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78" r:id="rId3"/>
    <p:sldId id="261" r:id="rId4"/>
    <p:sldId id="279" r:id="rId5"/>
    <p:sldId id="280" r:id="rId6"/>
    <p:sldId id="281" r:id="rId7"/>
    <p:sldId id="262" r:id="rId8"/>
    <p:sldId id="282" r:id="rId9"/>
    <p:sldId id="283" r:id="rId10"/>
    <p:sldId id="284" r:id="rId11"/>
    <p:sldId id="285" r:id="rId12"/>
    <p:sldId id="286" r:id="rId13"/>
    <p:sldId id="287" r:id="rId14"/>
    <p:sldId id="288" r:id="rId15"/>
    <p:sldId id="289" r:id="rId16"/>
    <p:sldId id="277"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0AE"/>
    <a:srgbClr val="8FD152"/>
    <a:srgbClr val="00B0F0"/>
    <a:srgbClr val="002060"/>
    <a:srgbClr val="FFFFFF"/>
    <a:srgbClr val="5B9BD5"/>
    <a:srgbClr val="225686"/>
    <a:srgbClr val="143350"/>
    <a:srgbClr val="255F93"/>
    <a:srgbClr val="20E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9043" autoAdjust="0"/>
    <p:restoredTop sz="94660"/>
  </p:normalViewPr>
  <p:slideViewPr>
    <p:cSldViewPr snapToGrid="0">
      <p:cViewPr varScale="1">
        <p:scale>
          <a:sx n="114" d="100"/>
          <a:sy n="114" d="100"/>
        </p:scale>
        <p:origin x="-22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CB4EBC-6B3F-4EF2-AC85-F8E493D5224F}"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ABF66C-835B-4CF3-9414-C2A488EAE7E7}" type="slidenum">
              <a:rPr lang="zh-CN" altLang="en-US" smtClean="0"/>
              <a:t>‹#›</a:t>
            </a:fld>
            <a:endParaRPr lang="zh-CN" altLang="en-US"/>
          </a:p>
        </p:txBody>
      </p:sp>
    </p:spTree>
    <p:extLst>
      <p:ext uri="{BB962C8B-B14F-4D97-AF65-F5344CB8AC3E}">
        <p14:creationId xmlns:p14="http://schemas.microsoft.com/office/powerpoint/2010/main" val="3370266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63723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120567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288351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137795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401281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264207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350229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97261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30741334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232647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804512-798E-4AED-9D54-8770414CA293}"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381623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4512-798E-4AED-9D54-8770414CA293}"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D7141-2036-48B1-B783-C4BC4FF1B0A8}" type="slidenum">
              <a:rPr lang="zh-CN" altLang="en-US" smtClean="0"/>
              <a:t>‹#›</a:t>
            </a:fld>
            <a:endParaRPr lang="zh-CN" altLang="en-US"/>
          </a:p>
        </p:txBody>
      </p:sp>
    </p:spTree>
    <p:extLst>
      <p:ext uri="{BB962C8B-B14F-4D97-AF65-F5344CB8AC3E}">
        <p14:creationId xmlns:p14="http://schemas.microsoft.com/office/powerpoint/2010/main" val="35724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69723" y="1922780"/>
            <a:ext cx="3971921" cy="1107996"/>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10</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8" name="文本框 7"/>
          <p:cNvSpPr txBox="1"/>
          <p:nvPr/>
        </p:nvSpPr>
        <p:spPr>
          <a:xfrm flipH="1">
            <a:off x="4531117" y="3117016"/>
            <a:ext cx="4011128"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APP</a:t>
            </a:r>
            <a:r>
              <a:rPr lang="zh-CN" altLang="en-US" sz="3200" b="1" dirty="0" smtClean="0">
                <a:solidFill>
                  <a:schemeClr val="bg1"/>
                </a:solidFill>
                <a:latin typeface="微软雅黑" panose="020B0503020204020204" pitchFamily="34" charset="-122"/>
                <a:ea typeface="微软雅黑" panose="020B0503020204020204" pitchFamily="34" charset="-122"/>
              </a:rPr>
              <a:t>原型模板</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69723" y="395410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742606" y="5396104"/>
            <a:ext cx="5850319" cy="400110"/>
          </a:xfrm>
          <a:prstGeom prst="rect">
            <a:avLst/>
          </a:prstGeom>
          <a:noFill/>
        </p:spPr>
        <p:txBody>
          <a:bodyPr wrap="none" rtlCol="0">
            <a:spAutoFit/>
          </a:bodyPr>
          <a:lstStyle/>
          <a:p>
            <a:r>
              <a:rPr lang="zh-CN" altLang="en-US" sz="2000" b="1" dirty="0" smtClean="0"/>
              <a:t>在手机上下载</a:t>
            </a:r>
            <a:r>
              <a:rPr lang="en-US" altLang="zh-CN" sz="2000" b="1" dirty="0" smtClean="0"/>
              <a:t>axure share </a:t>
            </a:r>
            <a:r>
              <a:rPr lang="zh-CN" altLang="en-US" sz="2000" b="1" dirty="0" smtClean="0"/>
              <a:t>就可以看到发布的</a:t>
            </a:r>
            <a:r>
              <a:rPr lang="en-US" altLang="zh-CN" sz="2000" b="1" dirty="0" smtClean="0"/>
              <a:t>project</a:t>
            </a:r>
            <a:endParaRPr lang="zh-CN" altLang="en-US" sz="2000" b="1" dirty="0"/>
          </a:p>
        </p:txBody>
      </p:sp>
      <p:sp>
        <p:nvSpPr>
          <p:cNvPr id="38" name="文本框 69"/>
          <p:cNvSpPr txBox="1"/>
          <p:nvPr/>
        </p:nvSpPr>
        <p:spPr>
          <a:xfrm>
            <a:off x="8506074" y="5303825"/>
            <a:ext cx="2618089" cy="400110"/>
          </a:xfrm>
          <a:prstGeom prst="rect">
            <a:avLst/>
          </a:prstGeom>
          <a:noFill/>
        </p:spPr>
        <p:txBody>
          <a:bodyPr wrap="none" rtlCol="0">
            <a:spAutoFit/>
          </a:bodyPr>
          <a:lstStyle/>
          <a:p>
            <a:r>
              <a:rPr lang="zh-CN" altLang="en-US" sz="2000" b="1" dirty="0" smtClean="0"/>
              <a:t>刚刚发布的</a:t>
            </a:r>
            <a:r>
              <a:rPr lang="en-US" altLang="zh-CN" sz="2000" b="1" dirty="0" smtClean="0"/>
              <a:t>project</a:t>
            </a:r>
            <a:r>
              <a:rPr lang="zh-CN" altLang="en-US" sz="2000" b="1" dirty="0" smtClean="0"/>
              <a:t>：</a:t>
            </a:r>
            <a:r>
              <a:rPr lang="en-US" altLang="zh-CN" sz="2000" b="1" dirty="0" smtClean="0"/>
              <a:t>1</a:t>
            </a:r>
            <a:endParaRPr lang="zh-CN" altLang="en-US" sz="2000" b="1"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0386" y="1497348"/>
            <a:ext cx="2083402" cy="3703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3139" y="1274224"/>
            <a:ext cx="2041980" cy="3630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72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9723" y="1922780"/>
            <a:ext cx="3971921" cy="1107996"/>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12</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4" name="文本框 3"/>
          <p:cNvSpPr txBox="1"/>
          <p:nvPr/>
        </p:nvSpPr>
        <p:spPr>
          <a:xfrm flipH="1">
            <a:off x="4069723" y="3030776"/>
            <a:ext cx="4011128"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Axure </a:t>
            </a:r>
            <a:r>
              <a:rPr lang="zh-CN" altLang="en-US" sz="4000" b="1" dirty="0" smtClean="0">
                <a:solidFill>
                  <a:schemeClr val="bg1"/>
                </a:solidFill>
                <a:latin typeface="微软雅黑" panose="020B0503020204020204" pitchFamily="34" charset="-122"/>
                <a:ea typeface="微软雅黑" panose="020B0503020204020204" pitchFamily="34" charset="-122"/>
              </a:rPr>
              <a:t>规范文档</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69723" y="459418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982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1569660"/>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在现实工作中，很多项目尤其是中小微型互联网公司的项目中经常会低估或者忽略规范文档的价值。一方面是时间表比较紧，另一方面是产品经理或永不体验设计师对专业知识的缺乏也是很重要的因素。</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847796" y="3470414"/>
            <a:ext cx="1316386" cy="769441"/>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7862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492369" y="2035725"/>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62369" y="1500099"/>
            <a:ext cx="4129616" cy="1815882"/>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我们通常所说的</a:t>
            </a:r>
            <a:r>
              <a:rPr lang="zh-CN" altLang="en-US" sz="1600" dirty="0" smtClean="0">
                <a:solidFill>
                  <a:schemeClr val="bg1"/>
                </a:solidFill>
                <a:latin typeface="微软雅黑" panose="020B0503020204020204" pitchFamily="34" charset="-122"/>
                <a:ea typeface="微软雅黑" panose="020B0503020204020204" pitchFamily="34" charset="-122"/>
              </a:rPr>
              <a:t>（可交互）</a:t>
            </a:r>
            <a:r>
              <a:rPr lang="zh-CN" altLang="en-US" sz="1600" dirty="0" smtClean="0">
                <a:solidFill>
                  <a:schemeClr val="bg1"/>
                </a:solidFill>
                <a:latin typeface="微软雅黑" panose="020B0503020204020204" pitchFamily="34" charset="-122"/>
                <a:ea typeface="微软雅黑" panose="020B0503020204020204" pitchFamily="34" charset="-122"/>
              </a:rPr>
              <a:t>原型就是指生成的</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文件。单击（生成</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文件），在弹出的</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生成</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文件中</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可以配置输出</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原型的相关配置选项。（如左图所示）</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在弹出的</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生成</a:t>
            </a:r>
            <a:r>
              <a:rPr lang="en-US" altLang="zh-CN" sz="1600" dirty="0" smtClean="0">
                <a:solidFill>
                  <a:schemeClr val="bg1"/>
                </a:solidFill>
                <a:latin typeface="微软雅黑" panose="020B0503020204020204" pitchFamily="34" charset="-122"/>
                <a:ea typeface="微软雅黑" panose="020B0503020204020204" pitchFamily="34" charset="-122"/>
              </a:rPr>
              <a:t>word</a:t>
            </a:r>
            <a:r>
              <a:rPr lang="zh-CN" altLang="en-US" sz="1600" dirty="0">
                <a:solidFill>
                  <a:schemeClr val="bg1"/>
                </a:solidFill>
                <a:latin typeface="微软雅黑" panose="020B0503020204020204" pitchFamily="34" charset="-122"/>
                <a:ea typeface="微软雅黑" panose="020B0503020204020204" pitchFamily="34" charset="-122"/>
              </a:rPr>
              <a:t>文档</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中也会显示对</a:t>
            </a:r>
            <a:r>
              <a:rPr lang="en-US" altLang="zh-CN" sz="1600" dirty="0" smtClean="0">
                <a:solidFill>
                  <a:schemeClr val="bg1"/>
                </a:solidFill>
                <a:latin typeface="微软雅黑" panose="020B0503020204020204" pitchFamily="34" charset="-122"/>
                <a:ea typeface="微软雅黑" panose="020B0503020204020204" pitchFamily="34" charset="-122"/>
              </a:rPr>
              <a:t>WORD</a:t>
            </a:r>
            <a:r>
              <a:rPr lang="zh-CN" altLang="en-US" sz="1600" dirty="0" smtClean="0">
                <a:solidFill>
                  <a:schemeClr val="bg1"/>
                </a:solidFill>
                <a:latin typeface="微软雅黑" panose="020B0503020204020204" pitchFamily="34" charset="-122"/>
                <a:ea typeface="微软雅黑" panose="020B0503020204020204" pitchFamily="34" charset="-122"/>
              </a:rPr>
              <a:t>文档的输出进行详细配置。（如右图所示）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191128" y="3062024"/>
            <a:ext cx="2037737" cy="1200329"/>
          </a:xfrm>
          <a:prstGeom prst="rect">
            <a:avLst/>
          </a:prstGeom>
          <a:noFill/>
        </p:spPr>
        <p:txBody>
          <a:bodyPr wrap="none" rtlCol="0">
            <a:spAutoFit/>
          </a:bodyPr>
          <a:lstStyle/>
          <a:p>
            <a:r>
              <a:rPr lang="zh-CN" altLang="en-US" sz="3600" b="1" dirty="0" smtClean="0">
                <a:solidFill>
                  <a:schemeClr val="bg1"/>
                </a:solidFill>
              </a:rPr>
              <a:t>生成器和</a:t>
            </a:r>
            <a:endParaRPr lang="en-US" altLang="zh-CN" sz="3600" b="1" dirty="0" smtClean="0">
              <a:solidFill>
                <a:schemeClr val="bg1"/>
              </a:solidFill>
            </a:endParaRPr>
          </a:p>
          <a:p>
            <a:r>
              <a:rPr lang="zh-CN" altLang="en-US" sz="3600" b="1" dirty="0" smtClean="0">
                <a:solidFill>
                  <a:schemeClr val="bg1"/>
                </a:solidFill>
              </a:rPr>
              <a:t>输出文件</a:t>
            </a:r>
            <a:endParaRPr lang="zh-CN" altLang="en-US" sz="36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758" y="3605791"/>
            <a:ext cx="1354973" cy="3097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6074" y="3662189"/>
            <a:ext cx="220027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443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492369" y="2035725"/>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028931" y="1496497"/>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62369" y="1500099"/>
            <a:ext cx="4129616" cy="584775"/>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在</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项目</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元件说明字段和配置</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中可以设置，如下图所示。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191128" y="3062024"/>
            <a:ext cx="2037737" cy="646331"/>
          </a:xfrm>
          <a:prstGeom prst="rect">
            <a:avLst/>
          </a:prstGeom>
          <a:noFill/>
        </p:spPr>
        <p:txBody>
          <a:bodyPr wrap="none" rtlCol="0">
            <a:spAutoFit/>
          </a:bodyPr>
          <a:lstStyle/>
          <a:p>
            <a:r>
              <a:rPr lang="zh-CN" altLang="en-US" sz="3600" b="1" dirty="0" smtClean="0">
                <a:solidFill>
                  <a:schemeClr val="bg1"/>
                </a:solidFill>
              </a:rPr>
              <a:t>部件注释</a:t>
            </a:r>
            <a:endParaRPr lang="zh-CN" altLang="en-US" sz="36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255" y="2361813"/>
            <a:ext cx="3364641" cy="2693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454" y="2361813"/>
            <a:ext cx="3390294" cy="2713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3766471" y="5553512"/>
            <a:ext cx="3842344" cy="369332"/>
          </a:xfrm>
          <a:prstGeom prst="rect">
            <a:avLst/>
          </a:prstGeom>
          <a:noFill/>
        </p:spPr>
        <p:txBody>
          <a:bodyPr wrap="square" rtlCol="0">
            <a:spAutoFit/>
          </a:bodyPr>
          <a:lstStyle/>
          <a:p>
            <a:r>
              <a:rPr lang="zh-CN" altLang="en-US" b="1" dirty="0" smtClean="0"/>
              <a:t>在字段出新建字段</a:t>
            </a:r>
            <a:endParaRPr lang="zh-CN" altLang="en-US" b="1" dirty="0"/>
          </a:p>
        </p:txBody>
      </p:sp>
      <p:sp>
        <p:nvSpPr>
          <p:cNvPr id="15" name="TextBox 14"/>
          <p:cNvSpPr txBox="1"/>
          <p:nvPr/>
        </p:nvSpPr>
        <p:spPr>
          <a:xfrm>
            <a:off x="8126454" y="5553512"/>
            <a:ext cx="3840461" cy="646331"/>
          </a:xfrm>
          <a:prstGeom prst="rect">
            <a:avLst/>
          </a:prstGeom>
          <a:noFill/>
        </p:spPr>
        <p:txBody>
          <a:bodyPr wrap="square" rtlCol="0">
            <a:spAutoFit/>
          </a:bodyPr>
          <a:lstStyle/>
          <a:p>
            <a:r>
              <a:rPr lang="zh-CN" altLang="en-US" b="1" dirty="0" smtClean="0"/>
              <a:t>在配置中为具体的配置添加不同的字段</a:t>
            </a:r>
            <a:endParaRPr lang="zh-CN" altLang="en-US" b="1" dirty="0"/>
          </a:p>
        </p:txBody>
      </p:sp>
    </p:spTree>
    <p:extLst>
      <p:ext uri="{BB962C8B-B14F-4D97-AF65-F5344CB8AC3E}">
        <p14:creationId xmlns:p14="http://schemas.microsoft.com/office/powerpoint/2010/main" val="1713133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492369" y="2035725"/>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028931" y="1496497"/>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62369" y="1500099"/>
            <a:ext cx="4129616" cy="830997"/>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在</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项目</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元件说明字段和配置</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中可以设置，如下图所示。</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之后在发布</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中选择包含部件说明即可。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191128" y="3062024"/>
            <a:ext cx="2037737" cy="646331"/>
          </a:xfrm>
          <a:prstGeom prst="rect">
            <a:avLst/>
          </a:prstGeom>
          <a:noFill/>
        </p:spPr>
        <p:txBody>
          <a:bodyPr wrap="none" rtlCol="0">
            <a:spAutoFit/>
          </a:bodyPr>
          <a:lstStyle/>
          <a:p>
            <a:r>
              <a:rPr lang="zh-CN" altLang="en-US" sz="3600" b="1" dirty="0" smtClean="0">
                <a:solidFill>
                  <a:schemeClr val="bg1"/>
                </a:solidFill>
              </a:rPr>
              <a:t>显示注释</a:t>
            </a:r>
            <a:endParaRPr lang="zh-CN" altLang="en-US" sz="36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255" y="2361813"/>
            <a:ext cx="3364641" cy="2693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454" y="2361813"/>
            <a:ext cx="3390294" cy="2713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3766471" y="5553512"/>
            <a:ext cx="3842344" cy="369332"/>
          </a:xfrm>
          <a:prstGeom prst="rect">
            <a:avLst/>
          </a:prstGeom>
          <a:noFill/>
        </p:spPr>
        <p:txBody>
          <a:bodyPr wrap="square" rtlCol="0">
            <a:spAutoFit/>
          </a:bodyPr>
          <a:lstStyle/>
          <a:p>
            <a:r>
              <a:rPr lang="zh-CN" altLang="en-US" b="1" dirty="0" smtClean="0"/>
              <a:t>在字段出新建字段</a:t>
            </a:r>
            <a:endParaRPr lang="zh-CN" altLang="en-US" b="1" dirty="0"/>
          </a:p>
        </p:txBody>
      </p:sp>
      <p:sp>
        <p:nvSpPr>
          <p:cNvPr id="15" name="TextBox 14"/>
          <p:cNvSpPr txBox="1"/>
          <p:nvPr/>
        </p:nvSpPr>
        <p:spPr>
          <a:xfrm>
            <a:off x="8126454" y="5553512"/>
            <a:ext cx="3840461" cy="646331"/>
          </a:xfrm>
          <a:prstGeom prst="rect">
            <a:avLst/>
          </a:prstGeom>
          <a:noFill/>
        </p:spPr>
        <p:txBody>
          <a:bodyPr wrap="square" rtlCol="0">
            <a:spAutoFit/>
          </a:bodyPr>
          <a:lstStyle/>
          <a:p>
            <a:r>
              <a:rPr lang="zh-CN" altLang="en-US" b="1" dirty="0" smtClean="0"/>
              <a:t>在配置中为具体的配置添加不同的字段</a:t>
            </a:r>
            <a:endParaRPr lang="zh-CN" altLang="en-US" b="1" dirty="0"/>
          </a:p>
        </p:txBody>
      </p:sp>
    </p:spTree>
    <p:extLst>
      <p:ext uri="{BB962C8B-B14F-4D97-AF65-F5344CB8AC3E}">
        <p14:creationId xmlns:p14="http://schemas.microsoft.com/office/powerpoint/2010/main" val="2033003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flipV="1">
            <a:off x="4797079" y="3712699"/>
            <a:ext cx="2546254" cy="1252024"/>
          </a:xfrm>
          <a:prstGeom prst="trapezoi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685732" y="211016"/>
            <a:ext cx="4768948" cy="4600135"/>
          </a:xfrm>
          <a:prstGeom prst="ellips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梯形 3"/>
          <p:cNvSpPr/>
          <p:nvPr/>
        </p:nvSpPr>
        <p:spPr>
          <a:xfrm flipV="1">
            <a:off x="5277137" y="4964723"/>
            <a:ext cx="1586137" cy="2414955"/>
          </a:xfrm>
          <a:prstGeom prst="trapezoi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35301" y="5322277"/>
            <a:ext cx="2869807" cy="464234"/>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68013" y="6077829"/>
            <a:ext cx="3404381" cy="467751"/>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6696222" y="5786511"/>
            <a:ext cx="808886" cy="153572"/>
          </a:xfrm>
          <a:prstGeom prst="rtTriangle">
            <a:avLst/>
          </a:pr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flipH="1">
            <a:off x="4368012" y="5924257"/>
            <a:ext cx="1076184" cy="139504"/>
          </a:xfrm>
          <a:prstGeom prst="rtTriangle">
            <a:avLst/>
          </a:pr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4368012" y="3157524"/>
            <a:ext cx="34043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454526" y="6127038"/>
            <a:ext cx="1172116" cy="369332"/>
          </a:xfrm>
          <a:prstGeom prst="rect">
            <a:avLst/>
          </a:prstGeom>
          <a:noFill/>
        </p:spPr>
        <p:txBody>
          <a:bodyPr wrap="non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2016.1.1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883803" y="1532197"/>
            <a:ext cx="4026808" cy="1446550"/>
          </a:xfrm>
          <a:prstGeom prst="rect">
            <a:avLst/>
          </a:prstGeom>
          <a:noFill/>
        </p:spPr>
        <p:txBody>
          <a:bodyPr wrap="none" rtlCol="0">
            <a:spAutoFit/>
          </a:bodyPr>
          <a:lstStyle/>
          <a:p>
            <a:r>
              <a:rPr lang="en-US" altLang="zh-CN" sz="8800" b="1" dirty="0" smtClean="0">
                <a:solidFill>
                  <a:schemeClr val="bg1"/>
                </a:solidFill>
              </a:rPr>
              <a:t>THANKS</a:t>
            </a:r>
            <a:endParaRPr lang="zh-CN" altLang="en-US" sz="8800" b="1" dirty="0">
              <a:solidFill>
                <a:schemeClr val="bg1"/>
              </a:solidFill>
            </a:endParaRPr>
          </a:p>
        </p:txBody>
      </p:sp>
      <p:sp>
        <p:nvSpPr>
          <p:cNvPr id="13" name="文本框 12"/>
          <p:cNvSpPr txBox="1"/>
          <p:nvPr/>
        </p:nvSpPr>
        <p:spPr>
          <a:xfrm>
            <a:off x="4732849" y="3318763"/>
            <a:ext cx="2674707" cy="369332"/>
          </a:xfrm>
          <a:prstGeom prst="rect">
            <a:avLst/>
          </a:prstGeom>
          <a:noFill/>
        </p:spPr>
        <p:txBody>
          <a:bodyPr wrap="none" rtlCol="0">
            <a:spAutoFit/>
          </a:bodyPr>
          <a:lstStyle/>
          <a:p>
            <a:r>
              <a:rPr lang="en-US" altLang="zh-CN" b="1" dirty="0" smtClean="0">
                <a:solidFill>
                  <a:schemeClr val="bg1"/>
                </a:solidFill>
              </a:rPr>
              <a:t>The Yearly Report Of 2015</a:t>
            </a:r>
            <a:endParaRPr lang="zh-CN" altLang="en-US" b="1" dirty="0">
              <a:solidFill>
                <a:schemeClr val="bg1"/>
              </a:solidFill>
            </a:endParaRPr>
          </a:p>
        </p:txBody>
      </p:sp>
    </p:spTree>
    <p:extLst>
      <p:ext uri="{BB962C8B-B14F-4D97-AF65-F5344CB8AC3E}">
        <p14:creationId xmlns:p14="http://schemas.microsoft.com/office/powerpoint/2010/main" val="1190882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1569660"/>
          </a:xfrm>
          <a:prstGeom prst="rect">
            <a:avLst/>
          </a:prstGeom>
          <a:noFill/>
        </p:spPr>
        <p:txBody>
          <a:bodyPr wrap="square" rtlCol="0">
            <a:spAutoFit/>
          </a:bodyPr>
          <a:lstStyle/>
          <a:p>
            <a:pPr algn="just"/>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原型模板是专门为设计</a:t>
            </a:r>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原型而设置的</a:t>
            </a:r>
            <a:r>
              <a:rPr lang="en-US" altLang="zh-CN" sz="1600" dirty="0" smtClean="0">
                <a:solidFill>
                  <a:schemeClr val="bg1"/>
                </a:solidFill>
                <a:latin typeface="微软雅黑" panose="020B0503020204020204" pitchFamily="34" charset="-122"/>
                <a:ea typeface="微软雅黑" panose="020B0503020204020204" pitchFamily="34" charset="-122"/>
              </a:rPr>
              <a:t>RP</a:t>
            </a:r>
            <a:r>
              <a:rPr lang="zh-CN" altLang="en-US" sz="1600" dirty="0" smtClean="0">
                <a:solidFill>
                  <a:schemeClr val="bg1"/>
                </a:solidFill>
                <a:latin typeface="微软雅黑" panose="020B0503020204020204" pitchFamily="34" charset="-122"/>
                <a:ea typeface="微软雅黑" panose="020B0503020204020204" pitchFamily="34" charset="-122"/>
              </a:rPr>
              <a:t>文件，它包含一个专门用来查看设计效果的页面，由移动设备的“</a:t>
            </a:r>
            <a:r>
              <a:rPr lang="zh-CN" altLang="en-US" sz="1600" dirty="0" smtClean="0">
                <a:solidFill>
                  <a:srgbClr val="FF0000"/>
                </a:solidFill>
                <a:latin typeface="微软雅黑" panose="020B0503020204020204" pitchFamily="34" charset="-122"/>
                <a:ea typeface="微软雅黑" panose="020B0503020204020204" pitchFamily="34" charset="-122"/>
              </a:rPr>
              <a:t>机身外壳</a:t>
            </a:r>
            <a:r>
              <a:rPr lang="zh-CN" altLang="en-US" sz="1600" dirty="0" smtClean="0">
                <a:solidFill>
                  <a:schemeClr val="bg1"/>
                </a:solidFill>
                <a:latin typeface="微软雅黑" panose="020B0503020204020204" pitchFamily="34" charset="-122"/>
                <a:ea typeface="微软雅黑" panose="020B0503020204020204" pitchFamily="34" charset="-122"/>
              </a:rPr>
              <a:t>”和“</a:t>
            </a:r>
            <a:r>
              <a:rPr lang="zh-CN" altLang="en-US" sz="1600" dirty="0" smtClean="0">
                <a:solidFill>
                  <a:srgbClr val="FF0000"/>
                </a:solidFill>
                <a:latin typeface="微软雅黑" panose="020B0503020204020204" pitchFamily="34" charset="-122"/>
                <a:ea typeface="微软雅黑" panose="020B0503020204020204" pitchFamily="34" charset="-122"/>
              </a:rPr>
              <a:t>内联框架</a:t>
            </a:r>
            <a:r>
              <a:rPr lang="zh-CN" altLang="en-US" sz="1600" dirty="0" smtClean="0">
                <a:solidFill>
                  <a:schemeClr val="bg1"/>
                </a:solidFill>
                <a:latin typeface="微软雅黑" panose="020B0503020204020204" pitchFamily="34" charset="-122"/>
                <a:ea typeface="微软雅黑" panose="020B0503020204020204" pitchFamily="34" charset="-122"/>
              </a:rPr>
              <a:t>”组成，还有用来设计</a:t>
            </a:r>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原型的不主线和屏幕页面。</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847796" y="3470414"/>
            <a:ext cx="1316386" cy="769441"/>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4572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742606" y="5396104"/>
            <a:ext cx="2507418" cy="400110"/>
          </a:xfrm>
          <a:prstGeom prst="rect">
            <a:avLst/>
          </a:prstGeom>
          <a:noFill/>
        </p:spPr>
        <p:txBody>
          <a:bodyPr wrap="none" rtlCol="0">
            <a:spAutoFit/>
          </a:bodyPr>
          <a:lstStyle/>
          <a:p>
            <a:r>
              <a:rPr lang="zh-CN" altLang="en-US" sz="2000" b="1" dirty="0" smtClean="0"/>
              <a:t>新增页面，例如上图</a:t>
            </a:r>
            <a:endParaRPr lang="zh-CN" altLang="en-US" sz="2000" b="1" dirty="0"/>
          </a:p>
        </p:txBody>
      </p:sp>
      <p:sp>
        <p:nvSpPr>
          <p:cNvPr id="38" name="文本框 69"/>
          <p:cNvSpPr txBox="1"/>
          <p:nvPr/>
        </p:nvSpPr>
        <p:spPr>
          <a:xfrm>
            <a:off x="5200268" y="5396104"/>
            <a:ext cx="4862228" cy="400110"/>
          </a:xfrm>
          <a:prstGeom prst="rect">
            <a:avLst/>
          </a:prstGeom>
          <a:noFill/>
        </p:spPr>
        <p:txBody>
          <a:bodyPr wrap="none" rtlCol="0">
            <a:spAutoFit/>
          </a:bodyPr>
          <a:lstStyle/>
          <a:p>
            <a:r>
              <a:rPr lang="zh-CN" altLang="en-US" sz="2000" b="1" dirty="0" smtClean="0"/>
              <a:t>下载</a:t>
            </a:r>
            <a:r>
              <a:rPr lang="en-US" altLang="zh-CN" sz="2000" b="1" dirty="0" smtClean="0"/>
              <a:t>ios8 </a:t>
            </a:r>
            <a:r>
              <a:rPr lang="zh-CN" altLang="en-US" sz="2000" b="1" dirty="0" smtClean="0"/>
              <a:t>部件库 并且托中其中的机身外壳</a:t>
            </a:r>
            <a:endParaRPr lang="zh-CN" altLang="en-US" sz="2000"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7631" y="1141530"/>
            <a:ext cx="5388718" cy="4095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984036"/>
            <a:ext cx="32670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805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742606" y="5396104"/>
            <a:ext cx="2507418" cy="707886"/>
          </a:xfrm>
          <a:prstGeom prst="rect">
            <a:avLst/>
          </a:prstGeom>
          <a:noFill/>
        </p:spPr>
        <p:txBody>
          <a:bodyPr wrap="none" rtlCol="0">
            <a:spAutoFit/>
          </a:bodyPr>
          <a:lstStyle/>
          <a:p>
            <a:r>
              <a:rPr lang="zh-CN" altLang="en-US" sz="2000" b="1" dirty="0" smtClean="0"/>
              <a:t>点击手机屏幕</a:t>
            </a:r>
            <a:endParaRPr lang="en-US" altLang="zh-CN" sz="2000" b="1" dirty="0" smtClean="0"/>
          </a:p>
          <a:p>
            <a:r>
              <a:rPr lang="zh-CN" altLang="en-US" sz="2000" b="1" dirty="0" smtClean="0"/>
              <a:t>选中从不显示滚动条</a:t>
            </a:r>
            <a:endParaRPr lang="zh-CN" altLang="en-US" sz="2000" b="1" dirty="0"/>
          </a:p>
        </p:txBody>
      </p:sp>
      <p:sp>
        <p:nvSpPr>
          <p:cNvPr id="38" name="文本框 69"/>
          <p:cNvSpPr txBox="1"/>
          <p:nvPr/>
        </p:nvSpPr>
        <p:spPr>
          <a:xfrm>
            <a:off x="5789204" y="5396104"/>
            <a:ext cx="6067687" cy="400110"/>
          </a:xfrm>
          <a:prstGeom prst="rect">
            <a:avLst/>
          </a:prstGeom>
          <a:noFill/>
        </p:spPr>
        <p:txBody>
          <a:bodyPr wrap="none" rtlCol="0">
            <a:spAutoFit/>
          </a:bodyPr>
          <a:lstStyle/>
          <a:p>
            <a:r>
              <a:rPr lang="zh-CN" altLang="en-US" sz="2000" b="1" dirty="0" smtClean="0"/>
              <a:t>双击屏幕，选择关联目标，选择</a:t>
            </a:r>
            <a:r>
              <a:rPr lang="en-US" altLang="zh-CN" sz="2000" b="1" dirty="0" smtClean="0"/>
              <a:t>APP Home </a:t>
            </a:r>
            <a:r>
              <a:rPr lang="zh-CN" altLang="en-US" sz="2000" b="1" dirty="0" smtClean="0"/>
              <a:t>后选择</a:t>
            </a:r>
            <a:r>
              <a:rPr lang="en-US" altLang="zh-CN" sz="2000" b="1" dirty="0" smtClean="0"/>
              <a:t>OK</a:t>
            </a:r>
            <a:endParaRPr lang="zh-CN" altLang="en-US"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8" y="2774859"/>
            <a:ext cx="4574057" cy="234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096" y="900334"/>
            <a:ext cx="3186779" cy="4178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633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2678942" y="5614164"/>
            <a:ext cx="1991251" cy="400110"/>
          </a:xfrm>
          <a:prstGeom prst="rect">
            <a:avLst/>
          </a:prstGeom>
          <a:noFill/>
        </p:spPr>
        <p:txBody>
          <a:bodyPr wrap="none" rtlCol="0">
            <a:spAutoFit/>
          </a:bodyPr>
          <a:lstStyle/>
          <a:p>
            <a:r>
              <a:rPr lang="zh-CN" altLang="en-US" sz="2000" b="1" dirty="0" smtClean="0"/>
              <a:t>添加两条辅助线</a:t>
            </a:r>
            <a:endParaRPr lang="zh-CN" altLang="en-US" sz="2000" b="1"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6015" y="2292439"/>
            <a:ext cx="4217107" cy="3203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736" y="2002391"/>
            <a:ext cx="3705191" cy="3328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本框 69"/>
          <p:cNvSpPr txBox="1"/>
          <p:nvPr/>
        </p:nvSpPr>
        <p:spPr>
          <a:xfrm>
            <a:off x="8437666" y="5496366"/>
            <a:ext cx="2249334" cy="400110"/>
          </a:xfrm>
          <a:prstGeom prst="rect">
            <a:avLst/>
          </a:prstGeom>
          <a:noFill/>
        </p:spPr>
        <p:txBody>
          <a:bodyPr wrap="none" rtlCol="0">
            <a:spAutoFit/>
          </a:bodyPr>
          <a:lstStyle/>
          <a:p>
            <a:r>
              <a:rPr lang="zh-CN" altLang="en-US" sz="2000" b="1" dirty="0" smtClean="0"/>
              <a:t>可在浏览器中打开</a:t>
            </a:r>
            <a:endParaRPr lang="zh-CN" altLang="en-US" sz="2000" b="1" dirty="0"/>
          </a:p>
        </p:txBody>
      </p:sp>
    </p:spTree>
    <p:extLst>
      <p:ext uri="{BB962C8B-B14F-4D97-AF65-F5344CB8AC3E}">
        <p14:creationId xmlns:p14="http://schemas.microsoft.com/office/powerpoint/2010/main" val="1309049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3293209"/>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通俗地讲，移动设备上的</a:t>
            </a:r>
            <a:r>
              <a:rPr lang="en-US" altLang="zh-CN" sz="1600" dirty="0" smtClean="0">
                <a:solidFill>
                  <a:schemeClr val="bg1"/>
                </a:solidFill>
                <a:latin typeface="微软雅黑" panose="020B0503020204020204" pitchFamily="34" charset="-122"/>
                <a:ea typeface="微软雅黑" panose="020B0503020204020204" pitchFamily="34" charset="-122"/>
              </a:rPr>
              <a:t>Viewport</a:t>
            </a:r>
            <a:r>
              <a:rPr lang="zh-CN" altLang="en-US" sz="1600" dirty="0" smtClean="0">
                <a:solidFill>
                  <a:schemeClr val="bg1"/>
                </a:solidFill>
                <a:latin typeface="微软雅黑" panose="020B0503020204020204" pitchFamily="34" charset="-122"/>
                <a:ea typeface="微软雅黑" panose="020B0503020204020204" pitchFamily="34" charset="-122"/>
              </a:rPr>
              <a:t>就是设备的屏幕上能用显示网页的一块区域，也可以理解为移动设备屏幕的可是区域。、</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或者就是解释为浏览器上显示网页的那一块区域</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默认情况下，移动设备上的</a:t>
            </a:r>
            <a:r>
              <a:rPr lang="en-US" altLang="zh-CN" sz="1600" dirty="0" smtClean="0">
                <a:solidFill>
                  <a:schemeClr val="bg1"/>
                </a:solidFill>
                <a:latin typeface="微软雅黑" panose="020B0503020204020204" pitchFamily="34" charset="-122"/>
                <a:ea typeface="微软雅黑" panose="020B0503020204020204" pitchFamily="34" charset="-122"/>
              </a:rPr>
              <a:t>viewport</a:t>
            </a:r>
            <a:r>
              <a:rPr lang="zh-CN" altLang="en-US" sz="1600" dirty="0" smtClean="0">
                <a:solidFill>
                  <a:schemeClr val="bg1"/>
                </a:solidFill>
                <a:latin typeface="微软雅黑" panose="020B0503020204020204" pitchFamily="34" charset="-122"/>
                <a:ea typeface="微软雅黑" panose="020B0503020204020204" pitchFamily="34" charset="-122"/>
              </a:rPr>
              <a:t>都要大于浏览器可视区域的，这是考虑到移动设备的分辨率相对于桌面电脑来说都比较小，所以为了能在移动设备上正常显示哪些传统的为桌面浏览器设计的网站，移动设备上的浏览器都会把自己默认的</a:t>
            </a:r>
            <a:r>
              <a:rPr lang="en-US" altLang="zh-CN" sz="1600" dirty="0" smtClean="0">
                <a:solidFill>
                  <a:schemeClr val="bg1"/>
                </a:solidFill>
                <a:latin typeface="微软雅黑" panose="020B0503020204020204" pitchFamily="34" charset="-122"/>
                <a:ea typeface="微软雅黑" panose="020B0503020204020204" pitchFamily="34" charset="-122"/>
              </a:rPr>
              <a:t>viewport</a:t>
            </a:r>
            <a:r>
              <a:rPr lang="zh-CN" altLang="en-US" sz="1600" dirty="0" smtClean="0">
                <a:solidFill>
                  <a:schemeClr val="bg1"/>
                </a:solidFill>
                <a:latin typeface="微软雅黑" panose="020B0503020204020204" pitchFamily="34" charset="-122"/>
                <a:ea typeface="微软雅黑" panose="020B0503020204020204" pitchFamily="34" charset="-122"/>
              </a:rPr>
              <a:t>设为</a:t>
            </a:r>
            <a:r>
              <a:rPr lang="en-US" altLang="zh-CN" sz="1600" dirty="0" smtClean="0">
                <a:solidFill>
                  <a:schemeClr val="bg1"/>
                </a:solidFill>
                <a:latin typeface="微软雅黑" panose="020B0503020204020204" pitchFamily="34" charset="-122"/>
                <a:ea typeface="微软雅黑" panose="020B0503020204020204" pitchFamily="34" charset="-122"/>
              </a:rPr>
              <a:t>980</a:t>
            </a:r>
            <a:r>
              <a:rPr lang="zh-CN" altLang="en-US" sz="1600" dirty="0" smtClean="0">
                <a:solidFill>
                  <a:schemeClr val="bg1"/>
                </a:solidFill>
                <a:latin typeface="微软雅黑" panose="020B0503020204020204" pitchFamily="34" charset="-122"/>
                <a:ea typeface="微软雅黑" panose="020B0503020204020204" pitchFamily="34" charset="-122"/>
              </a:rPr>
              <a:t>或者</a:t>
            </a:r>
            <a:r>
              <a:rPr lang="en-US" altLang="zh-CN" sz="1600" dirty="0" smtClean="0">
                <a:solidFill>
                  <a:schemeClr val="bg1"/>
                </a:solidFill>
                <a:latin typeface="微软雅黑" panose="020B0503020204020204" pitchFamily="34" charset="-122"/>
                <a:ea typeface="微软雅黑" panose="020B0503020204020204" pitchFamily="34" charset="-122"/>
              </a:rPr>
              <a:t>1024</a:t>
            </a:r>
            <a:r>
              <a:rPr lang="zh-CN" altLang="en-US" sz="1600" dirty="0" smtClean="0">
                <a:solidFill>
                  <a:schemeClr val="bg1"/>
                </a:solidFill>
                <a:latin typeface="微软雅黑" panose="020B0503020204020204" pitchFamily="34" charset="-122"/>
                <a:ea typeface="微软雅黑" panose="020B0503020204020204" pitchFamily="34" charset="-122"/>
              </a:rPr>
              <a:t>，这样就会导致浏览器会出现横向滚动条</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516588" y="3470414"/>
            <a:ext cx="2893100" cy="646331"/>
          </a:xfrm>
          <a:prstGeom prst="rect">
            <a:avLst/>
          </a:prstGeom>
          <a:noFill/>
        </p:spPr>
        <p:txBody>
          <a:bodyPr wrap="none" rtlCol="0">
            <a:spAutoFit/>
          </a:bodyPr>
          <a:lstStyle/>
          <a:p>
            <a:r>
              <a:rPr lang="en-US" altLang="zh-CN" sz="3600" b="1" dirty="0" smtClean="0">
                <a:solidFill>
                  <a:schemeClr val="bg1"/>
                </a:solidFill>
              </a:rPr>
              <a:t>Viewport</a:t>
            </a:r>
            <a:r>
              <a:rPr lang="zh-CN" altLang="en-US" sz="3600" b="1" dirty="0" smtClean="0">
                <a:solidFill>
                  <a:schemeClr val="bg1"/>
                </a:solidFill>
              </a:rPr>
              <a:t>概述</a:t>
            </a:r>
            <a:endParaRPr lang="zh-CN" altLang="en-US" sz="36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6044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9723" y="1922780"/>
            <a:ext cx="3971921" cy="1107996"/>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11</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4" name="文本框 3"/>
          <p:cNvSpPr txBox="1"/>
          <p:nvPr/>
        </p:nvSpPr>
        <p:spPr>
          <a:xfrm flipH="1">
            <a:off x="4069723" y="3030776"/>
            <a:ext cx="4011128" cy="1323439"/>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在真实的移动设备里预览原型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69723" y="459418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61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2308324"/>
          </a:xfrm>
          <a:prstGeom prst="rect">
            <a:avLst/>
          </a:prstGeom>
          <a:noFill/>
        </p:spPr>
        <p:txBody>
          <a:bodyPr wrap="square" rtlCol="0">
            <a:spAutoFit/>
          </a:bodyPr>
          <a:lstStyle/>
          <a:p>
            <a:pPr algn="just"/>
            <a:r>
              <a:rPr lang="en-US" altLang="zh-CN" sz="1600" dirty="0" smtClean="0">
                <a:solidFill>
                  <a:schemeClr val="bg1"/>
                </a:solidFill>
                <a:latin typeface="微软雅黑" panose="020B0503020204020204" pitchFamily="34" charset="-122"/>
                <a:ea typeface="微软雅黑" panose="020B0503020204020204" pitchFamily="34" charset="-122"/>
              </a:rPr>
              <a:t>Axure </a:t>
            </a:r>
            <a:r>
              <a:rPr lang="zh-CN" altLang="en-US" sz="1600" dirty="0" smtClean="0">
                <a:solidFill>
                  <a:schemeClr val="bg1"/>
                </a:solidFill>
                <a:latin typeface="微软雅黑" panose="020B0503020204020204" pitchFamily="34" charset="-122"/>
                <a:ea typeface="微软雅黑" panose="020B0503020204020204" pitchFamily="34" charset="-122"/>
              </a:rPr>
              <a:t>官方发布了用来预览原型的</a:t>
            </a:r>
            <a:r>
              <a:rPr lang="en-US" altLang="zh-CN" sz="1600" dirty="0" smtClean="0">
                <a:solidFill>
                  <a:schemeClr val="bg1"/>
                </a:solidFill>
                <a:latin typeface="微软雅黑" panose="020B0503020204020204" pitchFamily="34" charset="-122"/>
                <a:ea typeface="微软雅黑" panose="020B0503020204020204" pitchFamily="34" charset="-122"/>
              </a:rPr>
              <a:t>AxShare APP</a:t>
            </a:r>
            <a:r>
              <a:rPr lang="zh-CN" altLang="en-US" sz="1600" dirty="0" smtClean="0">
                <a:solidFill>
                  <a:schemeClr val="bg1"/>
                </a:solidFill>
                <a:latin typeface="微软雅黑" panose="020B0503020204020204" pitchFamily="34" charset="-122"/>
                <a:ea typeface="微软雅黑" panose="020B0503020204020204" pitchFamily="34" charset="-122"/>
              </a:rPr>
              <a:t>，安装该</a:t>
            </a:r>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后就可以在移动设备中预览原型，来获取最真实的用户体验。</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但是要注意的是，不同的设备上的分辨率不同，例如手机和</a:t>
            </a:r>
            <a:r>
              <a:rPr lang="en-US" altLang="zh-CN" sz="1600" dirty="0" smtClean="0">
                <a:solidFill>
                  <a:schemeClr val="bg1"/>
                </a:solidFill>
                <a:latin typeface="微软雅黑" panose="020B0503020204020204" pitchFamily="34" charset="-122"/>
                <a:ea typeface="微软雅黑" panose="020B0503020204020204" pitchFamily="34" charset="-122"/>
              </a:rPr>
              <a:t>pad</a:t>
            </a:r>
            <a:r>
              <a:rPr lang="zh-CN" altLang="en-US" sz="1600" dirty="0" smtClean="0">
                <a:solidFill>
                  <a:schemeClr val="bg1"/>
                </a:solidFill>
                <a:latin typeface="微软雅黑" panose="020B0503020204020204" pitchFamily="34" charset="-122"/>
                <a:ea typeface="微软雅黑" panose="020B0503020204020204" pitchFamily="34" charset="-122"/>
              </a:rPr>
              <a:t>，所以需要在设计的阶段就确定</a:t>
            </a:r>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的分辨率以此来正常地显示在</a:t>
            </a:r>
            <a:r>
              <a:rPr lang="en-US" altLang="zh-CN" sz="1600" dirty="0" smtClean="0">
                <a:solidFill>
                  <a:schemeClr val="bg1"/>
                </a:solidFill>
                <a:latin typeface="微软雅黑" panose="020B0503020204020204" pitchFamily="34" charset="-122"/>
                <a:ea typeface="微软雅黑" panose="020B0503020204020204" pitchFamily="34" charset="-122"/>
              </a:rPr>
              <a:t>AxShare</a:t>
            </a:r>
            <a:r>
              <a:rPr lang="zh-CN" altLang="en-US" sz="1600" dirty="0" smtClean="0">
                <a:solidFill>
                  <a:schemeClr val="bg1"/>
                </a:solidFill>
                <a:latin typeface="微软雅黑" panose="020B0503020204020204" pitchFamily="34" charset="-122"/>
                <a:ea typeface="微软雅黑" panose="020B0503020204020204" pitchFamily="34" charset="-122"/>
              </a:rPr>
              <a:t>内。</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endParaRPr lang="en-US" altLang="zh-CN" sz="1600" dirty="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以下是发布原型前的基础设置。</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847796" y="3470414"/>
            <a:ext cx="1316386" cy="769441"/>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4722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742606" y="5396104"/>
            <a:ext cx="4586833" cy="400110"/>
          </a:xfrm>
          <a:prstGeom prst="rect">
            <a:avLst/>
          </a:prstGeom>
          <a:noFill/>
        </p:spPr>
        <p:txBody>
          <a:bodyPr wrap="none" rtlCol="0">
            <a:spAutoFit/>
          </a:bodyPr>
          <a:lstStyle/>
          <a:p>
            <a:r>
              <a:rPr lang="zh-CN" altLang="en-US" sz="2000" b="1" dirty="0" smtClean="0"/>
              <a:t>选择移动设备，勾选 包括</a:t>
            </a:r>
            <a:r>
              <a:rPr lang="en-US" altLang="zh-CN" sz="2000" b="1" dirty="0" smtClean="0"/>
              <a:t>Viewport</a:t>
            </a:r>
            <a:r>
              <a:rPr lang="zh-CN" altLang="en-US" sz="2000" b="1" dirty="0" smtClean="0"/>
              <a:t>标签</a:t>
            </a:r>
            <a:endParaRPr lang="zh-CN" altLang="en-US" sz="2000" b="1" dirty="0"/>
          </a:p>
        </p:txBody>
      </p:sp>
      <p:sp>
        <p:nvSpPr>
          <p:cNvPr id="38" name="文本框 69"/>
          <p:cNvSpPr txBox="1"/>
          <p:nvPr/>
        </p:nvSpPr>
        <p:spPr>
          <a:xfrm>
            <a:off x="6999218" y="4763644"/>
            <a:ext cx="1217000" cy="400110"/>
          </a:xfrm>
          <a:prstGeom prst="rect">
            <a:avLst/>
          </a:prstGeom>
          <a:noFill/>
        </p:spPr>
        <p:txBody>
          <a:bodyPr wrap="none" rtlCol="0">
            <a:spAutoFit/>
          </a:bodyPr>
          <a:lstStyle/>
          <a:p>
            <a:r>
              <a:rPr lang="zh-CN" altLang="en-US" sz="2000" b="1" dirty="0" smtClean="0"/>
              <a:t>发布成功</a:t>
            </a:r>
            <a:endParaRPr lang="zh-CN" altLang="en-US" sz="20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546" y="1795017"/>
            <a:ext cx="3673893" cy="360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073" y="1880222"/>
            <a:ext cx="39147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3438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feca041316adafd28b2c7651d84635e3c41ab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611</Words>
  <Application>Microsoft Office PowerPoint</Application>
  <PresentationFormat>自定义</PresentationFormat>
  <Paragraphs>63</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qianwen</dc:creator>
  <cp:lastModifiedBy>天宇科技</cp:lastModifiedBy>
  <cp:revision>56</cp:revision>
  <dcterms:created xsi:type="dcterms:W3CDTF">2015-06-03T08:39:25Z</dcterms:created>
  <dcterms:modified xsi:type="dcterms:W3CDTF">2018-11-03T12:48:58Z</dcterms:modified>
</cp:coreProperties>
</file>