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a:xfrm>
            <a:off x="457200" y="228601"/>
            <a:ext cx="7772400" cy="1219200"/>
          </a:xfrm>
        </p:spPr>
        <p:txBody>
          <a:bodyPr>
            <a:normAutofit/>
          </a:bodyPr>
          <a:p>
            <a:r>
              <a:rPr lang="en-US" smtClean="0">
                <a:solidFill>
                  <a:srgbClr val="0070C0"/>
                </a:solidFill>
                <a:latin typeface="Times New Roman" pitchFamily="18" charset="0"/>
                <a:cs typeface="Times New Roman" pitchFamily="18" charset="0"/>
              </a:rPr>
              <a:t>R.K.M </a:t>
            </a:r>
            <a:r>
              <a:rPr dirty="0" lang="en-US" smtClean="0">
                <a:solidFill>
                  <a:srgbClr val="0070C0"/>
                </a:solidFill>
                <a:latin typeface="Times New Roman" pitchFamily="18" charset="0"/>
                <a:cs typeface="Times New Roman" pitchFamily="18" charset="0"/>
              </a:rPr>
              <a:t>LOGISTICS PVT LTD</a:t>
            </a:r>
            <a:endParaRPr dirty="0" lang="en-US">
              <a:solidFill>
                <a:srgbClr val="0070C0"/>
              </a:solidFill>
              <a:latin typeface="Times New Roman" pitchFamily="18" charset="0"/>
              <a:cs typeface="Times New Roman" pitchFamily="18" charset="0"/>
            </a:endParaRPr>
          </a:p>
        </p:txBody>
      </p:sp>
      <p:sp>
        <p:nvSpPr>
          <p:cNvPr id="1048594" name="Subtitle 2"/>
          <p:cNvSpPr>
            <a:spLocks noGrp="1"/>
          </p:cNvSpPr>
          <p:nvPr>
            <p:ph type="subTitle" idx="1"/>
          </p:nvPr>
        </p:nvSpPr>
        <p:spPr>
          <a:xfrm>
            <a:off x="1219200" y="2667000"/>
            <a:ext cx="7239000" cy="3048000"/>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NAME:</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SARIGA</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T</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J</a:t>
            </a:r>
            <a:endParaRPr altLang="en-US" lang="zh-CN"/>
          </a:p>
          <a:p>
            <a:pPr algn="l"/>
            <a:r>
              <a:rPr dirty="0" sz="2800" lang="en-US" smtClean="0">
                <a:solidFill>
                  <a:schemeClr val="tx1"/>
                </a:solidFill>
                <a:latin typeface="Times New Roman" pitchFamily="18" charset="0"/>
                <a:cs typeface="Times New Roman" pitchFamily="18" charset="0"/>
              </a:rPr>
              <a:t>REGISTER NO: </a:t>
            </a:r>
            <a:r>
              <a:rPr dirty="0" sz="2800" lang="en-US" smtClean="0">
                <a:solidFill>
                  <a:schemeClr val="tx1"/>
                </a:solidFill>
                <a:latin typeface="Times New Roman" pitchFamily="18" charset="0"/>
                <a:cs typeface="Times New Roman" pitchFamily="18" charset="0"/>
              </a:rPr>
              <a:t>312205499</a:t>
            </a:r>
            <a:endParaRPr altLang="en-US" lang="zh-CN"/>
          </a:p>
          <a:p>
            <a:pPr algn="l"/>
            <a:r>
              <a:rPr dirty="0" sz="2800" lang="en-US" smtClean="0">
                <a:solidFill>
                  <a:schemeClr val="tx1"/>
                </a:solidFill>
                <a:latin typeface="Times New Roman" pitchFamily="18" charset="0"/>
                <a:cs typeface="Times New Roman" pitchFamily="18" charset="0"/>
              </a:rPr>
              <a:t>DEPARTMENT: B.COM </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O</a:t>
            </a:r>
            <a:r>
              <a:rPr dirty="0" sz="2800" lang="en-US" smtClean="0">
                <a:solidFill>
                  <a:schemeClr val="tx1"/>
                </a:solidFill>
                <a:latin typeface="Times New Roman" pitchFamily="18" charset="0"/>
                <a:cs typeface="Times New Roman" pitchFamily="18" charset="0"/>
              </a:rPr>
              <a:t>U</a:t>
            </a:r>
            <a:r>
              <a:rPr dirty="0" sz="2800" lang="en-US" smtClean="0">
                <a:solidFill>
                  <a:schemeClr val="tx1"/>
                </a:solidFill>
                <a:latin typeface="Times New Roman" pitchFamily="18" charset="0"/>
                <a:cs typeface="Times New Roman" pitchFamily="18" charset="0"/>
              </a:rPr>
              <a:t>N</a:t>
            </a:r>
            <a:r>
              <a:rPr dirty="0" sz="2800" lang="en-US" smtClean="0">
                <a:solidFill>
                  <a:schemeClr val="tx1"/>
                </a:solidFill>
                <a:latin typeface="Times New Roman" pitchFamily="18" charset="0"/>
                <a:cs typeface="Times New Roman" pitchFamily="18" charset="0"/>
              </a:rPr>
              <a:t>T</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NG</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AND</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F</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N</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N</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E</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 </a:t>
            </a:r>
            <a:endParaRPr altLang="en-US" lang="zh-CN"/>
          </a:p>
          <a:p>
            <a:pPr algn="l"/>
            <a:r>
              <a:rPr dirty="0" sz="2800" lang="en-US" smtClean="0">
                <a:solidFill>
                  <a:schemeClr val="tx1"/>
                </a:solidFill>
                <a:latin typeface="Times New Roman" pitchFamily="18" charset="0"/>
                <a:cs typeface="Times New Roman" pitchFamily="18" charset="0"/>
              </a:rPr>
              <a:t>COLLEGE: SRI MUTHUKUMARAN ARTS 		AND SCIENCE  COLLEGE</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1"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603"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605"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607"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609"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Content Placeholder 1"/>
          <p:cNvSpPr>
            <a:spLocks noGrp="1"/>
          </p:cNvSpPr>
          <p:nvPr>
            <p:ph idx="1"/>
          </p:nvPr>
        </p:nvSpPr>
        <p:spPr/>
        <p:txBody>
          <a:bodyPr>
            <a:normAutofit fontScale="96296" lnSpcReduction="10000"/>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611" name="Title 2"/>
          <p:cNvSpPr>
            <a:spLocks noGrp="1"/>
          </p:cNvSpPr>
          <p:nvPr>
            <p:ph type="title"/>
          </p:nvPr>
        </p:nvSpPr>
        <p:spPr/>
        <p:txBody>
          <a:bodyPr>
            <a:normAutofit fontScale="90244"/>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13" name="Title 2"/>
          <p:cNvSpPr>
            <a:spLocks noGrp="1"/>
          </p:cNvSpPr>
          <p:nvPr>
            <p:ph type="title"/>
          </p:nvPr>
        </p:nvSpPr>
        <p:spPr/>
        <p:txBody>
          <a:bodyPr>
            <a:normAutofit fontScale="90244"/>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2024-08-28T19:37:30Z</dcterms:created>
  <dcterms:modified xsi:type="dcterms:W3CDTF">2024-09-03T04:20:26Z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b3c9ee54ae0045b1b9f9481b8a31e15b</vt:lpwstr>
  </property>
</Properties>
</file>