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1"/>
          </a:xfrm>
          <a:prstGeom prst="rect"/>
          <a:noFill/>
        </p:spPr>
        <p:txBody>
          <a:bodyPr rtlCol="0" wrap="square">
            <a:spAutoFit/>
          </a:bodyPr>
          <a:p>
            <a:r>
              <a:rPr dirty="0" sz="2400" lang="en-US"/>
              <a:t>STUDENT NAME:</a:t>
            </a:r>
            <a:r>
              <a:rPr altLang="en-GB" dirty="0" sz="2400" lang="en-US"/>
              <a:t> </a:t>
            </a:r>
            <a:r>
              <a:rPr altLang="en-GB" dirty="0" sz="2400" lang="en-US"/>
              <a:t>s</a:t>
            </a:r>
            <a:r>
              <a:rPr altLang="en-GB" dirty="0" sz="2400" lang="en-US"/>
              <a:t>a</a:t>
            </a:r>
            <a:r>
              <a:rPr altLang="en-GB" dirty="0" sz="2400" lang="en-US"/>
              <a:t>r</a:t>
            </a:r>
            <a:r>
              <a:rPr altLang="en-GB" dirty="0" sz="2400" lang="en-US"/>
              <a:t>i</a:t>
            </a:r>
            <a:r>
              <a:rPr altLang="en-GB" dirty="0" sz="2400" lang="en-US"/>
              <a:t>g</a:t>
            </a:r>
            <a:r>
              <a:rPr altLang="en-GB" dirty="0" sz="2400" lang="en-US"/>
              <a:t>a</a:t>
            </a:r>
            <a:r>
              <a:rPr altLang="en-GB" dirty="0" sz="2400" lang="en-US"/>
              <a:t>.</a:t>
            </a:r>
            <a:r>
              <a:rPr altLang="en-GB" dirty="0" sz="2400" lang="en-US"/>
              <a:t>D</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1</a:t>
            </a:r>
            <a:r>
              <a:rPr altLang="en-GB" dirty="0" sz="2400" lang="en-US"/>
              <a:t>1</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375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5245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17805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27203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20040"/>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20040"/>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20040"/>
          </a:xfrm>
          <a:prstGeom prst="rect"/>
          <a:noFill/>
        </p:spPr>
        <p:txBody>
          <a:bodyPr rtlCol="0" wrap="square">
            <a:spAutoFit/>
          </a:bodyPr>
          <a:p>
            <a:pPr algn="l"/>
            <a:endParaRPr dirty="0" lang="en-US"/>
          </a:p>
        </p:txBody>
      </p:sp>
      <p:sp>
        <p:nvSpPr>
          <p:cNvPr id="1048669" name="TextBox 19"/>
          <p:cNvSpPr txBox="1"/>
          <p:nvPr/>
        </p:nvSpPr>
        <p:spPr>
          <a:xfrm>
            <a:off x="517922" y="1643575"/>
            <a:ext cx="6093618" cy="675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2024-09-11T05:40:10Z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