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Barlow"/>
      <p:regular r:id="rId15"/>
    </p:embeddedFont>
    <p:embeddedFont>
      <p:font typeface="Barlow"/>
      <p:regular r:id="rId16"/>
    </p:embeddedFont>
    <p:embeddedFont>
      <p:font typeface="Barlow"/>
      <p:regular r:id="rId17"/>
    </p:embeddedFont>
    <p:embeddedFont>
      <p:font typeface="Barlow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90428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Array and Linked List Voter System in C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3654623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explores a C program implementation that combines arrays and linked lists to build a simple election voting system. It demonstrates how candidates are stored in an array, while voters for each candidate are tracked via linked lists.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5285184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break down the program structure, key functions, and data management techniques involved in this hybrid data structure approach, illustrating its practical application in voting systems.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978343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Structures: Candidates Array &amp; Voter Linked List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9452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Candidates Array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1806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Fixed size array holds candidate structures with ID, name, vote count, and pointer to a voter linked list.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40639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up to 10 candidates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82882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Enables quick indexing and iteration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9452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Voter Linked List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51806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candidate has a pointer to a linked list of voters who voted for them.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540639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size—grows as votes are added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82882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Nodes contain voter ID, name, and next pointer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1755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Adding Candidates: Populating the Array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6789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3242310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Function: addCandidate()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4084677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Appends a new candidate to the array if maximum capacity is not reached.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316789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11391" y="324231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Details Stored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728442"/>
            <a:ext cx="297430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Stores candidate ID, name, initializes votes to zero, and voter list pointer set to NULL.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55807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462326" y="56324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Capacity Check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6118622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Prevents adding beyond 10 candidates, ensuring array bounds safety.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2232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Recording Votes: Adding Voters to Linked Lists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7265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32470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Function: addVoter()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733205"/>
            <a:ext cx="297430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Locates candidate by ID, creates new voter node, and inserts it at the beginning of the linked list.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317265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11391" y="32470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 List Insertion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733205"/>
            <a:ext cx="297430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voter nodes point to the current head, effectively prepending to the list.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5533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462326" y="56277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Vote Tally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6113859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candidate's vote count is incremented upon adding a new voter.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5186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Displaying Candidates and Their Votes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displayCandidates()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971687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Iterates through candidates array to print ID, name, and total votes.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 Case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3971687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a summary view of all candidates and current election status.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444966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6615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Output Format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6147673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Tabular layout showing columns for easier readability.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6717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Displaying Voters for a Specific Candidate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917507"/>
            <a:ext cx="3705463" cy="2662357"/>
          </a:xfrm>
          <a:prstGeom prst="roundRect">
            <a:avLst>
              <a:gd name="adj" fmla="val 732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1284" y="3134082"/>
            <a:ext cx="327231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displayVoters(candidateId)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3976449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Searches for candidate by ID and traverses their linked list of voters to display voter details.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2917507"/>
            <a:ext cx="3705463" cy="2662357"/>
          </a:xfrm>
          <a:prstGeom prst="roundRect">
            <a:avLst>
              <a:gd name="adj" fmla="val 7324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83322" y="31340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 List Traversal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3620214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Starts at head pointer and iterates node by node until end of the list.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796439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sx="100000" sy="100000" kx="0" ky="0" algn="bl" rotWithShape="0" blurRad="53340" dist="26670" dir="1350000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461284" y="60130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Information Displayed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6499146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Voter ID and name for each voter who voted for the candidate.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45149"/>
            <a:ext cx="674917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Main Menu &amp; Program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993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Interactive Menu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97216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Candidate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Voter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Display Candidates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Display Voters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309" y="566189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Exit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33993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Input Handling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87139" y="3972163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standard input/output functions to collect and process user choices and data entries.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4860488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Switch-case controls the program flow based on user menu selection.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868" y="930712"/>
            <a:ext cx="7502604" cy="617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 and Best Practices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56868" y="1829514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5720" dist="22860" dir="1350000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19792" y="1855410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266706" y="1893927"/>
            <a:ext cx="3169206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Hybrid Data Structure Design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266706" y="2315051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Combining arrays for fixed-size candidate storage with linked lists for dynamic voter management allows efficient resource use and scalability.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656868" y="3290649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5720" dist="22860" dir="1350000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719792" y="3316545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1266706" y="3355062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Memory Management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266706" y="3776186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dynamic allocation for voters with careful pointer management; requires eventual freeing to prevent leaks in production.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656868" y="4751784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5720" dist="22860" dir="13500000">
              <a:srgbClr val="ffffff">
                <a:alpha val="7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719792" y="4777680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266706" y="4816197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Interaction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266706" y="5237321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simple menu-driven interface provides clear workflow for adding and displaying election data effectively.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656868" y="6212919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sx="100000" sy="100000" kx="0" ky="0" algn="bl" rotWithShape="0" blurRad="45720" dist="22860" dir="1350000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719792" y="6238815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1266706" y="6277332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Applications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266706" y="6698456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Concepts illustrated are foundational for building scalable systems handling dynamic data collections and real-time updates.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2025-05-05T01:39:29Z</dcterms:created>
  <dcterms:modified xsi:type="dcterms:W3CDTF">2025-05-05T01:39:29Z</dcterms:modified>
</cp:coreProperties>
</file>