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4"/>
  </p:sldMasterIdLst>
  <p:sldIdLst>
    <p:sldId id="272" r:id="rId5"/>
    <p:sldId id="273" r:id="rId6"/>
    <p:sldId id="259" r:id="rId7"/>
    <p:sldId id="260" r:id="rId8"/>
    <p:sldId id="261" r:id="rId9"/>
    <p:sldId id="276" r:id="rId10"/>
    <p:sldId id="275" r:id="rId11"/>
    <p:sldId id="277" r:id="rId12"/>
    <p:sldId id="278" r:id="rId13"/>
    <p:sldId id="279" r:id="rId14"/>
    <p:sldId id="280" r:id="rId15"/>
    <p:sldId id="263" r:id="rId16"/>
    <p:sldId id="289" r:id="rId17"/>
    <p:sldId id="282" r:id="rId18"/>
    <p:sldId id="283" r:id="rId19"/>
    <p:sldId id="284" r:id="rId20"/>
    <p:sldId id="288" r:id="rId21"/>
    <p:sldId id="269" r:id="rId22"/>
    <p:sldId id="290" r:id="rId23"/>
    <p:sldId id="291" r:id="rId24"/>
    <p:sldId id="270"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A5C18A-7888-4866-92EB-A0CB5FF5D7D1}">
          <p14:sldIdLst>
            <p14:sldId id="272"/>
            <p14:sldId id="273"/>
            <p14:sldId id="259"/>
            <p14:sldId id="260"/>
            <p14:sldId id="261"/>
            <p14:sldId id="276"/>
            <p14:sldId id="275"/>
            <p14:sldId id="277"/>
            <p14:sldId id="278"/>
            <p14:sldId id="279"/>
            <p14:sldId id="280"/>
            <p14:sldId id="263"/>
            <p14:sldId id="289"/>
            <p14:sldId id="282"/>
            <p14:sldId id="283"/>
            <p14:sldId id="284"/>
            <p14:sldId id="288"/>
          </p14:sldIdLst>
        </p14:section>
        <p14:section name="Untitled Section" id="{E1EB8465-D737-4C95-8D33-F3395FC8921B}">
          <p14:sldIdLst>
            <p14:sldId id="269"/>
            <p14:sldId id="290"/>
            <p14:sldId id="291"/>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9C834-234F-4140-BE1D-AD0F16107D73}" v="2" dt="2022-12-15T09:44:05.359"/>
    <p1510:client id="{07B694E8-E677-40B1-B1F6-E5663C5F9084}" v="3" dt="2022-12-16T03:55:36.565"/>
    <p1510:client id="{128D50AB-3708-463F-86A3-90EDC6E46104}" v="150" dt="2022-12-15T07:39:27.923"/>
    <p1510:client id="{15151D5B-A27C-40B8-80A5-10FFA4882E65}" v="192" dt="2022-12-15T15:34:01.548"/>
    <p1510:client id="{262AFDBA-72EF-4FDF-8956-0940D845C238}" v="3" dt="2022-12-15T15:18:49.732"/>
    <p1510:client id="{3BBD1C0D-0E94-49E0-9DDD-53F1F4E6258C}" v="45" dt="2022-12-15T15:27:43.060"/>
    <p1510:client id="{3D4E9CFC-E69B-4A19-835C-908ADCF1CBF8}" v="1" dt="2022-12-15T18:17:43.280"/>
    <p1510:client id="{48705396-B801-4FA1-8B8C-A5A2F0079469}" v="3" dt="2022-12-16T03:14:13.642"/>
    <p1510:client id="{67E73485-6B67-4E8A-8A39-EDF00BD665D2}" v="6" dt="2022-12-15T15:20:57.907"/>
    <p1510:client id="{73975926-BD23-4FCD-A9DD-B1BD0E749AF0}" v="16" dt="2022-12-16T03:19:49.360"/>
    <p1510:client id="{8236B471-13E3-42A7-A46D-473EB29309AB}" v="32" dt="2022-12-15T17:53:52.127"/>
    <p1510:client id="{83E401FB-56E8-4B11-9DEA-2DF3F3FC032F}" v="1" dt="2022-12-16T07:15:04.115"/>
    <p1510:client id="{8FA6245B-05DB-4D4A-A8F1-9E0FBE5D1AE1}" v="48" dt="2022-12-15T05:58:09.901"/>
    <p1510:client id="{980F02DE-9154-4659-80BD-B949DD4F6F57}" v="14" dt="2022-12-15T05:52:42.454"/>
    <p1510:client id="{AD7FEEAA-00B5-4EB6-87C9-6426A7EF7A6E}" v="9" dt="2022-12-15T11:10:26.669"/>
    <p1510:client id="{C5219BB0-B683-492C-9E38-EF689F585708}" v="9" dt="2022-12-15T10:23:31.584"/>
    <p1510:client id="{E8D2E6A0-25D1-45A6-9C58-66129DF05B3C}" v="29" dt="2022-12-16T07:08:50.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ka Pathiputturu[CAPG-97]" userId="S::capgb1137@manipalprolearn.co::41c215b0-187e-4e87-be2c-902427bbb850" providerId="AD" clId="Web-{15151D5B-A27C-40B8-80A5-10FFA4882E65}"/>
    <pc:docChg chg="modSld">
      <pc:chgData name="Sarika Pathiputturu[CAPG-97]" userId="S::capgb1137@manipalprolearn.co::41c215b0-187e-4e87-be2c-902427bbb850" providerId="AD" clId="Web-{15151D5B-A27C-40B8-80A5-10FFA4882E65}" dt="2022-12-15T15:34:01.548" v="190" actId="1076"/>
      <pc:docMkLst>
        <pc:docMk/>
      </pc:docMkLst>
      <pc:sldChg chg="modSp">
        <pc:chgData name="Sarika Pathiputturu[CAPG-97]" userId="S::capgb1137@manipalprolearn.co::41c215b0-187e-4e87-be2c-902427bbb850" providerId="AD" clId="Web-{15151D5B-A27C-40B8-80A5-10FFA4882E65}" dt="2022-12-15T15:34:01.548" v="190" actId="1076"/>
        <pc:sldMkLst>
          <pc:docMk/>
          <pc:sldMk cId="2527040879" sldId="275"/>
        </pc:sldMkLst>
        <pc:spChg chg="mod">
          <ac:chgData name="Sarika Pathiputturu[CAPG-97]" userId="S::capgb1137@manipalprolearn.co::41c215b0-187e-4e87-be2c-902427bbb850" providerId="AD" clId="Web-{15151D5B-A27C-40B8-80A5-10FFA4882E65}" dt="2022-12-15T15:34:01.548" v="190" actId="1076"/>
          <ac:spMkLst>
            <pc:docMk/>
            <pc:sldMk cId="2527040879" sldId="275"/>
            <ac:spMk id="2" creationId="{2E8BD946-6A29-CCC0-78C3-F9D2A2EEA5F3}"/>
          </ac:spMkLst>
        </pc:spChg>
        <pc:picChg chg="mod">
          <ac:chgData name="Sarika Pathiputturu[CAPG-97]" userId="S::capgb1137@manipalprolearn.co::41c215b0-187e-4e87-be2c-902427bbb850" providerId="AD" clId="Web-{15151D5B-A27C-40B8-80A5-10FFA4882E65}" dt="2022-12-15T15:32:34.922" v="177" actId="1076"/>
          <ac:picMkLst>
            <pc:docMk/>
            <pc:sldMk cId="2527040879" sldId="275"/>
            <ac:picMk id="6" creationId="{F1506B59-F6E9-90F3-C7E1-4AA0E0FA41D8}"/>
          </ac:picMkLst>
        </pc:picChg>
      </pc:sldChg>
    </pc:docChg>
  </pc:docChgLst>
  <pc:docChgLst>
    <pc:chgData name="Daliparthi Bhagya Lakshmi[CAPG-97]" userId="ec7b21b0-2b83-4911-b3b7-4eae979daf05" providerId="ADAL" clId="{07B694E8-E677-40B1-B1F6-E5663C5F9084}"/>
    <pc:docChg chg="custSel modSld">
      <pc:chgData name="Daliparthi Bhagya Lakshmi[CAPG-97]" userId="ec7b21b0-2b83-4911-b3b7-4eae979daf05" providerId="ADAL" clId="{07B694E8-E677-40B1-B1F6-E5663C5F9084}" dt="2022-12-16T03:55:36.565" v="0" actId="27636"/>
      <pc:docMkLst>
        <pc:docMk/>
      </pc:docMkLst>
      <pc:sldChg chg="modSp mod">
        <pc:chgData name="Daliparthi Bhagya Lakshmi[CAPG-97]" userId="ec7b21b0-2b83-4911-b3b7-4eae979daf05" providerId="ADAL" clId="{07B694E8-E677-40B1-B1F6-E5663C5F9084}" dt="2022-12-16T03:55:36.565" v="0" actId="27636"/>
        <pc:sldMkLst>
          <pc:docMk/>
          <pc:sldMk cId="488300318" sldId="272"/>
        </pc:sldMkLst>
        <pc:spChg chg="mod">
          <ac:chgData name="Daliparthi Bhagya Lakshmi[CAPG-97]" userId="ec7b21b0-2b83-4911-b3b7-4eae979daf05" providerId="ADAL" clId="{07B694E8-E677-40B1-B1F6-E5663C5F9084}" dt="2022-12-16T03:55:36.565" v="0" actId="27636"/>
          <ac:spMkLst>
            <pc:docMk/>
            <pc:sldMk cId="488300318" sldId="272"/>
            <ac:spMk id="3" creationId="{3B8ED5AC-92D0-BC8A-9C92-5BE76911253E}"/>
          </ac:spMkLst>
        </pc:spChg>
      </pc:sldChg>
    </pc:docChg>
  </pc:docChgLst>
  <pc:docChgLst>
    <pc:chgData name="Sarika Pathiputturu[CAPG-97]" userId="S::capgb1137@manipalprolearn.co::41c215b0-187e-4e87-be2c-902427bbb850" providerId="AD" clId="Web-{E14CEA5F-6807-4DD8-A9C8-3E4B769161D8}"/>
    <pc:docChg chg="modSld">
      <pc:chgData name="Sarika Pathiputturu[CAPG-97]" userId="S::capgb1137@manipalprolearn.co::41c215b0-187e-4e87-be2c-902427bbb850" providerId="AD" clId="Web-{E14CEA5F-6807-4DD8-A9C8-3E4B769161D8}" dt="2022-12-14T18:46:20.084" v="3" actId="14100"/>
      <pc:docMkLst>
        <pc:docMk/>
      </pc:docMkLst>
      <pc:sldChg chg="addSp delSp modSp">
        <pc:chgData name="Sarika Pathiputturu[CAPG-97]" userId="S::capgb1137@manipalprolearn.co::41c215b0-187e-4e87-be2c-902427bbb850" providerId="AD" clId="Web-{E14CEA5F-6807-4DD8-A9C8-3E4B769161D8}" dt="2022-12-14T18:46:20.084" v="3" actId="14100"/>
        <pc:sldMkLst>
          <pc:docMk/>
          <pc:sldMk cId="4088627754" sldId="283"/>
        </pc:sldMkLst>
        <pc:spChg chg="del">
          <ac:chgData name="Sarika Pathiputturu[CAPG-97]" userId="S::capgb1137@manipalprolearn.co::41c215b0-187e-4e87-be2c-902427bbb850" providerId="AD" clId="Web-{E14CEA5F-6807-4DD8-A9C8-3E4B769161D8}" dt="2022-12-14T18:46:05.912" v="0"/>
          <ac:spMkLst>
            <pc:docMk/>
            <pc:sldMk cId="4088627754" sldId="283"/>
            <ac:spMk id="3" creationId="{30C54B6B-F58D-8BF6-A461-7F013B16C46D}"/>
          </ac:spMkLst>
        </pc:spChg>
        <pc:picChg chg="add mod ord">
          <ac:chgData name="Sarika Pathiputturu[CAPG-97]" userId="S::capgb1137@manipalprolearn.co::41c215b0-187e-4e87-be2c-902427bbb850" providerId="AD" clId="Web-{E14CEA5F-6807-4DD8-A9C8-3E4B769161D8}" dt="2022-12-14T18:46:20.084" v="3" actId="14100"/>
          <ac:picMkLst>
            <pc:docMk/>
            <pc:sldMk cId="4088627754" sldId="283"/>
            <ac:picMk id="4" creationId="{E064164D-D52B-ADD1-B35B-0A9DB5E3591A}"/>
          </ac:picMkLst>
        </pc:picChg>
      </pc:sldChg>
    </pc:docChg>
  </pc:docChgLst>
  <pc:docChgLst>
    <pc:chgData name="Daliparthi Bhagya Lakshmi[CAPG-97]" userId="S::capgb1136@manipalprolearn.co::ec7b21b0-2b83-4911-b3b7-4eae979daf05" providerId="AD" clId="Web-{73975926-BD23-4FCD-A9DD-B1BD0E749AF0}"/>
    <pc:docChg chg="modSld">
      <pc:chgData name="Daliparthi Bhagya Lakshmi[CAPG-97]" userId="S::capgb1136@manipalprolearn.co::ec7b21b0-2b83-4911-b3b7-4eae979daf05" providerId="AD" clId="Web-{73975926-BD23-4FCD-A9DD-B1BD0E749AF0}" dt="2022-12-16T03:19:49.360" v="12" actId="1076"/>
      <pc:docMkLst>
        <pc:docMk/>
      </pc:docMkLst>
      <pc:sldChg chg="modSp">
        <pc:chgData name="Daliparthi Bhagya Lakshmi[CAPG-97]" userId="S::capgb1136@manipalprolearn.co::ec7b21b0-2b83-4911-b3b7-4eae979daf05" providerId="AD" clId="Web-{73975926-BD23-4FCD-A9DD-B1BD0E749AF0}" dt="2022-12-16T03:19:49.360" v="12" actId="1076"/>
        <pc:sldMkLst>
          <pc:docMk/>
          <pc:sldMk cId="4102149307" sldId="288"/>
        </pc:sldMkLst>
        <pc:spChg chg="mod">
          <ac:chgData name="Daliparthi Bhagya Lakshmi[CAPG-97]" userId="S::capgb1136@manipalprolearn.co::ec7b21b0-2b83-4911-b3b7-4eae979daf05" providerId="AD" clId="Web-{73975926-BD23-4FCD-A9DD-B1BD0E749AF0}" dt="2022-12-16T03:19:23.844" v="10" actId="20577"/>
          <ac:spMkLst>
            <pc:docMk/>
            <pc:sldMk cId="4102149307" sldId="288"/>
            <ac:spMk id="2" creationId="{C86E12B7-1594-660F-8CC0-60CE41DAB8D1}"/>
          </ac:spMkLst>
        </pc:spChg>
        <pc:picChg chg="mod">
          <ac:chgData name="Daliparthi Bhagya Lakshmi[CAPG-97]" userId="S::capgb1136@manipalprolearn.co::ec7b21b0-2b83-4911-b3b7-4eae979daf05" providerId="AD" clId="Web-{73975926-BD23-4FCD-A9DD-B1BD0E749AF0}" dt="2022-12-16T03:19:49.360" v="12" actId="1076"/>
          <ac:picMkLst>
            <pc:docMk/>
            <pc:sldMk cId="4102149307" sldId="288"/>
            <ac:picMk id="6" creationId="{507B57F0-544B-7453-17E5-EBC42D1F56DD}"/>
          </ac:picMkLst>
        </pc:picChg>
      </pc:sldChg>
    </pc:docChg>
  </pc:docChgLst>
  <pc:docChgLst>
    <pc:chgData name="Sarika Pathiputturu[CAPG-97]" userId="S::capgb1137@manipalprolearn.co::41c215b0-187e-4e87-be2c-902427bbb850" providerId="AD" clId="Web-{35B99AE4-066E-419B-A9EF-2B350F30D8A9}"/>
    <pc:docChg chg="modSld">
      <pc:chgData name="Sarika Pathiputturu[CAPG-97]" userId="S::capgb1137@manipalprolearn.co::41c215b0-187e-4e87-be2c-902427bbb850" providerId="AD" clId="Web-{35B99AE4-066E-419B-A9EF-2B350F30D8A9}" dt="2022-12-14T19:17:21.840" v="15" actId="1076"/>
      <pc:docMkLst>
        <pc:docMk/>
      </pc:docMkLst>
      <pc:sldChg chg="addSp modSp">
        <pc:chgData name="Sarika Pathiputturu[CAPG-97]" userId="S::capgb1137@manipalprolearn.co::41c215b0-187e-4e87-be2c-902427bbb850" providerId="AD" clId="Web-{35B99AE4-066E-419B-A9EF-2B350F30D8A9}" dt="2022-12-14T19:17:21.840" v="15" actId="1076"/>
        <pc:sldMkLst>
          <pc:docMk/>
          <pc:sldMk cId="2602180334" sldId="271"/>
        </pc:sldMkLst>
        <pc:graphicFrameChg chg="mod modGraphic">
          <ac:chgData name="Sarika Pathiputturu[CAPG-97]" userId="S::capgb1137@manipalprolearn.co::41c215b0-187e-4e87-be2c-902427bbb850" providerId="AD" clId="Web-{35B99AE4-066E-419B-A9EF-2B350F30D8A9}" dt="2022-12-14T19:17:16.371" v="14"/>
          <ac:graphicFrameMkLst>
            <pc:docMk/>
            <pc:sldMk cId="2602180334" sldId="271"/>
            <ac:graphicFrameMk id="3" creationId="{EDC4571D-8585-4E2D-9AE9-77F932A7C1C4}"/>
          </ac:graphicFrameMkLst>
        </pc:graphicFrameChg>
        <pc:picChg chg="add mod">
          <ac:chgData name="Sarika Pathiputturu[CAPG-97]" userId="S::capgb1137@manipalprolearn.co::41c215b0-187e-4e87-be2c-902427bbb850" providerId="AD" clId="Web-{35B99AE4-066E-419B-A9EF-2B350F30D8A9}" dt="2022-12-14T19:17:21.840" v="15" actId="1076"/>
          <ac:picMkLst>
            <pc:docMk/>
            <pc:sldMk cId="2602180334" sldId="271"/>
            <ac:picMk id="2" creationId="{FCF85246-FF46-C4CA-0506-8AC1DF833A69}"/>
          </ac:picMkLst>
        </pc:picChg>
      </pc:sldChg>
      <pc:sldChg chg="addSp delSp modSp">
        <pc:chgData name="Sarika Pathiputturu[CAPG-97]" userId="S::capgb1137@manipalprolearn.co::41c215b0-187e-4e87-be2c-902427bbb850" providerId="AD" clId="Web-{35B99AE4-066E-419B-A9EF-2B350F30D8A9}" dt="2022-12-14T19:16:31.886" v="9"/>
        <pc:sldMkLst>
          <pc:docMk/>
          <pc:sldMk cId="488300318" sldId="272"/>
        </pc:sldMkLst>
        <pc:picChg chg="add del mod">
          <ac:chgData name="Sarika Pathiputturu[CAPG-97]" userId="S::capgb1137@manipalprolearn.co::41c215b0-187e-4e87-be2c-902427bbb850" providerId="AD" clId="Web-{35B99AE4-066E-419B-A9EF-2B350F30D8A9}" dt="2022-12-14T19:16:31.886" v="9"/>
          <ac:picMkLst>
            <pc:docMk/>
            <pc:sldMk cId="488300318" sldId="272"/>
            <ac:picMk id="4" creationId="{31BCA9D5-C848-7EA3-CF84-037F3B02032D}"/>
          </ac:picMkLst>
        </pc:picChg>
      </pc:sldChg>
    </pc:docChg>
  </pc:docChgLst>
  <pc:docChgLst>
    <pc:chgData name="Sarika Pathiputturu[CAPG-97]" userId="S::capgb1137@manipalprolearn.co::41c215b0-187e-4e87-be2c-902427bbb850" providerId="AD" clId="Web-{AD7FEEAA-00B5-4EB6-87C9-6426A7EF7A6E}"/>
    <pc:docChg chg="modSld">
      <pc:chgData name="Sarika Pathiputturu[CAPG-97]" userId="S::capgb1137@manipalprolearn.co::41c215b0-187e-4e87-be2c-902427bbb850" providerId="AD" clId="Web-{AD7FEEAA-00B5-4EB6-87C9-6426A7EF7A6E}" dt="2022-12-15T11:10:21.715" v="7" actId="20577"/>
      <pc:docMkLst>
        <pc:docMk/>
      </pc:docMkLst>
      <pc:sldChg chg="modSp">
        <pc:chgData name="Sarika Pathiputturu[CAPG-97]" userId="S::capgb1137@manipalprolearn.co::41c215b0-187e-4e87-be2c-902427bbb850" providerId="AD" clId="Web-{AD7FEEAA-00B5-4EB6-87C9-6426A7EF7A6E}" dt="2022-12-15T11:10:21.715" v="7" actId="20577"/>
        <pc:sldMkLst>
          <pc:docMk/>
          <pc:sldMk cId="910623226" sldId="282"/>
        </pc:sldMkLst>
        <pc:spChg chg="mod">
          <ac:chgData name="Sarika Pathiputturu[CAPG-97]" userId="S::capgb1137@manipalprolearn.co::41c215b0-187e-4e87-be2c-902427bbb850" providerId="AD" clId="Web-{AD7FEEAA-00B5-4EB6-87C9-6426A7EF7A6E}" dt="2022-12-15T11:10:21.715" v="7" actId="20577"/>
          <ac:spMkLst>
            <pc:docMk/>
            <pc:sldMk cId="910623226" sldId="282"/>
            <ac:spMk id="2" creationId="{88114197-1985-4AC2-AAD4-CDCA6E8B6600}"/>
          </ac:spMkLst>
        </pc:spChg>
      </pc:sldChg>
      <pc:sldChg chg="addSp delSp modSp">
        <pc:chgData name="Sarika Pathiputturu[CAPG-97]" userId="S::capgb1137@manipalprolearn.co::41c215b0-187e-4e87-be2c-902427bbb850" providerId="AD" clId="Web-{AD7FEEAA-00B5-4EB6-87C9-6426A7EF7A6E}" dt="2022-12-15T11:09:37.059" v="6" actId="14100"/>
        <pc:sldMkLst>
          <pc:docMk/>
          <pc:sldMk cId="4102149307" sldId="288"/>
        </pc:sldMkLst>
        <pc:spChg chg="add del mod">
          <ac:chgData name="Sarika Pathiputturu[CAPG-97]" userId="S::capgb1137@manipalprolearn.co::41c215b0-187e-4e87-be2c-902427bbb850" providerId="AD" clId="Web-{AD7FEEAA-00B5-4EB6-87C9-6426A7EF7A6E}" dt="2022-12-15T11:09:22.730" v="1"/>
          <ac:spMkLst>
            <pc:docMk/>
            <pc:sldMk cId="4102149307" sldId="288"/>
            <ac:spMk id="5" creationId="{D23924BB-A945-EEA9-410B-967FE36B943F}"/>
          </ac:spMkLst>
        </pc:spChg>
        <pc:picChg chg="del">
          <ac:chgData name="Sarika Pathiputturu[CAPG-97]" userId="S::capgb1137@manipalprolearn.co::41c215b0-187e-4e87-be2c-902427bbb850" providerId="AD" clId="Web-{AD7FEEAA-00B5-4EB6-87C9-6426A7EF7A6E}" dt="2022-12-15T11:09:10.574" v="0"/>
          <ac:picMkLst>
            <pc:docMk/>
            <pc:sldMk cId="4102149307" sldId="288"/>
            <ac:picMk id="4" creationId="{AE285F67-ABF6-B0DD-1669-CBA5A78D2FA1}"/>
          </ac:picMkLst>
        </pc:picChg>
        <pc:picChg chg="add mod ord">
          <ac:chgData name="Sarika Pathiputturu[CAPG-97]" userId="S::capgb1137@manipalprolearn.co::41c215b0-187e-4e87-be2c-902427bbb850" providerId="AD" clId="Web-{AD7FEEAA-00B5-4EB6-87C9-6426A7EF7A6E}" dt="2022-12-15T11:09:37.059" v="6" actId="14100"/>
          <ac:picMkLst>
            <pc:docMk/>
            <pc:sldMk cId="4102149307" sldId="288"/>
            <ac:picMk id="6" creationId="{507B57F0-544B-7453-17E5-EBC42D1F56DD}"/>
          </ac:picMkLst>
        </pc:picChg>
      </pc:sldChg>
    </pc:docChg>
  </pc:docChgLst>
  <pc:docChgLst>
    <pc:chgData name="Talari Sriharshita[CAPG-97]" userId="S::capgb1134@manipalprolearn.co::c710d8d7-8f31-48fb-b520-89650efc34b5" providerId="AD" clId="Web-{83E401FB-56E8-4B11-9DEA-2DF3F3FC032F}"/>
    <pc:docChg chg="modSld">
      <pc:chgData name="Talari Sriharshita[CAPG-97]" userId="S::capgb1134@manipalprolearn.co::c710d8d7-8f31-48fb-b520-89650efc34b5" providerId="AD" clId="Web-{83E401FB-56E8-4B11-9DEA-2DF3F3FC032F}" dt="2022-12-16T07:15:04.115" v="0"/>
      <pc:docMkLst>
        <pc:docMk/>
      </pc:docMkLst>
      <pc:sldChg chg="mod modShow">
        <pc:chgData name="Talari Sriharshita[CAPG-97]" userId="S::capgb1134@manipalprolearn.co::c710d8d7-8f31-48fb-b520-89650efc34b5" providerId="AD" clId="Web-{83E401FB-56E8-4B11-9DEA-2DF3F3FC032F}" dt="2022-12-16T07:15:04.115" v="0"/>
        <pc:sldMkLst>
          <pc:docMk/>
          <pc:sldMk cId="2425208981" sldId="289"/>
        </pc:sldMkLst>
      </pc:sldChg>
    </pc:docChg>
  </pc:docChgLst>
  <pc:docChgLst>
    <pc:chgData name="Muskan Allabaksh Pathan[CAPG-97]" userId="S::capgb1127@manipalprolearn.co::7b035034-6c3a-4d3c-b4db-50c28adbb5a9" providerId="AD" clId="Web-{8EC7F5AD-624E-4A74-93F6-92272BD40D05}"/>
    <pc:docChg chg="modSld">
      <pc:chgData name="Muskan Allabaksh Pathan[CAPG-97]" userId="S::capgb1127@manipalprolearn.co::7b035034-6c3a-4d3c-b4db-50c28adbb5a9" providerId="AD" clId="Web-{8EC7F5AD-624E-4A74-93F6-92272BD40D05}" dt="2022-12-14T17:07:38.943" v="15"/>
      <pc:docMkLst>
        <pc:docMk/>
      </pc:docMkLst>
      <pc:sldChg chg="addSp delSp modSp">
        <pc:chgData name="Muskan Allabaksh Pathan[CAPG-97]" userId="S::capgb1127@manipalprolearn.co::7b035034-6c3a-4d3c-b4db-50c28adbb5a9" providerId="AD" clId="Web-{8EC7F5AD-624E-4A74-93F6-92272BD40D05}" dt="2022-12-14T17:05:42.926" v="13" actId="1076"/>
        <pc:sldMkLst>
          <pc:docMk/>
          <pc:sldMk cId="1948591884" sldId="263"/>
        </pc:sldMkLst>
        <pc:spChg chg="mod">
          <ac:chgData name="Muskan Allabaksh Pathan[CAPG-97]" userId="S::capgb1127@manipalprolearn.co::7b035034-6c3a-4d3c-b4db-50c28adbb5a9" providerId="AD" clId="Web-{8EC7F5AD-624E-4A74-93F6-92272BD40D05}" dt="2022-12-14T17:04:05.487" v="10" actId="20577"/>
          <ac:spMkLst>
            <pc:docMk/>
            <pc:sldMk cId="1948591884" sldId="263"/>
            <ac:spMk id="3" creationId="{CF7DD813-9E81-45F2-B76A-642F2FF8B0E1}"/>
          </ac:spMkLst>
        </pc:spChg>
        <pc:spChg chg="add del mod">
          <ac:chgData name="Muskan Allabaksh Pathan[CAPG-97]" userId="S::capgb1127@manipalprolearn.co::7b035034-6c3a-4d3c-b4db-50c28adbb5a9" providerId="AD" clId="Web-{8EC7F5AD-624E-4A74-93F6-92272BD40D05}" dt="2022-12-14T17:04:13.018" v="12"/>
          <ac:spMkLst>
            <pc:docMk/>
            <pc:sldMk cId="1948591884" sldId="263"/>
            <ac:spMk id="5" creationId="{C8DEAE37-29C5-D1A8-5515-A4678C489255}"/>
          </ac:spMkLst>
        </pc:spChg>
        <pc:picChg chg="add del mod">
          <ac:chgData name="Muskan Allabaksh Pathan[CAPG-97]" userId="S::capgb1127@manipalprolearn.co::7b035034-6c3a-4d3c-b4db-50c28adbb5a9" providerId="AD" clId="Web-{8EC7F5AD-624E-4A74-93F6-92272BD40D05}" dt="2022-12-14T17:05:42.926" v="13" actId="1076"/>
          <ac:picMkLst>
            <pc:docMk/>
            <pc:sldMk cId="1948591884" sldId="263"/>
            <ac:picMk id="8" creationId="{845BD0A9-178B-4B29-8B80-59B357B5C8E0}"/>
          </ac:picMkLst>
        </pc:picChg>
      </pc:sldChg>
      <pc:sldChg chg="modSp">
        <pc:chgData name="Muskan Allabaksh Pathan[CAPG-97]" userId="S::capgb1127@manipalprolearn.co::7b035034-6c3a-4d3c-b4db-50c28adbb5a9" providerId="AD" clId="Web-{8EC7F5AD-624E-4A74-93F6-92272BD40D05}" dt="2022-12-14T17:02:08.313" v="1"/>
        <pc:sldMkLst>
          <pc:docMk/>
          <pc:sldMk cId="3567037803" sldId="267"/>
        </pc:sldMkLst>
        <pc:graphicFrameChg chg="mod modGraphic">
          <ac:chgData name="Muskan Allabaksh Pathan[CAPG-97]" userId="S::capgb1127@manipalprolearn.co::7b035034-6c3a-4d3c-b4db-50c28adbb5a9" providerId="AD" clId="Web-{8EC7F5AD-624E-4A74-93F6-92272BD40D05}" dt="2022-12-14T17:02:08.313" v="1"/>
          <ac:graphicFrameMkLst>
            <pc:docMk/>
            <pc:sldMk cId="3567037803" sldId="267"/>
            <ac:graphicFrameMk id="16" creationId="{F4E7D124-D27B-486F-9962-E3B916188095}"/>
          </ac:graphicFrameMkLst>
        </pc:graphicFrameChg>
      </pc:sldChg>
      <pc:sldChg chg="modSp">
        <pc:chgData name="Muskan Allabaksh Pathan[CAPG-97]" userId="S::capgb1127@manipalprolearn.co::7b035034-6c3a-4d3c-b4db-50c28adbb5a9" providerId="AD" clId="Web-{8EC7F5AD-624E-4A74-93F6-92272BD40D05}" dt="2022-12-14T17:07:38.943" v="15"/>
        <pc:sldMkLst>
          <pc:docMk/>
          <pc:sldMk cId="1587387051" sldId="270"/>
        </pc:sldMkLst>
        <pc:graphicFrameChg chg="mod modGraphic">
          <ac:chgData name="Muskan Allabaksh Pathan[CAPG-97]" userId="S::capgb1127@manipalprolearn.co::7b035034-6c3a-4d3c-b4db-50c28adbb5a9" providerId="AD" clId="Web-{8EC7F5AD-624E-4A74-93F6-92272BD40D05}" dt="2022-12-14T17:07:38.943" v="15"/>
          <ac:graphicFrameMkLst>
            <pc:docMk/>
            <pc:sldMk cId="1587387051" sldId="270"/>
            <ac:graphicFrameMk id="3" creationId="{61DEC008-E241-4846-B5F0-0684F8C2B046}"/>
          </ac:graphicFrameMkLst>
        </pc:graphicFrameChg>
      </pc:sldChg>
    </pc:docChg>
  </pc:docChgLst>
  <pc:docChgLst>
    <pc:chgData name="Vinitha Devalla[CAPG-97]" userId="S::capgb1138@manipalprolearn.co::60297c06-e0a2-42b7-9399-c85cbfa7f134" providerId="AD" clId="Web-{3D4E9CFC-E69B-4A19-835C-908ADCF1CBF8}"/>
    <pc:docChg chg="modSld">
      <pc:chgData name="Vinitha Devalla[CAPG-97]" userId="S::capgb1138@manipalprolearn.co::60297c06-e0a2-42b7-9399-c85cbfa7f134" providerId="AD" clId="Web-{3D4E9CFC-E69B-4A19-835C-908ADCF1CBF8}" dt="2022-12-15T18:17:43.280" v="0" actId="20577"/>
      <pc:docMkLst>
        <pc:docMk/>
      </pc:docMkLst>
      <pc:sldChg chg="modSp">
        <pc:chgData name="Vinitha Devalla[CAPG-97]" userId="S::capgb1138@manipalprolearn.co::60297c06-e0a2-42b7-9399-c85cbfa7f134" providerId="AD" clId="Web-{3D4E9CFC-E69B-4A19-835C-908ADCF1CBF8}" dt="2022-12-15T18:17:43.280" v="0" actId="20577"/>
        <pc:sldMkLst>
          <pc:docMk/>
          <pc:sldMk cId="1948591884" sldId="263"/>
        </pc:sldMkLst>
        <pc:spChg chg="mod">
          <ac:chgData name="Vinitha Devalla[CAPG-97]" userId="S::capgb1138@manipalprolearn.co::60297c06-e0a2-42b7-9399-c85cbfa7f134" providerId="AD" clId="Web-{3D4E9CFC-E69B-4A19-835C-908ADCF1CBF8}" dt="2022-12-15T18:17:43.280" v="0" actId="20577"/>
          <ac:spMkLst>
            <pc:docMk/>
            <pc:sldMk cId="1948591884" sldId="263"/>
            <ac:spMk id="3" creationId="{CF7DD813-9E81-45F2-B76A-642F2FF8B0E1}"/>
          </ac:spMkLst>
        </pc:spChg>
      </pc:sldChg>
    </pc:docChg>
  </pc:docChgLst>
  <pc:docChgLst>
    <pc:chgData name="Muskan Allabaksh Pathan[CAPG-97]" userId="S::capgb1127@manipalprolearn.co::7b035034-6c3a-4d3c-b4db-50c28adbb5a9" providerId="AD" clId="Web-{E8D2E6A0-25D1-45A6-9C58-66129DF05B3C}"/>
    <pc:docChg chg="addSld delSld modSld modSection">
      <pc:chgData name="Muskan Allabaksh Pathan[CAPG-97]" userId="S::capgb1127@manipalprolearn.co::7b035034-6c3a-4d3c-b4db-50c28adbb5a9" providerId="AD" clId="Web-{E8D2E6A0-25D1-45A6-9C58-66129DF05B3C}" dt="2022-12-16T07:08:50.616" v="36"/>
      <pc:docMkLst>
        <pc:docMk/>
      </pc:docMkLst>
      <pc:sldChg chg="modSp">
        <pc:chgData name="Muskan Allabaksh Pathan[CAPG-97]" userId="S::capgb1127@manipalprolearn.co::7b035034-6c3a-4d3c-b4db-50c28adbb5a9" providerId="AD" clId="Web-{E8D2E6A0-25D1-45A6-9C58-66129DF05B3C}" dt="2022-12-16T07:08:19.413" v="29" actId="20577"/>
        <pc:sldMkLst>
          <pc:docMk/>
          <pc:sldMk cId="2204204701" sldId="259"/>
        </pc:sldMkLst>
        <pc:spChg chg="mod">
          <ac:chgData name="Muskan Allabaksh Pathan[CAPG-97]" userId="S::capgb1127@manipalprolearn.co::7b035034-6c3a-4d3c-b4db-50c28adbb5a9" providerId="AD" clId="Web-{E8D2E6A0-25D1-45A6-9C58-66129DF05B3C}" dt="2022-12-16T07:08:19.413" v="29" actId="20577"/>
          <ac:spMkLst>
            <pc:docMk/>
            <pc:sldMk cId="2204204701" sldId="259"/>
            <ac:spMk id="3" creationId="{B07BAD6E-4794-4A9B-AC8D-494D804AE01B}"/>
          </ac:spMkLst>
        </pc:spChg>
      </pc:sldChg>
      <pc:sldChg chg="addSp modSp new del">
        <pc:chgData name="Muskan Allabaksh Pathan[CAPG-97]" userId="S::capgb1127@manipalprolearn.co::7b035034-6c3a-4d3c-b4db-50c28adbb5a9" providerId="AD" clId="Web-{E8D2E6A0-25D1-45A6-9C58-66129DF05B3C}" dt="2022-12-16T07:08:50.616" v="36"/>
        <pc:sldMkLst>
          <pc:docMk/>
          <pc:sldMk cId="3178505716" sldId="292"/>
        </pc:sldMkLst>
        <pc:spChg chg="add mod">
          <ac:chgData name="Muskan Allabaksh Pathan[CAPG-97]" userId="S::capgb1127@manipalprolearn.co::7b035034-6c3a-4d3c-b4db-50c28adbb5a9" providerId="AD" clId="Web-{E8D2E6A0-25D1-45A6-9C58-66129DF05B3C}" dt="2022-12-16T07:08:34.038" v="35" actId="1076"/>
          <ac:spMkLst>
            <pc:docMk/>
            <pc:sldMk cId="3178505716" sldId="292"/>
            <ac:spMk id="2" creationId="{556A491B-43AE-E3A3-0FA4-12FC967A12F5}"/>
          </ac:spMkLst>
        </pc:spChg>
      </pc:sldChg>
    </pc:docChg>
  </pc:docChgLst>
  <pc:docChgLst>
    <pc:chgData name="Sarika Pathiputturu[CAPG-97]" userId="S::capgb1137@manipalprolearn.co::41c215b0-187e-4e87-be2c-902427bbb850" providerId="AD" clId="Web-{B405ED0C-ABA1-4A43-8F9F-375795947079}"/>
    <pc:docChg chg="modSld">
      <pc:chgData name="Sarika Pathiputturu[CAPG-97]" userId="S::capgb1137@manipalprolearn.co::41c215b0-187e-4e87-be2c-902427bbb850" providerId="AD" clId="Web-{B405ED0C-ABA1-4A43-8F9F-375795947079}" dt="2022-12-14T18:15:43.047" v="2"/>
      <pc:docMkLst>
        <pc:docMk/>
      </pc:docMkLst>
      <pc:sldChg chg="addSp delSp modSp">
        <pc:chgData name="Sarika Pathiputturu[CAPG-97]" userId="S::capgb1137@manipalprolearn.co::41c215b0-187e-4e87-be2c-902427bbb850" providerId="AD" clId="Web-{B405ED0C-ABA1-4A43-8F9F-375795947079}" dt="2022-12-14T18:15:43.047" v="2"/>
        <pc:sldMkLst>
          <pc:docMk/>
          <pc:sldMk cId="488300318" sldId="272"/>
        </pc:sldMkLst>
        <pc:picChg chg="add del mod">
          <ac:chgData name="Sarika Pathiputturu[CAPG-97]" userId="S::capgb1137@manipalprolearn.co::41c215b0-187e-4e87-be2c-902427bbb850" providerId="AD" clId="Web-{B405ED0C-ABA1-4A43-8F9F-375795947079}" dt="2022-12-14T18:15:43.047" v="2"/>
          <ac:picMkLst>
            <pc:docMk/>
            <pc:sldMk cId="488300318" sldId="272"/>
            <ac:picMk id="4" creationId="{E05F0280-5C25-6A59-35F2-E9EA7965853B}"/>
          </ac:picMkLst>
        </pc:picChg>
      </pc:sldChg>
    </pc:docChg>
  </pc:docChgLst>
  <pc:docChgLst>
    <pc:chgData name="Vinitha Devalla[CAPG-97]" userId="S::capgb1138@manipalprolearn.co::60297c06-e0a2-42b7-9399-c85cbfa7f134" providerId="AD" clId="Web-{96BA5AC4-6139-4A43-99DC-CD5993302577}"/>
    <pc:docChg chg="addSld delSld modSld modSection">
      <pc:chgData name="Vinitha Devalla[CAPG-97]" userId="S::capgb1138@manipalprolearn.co::60297c06-e0a2-42b7-9399-c85cbfa7f134" providerId="AD" clId="Web-{96BA5AC4-6139-4A43-99DC-CD5993302577}" dt="2022-12-14T19:21:10.404" v="237" actId="14100"/>
      <pc:docMkLst>
        <pc:docMk/>
      </pc:docMkLst>
      <pc:sldChg chg="modSp">
        <pc:chgData name="Vinitha Devalla[CAPG-97]" userId="S::capgb1138@manipalprolearn.co::60297c06-e0a2-42b7-9399-c85cbfa7f134" providerId="AD" clId="Web-{96BA5AC4-6139-4A43-99DC-CD5993302577}" dt="2022-12-14T19:08:28.032" v="212" actId="20577"/>
        <pc:sldMkLst>
          <pc:docMk/>
          <pc:sldMk cId="1948591884" sldId="263"/>
        </pc:sldMkLst>
        <pc:spChg chg="mod">
          <ac:chgData name="Vinitha Devalla[CAPG-97]" userId="S::capgb1138@manipalprolearn.co::60297c06-e0a2-42b7-9399-c85cbfa7f134" providerId="AD" clId="Web-{96BA5AC4-6139-4A43-99DC-CD5993302577}" dt="2022-12-14T19:08:28.032" v="212" actId="20577"/>
          <ac:spMkLst>
            <pc:docMk/>
            <pc:sldMk cId="1948591884" sldId="263"/>
            <ac:spMk id="3" creationId="{CF7DD813-9E81-45F2-B76A-642F2FF8B0E1}"/>
          </ac:spMkLst>
        </pc:spChg>
      </pc:sldChg>
      <pc:sldChg chg="modSp">
        <pc:chgData name="Vinitha Devalla[CAPG-97]" userId="S::capgb1138@manipalprolearn.co::60297c06-e0a2-42b7-9399-c85cbfa7f134" providerId="AD" clId="Web-{96BA5AC4-6139-4A43-99DC-CD5993302577}" dt="2022-12-14T19:06:58.406" v="206" actId="14100"/>
        <pc:sldMkLst>
          <pc:docMk/>
          <pc:sldMk cId="2522754274" sldId="276"/>
        </pc:sldMkLst>
        <pc:spChg chg="mod">
          <ac:chgData name="Vinitha Devalla[CAPG-97]" userId="S::capgb1138@manipalprolearn.co::60297c06-e0a2-42b7-9399-c85cbfa7f134" providerId="AD" clId="Web-{96BA5AC4-6139-4A43-99DC-CD5993302577}" dt="2022-12-14T19:06:58.406" v="206" actId="14100"/>
          <ac:spMkLst>
            <pc:docMk/>
            <pc:sldMk cId="2522754274" sldId="276"/>
            <ac:spMk id="11" creationId="{D0576194-2019-28BA-93AE-0F164E8EE7FA}"/>
          </ac:spMkLst>
        </pc:spChg>
      </pc:sldChg>
      <pc:sldChg chg="modSp">
        <pc:chgData name="Vinitha Devalla[CAPG-97]" userId="S::capgb1138@manipalprolearn.co::60297c06-e0a2-42b7-9399-c85cbfa7f134" providerId="AD" clId="Web-{96BA5AC4-6139-4A43-99DC-CD5993302577}" dt="2022-12-14T19:07:35.140" v="207" actId="14100"/>
        <pc:sldMkLst>
          <pc:docMk/>
          <pc:sldMk cId="4114952357" sldId="279"/>
        </pc:sldMkLst>
        <pc:picChg chg="mod">
          <ac:chgData name="Vinitha Devalla[CAPG-97]" userId="S::capgb1138@manipalprolearn.co::60297c06-e0a2-42b7-9399-c85cbfa7f134" providerId="AD" clId="Web-{96BA5AC4-6139-4A43-99DC-CD5993302577}" dt="2022-12-14T19:07:35.140" v="207" actId="14100"/>
          <ac:picMkLst>
            <pc:docMk/>
            <pc:sldMk cId="4114952357" sldId="279"/>
            <ac:picMk id="4" creationId="{D5B6EB32-AB70-00B5-4279-1DD7AC6A9028}"/>
          </ac:picMkLst>
        </pc:picChg>
      </pc:sldChg>
      <pc:sldChg chg="modSp">
        <pc:chgData name="Vinitha Devalla[CAPG-97]" userId="S::capgb1138@manipalprolearn.co::60297c06-e0a2-42b7-9399-c85cbfa7f134" providerId="AD" clId="Web-{96BA5AC4-6139-4A43-99DC-CD5993302577}" dt="2022-12-14T19:07:42.859" v="208" actId="14100"/>
        <pc:sldMkLst>
          <pc:docMk/>
          <pc:sldMk cId="2765052414" sldId="280"/>
        </pc:sldMkLst>
        <pc:picChg chg="mod">
          <ac:chgData name="Vinitha Devalla[CAPG-97]" userId="S::capgb1138@manipalprolearn.co::60297c06-e0a2-42b7-9399-c85cbfa7f134" providerId="AD" clId="Web-{96BA5AC4-6139-4A43-99DC-CD5993302577}" dt="2022-12-14T19:07:42.859" v="208" actId="14100"/>
          <ac:picMkLst>
            <pc:docMk/>
            <pc:sldMk cId="2765052414" sldId="280"/>
            <ac:picMk id="4" creationId="{DC0675C8-5923-B1B3-4E04-403E208FA501}"/>
          </ac:picMkLst>
        </pc:picChg>
      </pc:sldChg>
      <pc:sldChg chg="addSp delSp modSp">
        <pc:chgData name="Vinitha Devalla[CAPG-97]" userId="S::capgb1138@manipalprolearn.co::60297c06-e0a2-42b7-9399-c85cbfa7f134" providerId="AD" clId="Web-{96BA5AC4-6139-4A43-99DC-CD5993302577}" dt="2022-12-14T18:55:49.539" v="4" actId="14100"/>
        <pc:sldMkLst>
          <pc:docMk/>
          <pc:sldMk cId="910623226" sldId="282"/>
        </pc:sldMkLst>
        <pc:spChg chg="add del mod">
          <ac:chgData name="Vinitha Devalla[CAPG-97]" userId="S::capgb1138@manipalprolearn.co::60297c06-e0a2-42b7-9399-c85cbfa7f134" providerId="AD" clId="Web-{96BA5AC4-6139-4A43-99DC-CD5993302577}" dt="2022-12-14T18:55:37.633" v="1"/>
          <ac:spMkLst>
            <pc:docMk/>
            <pc:sldMk cId="910623226" sldId="282"/>
            <ac:spMk id="5" creationId="{34600B54-3B2B-FF0B-D24A-D49984E72376}"/>
          </ac:spMkLst>
        </pc:spChg>
        <pc:picChg chg="del">
          <ac:chgData name="Vinitha Devalla[CAPG-97]" userId="S::capgb1138@manipalprolearn.co::60297c06-e0a2-42b7-9399-c85cbfa7f134" providerId="AD" clId="Web-{96BA5AC4-6139-4A43-99DC-CD5993302577}" dt="2022-12-14T18:55:33.461" v="0"/>
          <ac:picMkLst>
            <pc:docMk/>
            <pc:sldMk cId="910623226" sldId="282"/>
            <ac:picMk id="4" creationId="{D3C9FA1A-0615-1B16-06C1-134D9D7C4DD4}"/>
          </ac:picMkLst>
        </pc:picChg>
        <pc:picChg chg="add mod ord">
          <ac:chgData name="Vinitha Devalla[CAPG-97]" userId="S::capgb1138@manipalprolearn.co::60297c06-e0a2-42b7-9399-c85cbfa7f134" providerId="AD" clId="Web-{96BA5AC4-6139-4A43-99DC-CD5993302577}" dt="2022-12-14T18:55:49.539" v="4" actId="14100"/>
          <ac:picMkLst>
            <pc:docMk/>
            <pc:sldMk cId="910623226" sldId="282"/>
            <ac:picMk id="6" creationId="{0B4655BD-A2E8-CF6F-A795-ECF23D953B26}"/>
          </ac:picMkLst>
        </pc:picChg>
      </pc:sldChg>
      <pc:sldChg chg="addSp delSp modSp">
        <pc:chgData name="Vinitha Devalla[CAPG-97]" userId="S::capgb1138@manipalprolearn.co::60297c06-e0a2-42b7-9399-c85cbfa7f134" providerId="AD" clId="Web-{96BA5AC4-6139-4A43-99DC-CD5993302577}" dt="2022-12-14T18:59:19.213" v="8" actId="14100"/>
        <pc:sldMkLst>
          <pc:docMk/>
          <pc:sldMk cId="580560463" sldId="284"/>
        </pc:sldMkLst>
        <pc:spChg chg="del">
          <ac:chgData name="Vinitha Devalla[CAPG-97]" userId="S::capgb1138@manipalprolearn.co::60297c06-e0a2-42b7-9399-c85cbfa7f134" providerId="AD" clId="Web-{96BA5AC4-6139-4A43-99DC-CD5993302577}" dt="2022-12-14T18:59:06.213" v="5"/>
          <ac:spMkLst>
            <pc:docMk/>
            <pc:sldMk cId="580560463" sldId="284"/>
            <ac:spMk id="3" creationId="{E9014AB6-FB27-E890-D23C-62CAD1D765CB}"/>
          </ac:spMkLst>
        </pc:spChg>
        <pc:picChg chg="add mod ord">
          <ac:chgData name="Vinitha Devalla[CAPG-97]" userId="S::capgb1138@manipalprolearn.co::60297c06-e0a2-42b7-9399-c85cbfa7f134" providerId="AD" clId="Web-{96BA5AC4-6139-4A43-99DC-CD5993302577}" dt="2022-12-14T18:59:19.213" v="8" actId="14100"/>
          <ac:picMkLst>
            <pc:docMk/>
            <pc:sldMk cId="580560463" sldId="284"/>
            <ac:picMk id="4" creationId="{4F8D4302-8A94-B4A6-F3D9-B9FA530FCA40}"/>
          </ac:picMkLst>
        </pc:picChg>
      </pc:sldChg>
      <pc:sldChg chg="addSp delSp modSp del">
        <pc:chgData name="Vinitha Devalla[CAPG-97]" userId="S::capgb1138@manipalprolearn.co::60297c06-e0a2-42b7-9399-c85cbfa7f134" providerId="AD" clId="Web-{96BA5AC4-6139-4A43-99DC-CD5993302577}" dt="2022-12-14T19:20:54.732" v="236"/>
        <pc:sldMkLst>
          <pc:docMk/>
          <pc:sldMk cId="2403497562" sldId="287"/>
        </pc:sldMkLst>
        <pc:spChg chg="mod">
          <ac:chgData name="Vinitha Devalla[CAPG-97]" userId="S::capgb1138@manipalprolearn.co::60297c06-e0a2-42b7-9399-c85cbfa7f134" providerId="AD" clId="Web-{96BA5AC4-6139-4A43-99DC-CD5993302577}" dt="2022-12-14T19:19:39.059" v="222" actId="14100"/>
          <ac:spMkLst>
            <pc:docMk/>
            <pc:sldMk cId="2403497562" sldId="287"/>
            <ac:spMk id="2" creationId="{E1FDEB67-0FF1-E8C6-CF99-2AEF3E933565}"/>
          </ac:spMkLst>
        </pc:spChg>
        <pc:spChg chg="del">
          <ac:chgData name="Vinitha Devalla[CAPG-97]" userId="S::capgb1138@manipalprolearn.co::60297c06-e0a2-42b7-9399-c85cbfa7f134" providerId="AD" clId="Web-{96BA5AC4-6139-4A43-99DC-CD5993302577}" dt="2022-12-14T19:17:25.839" v="213"/>
          <ac:spMkLst>
            <pc:docMk/>
            <pc:sldMk cId="2403497562" sldId="287"/>
            <ac:spMk id="4" creationId="{71F65644-692E-3AC1-2AED-4BB09E4C1A05}"/>
          </ac:spMkLst>
        </pc:spChg>
        <pc:spChg chg="mod">
          <ac:chgData name="Vinitha Devalla[CAPG-97]" userId="S::capgb1138@manipalprolearn.co::60297c06-e0a2-42b7-9399-c85cbfa7f134" providerId="AD" clId="Web-{96BA5AC4-6139-4A43-99DC-CD5993302577}" dt="2022-12-14T19:19:08.512" v="220" actId="14100"/>
          <ac:spMkLst>
            <pc:docMk/>
            <pc:sldMk cId="2403497562" sldId="287"/>
            <ac:spMk id="5" creationId="{602EBA4F-4653-51A0-4C71-84E94663DA66}"/>
          </ac:spMkLst>
        </pc:spChg>
        <pc:spChg chg="mod">
          <ac:chgData name="Vinitha Devalla[CAPG-97]" userId="S::capgb1138@manipalprolearn.co::60297c06-e0a2-42b7-9399-c85cbfa7f134" providerId="AD" clId="Web-{96BA5AC4-6139-4A43-99DC-CD5993302577}" dt="2022-12-14T19:17:55.558" v="217" actId="14100"/>
          <ac:spMkLst>
            <pc:docMk/>
            <pc:sldMk cId="2403497562" sldId="287"/>
            <ac:spMk id="6" creationId="{98B9DC8B-2F22-5D8B-7BE8-D4CE19A9E046}"/>
          </ac:spMkLst>
        </pc:spChg>
        <pc:picChg chg="add mod ord">
          <ac:chgData name="Vinitha Devalla[CAPG-97]" userId="S::capgb1138@manipalprolearn.co::60297c06-e0a2-42b7-9399-c85cbfa7f134" providerId="AD" clId="Web-{96BA5AC4-6139-4A43-99DC-CD5993302577}" dt="2022-12-14T19:17:43.730" v="216" actId="14100"/>
          <ac:picMkLst>
            <pc:docMk/>
            <pc:sldMk cId="2403497562" sldId="287"/>
            <ac:picMk id="7" creationId="{335D9D63-9A75-9A49-295E-1145C2978A7A}"/>
          </ac:picMkLst>
        </pc:picChg>
      </pc:sldChg>
      <pc:sldChg chg="addSp modSp new">
        <pc:chgData name="Vinitha Devalla[CAPG-97]" userId="S::capgb1138@manipalprolearn.co::60297c06-e0a2-42b7-9399-c85cbfa7f134" providerId="AD" clId="Web-{96BA5AC4-6139-4A43-99DC-CD5993302577}" dt="2022-12-14T19:21:10.404" v="237" actId="14100"/>
        <pc:sldMkLst>
          <pc:docMk/>
          <pc:sldMk cId="2425208981" sldId="289"/>
        </pc:sldMkLst>
        <pc:spChg chg="mod">
          <ac:chgData name="Vinitha Devalla[CAPG-97]" userId="S::capgb1138@manipalprolearn.co::60297c06-e0a2-42b7-9399-c85cbfa7f134" providerId="AD" clId="Web-{96BA5AC4-6139-4A43-99DC-CD5993302577}" dt="2022-12-14T19:19:51.825" v="225" actId="14100"/>
          <ac:spMkLst>
            <pc:docMk/>
            <pc:sldMk cId="2425208981" sldId="289"/>
            <ac:spMk id="2" creationId="{69B68DCF-6EE9-C698-8689-E5E6EEC17618}"/>
          </ac:spMkLst>
        </pc:spChg>
        <pc:spChg chg="mod">
          <ac:chgData name="Vinitha Devalla[CAPG-97]" userId="S::capgb1138@manipalprolearn.co::60297c06-e0a2-42b7-9399-c85cbfa7f134" providerId="AD" clId="Web-{96BA5AC4-6139-4A43-99DC-CD5993302577}" dt="2022-12-14T19:19:58.278" v="227" actId="20577"/>
          <ac:spMkLst>
            <pc:docMk/>
            <pc:sldMk cId="2425208981" sldId="289"/>
            <ac:spMk id="3" creationId="{B98E2CD0-8483-B2A5-B83B-E6108EED36EA}"/>
          </ac:spMkLst>
        </pc:spChg>
        <pc:picChg chg="add mod">
          <ac:chgData name="Vinitha Devalla[CAPG-97]" userId="S::capgb1138@manipalprolearn.co::60297c06-e0a2-42b7-9399-c85cbfa7f134" providerId="AD" clId="Web-{96BA5AC4-6139-4A43-99DC-CD5993302577}" dt="2022-12-14T19:21:10.404" v="237" actId="14100"/>
          <ac:picMkLst>
            <pc:docMk/>
            <pc:sldMk cId="2425208981" sldId="289"/>
            <ac:picMk id="5" creationId="{D3712CF8-3D14-7A1A-D3A9-7A68BE903DBE}"/>
          </ac:picMkLst>
        </pc:picChg>
      </pc:sldChg>
    </pc:docChg>
  </pc:docChgLst>
  <pc:docChgLst>
    <pc:chgData name="Vinitha Devalla[CAPG-97]" userId="S::capgb1138@manipalprolearn.co::60297c06-e0a2-42b7-9399-c85cbfa7f134" providerId="AD" clId="Web-{A9BEF861-DD9C-4CB3-9139-18D1B79D3749}"/>
    <pc:docChg chg="addSld delSld modSld addMainMaster delMainMaster modSection">
      <pc:chgData name="Vinitha Devalla[CAPG-97]" userId="S::capgb1138@manipalprolearn.co::60297c06-e0a2-42b7-9399-c85cbfa7f134" providerId="AD" clId="Web-{A9BEF861-DD9C-4CB3-9139-18D1B79D3749}" dt="2022-12-14T18:42:08.304" v="26" actId="14100"/>
      <pc:docMkLst>
        <pc:docMk/>
      </pc:docMkLst>
      <pc:sldChg chg="modSp mod modClrScheme chgLayout">
        <pc:chgData name="Vinitha Devalla[CAPG-97]" userId="S::capgb1138@manipalprolearn.co::60297c06-e0a2-42b7-9399-c85cbfa7f134" providerId="AD" clId="Web-{A9BEF861-DD9C-4CB3-9139-18D1B79D3749}" dt="2022-12-14T17:48:53.274" v="2"/>
        <pc:sldMkLst>
          <pc:docMk/>
          <pc:sldMk cId="2204204701" sldId="259"/>
        </pc:sldMkLst>
        <pc:spChg chg="mod ord">
          <ac:chgData name="Vinitha Devalla[CAPG-97]" userId="S::capgb1138@manipalprolearn.co::60297c06-e0a2-42b7-9399-c85cbfa7f134" providerId="AD" clId="Web-{A9BEF861-DD9C-4CB3-9139-18D1B79D3749}" dt="2022-12-14T17:48:53.274" v="2"/>
          <ac:spMkLst>
            <pc:docMk/>
            <pc:sldMk cId="2204204701" sldId="259"/>
            <ac:spMk id="2" creationId="{AFCBC7EF-4DAF-4027-868C-417F75D6217E}"/>
          </ac:spMkLst>
        </pc:spChg>
        <pc:spChg chg="mod ord">
          <ac:chgData name="Vinitha Devalla[CAPG-97]" userId="S::capgb1138@manipalprolearn.co::60297c06-e0a2-42b7-9399-c85cbfa7f134" providerId="AD" clId="Web-{A9BEF861-DD9C-4CB3-9139-18D1B79D3749}" dt="2022-12-14T17:48:53.274" v="2"/>
          <ac:spMkLst>
            <pc:docMk/>
            <pc:sldMk cId="2204204701" sldId="259"/>
            <ac:spMk id="3" creationId="{B07BAD6E-4794-4A9B-AC8D-494D804AE01B}"/>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2362032452" sldId="260"/>
        </pc:sldMkLst>
        <pc:spChg chg="mod ord">
          <ac:chgData name="Vinitha Devalla[CAPG-97]" userId="S::capgb1138@manipalprolearn.co::60297c06-e0a2-42b7-9399-c85cbfa7f134" providerId="AD" clId="Web-{A9BEF861-DD9C-4CB3-9139-18D1B79D3749}" dt="2022-12-14T17:48:53.274" v="2"/>
          <ac:spMkLst>
            <pc:docMk/>
            <pc:sldMk cId="2362032452" sldId="260"/>
            <ac:spMk id="2" creationId="{394B5396-D988-4851-9B08-099F3201C9F4}"/>
          </ac:spMkLst>
        </pc:spChg>
        <pc:graphicFrameChg chg="mod ord">
          <ac:chgData name="Vinitha Devalla[CAPG-97]" userId="S::capgb1138@manipalprolearn.co::60297c06-e0a2-42b7-9399-c85cbfa7f134" providerId="AD" clId="Web-{A9BEF861-DD9C-4CB3-9139-18D1B79D3749}" dt="2022-12-14T17:48:53.274" v="2"/>
          <ac:graphicFrameMkLst>
            <pc:docMk/>
            <pc:sldMk cId="2362032452" sldId="260"/>
            <ac:graphicFrameMk id="5" creationId="{E2755B7C-EC04-80F2-600B-15895D1E07D1}"/>
          </ac:graphicFrameMkLst>
        </pc:graphicFrameChg>
      </pc:sldChg>
      <pc:sldChg chg="modSp mod modClrScheme chgLayout">
        <pc:chgData name="Vinitha Devalla[CAPG-97]" userId="S::capgb1138@manipalprolearn.co::60297c06-e0a2-42b7-9399-c85cbfa7f134" providerId="AD" clId="Web-{A9BEF861-DD9C-4CB3-9139-18D1B79D3749}" dt="2022-12-14T17:48:53.274" v="2"/>
        <pc:sldMkLst>
          <pc:docMk/>
          <pc:sldMk cId="2098751440" sldId="261"/>
        </pc:sldMkLst>
        <pc:spChg chg="mod ord">
          <ac:chgData name="Vinitha Devalla[CAPG-97]" userId="S::capgb1138@manipalprolearn.co::60297c06-e0a2-42b7-9399-c85cbfa7f134" providerId="AD" clId="Web-{A9BEF861-DD9C-4CB3-9139-18D1B79D3749}" dt="2022-12-14T17:48:53.274" v="2"/>
          <ac:spMkLst>
            <pc:docMk/>
            <pc:sldMk cId="2098751440" sldId="261"/>
            <ac:spMk id="2" creationId="{7BBB2524-5253-45F2-97D5-7BF035A7628B}"/>
          </ac:spMkLst>
        </pc:spChg>
        <pc:picChg chg="mod ord">
          <ac:chgData name="Vinitha Devalla[CAPG-97]" userId="S::capgb1138@manipalprolearn.co::60297c06-e0a2-42b7-9399-c85cbfa7f134" providerId="AD" clId="Web-{A9BEF861-DD9C-4CB3-9139-18D1B79D3749}" dt="2022-12-14T17:48:53.274" v="2"/>
          <ac:picMkLst>
            <pc:docMk/>
            <pc:sldMk cId="2098751440" sldId="261"/>
            <ac:picMk id="8" creationId="{854CA8DE-08A2-42A1-B2B3-CA7E622CA57F}"/>
          </ac:picMkLst>
        </pc:picChg>
      </pc:sldChg>
      <pc:sldChg chg="modSp mod modClrScheme chgLayout">
        <pc:chgData name="Vinitha Devalla[CAPG-97]" userId="S::capgb1138@manipalprolearn.co::60297c06-e0a2-42b7-9399-c85cbfa7f134" providerId="AD" clId="Web-{A9BEF861-DD9C-4CB3-9139-18D1B79D3749}" dt="2022-12-14T17:56:28.546" v="15" actId="1076"/>
        <pc:sldMkLst>
          <pc:docMk/>
          <pc:sldMk cId="1948591884" sldId="263"/>
        </pc:sldMkLst>
        <pc:spChg chg="mod ord">
          <ac:chgData name="Vinitha Devalla[CAPG-97]" userId="S::capgb1138@manipalprolearn.co::60297c06-e0a2-42b7-9399-c85cbfa7f134" providerId="AD" clId="Web-{A9BEF861-DD9C-4CB3-9139-18D1B79D3749}" dt="2022-12-14T17:48:53.274" v="2"/>
          <ac:spMkLst>
            <pc:docMk/>
            <pc:sldMk cId="1948591884" sldId="263"/>
            <ac:spMk id="2" creationId="{F00243BF-801F-491B-8B51-36BA63892C4D}"/>
          </ac:spMkLst>
        </pc:spChg>
        <pc:spChg chg="mod ord">
          <ac:chgData name="Vinitha Devalla[CAPG-97]" userId="S::capgb1138@manipalprolearn.co::60297c06-e0a2-42b7-9399-c85cbfa7f134" providerId="AD" clId="Web-{A9BEF861-DD9C-4CB3-9139-18D1B79D3749}" dt="2022-12-14T17:48:53.274" v="2"/>
          <ac:spMkLst>
            <pc:docMk/>
            <pc:sldMk cId="1948591884" sldId="263"/>
            <ac:spMk id="3" creationId="{CF7DD813-9E81-45F2-B76A-642F2FF8B0E1}"/>
          </ac:spMkLst>
        </pc:spChg>
        <pc:picChg chg="mod ord">
          <ac:chgData name="Vinitha Devalla[CAPG-97]" userId="S::capgb1138@manipalprolearn.co::60297c06-e0a2-42b7-9399-c85cbfa7f134" providerId="AD" clId="Web-{A9BEF861-DD9C-4CB3-9139-18D1B79D3749}" dt="2022-12-14T17:56:28.546" v="15" actId="1076"/>
          <ac:picMkLst>
            <pc:docMk/>
            <pc:sldMk cId="1948591884" sldId="263"/>
            <ac:picMk id="8" creationId="{845BD0A9-178B-4B29-8B80-59B357B5C8E0}"/>
          </ac:picMkLst>
        </pc:picChg>
      </pc:sldChg>
      <pc:sldChg chg="modSp del mod modClrScheme chgLayout">
        <pc:chgData name="Vinitha Devalla[CAPG-97]" userId="S::capgb1138@manipalprolearn.co::60297c06-e0a2-42b7-9399-c85cbfa7f134" providerId="AD" clId="Web-{A9BEF861-DD9C-4CB3-9139-18D1B79D3749}" dt="2022-12-14T18:07:59.603" v="16"/>
        <pc:sldMkLst>
          <pc:docMk/>
          <pc:sldMk cId="3894481329" sldId="266"/>
        </pc:sldMkLst>
        <pc:spChg chg="mod ord">
          <ac:chgData name="Vinitha Devalla[CAPG-97]" userId="S::capgb1138@manipalprolearn.co::60297c06-e0a2-42b7-9399-c85cbfa7f134" providerId="AD" clId="Web-{A9BEF861-DD9C-4CB3-9139-18D1B79D3749}" dt="2022-12-14T17:48:53.274" v="2"/>
          <ac:spMkLst>
            <pc:docMk/>
            <pc:sldMk cId="3894481329" sldId="266"/>
            <ac:spMk id="2" creationId="{15BF3064-269E-4408-8B80-776913FDA7DD}"/>
          </ac:spMkLst>
        </pc:spChg>
        <pc:spChg chg="mod ord">
          <ac:chgData name="Vinitha Devalla[CAPG-97]" userId="S::capgb1138@manipalprolearn.co::60297c06-e0a2-42b7-9399-c85cbfa7f134" providerId="AD" clId="Web-{A9BEF861-DD9C-4CB3-9139-18D1B79D3749}" dt="2022-12-14T17:48:53.274" v="2"/>
          <ac:spMkLst>
            <pc:docMk/>
            <pc:sldMk cId="3894481329" sldId="266"/>
            <ac:spMk id="3" creationId="{5F2FE7C7-1F02-46C8-9326-577F4E10A14E}"/>
          </ac:spMkLst>
        </pc:spChg>
        <pc:spChg chg="mod ord">
          <ac:chgData name="Vinitha Devalla[CAPG-97]" userId="S::capgb1138@manipalprolearn.co::60297c06-e0a2-42b7-9399-c85cbfa7f134" providerId="AD" clId="Web-{A9BEF861-DD9C-4CB3-9139-18D1B79D3749}" dt="2022-12-14T17:48:53.274" v="2"/>
          <ac:spMkLst>
            <pc:docMk/>
            <pc:sldMk cId="3894481329" sldId="266"/>
            <ac:spMk id="5" creationId="{8832719A-EFC8-44DE-8497-B2807A7CB5C9}"/>
          </ac:spMkLst>
        </pc:spChg>
        <pc:picChg chg="mod ord">
          <ac:chgData name="Vinitha Devalla[CAPG-97]" userId="S::capgb1138@manipalprolearn.co::60297c06-e0a2-42b7-9399-c85cbfa7f134" providerId="AD" clId="Web-{A9BEF861-DD9C-4CB3-9139-18D1B79D3749}" dt="2022-12-14T17:48:53.274" v="2"/>
          <ac:picMkLst>
            <pc:docMk/>
            <pc:sldMk cId="3894481329" sldId="266"/>
            <ac:picMk id="7" creationId="{A5D441B4-A3C2-46A8-9592-E73FEBC86A93}"/>
          </ac:picMkLst>
        </pc:picChg>
      </pc:sldChg>
      <pc:sldChg chg="modSp mod modClrScheme chgLayout">
        <pc:chgData name="Vinitha Devalla[CAPG-97]" userId="S::capgb1138@manipalprolearn.co::60297c06-e0a2-42b7-9399-c85cbfa7f134" providerId="AD" clId="Web-{A9BEF861-DD9C-4CB3-9139-18D1B79D3749}" dt="2022-12-14T17:48:53.274" v="2"/>
        <pc:sldMkLst>
          <pc:docMk/>
          <pc:sldMk cId="3567037803" sldId="267"/>
        </pc:sldMkLst>
        <pc:spChg chg="mod ord">
          <ac:chgData name="Vinitha Devalla[CAPG-97]" userId="S::capgb1138@manipalprolearn.co::60297c06-e0a2-42b7-9399-c85cbfa7f134" providerId="AD" clId="Web-{A9BEF861-DD9C-4CB3-9139-18D1B79D3749}" dt="2022-12-14T17:48:53.274" v="2"/>
          <ac:spMkLst>
            <pc:docMk/>
            <pc:sldMk cId="3567037803" sldId="267"/>
            <ac:spMk id="4" creationId="{AD73B31F-94E1-43C4-92A3-1857DF4D92FD}"/>
          </ac:spMkLst>
        </pc:spChg>
      </pc:sldChg>
      <pc:sldChg chg="modSp del mod modClrScheme chgLayout">
        <pc:chgData name="Vinitha Devalla[CAPG-97]" userId="S::capgb1138@manipalprolearn.co::60297c06-e0a2-42b7-9399-c85cbfa7f134" providerId="AD" clId="Web-{A9BEF861-DD9C-4CB3-9139-18D1B79D3749}" dt="2022-12-14T18:08:04.697" v="17"/>
        <pc:sldMkLst>
          <pc:docMk/>
          <pc:sldMk cId="664623252" sldId="268"/>
        </pc:sldMkLst>
        <pc:spChg chg="mod ord">
          <ac:chgData name="Vinitha Devalla[CAPG-97]" userId="S::capgb1138@manipalprolearn.co::60297c06-e0a2-42b7-9399-c85cbfa7f134" providerId="AD" clId="Web-{A9BEF861-DD9C-4CB3-9139-18D1B79D3749}" dt="2022-12-14T17:48:53.274" v="2"/>
          <ac:spMkLst>
            <pc:docMk/>
            <pc:sldMk cId="664623252" sldId="268"/>
            <ac:spMk id="2" creationId="{D2B9A180-2C1B-4284-B29E-A2191918E902}"/>
          </ac:spMkLst>
        </pc:spChg>
      </pc:sldChg>
      <pc:sldChg chg="mod modClrScheme chgLayout">
        <pc:chgData name="Vinitha Devalla[CAPG-97]" userId="S::capgb1138@manipalprolearn.co::60297c06-e0a2-42b7-9399-c85cbfa7f134" providerId="AD" clId="Web-{A9BEF861-DD9C-4CB3-9139-18D1B79D3749}" dt="2022-12-14T17:48:53.274" v="2"/>
        <pc:sldMkLst>
          <pc:docMk/>
          <pc:sldMk cId="998797985" sldId="269"/>
        </pc:sldMkLst>
      </pc:sldChg>
      <pc:sldChg chg="modSp mod modClrScheme chgLayout">
        <pc:chgData name="Vinitha Devalla[CAPG-97]" userId="S::capgb1138@manipalprolearn.co::60297c06-e0a2-42b7-9399-c85cbfa7f134" providerId="AD" clId="Web-{A9BEF861-DD9C-4CB3-9139-18D1B79D3749}" dt="2022-12-14T17:48:53.274" v="2"/>
        <pc:sldMkLst>
          <pc:docMk/>
          <pc:sldMk cId="1587387051" sldId="270"/>
        </pc:sldMkLst>
        <pc:spChg chg="mod ord">
          <ac:chgData name="Vinitha Devalla[CAPG-97]" userId="S::capgb1138@manipalprolearn.co::60297c06-e0a2-42b7-9399-c85cbfa7f134" providerId="AD" clId="Web-{A9BEF861-DD9C-4CB3-9139-18D1B79D3749}" dt="2022-12-14T17:48:53.274" v="2"/>
          <ac:spMkLst>
            <pc:docMk/>
            <pc:sldMk cId="1587387051" sldId="270"/>
            <ac:spMk id="2" creationId="{735C1586-1236-48A0-A6D6-53B82AEB8980}"/>
          </ac:spMkLst>
        </pc:spChg>
      </pc:sldChg>
      <pc:sldChg chg="mod modClrScheme chgLayout">
        <pc:chgData name="Vinitha Devalla[CAPG-97]" userId="S::capgb1138@manipalprolearn.co::60297c06-e0a2-42b7-9399-c85cbfa7f134" providerId="AD" clId="Web-{A9BEF861-DD9C-4CB3-9139-18D1B79D3749}" dt="2022-12-14T17:48:53.274" v="2"/>
        <pc:sldMkLst>
          <pc:docMk/>
          <pc:sldMk cId="2602180334" sldId="271"/>
        </pc:sldMkLst>
      </pc:sldChg>
      <pc:sldChg chg="modSp mod modClrScheme chgLayout">
        <pc:chgData name="Vinitha Devalla[CAPG-97]" userId="S::capgb1138@manipalprolearn.co::60297c06-e0a2-42b7-9399-c85cbfa7f134" providerId="AD" clId="Web-{A9BEF861-DD9C-4CB3-9139-18D1B79D3749}" dt="2022-12-14T17:48:53.274" v="2"/>
        <pc:sldMkLst>
          <pc:docMk/>
          <pc:sldMk cId="488300318" sldId="272"/>
        </pc:sldMkLst>
        <pc:spChg chg="mod ord">
          <ac:chgData name="Vinitha Devalla[CAPG-97]" userId="S::capgb1138@manipalprolearn.co::60297c06-e0a2-42b7-9399-c85cbfa7f134" providerId="AD" clId="Web-{A9BEF861-DD9C-4CB3-9139-18D1B79D3749}" dt="2022-12-14T17:48:53.274" v="2"/>
          <ac:spMkLst>
            <pc:docMk/>
            <pc:sldMk cId="488300318" sldId="272"/>
            <ac:spMk id="2" creationId="{36F5CA2B-742E-35BA-A1F2-3FF9AD5FDDEE}"/>
          </ac:spMkLst>
        </pc:spChg>
        <pc:spChg chg="mod ord">
          <ac:chgData name="Vinitha Devalla[CAPG-97]" userId="S::capgb1138@manipalprolearn.co::60297c06-e0a2-42b7-9399-c85cbfa7f134" providerId="AD" clId="Web-{A9BEF861-DD9C-4CB3-9139-18D1B79D3749}" dt="2022-12-14T17:48:53.274" v="2"/>
          <ac:spMkLst>
            <pc:docMk/>
            <pc:sldMk cId="488300318" sldId="272"/>
            <ac:spMk id="3" creationId="{3B8ED5AC-92D0-BC8A-9C92-5BE76911253E}"/>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3579244607" sldId="273"/>
        </pc:sldMkLst>
        <pc:spChg chg="mod ord">
          <ac:chgData name="Vinitha Devalla[CAPG-97]" userId="S::capgb1138@manipalprolearn.co::60297c06-e0a2-42b7-9399-c85cbfa7f134" providerId="AD" clId="Web-{A9BEF861-DD9C-4CB3-9139-18D1B79D3749}" dt="2022-12-14T17:48:53.274" v="2"/>
          <ac:spMkLst>
            <pc:docMk/>
            <pc:sldMk cId="3579244607" sldId="273"/>
            <ac:spMk id="2" creationId="{7F811A87-AC07-357F-2441-4E96BDB0FD88}"/>
          </ac:spMkLst>
        </pc:spChg>
        <pc:spChg chg="mod ord">
          <ac:chgData name="Vinitha Devalla[CAPG-97]" userId="S::capgb1138@manipalprolearn.co::60297c06-e0a2-42b7-9399-c85cbfa7f134" providerId="AD" clId="Web-{A9BEF861-DD9C-4CB3-9139-18D1B79D3749}" dt="2022-12-14T17:48:53.274" v="2"/>
          <ac:spMkLst>
            <pc:docMk/>
            <pc:sldMk cId="3579244607" sldId="273"/>
            <ac:spMk id="3" creationId="{D39F4C01-945C-51DA-85D4-0A9F1B817A5A}"/>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2527040879" sldId="275"/>
        </pc:sldMkLst>
        <pc:spChg chg="mod ord">
          <ac:chgData name="Vinitha Devalla[CAPG-97]" userId="S::capgb1138@manipalprolearn.co::60297c06-e0a2-42b7-9399-c85cbfa7f134" providerId="AD" clId="Web-{A9BEF861-DD9C-4CB3-9139-18D1B79D3749}" dt="2022-12-14T17:48:53.274" v="2"/>
          <ac:spMkLst>
            <pc:docMk/>
            <pc:sldMk cId="2527040879" sldId="275"/>
            <ac:spMk id="2" creationId="{2E8BD946-6A29-CCC0-78C3-F9D2A2EEA5F3}"/>
          </ac:spMkLst>
        </pc:spChg>
        <pc:spChg chg="mod ord">
          <ac:chgData name="Vinitha Devalla[CAPG-97]" userId="S::capgb1138@manipalprolearn.co::60297c06-e0a2-42b7-9399-c85cbfa7f134" providerId="AD" clId="Web-{A9BEF861-DD9C-4CB3-9139-18D1B79D3749}" dt="2022-12-14T17:48:53.274" v="2"/>
          <ac:spMkLst>
            <pc:docMk/>
            <pc:sldMk cId="2527040879" sldId="275"/>
            <ac:spMk id="4" creationId="{900F62D6-35EA-BA97-7205-2ED957C26B02}"/>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2522754274" sldId="276"/>
        </pc:sldMkLst>
        <pc:spChg chg="mod ord">
          <ac:chgData name="Vinitha Devalla[CAPG-97]" userId="S::capgb1138@manipalprolearn.co::60297c06-e0a2-42b7-9399-c85cbfa7f134" providerId="AD" clId="Web-{A9BEF861-DD9C-4CB3-9139-18D1B79D3749}" dt="2022-12-14T17:48:53.274" v="2"/>
          <ac:spMkLst>
            <pc:docMk/>
            <pc:sldMk cId="2522754274" sldId="276"/>
            <ac:spMk id="2" creationId="{37ED8DB3-7EDB-ECB1-9F99-B73895C780E7}"/>
          </ac:spMkLst>
        </pc:spChg>
        <pc:spChg chg="mod ord">
          <ac:chgData name="Vinitha Devalla[CAPG-97]" userId="S::capgb1138@manipalprolearn.co::60297c06-e0a2-42b7-9399-c85cbfa7f134" providerId="AD" clId="Web-{A9BEF861-DD9C-4CB3-9139-18D1B79D3749}" dt="2022-12-14T17:48:53.274" v="2"/>
          <ac:spMkLst>
            <pc:docMk/>
            <pc:sldMk cId="2522754274" sldId="276"/>
            <ac:spMk id="11" creationId="{D0576194-2019-28BA-93AE-0F164E8EE7FA}"/>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2849226269" sldId="277"/>
        </pc:sldMkLst>
        <pc:spChg chg="mod ord">
          <ac:chgData name="Vinitha Devalla[CAPG-97]" userId="S::capgb1138@manipalprolearn.co::60297c06-e0a2-42b7-9399-c85cbfa7f134" providerId="AD" clId="Web-{A9BEF861-DD9C-4CB3-9139-18D1B79D3749}" dt="2022-12-14T17:48:53.274" v="2"/>
          <ac:spMkLst>
            <pc:docMk/>
            <pc:sldMk cId="2849226269" sldId="277"/>
            <ac:spMk id="2" creationId="{24426C4A-88D6-0BB8-C081-591F2CACC194}"/>
          </ac:spMkLst>
        </pc:spChg>
        <pc:spChg chg="mod ord">
          <ac:chgData name="Vinitha Devalla[CAPG-97]" userId="S::capgb1138@manipalprolearn.co::60297c06-e0a2-42b7-9399-c85cbfa7f134" providerId="AD" clId="Web-{A9BEF861-DD9C-4CB3-9139-18D1B79D3749}" dt="2022-12-14T17:48:53.274" v="2"/>
          <ac:spMkLst>
            <pc:docMk/>
            <pc:sldMk cId="2849226269" sldId="277"/>
            <ac:spMk id="3" creationId="{34143A28-E822-136F-3959-BAF05123C255}"/>
          </ac:spMkLst>
        </pc:spChg>
      </pc:sldChg>
      <pc:sldChg chg="addSp delSp modSp mod modClrScheme chgLayout">
        <pc:chgData name="Vinitha Devalla[CAPG-97]" userId="S::capgb1138@manipalprolearn.co::60297c06-e0a2-42b7-9399-c85cbfa7f134" providerId="AD" clId="Web-{A9BEF861-DD9C-4CB3-9139-18D1B79D3749}" dt="2022-12-14T18:24:00.429" v="21" actId="14100"/>
        <pc:sldMkLst>
          <pc:docMk/>
          <pc:sldMk cId="1855482622" sldId="278"/>
        </pc:sldMkLst>
        <pc:spChg chg="mod ord">
          <ac:chgData name="Vinitha Devalla[CAPG-97]" userId="S::capgb1138@manipalprolearn.co::60297c06-e0a2-42b7-9399-c85cbfa7f134" providerId="AD" clId="Web-{A9BEF861-DD9C-4CB3-9139-18D1B79D3749}" dt="2022-12-14T17:48:53.274" v="2"/>
          <ac:spMkLst>
            <pc:docMk/>
            <pc:sldMk cId="1855482622" sldId="278"/>
            <ac:spMk id="2" creationId="{CCF30C9E-76C2-FBB5-F7BE-E8F480618925}"/>
          </ac:spMkLst>
        </pc:spChg>
        <pc:spChg chg="del mod ord">
          <ac:chgData name="Vinitha Devalla[CAPG-97]" userId="S::capgb1138@manipalprolearn.co::60297c06-e0a2-42b7-9399-c85cbfa7f134" providerId="AD" clId="Web-{A9BEF861-DD9C-4CB3-9139-18D1B79D3749}" dt="2022-12-14T18:23:39.382" v="18"/>
          <ac:spMkLst>
            <pc:docMk/>
            <pc:sldMk cId="1855482622" sldId="278"/>
            <ac:spMk id="3" creationId="{610BE427-F9F8-C8C4-A6D9-811E5D1035C9}"/>
          </ac:spMkLst>
        </pc:spChg>
        <pc:picChg chg="add mod ord">
          <ac:chgData name="Vinitha Devalla[CAPG-97]" userId="S::capgb1138@manipalprolearn.co::60297c06-e0a2-42b7-9399-c85cbfa7f134" providerId="AD" clId="Web-{A9BEF861-DD9C-4CB3-9139-18D1B79D3749}" dt="2022-12-14T18:24:00.429" v="21" actId="14100"/>
          <ac:picMkLst>
            <pc:docMk/>
            <pc:sldMk cId="1855482622" sldId="278"/>
            <ac:picMk id="4" creationId="{B4E3A95E-C5C3-EAE6-143E-176D26FCCA3D}"/>
          </ac:picMkLst>
        </pc:picChg>
      </pc:sldChg>
      <pc:sldChg chg="modSp mod modClrScheme chgLayout">
        <pc:chgData name="Vinitha Devalla[CAPG-97]" userId="S::capgb1138@manipalprolearn.co::60297c06-e0a2-42b7-9399-c85cbfa7f134" providerId="AD" clId="Web-{A9BEF861-DD9C-4CB3-9139-18D1B79D3749}" dt="2022-12-14T17:48:53.274" v="2"/>
        <pc:sldMkLst>
          <pc:docMk/>
          <pc:sldMk cId="4114952357" sldId="279"/>
        </pc:sldMkLst>
        <pc:spChg chg="mod ord">
          <ac:chgData name="Vinitha Devalla[CAPG-97]" userId="S::capgb1138@manipalprolearn.co::60297c06-e0a2-42b7-9399-c85cbfa7f134" providerId="AD" clId="Web-{A9BEF861-DD9C-4CB3-9139-18D1B79D3749}" dt="2022-12-14T17:48:53.274" v="2"/>
          <ac:spMkLst>
            <pc:docMk/>
            <pc:sldMk cId="4114952357" sldId="279"/>
            <ac:spMk id="2" creationId="{CCF30C9E-76C2-FBB5-F7BE-E8F480618925}"/>
          </ac:spMkLst>
        </pc:spChg>
        <pc:spChg chg="mod ord">
          <ac:chgData name="Vinitha Devalla[CAPG-97]" userId="S::capgb1138@manipalprolearn.co::60297c06-e0a2-42b7-9399-c85cbfa7f134" providerId="AD" clId="Web-{A9BEF861-DD9C-4CB3-9139-18D1B79D3749}" dt="2022-12-14T17:48:53.274" v="2"/>
          <ac:spMkLst>
            <pc:docMk/>
            <pc:sldMk cId="4114952357" sldId="279"/>
            <ac:spMk id="3" creationId="{610BE427-F9F8-C8C4-A6D9-811E5D1035C9}"/>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2765052414" sldId="280"/>
        </pc:sldMkLst>
        <pc:spChg chg="mod ord">
          <ac:chgData name="Vinitha Devalla[CAPG-97]" userId="S::capgb1138@manipalprolearn.co::60297c06-e0a2-42b7-9399-c85cbfa7f134" providerId="AD" clId="Web-{A9BEF861-DD9C-4CB3-9139-18D1B79D3749}" dt="2022-12-14T17:48:53.274" v="2"/>
          <ac:spMkLst>
            <pc:docMk/>
            <pc:sldMk cId="2765052414" sldId="280"/>
            <ac:spMk id="2" creationId="{CCF30C9E-76C2-FBB5-F7BE-E8F480618925}"/>
          </ac:spMkLst>
        </pc:spChg>
        <pc:spChg chg="mod ord">
          <ac:chgData name="Vinitha Devalla[CAPG-97]" userId="S::capgb1138@manipalprolearn.co::60297c06-e0a2-42b7-9399-c85cbfa7f134" providerId="AD" clId="Web-{A9BEF861-DD9C-4CB3-9139-18D1B79D3749}" dt="2022-12-14T17:48:53.274" v="2"/>
          <ac:spMkLst>
            <pc:docMk/>
            <pc:sldMk cId="2765052414" sldId="280"/>
            <ac:spMk id="3" creationId="{610BE427-F9F8-C8C4-A6D9-811E5D1035C9}"/>
          </ac:spMkLst>
        </pc:spChg>
      </pc:sldChg>
      <pc:sldChg chg="delSp modSp del mod modClrScheme delDesignElem chgLayout">
        <pc:chgData name="Vinitha Devalla[CAPG-97]" userId="S::capgb1138@manipalprolearn.co::60297c06-e0a2-42b7-9399-c85cbfa7f134" providerId="AD" clId="Web-{A9BEF861-DD9C-4CB3-9139-18D1B79D3749}" dt="2022-12-14T17:52:16.512" v="11"/>
        <pc:sldMkLst>
          <pc:docMk/>
          <pc:sldMk cId="1371468634" sldId="281"/>
        </pc:sldMkLst>
        <pc:spChg chg="mod ord">
          <ac:chgData name="Vinitha Devalla[CAPG-97]" userId="S::capgb1138@manipalprolearn.co::60297c06-e0a2-42b7-9399-c85cbfa7f134" providerId="AD" clId="Web-{A9BEF861-DD9C-4CB3-9139-18D1B79D3749}" dt="2022-12-14T17:48:53.274" v="2"/>
          <ac:spMkLst>
            <pc:docMk/>
            <pc:sldMk cId="1371468634" sldId="281"/>
            <ac:spMk id="2" creationId="{1F18E277-CCB0-99B3-8564-0B888B892D87}"/>
          </ac:spMkLst>
        </pc:spChg>
        <pc:spChg chg="mod ord">
          <ac:chgData name="Vinitha Devalla[CAPG-97]" userId="S::capgb1138@manipalprolearn.co::60297c06-e0a2-42b7-9399-c85cbfa7f134" providerId="AD" clId="Web-{A9BEF861-DD9C-4CB3-9139-18D1B79D3749}" dt="2022-12-14T17:48:53.274" v="2"/>
          <ac:spMkLst>
            <pc:docMk/>
            <pc:sldMk cId="1371468634" sldId="281"/>
            <ac:spMk id="6" creationId="{F2F00E98-295B-0AC2-B694-46FC7792490D}"/>
          </ac:spMkLst>
        </pc:spChg>
        <pc:spChg chg="del">
          <ac:chgData name="Vinitha Devalla[CAPG-97]" userId="S::capgb1138@manipalprolearn.co::60297c06-e0a2-42b7-9399-c85cbfa7f134" providerId="AD" clId="Web-{A9BEF861-DD9C-4CB3-9139-18D1B79D3749}" dt="2022-12-14T17:48:19.586" v="0"/>
          <ac:spMkLst>
            <pc:docMk/>
            <pc:sldMk cId="1371468634" sldId="281"/>
            <ac:spMk id="12" creationId="{5A133C1E-CB83-47F3-8F35-94C2A7C58EE2}"/>
          </ac:spMkLst>
        </pc:spChg>
        <pc:spChg chg="del">
          <ac:chgData name="Vinitha Devalla[CAPG-97]" userId="S::capgb1138@manipalprolearn.co::60297c06-e0a2-42b7-9399-c85cbfa7f134" providerId="AD" clId="Web-{A9BEF861-DD9C-4CB3-9139-18D1B79D3749}" dt="2022-12-14T17:48:19.586" v="0"/>
          <ac:spMkLst>
            <pc:docMk/>
            <pc:sldMk cId="1371468634" sldId="281"/>
            <ac:spMk id="14" creationId="{289E943A-225D-44B1-B345-D7FDBA43C1CE}"/>
          </ac:spMkLst>
        </pc:spChg>
      </pc:sldChg>
      <pc:sldChg chg="addSp delSp modSp mod modClrScheme chgLayout">
        <pc:chgData name="Vinitha Devalla[CAPG-97]" userId="S::capgb1138@manipalprolearn.co::60297c06-e0a2-42b7-9399-c85cbfa7f134" providerId="AD" clId="Web-{A9BEF861-DD9C-4CB3-9139-18D1B79D3749}" dt="2022-12-14T18:42:08.304" v="26" actId="14100"/>
        <pc:sldMkLst>
          <pc:docMk/>
          <pc:sldMk cId="910623226" sldId="282"/>
        </pc:sldMkLst>
        <pc:spChg chg="mod ord">
          <ac:chgData name="Vinitha Devalla[CAPG-97]" userId="S::capgb1138@manipalprolearn.co::60297c06-e0a2-42b7-9399-c85cbfa7f134" providerId="AD" clId="Web-{A9BEF861-DD9C-4CB3-9139-18D1B79D3749}" dt="2022-12-14T17:48:53.274" v="2"/>
          <ac:spMkLst>
            <pc:docMk/>
            <pc:sldMk cId="910623226" sldId="282"/>
            <ac:spMk id="2" creationId="{88114197-1985-4AC2-AAD4-CDCA6E8B6600}"/>
          </ac:spMkLst>
        </pc:spChg>
        <pc:spChg chg="del mod ord">
          <ac:chgData name="Vinitha Devalla[CAPG-97]" userId="S::capgb1138@manipalprolearn.co::60297c06-e0a2-42b7-9399-c85cbfa7f134" providerId="AD" clId="Web-{A9BEF861-DD9C-4CB3-9139-18D1B79D3749}" dt="2022-12-14T18:41:35.303" v="22"/>
          <ac:spMkLst>
            <pc:docMk/>
            <pc:sldMk cId="910623226" sldId="282"/>
            <ac:spMk id="3" creationId="{29D28C7B-C892-116B-06D9-0FB74460EA90}"/>
          </ac:spMkLst>
        </pc:spChg>
        <pc:picChg chg="add mod ord">
          <ac:chgData name="Vinitha Devalla[CAPG-97]" userId="S::capgb1138@manipalprolearn.co::60297c06-e0a2-42b7-9399-c85cbfa7f134" providerId="AD" clId="Web-{A9BEF861-DD9C-4CB3-9139-18D1B79D3749}" dt="2022-12-14T18:42:08.304" v="26" actId="14100"/>
          <ac:picMkLst>
            <pc:docMk/>
            <pc:sldMk cId="910623226" sldId="282"/>
            <ac:picMk id="4" creationId="{D3C9FA1A-0615-1B16-06C1-134D9D7C4DD4}"/>
          </ac:picMkLst>
        </pc:picChg>
      </pc:sldChg>
      <pc:sldChg chg="modSp mod modClrScheme chgLayout">
        <pc:chgData name="Vinitha Devalla[CAPG-97]" userId="S::capgb1138@manipalprolearn.co::60297c06-e0a2-42b7-9399-c85cbfa7f134" providerId="AD" clId="Web-{A9BEF861-DD9C-4CB3-9139-18D1B79D3749}" dt="2022-12-14T17:48:53.274" v="2"/>
        <pc:sldMkLst>
          <pc:docMk/>
          <pc:sldMk cId="4088627754" sldId="283"/>
        </pc:sldMkLst>
        <pc:spChg chg="mod ord">
          <ac:chgData name="Vinitha Devalla[CAPG-97]" userId="S::capgb1138@manipalprolearn.co::60297c06-e0a2-42b7-9399-c85cbfa7f134" providerId="AD" clId="Web-{A9BEF861-DD9C-4CB3-9139-18D1B79D3749}" dt="2022-12-14T17:48:53.274" v="2"/>
          <ac:spMkLst>
            <pc:docMk/>
            <pc:sldMk cId="4088627754" sldId="283"/>
            <ac:spMk id="2" creationId="{15395619-E273-2323-3590-97DDF4EEDADE}"/>
          </ac:spMkLst>
        </pc:spChg>
        <pc:spChg chg="mod ord">
          <ac:chgData name="Vinitha Devalla[CAPG-97]" userId="S::capgb1138@manipalprolearn.co::60297c06-e0a2-42b7-9399-c85cbfa7f134" providerId="AD" clId="Web-{A9BEF861-DD9C-4CB3-9139-18D1B79D3749}" dt="2022-12-14T17:48:53.274" v="2"/>
          <ac:spMkLst>
            <pc:docMk/>
            <pc:sldMk cId="4088627754" sldId="283"/>
            <ac:spMk id="3" creationId="{30C54B6B-F58D-8BF6-A461-7F013B16C46D}"/>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580560463" sldId="284"/>
        </pc:sldMkLst>
        <pc:spChg chg="mod ord">
          <ac:chgData name="Vinitha Devalla[CAPG-97]" userId="S::capgb1138@manipalprolearn.co::60297c06-e0a2-42b7-9399-c85cbfa7f134" providerId="AD" clId="Web-{A9BEF861-DD9C-4CB3-9139-18D1B79D3749}" dt="2022-12-14T17:48:53.274" v="2"/>
          <ac:spMkLst>
            <pc:docMk/>
            <pc:sldMk cId="580560463" sldId="284"/>
            <ac:spMk id="2" creationId="{21D29564-87EF-17AD-C46C-B4A7176995B3}"/>
          </ac:spMkLst>
        </pc:spChg>
        <pc:spChg chg="mod ord">
          <ac:chgData name="Vinitha Devalla[CAPG-97]" userId="S::capgb1138@manipalprolearn.co::60297c06-e0a2-42b7-9399-c85cbfa7f134" providerId="AD" clId="Web-{A9BEF861-DD9C-4CB3-9139-18D1B79D3749}" dt="2022-12-14T17:48:53.274" v="2"/>
          <ac:spMkLst>
            <pc:docMk/>
            <pc:sldMk cId="580560463" sldId="284"/>
            <ac:spMk id="3" creationId="{E9014AB6-FB27-E890-D23C-62CAD1D765CB}"/>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689847862" sldId="285"/>
        </pc:sldMkLst>
        <pc:spChg chg="mod ord">
          <ac:chgData name="Vinitha Devalla[CAPG-97]" userId="S::capgb1138@manipalprolearn.co::60297c06-e0a2-42b7-9399-c85cbfa7f134" providerId="AD" clId="Web-{A9BEF861-DD9C-4CB3-9139-18D1B79D3749}" dt="2022-12-14T17:48:53.274" v="2"/>
          <ac:spMkLst>
            <pc:docMk/>
            <pc:sldMk cId="689847862" sldId="285"/>
            <ac:spMk id="2" creationId="{4CF26C39-B4D4-2065-58E8-66D7CE3B0EFA}"/>
          </ac:spMkLst>
        </pc:spChg>
        <pc:spChg chg="mod ord">
          <ac:chgData name="Vinitha Devalla[CAPG-97]" userId="S::capgb1138@manipalprolearn.co::60297c06-e0a2-42b7-9399-c85cbfa7f134" providerId="AD" clId="Web-{A9BEF861-DD9C-4CB3-9139-18D1B79D3749}" dt="2022-12-14T17:48:53.274" v="2"/>
          <ac:spMkLst>
            <pc:docMk/>
            <pc:sldMk cId="689847862" sldId="285"/>
            <ac:spMk id="3" creationId="{939520F4-2C0E-F4FF-DD7A-0E87FCC1A278}"/>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1793338844" sldId="286"/>
        </pc:sldMkLst>
        <pc:spChg chg="mod ord">
          <ac:chgData name="Vinitha Devalla[CAPG-97]" userId="S::capgb1138@manipalprolearn.co::60297c06-e0a2-42b7-9399-c85cbfa7f134" providerId="AD" clId="Web-{A9BEF861-DD9C-4CB3-9139-18D1B79D3749}" dt="2022-12-14T17:48:53.274" v="2"/>
          <ac:spMkLst>
            <pc:docMk/>
            <pc:sldMk cId="1793338844" sldId="286"/>
            <ac:spMk id="2" creationId="{109271FB-0AA0-E77C-A1CC-D05C96F1E2E0}"/>
          </ac:spMkLst>
        </pc:spChg>
        <pc:spChg chg="mod ord">
          <ac:chgData name="Vinitha Devalla[CAPG-97]" userId="S::capgb1138@manipalprolearn.co::60297c06-e0a2-42b7-9399-c85cbfa7f134" providerId="AD" clId="Web-{A9BEF861-DD9C-4CB3-9139-18D1B79D3749}" dt="2022-12-14T17:48:53.274" v="2"/>
          <ac:spMkLst>
            <pc:docMk/>
            <pc:sldMk cId="1793338844" sldId="286"/>
            <ac:spMk id="3" creationId="{60619AFF-15B5-B3F6-CC25-74F2C87C2D57}"/>
          </ac:spMkLst>
        </pc:spChg>
      </pc:sldChg>
      <pc:sldChg chg="modSp new">
        <pc:chgData name="Vinitha Devalla[CAPG-97]" userId="S::capgb1138@manipalprolearn.co::60297c06-e0a2-42b7-9399-c85cbfa7f134" providerId="AD" clId="Web-{A9BEF861-DD9C-4CB3-9139-18D1B79D3749}" dt="2022-12-14T17:52:48.778" v="13" actId="14100"/>
        <pc:sldMkLst>
          <pc:docMk/>
          <pc:sldMk cId="2403497562" sldId="287"/>
        </pc:sldMkLst>
        <pc:spChg chg="mod">
          <ac:chgData name="Vinitha Devalla[CAPG-97]" userId="S::capgb1138@manipalprolearn.co::60297c06-e0a2-42b7-9399-c85cbfa7f134" providerId="AD" clId="Web-{A9BEF861-DD9C-4CB3-9139-18D1B79D3749}" dt="2022-12-14T17:52:48.778" v="13" actId="14100"/>
          <ac:spMkLst>
            <pc:docMk/>
            <pc:sldMk cId="2403497562" sldId="287"/>
            <ac:spMk id="2" creationId="{E1FDEB67-0FF1-E8C6-CF99-2AEF3E933565}"/>
          </ac:spMkLst>
        </pc:spChg>
      </pc:sldChg>
      <pc:sldMasterChg chg="del delSldLayout">
        <pc:chgData name="Vinitha Devalla[CAPG-97]" userId="S::capgb1138@manipalprolearn.co::60297c06-e0a2-42b7-9399-c85cbfa7f134" providerId="AD" clId="Web-{A9BEF861-DD9C-4CB3-9139-18D1B79D3749}" dt="2022-12-14T17:48:19.586" v="0"/>
        <pc:sldMasterMkLst>
          <pc:docMk/>
          <pc:sldMasterMk cId="3558184950" sldId="2147483857"/>
        </pc:sldMasterMkLst>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784691969" sldId="2147483858"/>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1762437619" sldId="2147483859"/>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143068746" sldId="2147483860"/>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1313306299" sldId="2147483861"/>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4192344453" sldId="2147483862"/>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2349678224" sldId="2147483863"/>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2039043209" sldId="2147483864"/>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3468805469" sldId="2147483865"/>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2643026232" sldId="2147483866"/>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3798575186" sldId="2147483867"/>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3833647114" sldId="2147483868"/>
          </pc:sldLayoutMkLst>
        </pc:sldLayoutChg>
      </pc:sldMasterChg>
      <pc:sldMasterChg chg="add del addSldLayout delSldLayout modSldLayout">
        <pc:chgData name="Vinitha Devalla[CAPG-97]" userId="S::capgb1138@manipalprolearn.co::60297c06-e0a2-42b7-9399-c85cbfa7f134" providerId="AD" clId="Web-{A9BEF861-DD9C-4CB3-9139-18D1B79D3749}" dt="2022-12-14T17:48:32.930" v="1"/>
        <pc:sldMasterMkLst>
          <pc:docMk/>
          <pc:sldMasterMk cId="234533789" sldId="2147483869"/>
        </pc:sldMasterMkLst>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3957654322" sldId="2147483870"/>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879367259" sldId="2147483871"/>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2417997544" sldId="2147483872"/>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3675751761" sldId="2147483873"/>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2940735074" sldId="2147483874"/>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3343269901" sldId="2147483875"/>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1659736243" sldId="2147483876"/>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3529351249" sldId="2147483877"/>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539513348" sldId="2147483878"/>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3859568265" sldId="2147483879"/>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1619103402" sldId="2147483880"/>
          </pc:sldLayoutMkLst>
        </pc:sldLayoutChg>
      </pc:sldMasterChg>
      <pc:sldMasterChg chg="add del addSldLayout delSldLayout modSldLayout">
        <pc:chgData name="Vinitha Devalla[CAPG-97]" userId="S::capgb1138@manipalprolearn.co::60297c06-e0a2-42b7-9399-c85cbfa7f134" providerId="AD" clId="Web-{A9BEF861-DD9C-4CB3-9139-18D1B79D3749}" dt="2022-12-14T17:48:53.274" v="2"/>
        <pc:sldMasterMkLst>
          <pc:docMk/>
          <pc:sldMasterMk cId="1934642378" sldId="2147483881"/>
        </pc:sldMasterMkLst>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39586584" sldId="2147483882"/>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1325913229" sldId="2147483883"/>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710072378" sldId="2147483884"/>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469605872" sldId="2147483885"/>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2956971072" sldId="2147483886"/>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1912712608" sldId="2147483887"/>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2959271858" sldId="2147483888"/>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3095538135" sldId="2147483889"/>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369702386" sldId="2147483890"/>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567248725" sldId="2147483891"/>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4142309769" sldId="2147483892"/>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1220646019" sldId="2147483893"/>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2436621561" sldId="2147483894"/>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3339766895" sldId="2147483895"/>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2195596676" sldId="2147483896"/>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812674327" sldId="2147483897"/>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1593873424" sldId="2147483898"/>
          </pc:sldLayoutMkLst>
        </pc:sldLayoutChg>
      </pc:sldMasterChg>
      <pc:sldMasterChg chg="add addSldLayout modSldLayout">
        <pc:chgData name="Vinitha Devalla[CAPG-97]" userId="S::capgb1138@manipalprolearn.co::60297c06-e0a2-42b7-9399-c85cbfa7f134" providerId="AD" clId="Web-{A9BEF861-DD9C-4CB3-9139-18D1B79D3749}" dt="2022-12-14T17:48:53.274" v="2"/>
        <pc:sldMasterMkLst>
          <pc:docMk/>
          <pc:sldMasterMk cId="4160352320" sldId="2147483899"/>
        </pc:sldMasterMkLst>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2351020945" sldId="2147483900"/>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1805200520" sldId="2147483901"/>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1010949056" sldId="2147483902"/>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422119707" sldId="2147483903"/>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4139807940" sldId="2147483904"/>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144605738" sldId="2147483905"/>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414363113" sldId="2147483906"/>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3846593833" sldId="2147483907"/>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2267789742" sldId="2147483908"/>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350269492" sldId="2147483909"/>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2409982226" sldId="2147483910"/>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1751259168" sldId="2147483911"/>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2669083044" sldId="2147483912"/>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850941557" sldId="2147483913"/>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40417846" sldId="2147483914"/>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3005843189" sldId="2147483915"/>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1834710441" sldId="2147483916"/>
          </pc:sldLayoutMkLst>
        </pc:sldLayoutChg>
      </pc:sldMasterChg>
    </pc:docChg>
  </pc:docChgLst>
  <pc:docChgLst>
    <pc:chgData name="Muskan Allabaksh Pathan[CAPG-97]" userId="S::capgb1127@manipalprolearn.co::7b035034-6c3a-4d3c-b4db-50c28adbb5a9" providerId="AD" clId="Web-{980F02DE-9154-4659-80BD-B949DD4F6F57}"/>
    <pc:docChg chg="modSld">
      <pc:chgData name="Muskan Allabaksh Pathan[CAPG-97]" userId="S::capgb1127@manipalprolearn.co::7b035034-6c3a-4d3c-b4db-50c28adbb5a9" providerId="AD" clId="Web-{980F02DE-9154-4659-80BD-B949DD4F6F57}" dt="2022-12-15T05:52:42.454" v="13" actId="1076"/>
      <pc:docMkLst>
        <pc:docMk/>
      </pc:docMkLst>
      <pc:sldChg chg="modSp">
        <pc:chgData name="Muskan Allabaksh Pathan[CAPG-97]" userId="S::capgb1127@manipalprolearn.co::7b035034-6c3a-4d3c-b4db-50c28adbb5a9" providerId="AD" clId="Web-{980F02DE-9154-4659-80BD-B949DD4F6F57}" dt="2022-12-15T05:52:42.454" v="13" actId="1076"/>
        <pc:sldMkLst>
          <pc:docMk/>
          <pc:sldMk cId="1948591884" sldId="263"/>
        </pc:sldMkLst>
        <pc:spChg chg="mod">
          <ac:chgData name="Muskan Allabaksh Pathan[CAPG-97]" userId="S::capgb1127@manipalprolearn.co::7b035034-6c3a-4d3c-b4db-50c28adbb5a9" providerId="AD" clId="Web-{980F02DE-9154-4659-80BD-B949DD4F6F57}" dt="2022-12-15T05:52:26.969" v="8" actId="20577"/>
          <ac:spMkLst>
            <pc:docMk/>
            <pc:sldMk cId="1948591884" sldId="263"/>
            <ac:spMk id="3" creationId="{CF7DD813-9E81-45F2-B76A-642F2FF8B0E1}"/>
          </ac:spMkLst>
        </pc:spChg>
        <pc:picChg chg="mod">
          <ac:chgData name="Muskan Allabaksh Pathan[CAPG-97]" userId="S::capgb1127@manipalprolearn.co::7b035034-6c3a-4d3c-b4db-50c28adbb5a9" providerId="AD" clId="Web-{980F02DE-9154-4659-80BD-B949DD4F6F57}" dt="2022-12-15T05:52:42.454" v="13" actId="1076"/>
          <ac:picMkLst>
            <pc:docMk/>
            <pc:sldMk cId="1948591884" sldId="263"/>
            <ac:picMk id="8" creationId="{845BD0A9-178B-4B29-8B80-59B357B5C8E0}"/>
          </ac:picMkLst>
        </pc:picChg>
      </pc:sldChg>
      <pc:sldChg chg="modSp">
        <pc:chgData name="Muskan Allabaksh Pathan[CAPG-97]" userId="S::capgb1127@manipalprolearn.co::7b035034-6c3a-4d3c-b4db-50c28adbb5a9" providerId="AD" clId="Web-{980F02DE-9154-4659-80BD-B949DD4F6F57}" dt="2022-12-15T05:51:04.562" v="1" actId="20577"/>
        <pc:sldMkLst>
          <pc:docMk/>
          <pc:sldMk cId="2522754274" sldId="276"/>
        </pc:sldMkLst>
        <pc:spChg chg="mod">
          <ac:chgData name="Muskan Allabaksh Pathan[CAPG-97]" userId="S::capgb1127@manipalprolearn.co::7b035034-6c3a-4d3c-b4db-50c28adbb5a9" providerId="AD" clId="Web-{980F02DE-9154-4659-80BD-B949DD4F6F57}" dt="2022-12-15T05:51:04.562" v="1" actId="20577"/>
          <ac:spMkLst>
            <pc:docMk/>
            <pc:sldMk cId="2522754274" sldId="276"/>
            <ac:spMk id="11" creationId="{D0576194-2019-28BA-93AE-0F164E8EE7FA}"/>
          </ac:spMkLst>
        </pc:spChg>
      </pc:sldChg>
      <pc:sldChg chg="modSp">
        <pc:chgData name="Muskan Allabaksh Pathan[CAPG-97]" userId="S::capgb1127@manipalprolearn.co::7b035034-6c3a-4d3c-b4db-50c28adbb5a9" providerId="AD" clId="Web-{980F02DE-9154-4659-80BD-B949DD4F6F57}" dt="2022-12-15T05:51:28.187" v="3" actId="1076"/>
        <pc:sldMkLst>
          <pc:docMk/>
          <pc:sldMk cId="4114952357" sldId="279"/>
        </pc:sldMkLst>
        <pc:picChg chg="mod">
          <ac:chgData name="Muskan Allabaksh Pathan[CAPG-97]" userId="S::capgb1127@manipalprolearn.co::7b035034-6c3a-4d3c-b4db-50c28adbb5a9" providerId="AD" clId="Web-{980F02DE-9154-4659-80BD-B949DD4F6F57}" dt="2022-12-15T05:51:28.187" v="3" actId="1076"/>
          <ac:picMkLst>
            <pc:docMk/>
            <pc:sldMk cId="4114952357" sldId="279"/>
            <ac:picMk id="4" creationId="{D5B6EB32-AB70-00B5-4279-1DD7AC6A9028}"/>
          </ac:picMkLst>
        </pc:picChg>
      </pc:sldChg>
      <pc:sldChg chg="modSp">
        <pc:chgData name="Muskan Allabaksh Pathan[CAPG-97]" userId="S::capgb1127@manipalprolearn.co::7b035034-6c3a-4d3c-b4db-50c28adbb5a9" providerId="AD" clId="Web-{980F02DE-9154-4659-80BD-B949DD4F6F57}" dt="2022-12-15T05:52:17.141" v="7" actId="20577"/>
        <pc:sldMkLst>
          <pc:docMk/>
          <pc:sldMk cId="910623226" sldId="282"/>
        </pc:sldMkLst>
        <pc:spChg chg="mod">
          <ac:chgData name="Muskan Allabaksh Pathan[CAPG-97]" userId="S::capgb1127@manipalprolearn.co::7b035034-6c3a-4d3c-b4db-50c28adbb5a9" providerId="AD" clId="Web-{980F02DE-9154-4659-80BD-B949DD4F6F57}" dt="2022-12-15T05:52:17.141" v="7" actId="20577"/>
          <ac:spMkLst>
            <pc:docMk/>
            <pc:sldMk cId="910623226" sldId="282"/>
            <ac:spMk id="2" creationId="{88114197-1985-4AC2-AAD4-CDCA6E8B6600}"/>
          </ac:spMkLst>
        </pc:spChg>
      </pc:sldChg>
      <pc:sldChg chg="modSp">
        <pc:chgData name="Muskan Allabaksh Pathan[CAPG-97]" userId="S::capgb1127@manipalprolearn.co::7b035034-6c3a-4d3c-b4db-50c28adbb5a9" providerId="AD" clId="Web-{980F02DE-9154-4659-80BD-B949DD4F6F57}" dt="2022-12-15T05:52:10.703" v="6" actId="20577"/>
        <pc:sldMkLst>
          <pc:docMk/>
          <pc:sldMk cId="4088627754" sldId="283"/>
        </pc:sldMkLst>
        <pc:spChg chg="mod">
          <ac:chgData name="Muskan Allabaksh Pathan[CAPG-97]" userId="S::capgb1127@manipalprolearn.co::7b035034-6c3a-4d3c-b4db-50c28adbb5a9" providerId="AD" clId="Web-{980F02DE-9154-4659-80BD-B949DD4F6F57}" dt="2022-12-15T05:52:10.703" v="6" actId="20577"/>
          <ac:spMkLst>
            <pc:docMk/>
            <pc:sldMk cId="4088627754" sldId="283"/>
            <ac:spMk id="2" creationId="{15395619-E273-2323-3590-97DDF4EEDADE}"/>
          </ac:spMkLst>
        </pc:spChg>
      </pc:sldChg>
      <pc:sldChg chg="modSp">
        <pc:chgData name="Muskan Allabaksh Pathan[CAPG-97]" userId="S::capgb1127@manipalprolearn.co::7b035034-6c3a-4d3c-b4db-50c28adbb5a9" providerId="AD" clId="Web-{980F02DE-9154-4659-80BD-B949DD4F6F57}" dt="2022-12-15T05:52:03.719" v="5" actId="20577"/>
        <pc:sldMkLst>
          <pc:docMk/>
          <pc:sldMk cId="580560463" sldId="284"/>
        </pc:sldMkLst>
        <pc:spChg chg="mod">
          <ac:chgData name="Muskan Allabaksh Pathan[CAPG-97]" userId="S::capgb1127@manipalprolearn.co::7b035034-6c3a-4d3c-b4db-50c28adbb5a9" providerId="AD" clId="Web-{980F02DE-9154-4659-80BD-B949DD4F6F57}" dt="2022-12-15T05:52:03.719" v="5" actId="20577"/>
          <ac:spMkLst>
            <pc:docMk/>
            <pc:sldMk cId="580560463" sldId="284"/>
            <ac:spMk id="2" creationId="{21D29564-87EF-17AD-C46C-B4A7176995B3}"/>
          </ac:spMkLst>
        </pc:spChg>
      </pc:sldChg>
      <pc:sldChg chg="modSp">
        <pc:chgData name="Muskan Allabaksh Pathan[CAPG-97]" userId="S::capgb1127@manipalprolearn.co::7b035034-6c3a-4d3c-b4db-50c28adbb5a9" providerId="AD" clId="Web-{980F02DE-9154-4659-80BD-B949DD4F6F57}" dt="2022-12-15T05:51:54.938" v="4" actId="20577"/>
        <pc:sldMkLst>
          <pc:docMk/>
          <pc:sldMk cId="4102149307" sldId="288"/>
        </pc:sldMkLst>
        <pc:spChg chg="mod">
          <ac:chgData name="Muskan Allabaksh Pathan[CAPG-97]" userId="S::capgb1127@manipalprolearn.co::7b035034-6c3a-4d3c-b4db-50c28adbb5a9" providerId="AD" clId="Web-{980F02DE-9154-4659-80BD-B949DD4F6F57}" dt="2022-12-15T05:51:54.938" v="4" actId="20577"/>
          <ac:spMkLst>
            <pc:docMk/>
            <pc:sldMk cId="4102149307" sldId="288"/>
            <ac:spMk id="2" creationId="{C86E12B7-1594-660F-8CC0-60CE41DAB8D1}"/>
          </ac:spMkLst>
        </pc:spChg>
      </pc:sldChg>
    </pc:docChg>
  </pc:docChgLst>
  <pc:docChgLst>
    <pc:chgData name="Vinitha Devalla[CAPG-97]" userId="S::capgb1138@manipalprolearn.co::60297c06-e0a2-42b7-9399-c85cbfa7f134" providerId="AD" clId="Web-{67E73485-6B67-4E8A-8A39-EDF00BD665D2}"/>
    <pc:docChg chg="modSld">
      <pc:chgData name="Vinitha Devalla[CAPG-97]" userId="S::capgb1138@manipalprolearn.co::60297c06-e0a2-42b7-9399-c85cbfa7f134" providerId="AD" clId="Web-{67E73485-6B67-4E8A-8A39-EDF00BD665D2}" dt="2022-12-15T15:20:57.907" v="4" actId="14100"/>
      <pc:docMkLst>
        <pc:docMk/>
      </pc:docMkLst>
      <pc:sldChg chg="addSp delSp modSp">
        <pc:chgData name="Vinitha Devalla[CAPG-97]" userId="S::capgb1138@manipalprolearn.co::60297c06-e0a2-42b7-9399-c85cbfa7f134" providerId="AD" clId="Web-{67E73485-6B67-4E8A-8A39-EDF00BD665D2}" dt="2022-12-15T15:20:57.907" v="4" actId="14100"/>
        <pc:sldMkLst>
          <pc:docMk/>
          <pc:sldMk cId="910623226" sldId="282"/>
        </pc:sldMkLst>
        <pc:spChg chg="add del mod">
          <ac:chgData name="Vinitha Devalla[CAPG-97]" userId="S::capgb1138@manipalprolearn.co::60297c06-e0a2-42b7-9399-c85cbfa7f134" providerId="AD" clId="Web-{67E73485-6B67-4E8A-8A39-EDF00BD665D2}" dt="2022-12-15T15:20:46.156" v="1"/>
          <ac:spMkLst>
            <pc:docMk/>
            <pc:sldMk cId="910623226" sldId="282"/>
            <ac:spMk id="4" creationId="{D1B963CE-6007-C854-B51B-0039D49269B3}"/>
          </ac:spMkLst>
        </pc:spChg>
        <pc:picChg chg="add mod ord">
          <ac:chgData name="Vinitha Devalla[CAPG-97]" userId="S::capgb1138@manipalprolearn.co::60297c06-e0a2-42b7-9399-c85cbfa7f134" providerId="AD" clId="Web-{67E73485-6B67-4E8A-8A39-EDF00BD665D2}" dt="2022-12-15T15:20:57.907" v="4" actId="14100"/>
          <ac:picMkLst>
            <pc:docMk/>
            <pc:sldMk cId="910623226" sldId="282"/>
            <ac:picMk id="5" creationId="{CB94A22D-28D3-9476-9EA0-62C3547CEC5E}"/>
          </ac:picMkLst>
        </pc:picChg>
        <pc:picChg chg="del">
          <ac:chgData name="Vinitha Devalla[CAPG-97]" userId="S::capgb1138@manipalprolearn.co::60297c06-e0a2-42b7-9399-c85cbfa7f134" providerId="AD" clId="Web-{67E73485-6B67-4E8A-8A39-EDF00BD665D2}" dt="2022-12-15T15:20:43.047" v="0"/>
          <ac:picMkLst>
            <pc:docMk/>
            <pc:sldMk cId="910623226" sldId="282"/>
            <ac:picMk id="6" creationId="{0B4655BD-A2E8-CF6F-A795-ECF23D953B26}"/>
          </ac:picMkLst>
        </pc:picChg>
      </pc:sldChg>
    </pc:docChg>
  </pc:docChgLst>
  <pc:docChgLst>
    <pc:chgData name="Vinitha Devalla[CAPG-97]" userId="S::capgb1138@manipalprolearn.co::60297c06-e0a2-42b7-9399-c85cbfa7f134" providerId="AD" clId="Web-{128D50AB-3708-463F-86A3-90EDC6E46104}"/>
    <pc:docChg chg="addSld modSld modSection">
      <pc:chgData name="Vinitha Devalla[CAPG-97]" userId="S::capgb1138@manipalprolearn.co::60297c06-e0a2-42b7-9399-c85cbfa7f134" providerId="AD" clId="Web-{128D50AB-3708-463F-86A3-90EDC6E46104}" dt="2022-12-15T07:39:27.923" v="122" actId="20577"/>
      <pc:docMkLst>
        <pc:docMk/>
      </pc:docMkLst>
      <pc:sldChg chg="modSp">
        <pc:chgData name="Vinitha Devalla[CAPG-97]" userId="S::capgb1138@manipalprolearn.co::60297c06-e0a2-42b7-9399-c85cbfa7f134" providerId="AD" clId="Web-{128D50AB-3708-463F-86A3-90EDC6E46104}" dt="2022-12-15T07:39:27.923" v="122" actId="20577"/>
        <pc:sldMkLst>
          <pc:docMk/>
          <pc:sldMk cId="488300318" sldId="272"/>
        </pc:sldMkLst>
        <pc:spChg chg="mod">
          <ac:chgData name="Vinitha Devalla[CAPG-97]" userId="S::capgb1138@manipalprolearn.co::60297c06-e0a2-42b7-9399-c85cbfa7f134" providerId="AD" clId="Web-{128D50AB-3708-463F-86A3-90EDC6E46104}" dt="2022-12-15T07:39:27.923" v="122" actId="20577"/>
          <ac:spMkLst>
            <pc:docMk/>
            <pc:sldMk cId="488300318" sldId="272"/>
            <ac:spMk id="5" creationId="{09180746-742A-241C-CD4E-26885F870849}"/>
          </ac:spMkLst>
        </pc:spChg>
      </pc:sldChg>
      <pc:sldChg chg="modSp">
        <pc:chgData name="Vinitha Devalla[CAPG-97]" userId="S::capgb1138@manipalprolearn.co::60297c06-e0a2-42b7-9399-c85cbfa7f134" providerId="AD" clId="Web-{128D50AB-3708-463F-86A3-90EDC6E46104}" dt="2022-12-15T07:37:28.374" v="109" actId="14100"/>
        <pc:sldMkLst>
          <pc:docMk/>
          <pc:sldMk cId="2425208981" sldId="289"/>
        </pc:sldMkLst>
        <pc:picChg chg="mod">
          <ac:chgData name="Vinitha Devalla[CAPG-97]" userId="S::capgb1138@manipalprolearn.co::60297c06-e0a2-42b7-9399-c85cbfa7f134" providerId="AD" clId="Web-{128D50AB-3708-463F-86A3-90EDC6E46104}" dt="2022-12-15T07:37:28.374" v="109" actId="14100"/>
          <ac:picMkLst>
            <pc:docMk/>
            <pc:sldMk cId="2425208981" sldId="289"/>
            <ac:picMk id="5" creationId="{D3712CF8-3D14-7A1A-D3A9-7A68BE903DBE}"/>
          </ac:picMkLst>
        </pc:picChg>
      </pc:sldChg>
      <pc:sldChg chg="addSp delSp modSp new">
        <pc:chgData name="Vinitha Devalla[CAPG-97]" userId="S::capgb1138@manipalprolearn.co::60297c06-e0a2-42b7-9399-c85cbfa7f134" providerId="AD" clId="Web-{128D50AB-3708-463F-86A3-90EDC6E46104}" dt="2022-12-15T07:36:37.436" v="107" actId="14100"/>
        <pc:sldMkLst>
          <pc:docMk/>
          <pc:sldMk cId="1866504670" sldId="291"/>
        </pc:sldMkLst>
        <pc:spChg chg="mod">
          <ac:chgData name="Vinitha Devalla[CAPG-97]" userId="S::capgb1138@manipalprolearn.co::60297c06-e0a2-42b7-9399-c85cbfa7f134" providerId="AD" clId="Web-{128D50AB-3708-463F-86A3-90EDC6E46104}" dt="2022-12-15T07:16:33.480" v="28" actId="14100"/>
          <ac:spMkLst>
            <pc:docMk/>
            <pc:sldMk cId="1866504670" sldId="291"/>
            <ac:spMk id="2" creationId="{86CF003B-961B-2445-C61A-C5C290DFDEDD}"/>
          </ac:spMkLst>
        </pc:spChg>
        <pc:spChg chg="del">
          <ac:chgData name="Vinitha Devalla[CAPG-97]" userId="S::capgb1138@manipalprolearn.co::60297c06-e0a2-42b7-9399-c85cbfa7f134" providerId="AD" clId="Web-{128D50AB-3708-463F-86A3-90EDC6E46104}" dt="2022-12-15T07:17:11.309" v="29"/>
          <ac:spMkLst>
            <pc:docMk/>
            <pc:sldMk cId="1866504670" sldId="291"/>
            <ac:spMk id="3" creationId="{DA9222F1-C43E-56E7-4977-A1505F511C85}"/>
          </ac:spMkLst>
        </pc:spChg>
        <pc:spChg chg="add mod">
          <ac:chgData name="Vinitha Devalla[CAPG-97]" userId="S::capgb1138@manipalprolearn.co::60297c06-e0a2-42b7-9399-c85cbfa7f134" providerId="AD" clId="Web-{128D50AB-3708-463F-86A3-90EDC6E46104}" dt="2022-12-15T07:24:52.409" v="44" actId="1076"/>
          <ac:spMkLst>
            <pc:docMk/>
            <pc:sldMk cId="1866504670" sldId="291"/>
            <ac:spMk id="7" creationId="{287E2B9F-8CD4-DC12-78FA-63F0B3C4745C}"/>
          </ac:spMkLst>
        </pc:spChg>
        <pc:spChg chg="add mod">
          <ac:chgData name="Vinitha Devalla[CAPG-97]" userId="S::capgb1138@manipalprolearn.co::60297c06-e0a2-42b7-9399-c85cbfa7f134" providerId="AD" clId="Web-{128D50AB-3708-463F-86A3-90EDC6E46104}" dt="2022-12-15T07:25:38.410" v="49" actId="14100"/>
          <ac:spMkLst>
            <pc:docMk/>
            <pc:sldMk cId="1866504670" sldId="291"/>
            <ac:spMk id="8" creationId="{F26115B0-169C-2243-6ECD-602C714A3C76}"/>
          </ac:spMkLst>
        </pc:spChg>
        <pc:spChg chg="add mod">
          <ac:chgData name="Vinitha Devalla[CAPG-97]" userId="S::capgb1138@manipalprolearn.co::60297c06-e0a2-42b7-9399-c85cbfa7f134" providerId="AD" clId="Web-{128D50AB-3708-463F-86A3-90EDC6E46104}" dt="2022-12-15T07:35:54.404" v="106" actId="14100"/>
          <ac:spMkLst>
            <pc:docMk/>
            <pc:sldMk cId="1866504670" sldId="291"/>
            <ac:spMk id="18" creationId="{B1A4F2EB-C0E8-71C7-9E46-2FF42D9B3DB3}"/>
          </ac:spMkLst>
        </pc:spChg>
        <pc:graphicFrameChg chg="add del mod">
          <ac:chgData name="Vinitha Devalla[CAPG-97]" userId="S::capgb1138@manipalprolearn.co::60297c06-e0a2-42b7-9399-c85cbfa7f134" providerId="AD" clId="Web-{128D50AB-3708-463F-86A3-90EDC6E46104}" dt="2022-12-15T07:29:34.398" v="78"/>
          <ac:graphicFrameMkLst>
            <pc:docMk/>
            <pc:sldMk cId="1866504670" sldId="291"/>
            <ac:graphicFrameMk id="15" creationId="{1796A6B5-60CA-D851-C8C7-B467ABCCB1BF}"/>
          </ac:graphicFrameMkLst>
        </pc:graphicFrameChg>
        <pc:graphicFrameChg chg="add del mod modGraphic">
          <ac:chgData name="Vinitha Devalla[CAPG-97]" userId="S::capgb1138@manipalprolearn.co::60297c06-e0a2-42b7-9399-c85cbfa7f134" providerId="AD" clId="Web-{128D50AB-3708-463F-86A3-90EDC6E46104}" dt="2022-12-15T07:35:32.044" v="102"/>
          <ac:graphicFrameMkLst>
            <pc:docMk/>
            <pc:sldMk cId="1866504670" sldId="291"/>
            <ac:graphicFrameMk id="17" creationId="{D11BD7D9-2CB6-42DD-220A-2508A35B6D1A}"/>
          </ac:graphicFrameMkLst>
        </pc:graphicFrameChg>
        <pc:picChg chg="add mod ord">
          <ac:chgData name="Vinitha Devalla[CAPG-97]" userId="S::capgb1138@manipalprolearn.co::60297c06-e0a2-42b7-9399-c85cbfa7f134" providerId="AD" clId="Web-{128D50AB-3708-463F-86A3-90EDC6E46104}" dt="2022-12-15T07:28:38.757" v="74" actId="14100"/>
          <ac:picMkLst>
            <pc:docMk/>
            <pc:sldMk cId="1866504670" sldId="291"/>
            <ac:picMk id="4" creationId="{42A2166F-7B5D-512B-4295-D5F2AB118128}"/>
          </ac:picMkLst>
        </pc:picChg>
        <pc:picChg chg="add mod">
          <ac:chgData name="Vinitha Devalla[CAPG-97]" userId="S::capgb1138@manipalprolearn.co::60297c06-e0a2-42b7-9399-c85cbfa7f134" providerId="AD" clId="Web-{128D50AB-3708-463F-86A3-90EDC6E46104}" dt="2022-12-15T07:23:25.158" v="35" actId="1076"/>
          <ac:picMkLst>
            <pc:docMk/>
            <pc:sldMk cId="1866504670" sldId="291"/>
            <ac:picMk id="5" creationId="{A12469D5-9F6C-0169-C559-CD4D5D911C11}"/>
          </ac:picMkLst>
        </pc:picChg>
        <pc:picChg chg="add del mod">
          <ac:chgData name="Vinitha Devalla[CAPG-97]" userId="S::capgb1138@manipalprolearn.co::60297c06-e0a2-42b7-9399-c85cbfa7f134" providerId="AD" clId="Web-{128D50AB-3708-463F-86A3-90EDC6E46104}" dt="2022-12-15T07:23:39.393" v="37"/>
          <ac:picMkLst>
            <pc:docMk/>
            <pc:sldMk cId="1866504670" sldId="291"/>
            <ac:picMk id="6" creationId="{0A493DFF-A671-4C63-49FD-45E62DCAD359}"/>
          </ac:picMkLst>
        </pc:picChg>
        <pc:picChg chg="add mod">
          <ac:chgData name="Vinitha Devalla[CAPG-97]" userId="S::capgb1138@manipalprolearn.co::60297c06-e0a2-42b7-9399-c85cbfa7f134" providerId="AD" clId="Web-{128D50AB-3708-463F-86A3-90EDC6E46104}" dt="2022-12-15T07:26:07.317" v="51" actId="1076"/>
          <ac:picMkLst>
            <pc:docMk/>
            <pc:sldMk cId="1866504670" sldId="291"/>
            <ac:picMk id="9" creationId="{FB737A83-2252-C098-7412-67D53BB87536}"/>
          </ac:picMkLst>
        </pc:picChg>
        <pc:picChg chg="add mod">
          <ac:chgData name="Vinitha Devalla[CAPG-97]" userId="S::capgb1138@manipalprolearn.co::60297c06-e0a2-42b7-9399-c85cbfa7f134" providerId="AD" clId="Web-{128D50AB-3708-463F-86A3-90EDC6E46104}" dt="2022-12-15T07:36:37.436" v="107" actId="14100"/>
          <ac:picMkLst>
            <pc:docMk/>
            <pc:sldMk cId="1866504670" sldId="291"/>
            <ac:picMk id="10" creationId="{7E6BC1D7-3082-A872-AE09-4D8AB61CC014}"/>
          </ac:picMkLst>
        </pc:picChg>
        <pc:picChg chg="add mod">
          <ac:chgData name="Vinitha Devalla[CAPG-97]" userId="S::capgb1138@manipalprolearn.co::60297c06-e0a2-42b7-9399-c85cbfa7f134" providerId="AD" clId="Web-{128D50AB-3708-463F-86A3-90EDC6E46104}" dt="2022-12-15T07:30:44.134" v="81" actId="14100"/>
          <ac:picMkLst>
            <pc:docMk/>
            <pc:sldMk cId="1866504670" sldId="291"/>
            <ac:picMk id="11" creationId="{CAB5BE94-6766-115A-DC4B-43D4EA7141B4}"/>
          </ac:picMkLst>
        </pc:picChg>
        <pc:picChg chg="add del mod">
          <ac:chgData name="Vinitha Devalla[CAPG-97]" userId="S::capgb1138@manipalprolearn.co::60297c06-e0a2-42b7-9399-c85cbfa7f134" providerId="AD" clId="Web-{128D50AB-3708-463F-86A3-90EDC6E46104}" dt="2022-12-15T07:28:09.178" v="68"/>
          <ac:picMkLst>
            <pc:docMk/>
            <pc:sldMk cId="1866504670" sldId="291"/>
            <ac:picMk id="12" creationId="{36DB5CB7-F714-A2C5-8B15-9AF5EB771E6C}"/>
          </ac:picMkLst>
        </pc:picChg>
        <pc:picChg chg="add mod">
          <ac:chgData name="Vinitha Devalla[CAPG-97]" userId="S::capgb1138@manipalprolearn.co::60297c06-e0a2-42b7-9399-c85cbfa7f134" providerId="AD" clId="Web-{128D50AB-3708-463F-86A3-90EDC6E46104}" dt="2022-12-15T07:28:26.506" v="72" actId="1076"/>
          <ac:picMkLst>
            <pc:docMk/>
            <pc:sldMk cId="1866504670" sldId="291"/>
            <ac:picMk id="13" creationId="{79E7042C-1658-3F53-69C2-D2AEE60C4FF3}"/>
          </ac:picMkLst>
        </pc:picChg>
      </pc:sldChg>
    </pc:docChg>
  </pc:docChgLst>
  <pc:docChgLst>
    <pc:chgData name="Muskan Allabaksh Pathan[CAPG-97]" userId="S::capgb1127@manipalprolearn.co::7b035034-6c3a-4d3c-b4db-50c28adbb5a9" providerId="AD" clId="Web-{06A9C834-234F-4140-BE1D-AD0F16107D73}"/>
    <pc:docChg chg="sldOrd">
      <pc:chgData name="Muskan Allabaksh Pathan[CAPG-97]" userId="S::capgb1127@manipalprolearn.co::7b035034-6c3a-4d3c-b4db-50c28adbb5a9" providerId="AD" clId="Web-{06A9C834-234F-4140-BE1D-AD0F16107D73}" dt="2022-12-15T09:44:05.359" v="1"/>
      <pc:docMkLst>
        <pc:docMk/>
      </pc:docMkLst>
      <pc:sldChg chg="ord">
        <pc:chgData name="Muskan Allabaksh Pathan[CAPG-97]" userId="S::capgb1127@manipalprolearn.co::7b035034-6c3a-4d3c-b4db-50c28adbb5a9" providerId="AD" clId="Web-{06A9C834-234F-4140-BE1D-AD0F16107D73}" dt="2022-12-15T09:43:53.109" v="0"/>
        <pc:sldMkLst>
          <pc:docMk/>
          <pc:sldMk cId="2527040879" sldId="275"/>
        </pc:sldMkLst>
      </pc:sldChg>
      <pc:sldChg chg="ord">
        <pc:chgData name="Muskan Allabaksh Pathan[CAPG-97]" userId="S::capgb1127@manipalprolearn.co::7b035034-6c3a-4d3c-b4db-50c28adbb5a9" providerId="AD" clId="Web-{06A9C834-234F-4140-BE1D-AD0F16107D73}" dt="2022-12-15T09:44:05.359" v="1"/>
        <pc:sldMkLst>
          <pc:docMk/>
          <pc:sldMk cId="2522754274" sldId="276"/>
        </pc:sldMkLst>
      </pc:sldChg>
    </pc:docChg>
  </pc:docChgLst>
  <pc:docChgLst>
    <pc:chgData name="Sarika Pathiputturu[CAPG-97]" userId="S::capgb1137@manipalprolearn.co::41c215b0-187e-4e87-be2c-902427bbb850" providerId="AD" clId="Web-{262AFDBA-72EF-4FDF-8956-0940D845C238}"/>
    <pc:docChg chg="modSld">
      <pc:chgData name="Sarika Pathiputturu[CAPG-97]" userId="S::capgb1137@manipalprolearn.co::41c215b0-187e-4e87-be2c-902427bbb850" providerId="AD" clId="Web-{262AFDBA-72EF-4FDF-8956-0940D845C238}" dt="2022-12-15T15:18:49.732" v="2" actId="14100"/>
      <pc:docMkLst>
        <pc:docMk/>
      </pc:docMkLst>
      <pc:sldChg chg="modSp">
        <pc:chgData name="Sarika Pathiputturu[CAPG-97]" userId="S::capgb1137@manipalprolearn.co::41c215b0-187e-4e87-be2c-902427bbb850" providerId="AD" clId="Web-{262AFDBA-72EF-4FDF-8956-0940D845C238}" dt="2022-12-15T15:18:14.529" v="1" actId="20577"/>
        <pc:sldMkLst>
          <pc:docMk/>
          <pc:sldMk cId="910623226" sldId="282"/>
        </pc:sldMkLst>
        <pc:spChg chg="mod">
          <ac:chgData name="Sarika Pathiputturu[CAPG-97]" userId="S::capgb1137@manipalprolearn.co::41c215b0-187e-4e87-be2c-902427bbb850" providerId="AD" clId="Web-{262AFDBA-72EF-4FDF-8956-0940D845C238}" dt="2022-12-15T15:18:14.529" v="1" actId="20577"/>
          <ac:spMkLst>
            <pc:docMk/>
            <pc:sldMk cId="910623226" sldId="282"/>
            <ac:spMk id="2" creationId="{88114197-1985-4AC2-AAD4-CDCA6E8B6600}"/>
          </ac:spMkLst>
        </pc:spChg>
      </pc:sldChg>
      <pc:sldChg chg="modSp">
        <pc:chgData name="Sarika Pathiputturu[CAPG-97]" userId="S::capgb1137@manipalprolearn.co::41c215b0-187e-4e87-be2c-902427bbb850" providerId="AD" clId="Web-{262AFDBA-72EF-4FDF-8956-0940D845C238}" dt="2022-12-15T15:18:49.732" v="2" actId="14100"/>
        <pc:sldMkLst>
          <pc:docMk/>
          <pc:sldMk cId="2425208981" sldId="289"/>
        </pc:sldMkLst>
        <pc:picChg chg="mod">
          <ac:chgData name="Sarika Pathiputturu[CAPG-97]" userId="S::capgb1137@manipalprolearn.co::41c215b0-187e-4e87-be2c-902427bbb850" providerId="AD" clId="Web-{262AFDBA-72EF-4FDF-8956-0940D845C238}" dt="2022-12-15T15:18:49.732" v="2" actId="14100"/>
          <ac:picMkLst>
            <pc:docMk/>
            <pc:sldMk cId="2425208981" sldId="289"/>
            <ac:picMk id="5" creationId="{D3712CF8-3D14-7A1A-D3A9-7A68BE903DBE}"/>
          </ac:picMkLst>
        </pc:picChg>
      </pc:sldChg>
    </pc:docChg>
  </pc:docChgLst>
  <pc:docChgLst>
    <pc:chgData name="Vinitha Devalla[CAPG-97]" userId="S::capgb1138@manipalprolearn.co::60297c06-e0a2-42b7-9399-c85cbfa7f134" providerId="AD" clId="Web-{52783F64-6904-4677-9F5E-9DB0E1118DFF}"/>
    <pc:docChg chg="modSld addMainMaster delMainMaster">
      <pc:chgData name="Vinitha Devalla[CAPG-97]" userId="S::capgb1138@manipalprolearn.co::60297c06-e0a2-42b7-9399-c85cbfa7f134" providerId="AD" clId="Web-{52783F64-6904-4677-9F5E-9DB0E1118DFF}" dt="2022-12-14T17:43:17.327" v="24"/>
      <pc:docMkLst>
        <pc:docMk/>
      </pc:docMkLst>
      <pc:sldChg chg="modSp mod modClrScheme chgLayout">
        <pc:chgData name="Vinitha Devalla[CAPG-97]" userId="S::capgb1138@manipalprolearn.co::60297c06-e0a2-42b7-9399-c85cbfa7f134" providerId="AD" clId="Web-{52783F64-6904-4677-9F5E-9DB0E1118DFF}" dt="2022-12-14T17:43:00.421" v="23"/>
        <pc:sldMkLst>
          <pc:docMk/>
          <pc:sldMk cId="2204204701" sldId="259"/>
        </pc:sldMkLst>
        <pc:spChg chg="mod ord">
          <ac:chgData name="Vinitha Devalla[CAPG-97]" userId="S::capgb1138@manipalprolearn.co::60297c06-e0a2-42b7-9399-c85cbfa7f134" providerId="AD" clId="Web-{52783F64-6904-4677-9F5E-9DB0E1118DFF}" dt="2022-12-14T17:43:00.421" v="23"/>
          <ac:spMkLst>
            <pc:docMk/>
            <pc:sldMk cId="2204204701" sldId="259"/>
            <ac:spMk id="2" creationId="{AFCBC7EF-4DAF-4027-868C-417F75D6217E}"/>
          </ac:spMkLst>
        </pc:spChg>
        <pc:spChg chg="mod ord">
          <ac:chgData name="Vinitha Devalla[CAPG-97]" userId="S::capgb1138@manipalprolearn.co::60297c06-e0a2-42b7-9399-c85cbfa7f134" providerId="AD" clId="Web-{52783F64-6904-4677-9F5E-9DB0E1118DFF}" dt="2022-12-14T17:43:00.421" v="23"/>
          <ac:spMkLst>
            <pc:docMk/>
            <pc:sldMk cId="2204204701" sldId="259"/>
            <ac:spMk id="3" creationId="{B07BAD6E-4794-4A9B-AC8D-494D804AE01B}"/>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2362032452" sldId="260"/>
        </pc:sldMkLst>
        <pc:spChg chg="mod ord">
          <ac:chgData name="Vinitha Devalla[CAPG-97]" userId="S::capgb1138@manipalprolearn.co::60297c06-e0a2-42b7-9399-c85cbfa7f134" providerId="AD" clId="Web-{52783F64-6904-4677-9F5E-9DB0E1118DFF}" dt="2022-12-14T17:43:00.421" v="23"/>
          <ac:spMkLst>
            <pc:docMk/>
            <pc:sldMk cId="2362032452" sldId="260"/>
            <ac:spMk id="2" creationId="{394B5396-D988-4851-9B08-099F3201C9F4}"/>
          </ac:spMkLst>
        </pc:spChg>
        <pc:graphicFrameChg chg="mod ord">
          <ac:chgData name="Vinitha Devalla[CAPG-97]" userId="S::capgb1138@manipalprolearn.co::60297c06-e0a2-42b7-9399-c85cbfa7f134" providerId="AD" clId="Web-{52783F64-6904-4677-9F5E-9DB0E1118DFF}" dt="2022-12-14T17:43:00.421" v="23"/>
          <ac:graphicFrameMkLst>
            <pc:docMk/>
            <pc:sldMk cId="2362032452" sldId="260"/>
            <ac:graphicFrameMk id="5" creationId="{E2755B7C-EC04-80F2-600B-15895D1E07D1}"/>
          </ac:graphicFrameMkLst>
        </pc:graphicFrameChg>
      </pc:sldChg>
      <pc:sldChg chg="modSp mod modClrScheme chgLayout">
        <pc:chgData name="Vinitha Devalla[CAPG-97]" userId="S::capgb1138@manipalprolearn.co::60297c06-e0a2-42b7-9399-c85cbfa7f134" providerId="AD" clId="Web-{52783F64-6904-4677-9F5E-9DB0E1118DFF}" dt="2022-12-14T17:43:00.421" v="23"/>
        <pc:sldMkLst>
          <pc:docMk/>
          <pc:sldMk cId="2098751440" sldId="261"/>
        </pc:sldMkLst>
        <pc:spChg chg="mod ord">
          <ac:chgData name="Vinitha Devalla[CAPG-97]" userId="S::capgb1138@manipalprolearn.co::60297c06-e0a2-42b7-9399-c85cbfa7f134" providerId="AD" clId="Web-{52783F64-6904-4677-9F5E-9DB0E1118DFF}" dt="2022-12-14T17:43:00.421" v="23"/>
          <ac:spMkLst>
            <pc:docMk/>
            <pc:sldMk cId="2098751440" sldId="261"/>
            <ac:spMk id="2" creationId="{7BBB2524-5253-45F2-97D5-7BF035A7628B}"/>
          </ac:spMkLst>
        </pc:spChg>
        <pc:picChg chg="mod ord">
          <ac:chgData name="Vinitha Devalla[CAPG-97]" userId="S::capgb1138@manipalprolearn.co::60297c06-e0a2-42b7-9399-c85cbfa7f134" providerId="AD" clId="Web-{52783F64-6904-4677-9F5E-9DB0E1118DFF}" dt="2022-12-14T17:43:00.421" v="23"/>
          <ac:picMkLst>
            <pc:docMk/>
            <pc:sldMk cId="2098751440" sldId="261"/>
            <ac:picMk id="8" creationId="{854CA8DE-08A2-42A1-B2B3-CA7E622CA57F}"/>
          </ac:picMkLst>
        </pc:picChg>
      </pc:sldChg>
      <pc:sldChg chg="modSp mod modClrScheme chgLayout">
        <pc:chgData name="Vinitha Devalla[CAPG-97]" userId="S::capgb1138@manipalprolearn.co::60297c06-e0a2-42b7-9399-c85cbfa7f134" providerId="AD" clId="Web-{52783F64-6904-4677-9F5E-9DB0E1118DFF}" dt="2022-12-14T17:43:00.421" v="23"/>
        <pc:sldMkLst>
          <pc:docMk/>
          <pc:sldMk cId="1948591884" sldId="263"/>
        </pc:sldMkLst>
        <pc:spChg chg="mod ord">
          <ac:chgData name="Vinitha Devalla[CAPG-97]" userId="S::capgb1138@manipalprolearn.co::60297c06-e0a2-42b7-9399-c85cbfa7f134" providerId="AD" clId="Web-{52783F64-6904-4677-9F5E-9DB0E1118DFF}" dt="2022-12-14T17:43:00.421" v="23"/>
          <ac:spMkLst>
            <pc:docMk/>
            <pc:sldMk cId="1948591884" sldId="263"/>
            <ac:spMk id="2" creationId="{F00243BF-801F-491B-8B51-36BA63892C4D}"/>
          </ac:spMkLst>
        </pc:spChg>
        <pc:spChg chg="mod ord">
          <ac:chgData name="Vinitha Devalla[CAPG-97]" userId="S::capgb1138@manipalprolearn.co::60297c06-e0a2-42b7-9399-c85cbfa7f134" providerId="AD" clId="Web-{52783F64-6904-4677-9F5E-9DB0E1118DFF}" dt="2022-12-14T17:43:00.421" v="23"/>
          <ac:spMkLst>
            <pc:docMk/>
            <pc:sldMk cId="1948591884" sldId="263"/>
            <ac:spMk id="3" creationId="{CF7DD813-9E81-45F2-B76A-642F2FF8B0E1}"/>
          </ac:spMkLst>
        </pc:spChg>
        <pc:picChg chg="mod ord">
          <ac:chgData name="Vinitha Devalla[CAPG-97]" userId="S::capgb1138@manipalprolearn.co::60297c06-e0a2-42b7-9399-c85cbfa7f134" providerId="AD" clId="Web-{52783F64-6904-4677-9F5E-9DB0E1118DFF}" dt="2022-12-14T17:43:00.421" v="23"/>
          <ac:picMkLst>
            <pc:docMk/>
            <pc:sldMk cId="1948591884" sldId="263"/>
            <ac:picMk id="8" creationId="{845BD0A9-178B-4B29-8B80-59B357B5C8E0}"/>
          </ac:picMkLst>
        </pc:picChg>
      </pc:sldChg>
      <pc:sldChg chg="modSp mod modClrScheme chgLayout">
        <pc:chgData name="Vinitha Devalla[CAPG-97]" userId="S::capgb1138@manipalprolearn.co::60297c06-e0a2-42b7-9399-c85cbfa7f134" providerId="AD" clId="Web-{52783F64-6904-4677-9F5E-9DB0E1118DFF}" dt="2022-12-14T17:43:00.421" v="23"/>
        <pc:sldMkLst>
          <pc:docMk/>
          <pc:sldMk cId="3894481329" sldId="266"/>
        </pc:sldMkLst>
        <pc:spChg chg="mod ord">
          <ac:chgData name="Vinitha Devalla[CAPG-97]" userId="S::capgb1138@manipalprolearn.co::60297c06-e0a2-42b7-9399-c85cbfa7f134" providerId="AD" clId="Web-{52783F64-6904-4677-9F5E-9DB0E1118DFF}" dt="2022-12-14T17:43:00.421" v="23"/>
          <ac:spMkLst>
            <pc:docMk/>
            <pc:sldMk cId="3894481329" sldId="266"/>
            <ac:spMk id="2" creationId="{15BF3064-269E-4408-8B80-776913FDA7DD}"/>
          </ac:spMkLst>
        </pc:spChg>
        <pc:spChg chg="mod ord">
          <ac:chgData name="Vinitha Devalla[CAPG-97]" userId="S::capgb1138@manipalprolearn.co::60297c06-e0a2-42b7-9399-c85cbfa7f134" providerId="AD" clId="Web-{52783F64-6904-4677-9F5E-9DB0E1118DFF}" dt="2022-12-14T17:43:00.421" v="23"/>
          <ac:spMkLst>
            <pc:docMk/>
            <pc:sldMk cId="3894481329" sldId="266"/>
            <ac:spMk id="3" creationId="{5F2FE7C7-1F02-46C8-9326-577F4E10A14E}"/>
          </ac:spMkLst>
        </pc:spChg>
        <pc:spChg chg="mod ord">
          <ac:chgData name="Vinitha Devalla[CAPG-97]" userId="S::capgb1138@manipalprolearn.co::60297c06-e0a2-42b7-9399-c85cbfa7f134" providerId="AD" clId="Web-{52783F64-6904-4677-9F5E-9DB0E1118DFF}" dt="2022-12-14T17:43:00.421" v="23"/>
          <ac:spMkLst>
            <pc:docMk/>
            <pc:sldMk cId="3894481329" sldId="266"/>
            <ac:spMk id="5" creationId="{8832719A-EFC8-44DE-8497-B2807A7CB5C9}"/>
          </ac:spMkLst>
        </pc:spChg>
        <pc:picChg chg="mod ord">
          <ac:chgData name="Vinitha Devalla[CAPG-97]" userId="S::capgb1138@manipalprolearn.co::60297c06-e0a2-42b7-9399-c85cbfa7f134" providerId="AD" clId="Web-{52783F64-6904-4677-9F5E-9DB0E1118DFF}" dt="2022-12-14T17:43:00.421" v="23"/>
          <ac:picMkLst>
            <pc:docMk/>
            <pc:sldMk cId="3894481329" sldId="266"/>
            <ac:picMk id="7" creationId="{A5D441B4-A3C2-46A8-9592-E73FEBC86A93}"/>
          </ac:picMkLst>
        </pc:picChg>
      </pc:sldChg>
      <pc:sldChg chg="modSp mod modClrScheme chgLayout">
        <pc:chgData name="Vinitha Devalla[CAPG-97]" userId="S::capgb1138@manipalprolearn.co::60297c06-e0a2-42b7-9399-c85cbfa7f134" providerId="AD" clId="Web-{52783F64-6904-4677-9F5E-9DB0E1118DFF}" dt="2022-12-14T17:43:00.421" v="23"/>
        <pc:sldMkLst>
          <pc:docMk/>
          <pc:sldMk cId="3567037803" sldId="267"/>
        </pc:sldMkLst>
        <pc:spChg chg="mod ord">
          <ac:chgData name="Vinitha Devalla[CAPG-97]" userId="S::capgb1138@manipalprolearn.co::60297c06-e0a2-42b7-9399-c85cbfa7f134" providerId="AD" clId="Web-{52783F64-6904-4677-9F5E-9DB0E1118DFF}" dt="2022-12-14T17:43:00.421" v="23"/>
          <ac:spMkLst>
            <pc:docMk/>
            <pc:sldMk cId="3567037803" sldId="267"/>
            <ac:spMk id="4" creationId="{AD73B31F-94E1-43C4-92A3-1857DF4D92FD}"/>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664623252" sldId="268"/>
        </pc:sldMkLst>
        <pc:spChg chg="mod ord">
          <ac:chgData name="Vinitha Devalla[CAPG-97]" userId="S::capgb1138@manipalprolearn.co::60297c06-e0a2-42b7-9399-c85cbfa7f134" providerId="AD" clId="Web-{52783F64-6904-4677-9F5E-9DB0E1118DFF}" dt="2022-12-14T17:43:00.421" v="23"/>
          <ac:spMkLst>
            <pc:docMk/>
            <pc:sldMk cId="664623252" sldId="268"/>
            <ac:spMk id="2" creationId="{D2B9A180-2C1B-4284-B29E-A2191918E902}"/>
          </ac:spMkLst>
        </pc:spChg>
      </pc:sldChg>
      <pc:sldChg chg="mod modClrScheme chgLayout">
        <pc:chgData name="Vinitha Devalla[CAPG-97]" userId="S::capgb1138@manipalprolearn.co::60297c06-e0a2-42b7-9399-c85cbfa7f134" providerId="AD" clId="Web-{52783F64-6904-4677-9F5E-9DB0E1118DFF}" dt="2022-12-14T17:43:00.421" v="23"/>
        <pc:sldMkLst>
          <pc:docMk/>
          <pc:sldMk cId="998797985" sldId="269"/>
        </pc:sldMkLst>
      </pc:sldChg>
      <pc:sldChg chg="modSp mod modClrScheme chgLayout">
        <pc:chgData name="Vinitha Devalla[CAPG-97]" userId="S::capgb1138@manipalprolearn.co::60297c06-e0a2-42b7-9399-c85cbfa7f134" providerId="AD" clId="Web-{52783F64-6904-4677-9F5E-9DB0E1118DFF}" dt="2022-12-14T17:43:00.421" v="23"/>
        <pc:sldMkLst>
          <pc:docMk/>
          <pc:sldMk cId="1587387051" sldId="270"/>
        </pc:sldMkLst>
        <pc:spChg chg="mod ord">
          <ac:chgData name="Vinitha Devalla[CAPG-97]" userId="S::capgb1138@manipalprolearn.co::60297c06-e0a2-42b7-9399-c85cbfa7f134" providerId="AD" clId="Web-{52783F64-6904-4677-9F5E-9DB0E1118DFF}" dt="2022-12-14T17:43:00.421" v="23"/>
          <ac:spMkLst>
            <pc:docMk/>
            <pc:sldMk cId="1587387051" sldId="270"/>
            <ac:spMk id="2" creationId="{735C1586-1236-48A0-A6D6-53B82AEB8980}"/>
          </ac:spMkLst>
        </pc:spChg>
      </pc:sldChg>
      <pc:sldChg chg="mod modClrScheme chgLayout">
        <pc:chgData name="Vinitha Devalla[CAPG-97]" userId="S::capgb1138@manipalprolearn.co::60297c06-e0a2-42b7-9399-c85cbfa7f134" providerId="AD" clId="Web-{52783F64-6904-4677-9F5E-9DB0E1118DFF}" dt="2022-12-14T17:43:00.421" v="23"/>
        <pc:sldMkLst>
          <pc:docMk/>
          <pc:sldMk cId="2602180334" sldId="271"/>
        </pc:sldMkLst>
      </pc:sldChg>
      <pc:sldChg chg="modSp mod modClrScheme chgLayout">
        <pc:chgData name="Vinitha Devalla[CAPG-97]" userId="S::capgb1138@manipalprolearn.co::60297c06-e0a2-42b7-9399-c85cbfa7f134" providerId="AD" clId="Web-{52783F64-6904-4677-9F5E-9DB0E1118DFF}" dt="2022-12-14T17:43:00.421" v="23"/>
        <pc:sldMkLst>
          <pc:docMk/>
          <pc:sldMk cId="488300318" sldId="272"/>
        </pc:sldMkLst>
        <pc:spChg chg="mod ord">
          <ac:chgData name="Vinitha Devalla[CAPG-97]" userId="S::capgb1138@manipalprolearn.co::60297c06-e0a2-42b7-9399-c85cbfa7f134" providerId="AD" clId="Web-{52783F64-6904-4677-9F5E-9DB0E1118DFF}" dt="2022-12-14T17:43:00.421" v="23"/>
          <ac:spMkLst>
            <pc:docMk/>
            <pc:sldMk cId="488300318" sldId="272"/>
            <ac:spMk id="2" creationId="{36F5CA2B-742E-35BA-A1F2-3FF9AD5FDDEE}"/>
          </ac:spMkLst>
        </pc:spChg>
        <pc:spChg chg="mod ord">
          <ac:chgData name="Vinitha Devalla[CAPG-97]" userId="S::capgb1138@manipalprolearn.co::60297c06-e0a2-42b7-9399-c85cbfa7f134" providerId="AD" clId="Web-{52783F64-6904-4677-9F5E-9DB0E1118DFF}" dt="2022-12-14T17:43:00.421" v="23"/>
          <ac:spMkLst>
            <pc:docMk/>
            <pc:sldMk cId="488300318" sldId="272"/>
            <ac:spMk id="3" creationId="{3B8ED5AC-92D0-BC8A-9C92-5BE76911253E}"/>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3579244607" sldId="273"/>
        </pc:sldMkLst>
        <pc:spChg chg="mod ord">
          <ac:chgData name="Vinitha Devalla[CAPG-97]" userId="S::capgb1138@manipalprolearn.co::60297c06-e0a2-42b7-9399-c85cbfa7f134" providerId="AD" clId="Web-{52783F64-6904-4677-9F5E-9DB0E1118DFF}" dt="2022-12-14T17:43:00.421" v="23"/>
          <ac:spMkLst>
            <pc:docMk/>
            <pc:sldMk cId="3579244607" sldId="273"/>
            <ac:spMk id="2" creationId="{7F811A87-AC07-357F-2441-4E96BDB0FD88}"/>
          </ac:spMkLst>
        </pc:spChg>
        <pc:spChg chg="mod ord">
          <ac:chgData name="Vinitha Devalla[CAPG-97]" userId="S::capgb1138@manipalprolearn.co::60297c06-e0a2-42b7-9399-c85cbfa7f134" providerId="AD" clId="Web-{52783F64-6904-4677-9F5E-9DB0E1118DFF}" dt="2022-12-14T17:43:00.421" v="23"/>
          <ac:spMkLst>
            <pc:docMk/>
            <pc:sldMk cId="3579244607" sldId="273"/>
            <ac:spMk id="3" creationId="{D39F4C01-945C-51DA-85D4-0A9F1B817A5A}"/>
          </ac:spMkLst>
        </pc:spChg>
      </pc:sldChg>
      <pc:sldChg chg="delSp modSp mod modClrScheme delDesignElem chgLayout">
        <pc:chgData name="Vinitha Devalla[CAPG-97]" userId="S::capgb1138@manipalprolearn.co::60297c06-e0a2-42b7-9399-c85cbfa7f134" providerId="AD" clId="Web-{52783F64-6904-4677-9F5E-9DB0E1118DFF}" dt="2022-12-14T17:43:00.421" v="23"/>
        <pc:sldMkLst>
          <pc:docMk/>
          <pc:sldMk cId="2527040879" sldId="275"/>
        </pc:sldMkLst>
        <pc:spChg chg="mod ord">
          <ac:chgData name="Vinitha Devalla[CAPG-97]" userId="S::capgb1138@manipalprolearn.co::60297c06-e0a2-42b7-9399-c85cbfa7f134" providerId="AD" clId="Web-{52783F64-6904-4677-9F5E-9DB0E1118DFF}" dt="2022-12-14T17:43:00.421" v="23"/>
          <ac:spMkLst>
            <pc:docMk/>
            <pc:sldMk cId="2527040879" sldId="275"/>
            <ac:spMk id="2" creationId="{2E8BD946-6A29-CCC0-78C3-F9D2A2EEA5F3}"/>
          </ac:spMkLst>
        </pc:spChg>
        <pc:spChg chg="mod ord">
          <ac:chgData name="Vinitha Devalla[CAPG-97]" userId="S::capgb1138@manipalprolearn.co::60297c06-e0a2-42b7-9399-c85cbfa7f134" providerId="AD" clId="Web-{52783F64-6904-4677-9F5E-9DB0E1118DFF}" dt="2022-12-14T17:43:00.421" v="23"/>
          <ac:spMkLst>
            <pc:docMk/>
            <pc:sldMk cId="2527040879" sldId="275"/>
            <ac:spMk id="4" creationId="{900F62D6-35EA-BA97-7205-2ED957C26B02}"/>
          </ac:spMkLst>
        </pc:spChg>
        <pc:spChg chg="del">
          <ac:chgData name="Vinitha Devalla[CAPG-97]" userId="S::capgb1138@manipalprolearn.co::60297c06-e0a2-42b7-9399-c85cbfa7f134" providerId="AD" clId="Web-{52783F64-6904-4677-9F5E-9DB0E1118DFF}" dt="2022-12-14T17:39:47.622" v="15"/>
          <ac:spMkLst>
            <pc:docMk/>
            <pc:sldMk cId="2527040879" sldId="275"/>
            <ac:spMk id="54" creationId="{3CBA50DB-DBC7-4B6E-B3C1-8FF1EA519791}"/>
          </ac:spMkLst>
        </pc:spChg>
        <pc:spChg chg="del">
          <ac:chgData name="Vinitha Devalla[CAPG-97]" userId="S::capgb1138@manipalprolearn.co::60297c06-e0a2-42b7-9399-c85cbfa7f134" providerId="AD" clId="Web-{52783F64-6904-4677-9F5E-9DB0E1118DFF}" dt="2022-12-14T17:39:47.622" v="15"/>
          <ac:spMkLst>
            <pc:docMk/>
            <pc:sldMk cId="2527040879" sldId="275"/>
            <ac:spMk id="99" creationId="{A1351C6B-7343-451F-AB4A-1CE294A4E927}"/>
          </ac:spMkLst>
        </pc:spChg>
        <pc:grpChg chg="del">
          <ac:chgData name="Vinitha Devalla[CAPG-97]" userId="S::capgb1138@manipalprolearn.co::60297c06-e0a2-42b7-9399-c85cbfa7f134" providerId="AD" clId="Web-{52783F64-6904-4677-9F5E-9DB0E1118DFF}" dt="2022-12-14T17:39:47.622" v="15"/>
          <ac:grpSpMkLst>
            <pc:docMk/>
            <pc:sldMk cId="2527040879" sldId="275"/>
            <ac:grpSpMk id="13" creationId="{EB95AFDF-FA7D-4311-9C65-6D507D92F474}"/>
          </ac:grpSpMkLst>
        </pc:grpChg>
        <pc:grpChg chg="del">
          <ac:chgData name="Vinitha Devalla[CAPG-97]" userId="S::capgb1138@manipalprolearn.co::60297c06-e0a2-42b7-9399-c85cbfa7f134" providerId="AD" clId="Web-{52783F64-6904-4677-9F5E-9DB0E1118DFF}" dt="2022-12-14T17:39:47.622" v="15"/>
          <ac:grpSpMkLst>
            <pc:docMk/>
            <pc:sldMk cId="2527040879" sldId="275"/>
            <ac:grpSpMk id="56" creationId="{1DED8FB6-AF8D-4D98-913D-E6486FEC1021}"/>
          </ac:grpSpMkLst>
        </pc:grpChg>
        <pc:picChg chg="del">
          <ac:chgData name="Vinitha Devalla[CAPG-97]" userId="S::capgb1138@manipalprolearn.co::60297c06-e0a2-42b7-9399-c85cbfa7f134" providerId="AD" clId="Web-{52783F64-6904-4677-9F5E-9DB0E1118DFF}" dt="2022-12-14T17:39:47.622" v="15"/>
          <ac:picMkLst>
            <pc:docMk/>
            <pc:sldMk cId="2527040879" sldId="275"/>
            <ac:picMk id="11" creationId="{5FF7B57D-FF7B-48B3-9F60-9BCEEECF9E76}"/>
          </ac:picMkLst>
        </pc:picChg>
        <pc:picChg chg="del">
          <ac:chgData name="Vinitha Devalla[CAPG-97]" userId="S::capgb1138@manipalprolearn.co::60297c06-e0a2-42b7-9399-c85cbfa7f134" providerId="AD" clId="Web-{52783F64-6904-4677-9F5E-9DB0E1118DFF}" dt="2022-12-14T17:39:47.622" v="15"/>
          <ac:picMkLst>
            <pc:docMk/>
            <pc:sldMk cId="2527040879" sldId="275"/>
            <ac:picMk id="97" creationId="{5B3DE270-418F-47A7-B311-C4D876041DC6}"/>
          </ac:picMkLst>
        </pc:picChg>
      </pc:sldChg>
      <pc:sldChg chg="delSp modSp mod modClrScheme delDesignElem chgLayout">
        <pc:chgData name="Vinitha Devalla[CAPG-97]" userId="S::capgb1138@manipalprolearn.co::60297c06-e0a2-42b7-9399-c85cbfa7f134" providerId="AD" clId="Web-{52783F64-6904-4677-9F5E-9DB0E1118DFF}" dt="2022-12-14T17:43:00.421" v="23"/>
        <pc:sldMkLst>
          <pc:docMk/>
          <pc:sldMk cId="2522754274" sldId="276"/>
        </pc:sldMkLst>
        <pc:spChg chg="mod ord">
          <ac:chgData name="Vinitha Devalla[CAPG-97]" userId="S::capgb1138@manipalprolearn.co::60297c06-e0a2-42b7-9399-c85cbfa7f134" providerId="AD" clId="Web-{52783F64-6904-4677-9F5E-9DB0E1118DFF}" dt="2022-12-14T17:43:00.421" v="23"/>
          <ac:spMkLst>
            <pc:docMk/>
            <pc:sldMk cId="2522754274" sldId="276"/>
            <ac:spMk id="2" creationId="{37ED8DB3-7EDB-ECB1-9F99-B73895C780E7}"/>
          </ac:spMkLst>
        </pc:spChg>
        <pc:spChg chg="mod ord">
          <ac:chgData name="Vinitha Devalla[CAPG-97]" userId="S::capgb1138@manipalprolearn.co::60297c06-e0a2-42b7-9399-c85cbfa7f134" providerId="AD" clId="Web-{52783F64-6904-4677-9F5E-9DB0E1118DFF}" dt="2022-12-14T17:43:00.421" v="23"/>
          <ac:spMkLst>
            <pc:docMk/>
            <pc:sldMk cId="2522754274" sldId="276"/>
            <ac:spMk id="11" creationId="{D0576194-2019-28BA-93AE-0F164E8EE7FA}"/>
          </ac:spMkLst>
        </pc:spChg>
        <pc:spChg chg="del">
          <ac:chgData name="Vinitha Devalla[CAPG-97]" userId="S::capgb1138@manipalprolearn.co::60297c06-e0a2-42b7-9399-c85cbfa7f134" providerId="AD" clId="Web-{52783F64-6904-4677-9F5E-9DB0E1118DFF}" dt="2022-12-14T17:39:47.622" v="15"/>
          <ac:spMkLst>
            <pc:docMk/>
            <pc:sldMk cId="2522754274" sldId="276"/>
            <ac:spMk id="14" creationId="{C2E4E997-8672-4FFD-B8EC-9932A8E4714B}"/>
          </ac:spMkLst>
        </pc:spChg>
        <pc:grpChg chg="del">
          <ac:chgData name="Vinitha Devalla[CAPG-97]" userId="S::capgb1138@manipalprolearn.co::60297c06-e0a2-42b7-9399-c85cbfa7f134" providerId="AD" clId="Web-{52783F64-6904-4677-9F5E-9DB0E1118DFF}" dt="2022-12-14T17:39:47.622" v="15"/>
          <ac:grpSpMkLst>
            <pc:docMk/>
            <pc:sldMk cId="2522754274" sldId="276"/>
            <ac:grpSpMk id="18" creationId="{453E4DEE-E996-40F8-8635-0FF43D7348F9}"/>
          </ac:grpSpMkLst>
        </pc:grpChg>
        <pc:picChg chg="del">
          <ac:chgData name="Vinitha Devalla[CAPG-97]" userId="S::capgb1138@manipalprolearn.co::60297c06-e0a2-42b7-9399-c85cbfa7f134" providerId="AD" clId="Web-{52783F64-6904-4677-9F5E-9DB0E1118DFF}" dt="2022-12-14T17:39:47.622" v="15"/>
          <ac:picMkLst>
            <pc:docMk/>
            <pc:sldMk cId="2522754274" sldId="276"/>
            <ac:picMk id="16" creationId="{FE6BA9E6-1D9E-4D30-B528-D49FA1342E4E}"/>
          </ac:picMkLst>
        </pc:picChg>
      </pc:sldChg>
      <pc:sldChg chg="modSp mod modClrScheme chgLayout">
        <pc:chgData name="Vinitha Devalla[CAPG-97]" userId="S::capgb1138@manipalprolearn.co::60297c06-e0a2-42b7-9399-c85cbfa7f134" providerId="AD" clId="Web-{52783F64-6904-4677-9F5E-9DB0E1118DFF}" dt="2022-12-14T17:43:00.421" v="23"/>
        <pc:sldMkLst>
          <pc:docMk/>
          <pc:sldMk cId="2849226269" sldId="277"/>
        </pc:sldMkLst>
        <pc:spChg chg="mod ord">
          <ac:chgData name="Vinitha Devalla[CAPG-97]" userId="S::capgb1138@manipalprolearn.co::60297c06-e0a2-42b7-9399-c85cbfa7f134" providerId="AD" clId="Web-{52783F64-6904-4677-9F5E-9DB0E1118DFF}" dt="2022-12-14T17:43:00.421" v="23"/>
          <ac:spMkLst>
            <pc:docMk/>
            <pc:sldMk cId="2849226269" sldId="277"/>
            <ac:spMk id="2" creationId="{24426C4A-88D6-0BB8-C081-591F2CACC194}"/>
          </ac:spMkLst>
        </pc:spChg>
        <pc:spChg chg="mod ord">
          <ac:chgData name="Vinitha Devalla[CAPG-97]" userId="S::capgb1138@manipalprolearn.co::60297c06-e0a2-42b7-9399-c85cbfa7f134" providerId="AD" clId="Web-{52783F64-6904-4677-9F5E-9DB0E1118DFF}" dt="2022-12-14T17:43:00.421" v="23"/>
          <ac:spMkLst>
            <pc:docMk/>
            <pc:sldMk cId="2849226269" sldId="277"/>
            <ac:spMk id="3" creationId="{34143A28-E822-136F-3959-BAF05123C255}"/>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1855482622" sldId="278"/>
        </pc:sldMkLst>
        <pc:spChg chg="mod ord">
          <ac:chgData name="Vinitha Devalla[CAPG-97]" userId="S::capgb1138@manipalprolearn.co::60297c06-e0a2-42b7-9399-c85cbfa7f134" providerId="AD" clId="Web-{52783F64-6904-4677-9F5E-9DB0E1118DFF}" dt="2022-12-14T17:43:00.421" v="23"/>
          <ac:spMkLst>
            <pc:docMk/>
            <pc:sldMk cId="1855482622" sldId="278"/>
            <ac:spMk id="2" creationId="{CCF30C9E-76C2-FBB5-F7BE-E8F480618925}"/>
          </ac:spMkLst>
        </pc:spChg>
        <pc:spChg chg="mod ord">
          <ac:chgData name="Vinitha Devalla[CAPG-97]" userId="S::capgb1138@manipalprolearn.co::60297c06-e0a2-42b7-9399-c85cbfa7f134" providerId="AD" clId="Web-{52783F64-6904-4677-9F5E-9DB0E1118DFF}" dt="2022-12-14T17:43:00.421" v="23"/>
          <ac:spMkLst>
            <pc:docMk/>
            <pc:sldMk cId="1855482622" sldId="278"/>
            <ac:spMk id="3" creationId="{610BE427-F9F8-C8C4-A6D9-811E5D1035C9}"/>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4114952357" sldId="279"/>
        </pc:sldMkLst>
        <pc:spChg chg="mod ord">
          <ac:chgData name="Vinitha Devalla[CAPG-97]" userId="S::capgb1138@manipalprolearn.co::60297c06-e0a2-42b7-9399-c85cbfa7f134" providerId="AD" clId="Web-{52783F64-6904-4677-9F5E-9DB0E1118DFF}" dt="2022-12-14T17:43:00.421" v="23"/>
          <ac:spMkLst>
            <pc:docMk/>
            <pc:sldMk cId="4114952357" sldId="279"/>
            <ac:spMk id="2" creationId="{CCF30C9E-76C2-FBB5-F7BE-E8F480618925}"/>
          </ac:spMkLst>
        </pc:spChg>
        <pc:spChg chg="mod ord">
          <ac:chgData name="Vinitha Devalla[CAPG-97]" userId="S::capgb1138@manipalprolearn.co::60297c06-e0a2-42b7-9399-c85cbfa7f134" providerId="AD" clId="Web-{52783F64-6904-4677-9F5E-9DB0E1118DFF}" dt="2022-12-14T17:43:00.421" v="23"/>
          <ac:spMkLst>
            <pc:docMk/>
            <pc:sldMk cId="4114952357" sldId="279"/>
            <ac:spMk id="3" creationId="{610BE427-F9F8-C8C4-A6D9-811E5D1035C9}"/>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2765052414" sldId="280"/>
        </pc:sldMkLst>
        <pc:spChg chg="mod ord">
          <ac:chgData name="Vinitha Devalla[CAPG-97]" userId="S::capgb1138@manipalprolearn.co::60297c06-e0a2-42b7-9399-c85cbfa7f134" providerId="AD" clId="Web-{52783F64-6904-4677-9F5E-9DB0E1118DFF}" dt="2022-12-14T17:43:00.421" v="23"/>
          <ac:spMkLst>
            <pc:docMk/>
            <pc:sldMk cId="2765052414" sldId="280"/>
            <ac:spMk id="2" creationId="{CCF30C9E-76C2-FBB5-F7BE-E8F480618925}"/>
          </ac:spMkLst>
        </pc:spChg>
        <pc:spChg chg="mod ord">
          <ac:chgData name="Vinitha Devalla[CAPG-97]" userId="S::capgb1138@manipalprolearn.co::60297c06-e0a2-42b7-9399-c85cbfa7f134" providerId="AD" clId="Web-{52783F64-6904-4677-9F5E-9DB0E1118DFF}" dt="2022-12-14T17:43:00.421" v="23"/>
          <ac:spMkLst>
            <pc:docMk/>
            <pc:sldMk cId="2765052414" sldId="280"/>
            <ac:spMk id="3" creationId="{610BE427-F9F8-C8C4-A6D9-811E5D1035C9}"/>
          </ac:spMkLst>
        </pc:spChg>
      </pc:sldChg>
      <pc:sldChg chg="addSp delSp modSp mod setBg modClrScheme delDesignElem chgLayout">
        <pc:chgData name="Vinitha Devalla[CAPG-97]" userId="S::capgb1138@manipalprolearn.co::60297c06-e0a2-42b7-9399-c85cbfa7f134" providerId="AD" clId="Web-{52783F64-6904-4677-9F5E-9DB0E1118DFF}" dt="2022-12-14T17:43:17.327" v="24"/>
        <pc:sldMkLst>
          <pc:docMk/>
          <pc:sldMk cId="1371468634" sldId="281"/>
        </pc:sldMkLst>
        <pc:spChg chg="mod ord">
          <ac:chgData name="Vinitha Devalla[CAPG-97]" userId="S::capgb1138@manipalprolearn.co::60297c06-e0a2-42b7-9399-c85cbfa7f134" providerId="AD" clId="Web-{52783F64-6904-4677-9F5E-9DB0E1118DFF}" dt="2022-12-14T17:43:17.327" v="24"/>
          <ac:spMkLst>
            <pc:docMk/>
            <pc:sldMk cId="1371468634" sldId="281"/>
            <ac:spMk id="2" creationId="{1F18E277-CCB0-99B3-8564-0B888B892D87}"/>
          </ac:spMkLst>
        </pc:spChg>
        <pc:spChg chg="mod ord">
          <ac:chgData name="Vinitha Devalla[CAPG-97]" userId="S::capgb1138@manipalprolearn.co::60297c06-e0a2-42b7-9399-c85cbfa7f134" providerId="AD" clId="Web-{52783F64-6904-4677-9F5E-9DB0E1118DFF}" dt="2022-12-14T17:43:17.327" v="24"/>
          <ac:spMkLst>
            <pc:docMk/>
            <pc:sldMk cId="1371468634" sldId="281"/>
            <ac:spMk id="6" creationId="{F2F00E98-295B-0AC2-B694-46FC7792490D}"/>
          </ac:spMkLst>
        </pc:spChg>
        <pc:spChg chg="add del">
          <ac:chgData name="Vinitha Devalla[CAPG-97]" userId="S::capgb1138@manipalprolearn.co::60297c06-e0a2-42b7-9399-c85cbfa7f134" providerId="AD" clId="Web-{52783F64-6904-4677-9F5E-9DB0E1118DFF}" dt="2022-12-14T17:39:47.622" v="15"/>
          <ac:spMkLst>
            <pc:docMk/>
            <pc:sldMk cId="1371468634" sldId="281"/>
            <ac:spMk id="11" creationId="{CB2E6072-4A58-4A16-85F6-67A0FE223FB5}"/>
          </ac:spMkLst>
        </pc:spChg>
        <pc:spChg chg="add">
          <ac:chgData name="Vinitha Devalla[CAPG-97]" userId="S::capgb1138@manipalprolearn.co::60297c06-e0a2-42b7-9399-c85cbfa7f134" providerId="AD" clId="Web-{52783F64-6904-4677-9F5E-9DB0E1118DFF}" dt="2022-12-14T17:43:17.327" v="24"/>
          <ac:spMkLst>
            <pc:docMk/>
            <pc:sldMk cId="1371468634" sldId="281"/>
            <ac:spMk id="12" creationId="{5A133C1E-CB83-47F3-8F35-94C2A7C58EE2}"/>
          </ac:spMkLst>
        </pc:spChg>
        <pc:spChg chg="add">
          <ac:chgData name="Vinitha Devalla[CAPG-97]" userId="S::capgb1138@manipalprolearn.co::60297c06-e0a2-42b7-9399-c85cbfa7f134" providerId="AD" clId="Web-{52783F64-6904-4677-9F5E-9DB0E1118DFF}" dt="2022-12-14T17:43:17.327" v="24"/>
          <ac:spMkLst>
            <pc:docMk/>
            <pc:sldMk cId="1371468634" sldId="281"/>
            <ac:spMk id="14" creationId="{289E943A-225D-44B1-B345-D7FDBA43C1CE}"/>
          </ac:spMkLst>
        </pc:spChg>
        <pc:grpChg chg="add del">
          <ac:chgData name="Vinitha Devalla[CAPG-97]" userId="S::capgb1138@manipalprolearn.co::60297c06-e0a2-42b7-9399-c85cbfa7f134" providerId="AD" clId="Web-{52783F64-6904-4677-9F5E-9DB0E1118DFF}" dt="2022-12-14T17:39:47.622" v="15"/>
          <ac:grpSpMkLst>
            <pc:docMk/>
            <pc:sldMk cId="1371468634" sldId="281"/>
            <ac:grpSpMk id="13" creationId="{AC1DD88D-B6CF-4188-B28E-41DA602F7AF5}"/>
          </ac:grpSpMkLst>
        </pc:grpChg>
        <pc:grpChg chg="add del">
          <ac:chgData name="Vinitha Devalla[CAPG-97]" userId="S::capgb1138@manipalprolearn.co::60297c06-e0a2-42b7-9399-c85cbfa7f134" providerId="AD" clId="Web-{52783F64-6904-4677-9F5E-9DB0E1118DFF}" dt="2022-12-14T17:39:47.622" v="15"/>
          <ac:grpSpMkLst>
            <pc:docMk/>
            <pc:sldMk cId="1371468634" sldId="281"/>
            <ac:grpSpMk id="42" creationId="{455E0AD7-882F-4B4C-B3A7-D4E72D48E46A}"/>
          </ac:grpSpMkLst>
        </pc:grpChg>
        <pc:picChg chg="add">
          <ac:chgData name="Vinitha Devalla[CAPG-97]" userId="S::capgb1138@manipalprolearn.co::60297c06-e0a2-42b7-9399-c85cbfa7f134" providerId="AD" clId="Web-{52783F64-6904-4677-9F5E-9DB0E1118DFF}" dt="2022-12-14T17:43:17.327" v="24"/>
          <ac:picMkLst>
            <pc:docMk/>
            <pc:sldMk cId="1371468634" sldId="281"/>
            <ac:picMk id="8" creationId="{8D7B9583-5EBC-A76B-946B-7CE38C4F670D}"/>
          </ac:picMkLst>
        </pc:picChg>
      </pc:sldChg>
      <pc:sldChg chg="modSp mod modClrScheme chgLayout">
        <pc:chgData name="Vinitha Devalla[CAPG-97]" userId="S::capgb1138@manipalprolearn.co::60297c06-e0a2-42b7-9399-c85cbfa7f134" providerId="AD" clId="Web-{52783F64-6904-4677-9F5E-9DB0E1118DFF}" dt="2022-12-14T17:43:00.421" v="23"/>
        <pc:sldMkLst>
          <pc:docMk/>
          <pc:sldMk cId="910623226" sldId="282"/>
        </pc:sldMkLst>
        <pc:spChg chg="mod ord">
          <ac:chgData name="Vinitha Devalla[CAPG-97]" userId="S::capgb1138@manipalprolearn.co::60297c06-e0a2-42b7-9399-c85cbfa7f134" providerId="AD" clId="Web-{52783F64-6904-4677-9F5E-9DB0E1118DFF}" dt="2022-12-14T17:43:00.421" v="23"/>
          <ac:spMkLst>
            <pc:docMk/>
            <pc:sldMk cId="910623226" sldId="282"/>
            <ac:spMk id="2" creationId="{88114197-1985-4AC2-AAD4-CDCA6E8B6600}"/>
          </ac:spMkLst>
        </pc:spChg>
        <pc:spChg chg="mod ord">
          <ac:chgData name="Vinitha Devalla[CAPG-97]" userId="S::capgb1138@manipalprolearn.co::60297c06-e0a2-42b7-9399-c85cbfa7f134" providerId="AD" clId="Web-{52783F64-6904-4677-9F5E-9DB0E1118DFF}" dt="2022-12-14T17:43:00.421" v="23"/>
          <ac:spMkLst>
            <pc:docMk/>
            <pc:sldMk cId="910623226" sldId="282"/>
            <ac:spMk id="3" creationId="{29D28C7B-C892-116B-06D9-0FB74460EA90}"/>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4088627754" sldId="283"/>
        </pc:sldMkLst>
        <pc:spChg chg="mod ord">
          <ac:chgData name="Vinitha Devalla[CAPG-97]" userId="S::capgb1138@manipalprolearn.co::60297c06-e0a2-42b7-9399-c85cbfa7f134" providerId="AD" clId="Web-{52783F64-6904-4677-9F5E-9DB0E1118DFF}" dt="2022-12-14T17:43:00.421" v="23"/>
          <ac:spMkLst>
            <pc:docMk/>
            <pc:sldMk cId="4088627754" sldId="283"/>
            <ac:spMk id="2" creationId="{15395619-E273-2323-3590-97DDF4EEDADE}"/>
          </ac:spMkLst>
        </pc:spChg>
        <pc:spChg chg="mod ord">
          <ac:chgData name="Vinitha Devalla[CAPG-97]" userId="S::capgb1138@manipalprolearn.co::60297c06-e0a2-42b7-9399-c85cbfa7f134" providerId="AD" clId="Web-{52783F64-6904-4677-9F5E-9DB0E1118DFF}" dt="2022-12-14T17:43:00.421" v="23"/>
          <ac:spMkLst>
            <pc:docMk/>
            <pc:sldMk cId="4088627754" sldId="283"/>
            <ac:spMk id="3" creationId="{30C54B6B-F58D-8BF6-A461-7F013B16C46D}"/>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580560463" sldId="284"/>
        </pc:sldMkLst>
        <pc:spChg chg="mod ord">
          <ac:chgData name="Vinitha Devalla[CAPG-97]" userId="S::capgb1138@manipalprolearn.co::60297c06-e0a2-42b7-9399-c85cbfa7f134" providerId="AD" clId="Web-{52783F64-6904-4677-9F5E-9DB0E1118DFF}" dt="2022-12-14T17:43:00.421" v="23"/>
          <ac:spMkLst>
            <pc:docMk/>
            <pc:sldMk cId="580560463" sldId="284"/>
            <ac:spMk id="2" creationId="{21D29564-87EF-17AD-C46C-B4A7176995B3}"/>
          </ac:spMkLst>
        </pc:spChg>
        <pc:spChg chg="mod ord">
          <ac:chgData name="Vinitha Devalla[CAPG-97]" userId="S::capgb1138@manipalprolearn.co::60297c06-e0a2-42b7-9399-c85cbfa7f134" providerId="AD" clId="Web-{52783F64-6904-4677-9F5E-9DB0E1118DFF}" dt="2022-12-14T17:43:00.421" v="23"/>
          <ac:spMkLst>
            <pc:docMk/>
            <pc:sldMk cId="580560463" sldId="284"/>
            <ac:spMk id="3" creationId="{E9014AB6-FB27-E890-D23C-62CAD1D765CB}"/>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689847862" sldId="285"/>
        </pc:sldMkLst>
        <pc:spChg chg="mod ord">
          <ac:chgData name="Vinitha Devalla[CAPG-97]" userId="S::capgb1138@manipalprolearn.co::60297c06-e0a2-42b7-9399-c85cbfa7f134" providerId="AD" clId="Web-{52783F64-6904-4677-9F5E-9DB0E1118DFF}" dt="2022-12-14T17:43:00.421" v="23"/>
          <ac:spMkLst>
            <pc:docMk/>
            <pc:sldMk cId="689847862" sldId="285"/>
            <ac:spMk id="2" creationId="{4CF26C39-B4D4-2065-58E8-66D7CE3B0EFA}"/>
          </ac:spMkLst>
        </pc:spChg>
        <pc:spChg chg="mod ord">
          <ac:chgData name="Vinitha Devalla[CAPG-97]" userId="S::capgb1138@manipalprolearn.co::60297c06-e0a2-42b7-9399-c85cbfa7f134" providerId="AD" clId="Web-{52783F64-6904-4677-9F5E-9DB0E1118DFF}" dt="2022-12-14T17:43:00.421" v="23"/>
          <ac:spMkLst>
            <pc:docMk/>
            <pc:sldMk cId="689847862" sldId="285"/>
            <ac:spMk id="3" creationId="{939520F4-2C0E-F4FF-DD7A-0E87FCC1A278}"/>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1793338844" sldId="286"/>
        </pc:sldMkLst>
        <pc:spChg chg="mod ord">
          <ac:chgData name="Vinitha Devalla[CAPG-97]" userId="S::capgb1138@manipalprolearn.co::60297c06-e0a2-42b7-9399-c85cbfa7f134" providerId="AD" clId="Web-{52783F64-6904-4677-9F5E-9DB0E1118DFF}" dt="2022-12-14T17:43:00.421" v="23"/>
          <ac:spMkLst>
            <pc:docMk/>
            <pc:sldMk cId="1793338844" sldId="286"/>
            <ac:spMk id="2" creationId="{109271FB-0AA0-E77C-A1CC-D05C96F1E2E0}"/>
          </ac:spMkLst>
        </pc:spChg>
        <pc:spChg chg="mod ord">
          <ac:chgData name="Vinitha Devalla[CAPG-97]" userId="S::capgb1138@manipalprolearn.co::60297c06-e0a2-42b7-9399-c85cbfa7f134" providerId="AD" clId="Web-{52783F64-6904-4677-9F5E-9DB0E1118DFF}" dt="2022-12-14T17:43:00.421" v="23"/>
          <ac:spMkLst>
            <pc:docMk/>
            <pc:sldMk cId="1793338844" sldId="286"/>
            <ac:spMk id="3" creationId="{60619AFF-15B5-B3F6-CC25-74F2C87C2D57}"/>
          </ac:spMkLst>
        </pc:spChg>
      </pc:sldChg>
      <pc:sldMasterChg chg="del delSldLayout">
        <pc:chgData name="Vinitha Devalla[CAPG-97]" userId="S::capgb1138@manipalprolearn.co::60297c06-e0a2-42b7-9399-c85cbfa7f134" providerId="AD" clId="Web-{52783F64-6904-4677-9F5E-9DB0E1118DFF}" dt="2022-12-14T17:39:47.622" v="15"/>
        <pc:sldMasterMkLst>
          <pc:docMk/>
          <pc:sldMasterMk cId="3515632981" sldId="2147483725"/>
        </pc:sldMasterMkLst>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1683293813" sldId="2147483726"/>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3154279578" sldId="2147483727"/>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4079631168" sldId="2147483728"/>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950977191" sldId="2147483729"/>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473818386" sldId="2147483730"/>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3508153250" sldId="2147483731"/>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4066680989" sldId="2147483732"/>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2279727404" sldId="2147483733"/>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3493298727" sldId="2147483734"/>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1616883574" sldId="2147483735"/>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1339489851" sldId="2147483736"/>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4082901619" sldId="2147483737"/>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195269583" sldId="2147483738"/>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760831377" sldId="2147483739"/>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3633513633" sldId="2147483740"/>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3873948416" sldId="2147483741"/>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2397867815" sldId="2147483742"/>
          </pc:sldLayoutMkLst>
        </pc:sldLayoutChg>
      </pc:sldMasterChg>
      <pc:sldMasterChg chg="add del addSldLayout delSldLayout modSldLayout">
        <pc:chgData name="Vinitha Devalla[CAPG-97]" userId="S::capgb1138@manipalprolearn.co::60297c06-e0a2-42b7-9399-c85cbfa7f134" providerId="AD" clId="Web-{52783F64-6904-4677-9F5E-9DB0E1118DFF}" dt="2022-12-14T17:40:04.997" v="16"/>
        <pc:sldMasterMkLst>
          <pc:docMk/>
          <pc:sldMasterMk cId="3497490282" sldId="2147483743"/>
        </pc:sldMasterMkLst>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937608833" sldId="2147483744"/>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3431156824" sldId="2147483745"/>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3410343431" sldId="2147483746"/>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3554174417" sldId="2147483747"/>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393471941" sldId="2147483748"/>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2626092435" sldId="2147483749"/>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702446033" sldId="2147483750"/>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2361566601" sldId="2147483751"/>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288661212" sldId="2147483752"/>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1382984264" sldId="2147483753"/>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2963038784" sldId="2147483754"/>
          </pc:sldLayoutMkLst>
        </pc:sldLayoutChg>
      </pc:sldMasterChg>
      <pc:sldMasterChg chg="add del addSldLayout delSldLayout modSldLayout">
        <pc:chgData name="Vinitha Devalla[CAPG-97]" userId="S::capgb1138@manipalprolearn.co::60297c06-e0a2-42b7-9399-c85cbfa7f134" providerId="AD" clId="Web-{52783F64-6904-4677-9F5E-9DB0E1118DFF}" dt="2022-12-14T17:40:22.091" v="17"/>
        <pc:sldMasterMkLst>
          <pc:docMk/>
          <pc:sldMasterMk cId="224955703" sldId="2147483755"/>
        </pc:sldMasterMkLst>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3374281082" sldId="2147483756"/>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3080793735" sldId="2147483757"/>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1774713705" sldId="2147483758"/>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3177209334" sldId="2147483759"/>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3701862713" sldId="2147483760"/>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1669531176" sldId="2147483761"/>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183174646" sldId="2147483762"/>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2234425628" sldId="2147483763"/>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23037993" sldId="2147483764"/>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1993054240" sldId="2147483765"/>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4059387589" sldId="2147483766"/>
          </pc:sldLayoutMkLst>
        </pc:sldLayoutChg>
      </pc:sldMasterChg>
      <pc:sldMasterChg chg="add del addSldLayout delSldLayout modSldLayout">
        <pc:chgData name="Vinitha Devalla[CAPG-97]" userId="S::capgb1138@manipalprolearn.co::60297c06-e0a2-42b7-9399-c85cbfa7f134" providerId="AD" clId="Web-{52783F64-6904-4677-9F5E-9DB0E1118DFF}" dt="2022-12-14T17:40:35.216" v="18"/>
        <pc:sldMasterMkLst>
          <pc:docMk/>
          <pc:sldMasterMk cId="3046503669" sldId="2147483767"/>
        </pc:sldMasterMkLst>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769646181" sldId="2147483768"/>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4134358387" sldId="2147483769"/>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1260036132" sldId="2147483770"/>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1120591721" sldId="2147483771"/>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2869793394" sldId="2147483772"/>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1699749935" sldId="2147483773"/>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2449439778" sldId="2147483774"/>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2077485869" sldId="2147483775"/>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1954652829" sldId="2147483776"/>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2258637236" sldId="2147483777"/>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721156346" sldId="2147483778"/>
          </pc:sldLayoutMkLst>
        </pc:sldLayoutChg>
      </pc:sldMasterChg>
      <pc:sldMasterChg chg="add del addSldLayout delSldLayout modSldLayout">
        <pc:chgData name="Vinitha Devalla[CAPG-97]" userId="S::capgb1138@manipalprolearn.co::60297c06-e0a2-42b7-9399-c85cbfa7f134" providerId="AD" clId="Web-{52783F64-6904-4677-9F5E-9DB0E1118DFF}" dt="2022-12-14T17:40:44.888" v="19"/>
        <pc:sldMasterMkLst>
          <pc:docMk/>
          <pc:sldMasterMk cId="807251078" sldId="2147483779"/>
        </pc:sldMasterMkLst>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3885465031" sldId="2147483780"/>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554914173" sldId="2147483781"/>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3387899305" sldId="2147483782"/>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3534805522" sldId="2147483783"/>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2595546573" sldId="2147483784"/>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2906181222" sldId="2147483785"/>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3810264511" sldId="2147483786"/>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4266107612" sldId="2147483787"/>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2786981136" sldId="2147483788"/>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2187299104" sldId="2147483789"/>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3840732129" sldId="2147483790"/>
          </pc:sldLayoutMkLst>
        </pc:sldLayoutChg>
      </pc:sldMasterChg>
      <pc:sldMasterChg chg="add del addSldLayout delSldLayout modSldLayout">
        <pc:chgData name="Vinitha Devalla[CAPG-97]" userId="S::capgb1138@manipalprolearn.co::60297c06-e0a2-42b7-9399-c85cbfa7f134" providerId="AD" clId="Web-{52783F64-6904-4677-9F5E-9DB0E1118DFF}" dt="2022-12-14T17:40:52.435" v="20"/>
        <pc:sldMasterMkLst>
          <pc:docMk/>
          <pc:sldMasterMk cId="3812044050" sldId="2147483791"/>
        </pc:sldMasterMkLst>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901348198" sldId="2147483792"/>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2648553631" sldId="2147483793"/>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1146827868" sldId="2147483794"/>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3940034183" sldId="2147483795"/>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3177372289" sldId="2147483796"/>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3624729905" sldId="2147483797"/>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408995708" sldId="2147483798"/>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1983756454" sldId="2147483799"/>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1291601126" sldId="2147483800"/>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3604109695" sldId="2147483801"/>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3278077306" sldId="2147483802"/>
          </pc:sldLayoutMkLst>
        </pc:sldLayoutChg>
      </pc:sldMasterChg>
      <pc:sldMasterChg chg="add del addSldLayout delSldLayout modSldLayout">
        <pc:chgData name="Vinitha Devalla[CAPG-97]" userId="S::capgb1138@manipalprolearn.co::60297c06-e0a2-42b7-9399-c85cbfa7f134" providerId="AD" clId="Web-{52783F64-6904-4677-9F5E-9DB0E1118DFF}" dt="2022-12-14T17:41:22.264" v="21"/>
        <pc:sldMasterMkLst>
          <pc:docMk/>
          <pc:sldMasterMk cId="1058127646" sldId="2147483803"/>
        </pc:sldMasterMkLst>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2675089673" sldId="2147483804"/>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1950375642" sldId="2147483805"/>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2331771249" sldId="2147483806"/>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3385345429" sldId="2147483807"/>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2665650911" sldId="2147483808"/>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1485300818" sldId="2147483809"/>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768794510" sldId="2147483810"/>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743650328" sldId="2147483811"/>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3721665733" sldId="2147483812"/>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1918178461" sldId="2147483813"/>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2926832100" sldId="2147483814"/>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199695364" sldId="2147483815"/>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1595554020" sldId="2147483816"/>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2481160499" sldId="2147483817"/>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933222160" sldId="2147483818"/>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2476308458" sldId="2147483819"/>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3360401951" sldId="2147483820"/>
          </pc:sldLayoutMkLst>
        </pc:sldLayoutChg>
      </pc:sldMasterChg>
      <pc:sldMasterChg chg="add del addSldLayout delSldLayout modSldLayout">
        <pc:chgData name="Vinitha Devalla[CAPG-97]" userId="S::capgb1138@manipalprolearn.co::60297c06-e0a2-42b7-9399-c85cbfa7f134" providerId="AD" clId="Web-{52783F64-6904-4677-9F5E-9DB0E1118DFF}" dt="2022-12-14T17:41:59.389" v="22"/>
        <pc:sldMasterMkLst>
          <pc:docMk/>
          <pc:sldMasterMk cId="2065823241" sldId="2147483821"/>
        </pc:sldMasterMkLst>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2590674897" sldId="2147483822"/>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2551730496" sldId="2147483823"/>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3315031309" sldId="2147483824"/>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180178678" sldId="2147483825"/>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1581663289" sldId="2147483826"/>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2187921554" sldId="2147483827"/>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1989514608" sldId="2147483828"/>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2840498560" sldId="2147483829"/>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4069912192" sldId="2147483830"/>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2580230293" sldId="2147483831"/>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3020014024" sldId="2147483832"/>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847357315" sldId="2147483833"/>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1937252947" sldId="2147483834"/>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1851761950" sldId="2147483835"/>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3736971498" sldId="2147483836"/>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1368160062" sldId="2147483837"/>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1011992924" sldId="2147483838"/>
          </pc:sldLayoutMkLst>
        </pc:sldLayoutChg>
      </pc:sldMasterChg>
      <pc:sldMasterChg chg="add del addSldLayout delSldLayout modSldLayout">
        <pc:chgData name="Vinitha Devalla[CAPG-97]" userId="S::capgb1138@manipalprolearn.co::60297c06-e0a2-42b7-9399-c85cbfa7f134" providerId="AD" clId="Web-{52783F64-6904-4677-9F5E-9DB0E1118DFF}" dt="2022-12-14T17:43:00.421" v="23"/>
        <pc:sldMasterMkLst>
          <pc:docMk/>
          <pc:sldMasterMk cId="3349365080" sldId="2147483839"/>
        </pc:sldMasterMkLst>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389907409" sldId="2147483840"/>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243943196" sldId="2147483841"/>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2512877191" sldId="2147483842"/>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2610640744" sldId="2147483843"/>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2858686091" sldId="2147483844"/>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4166631204" sldId="2147483845"/>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78400688" sldId="2147483846"/>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1151854119" sldId="2147483847"/>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3872134118" sldId="2147483848"/>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3641099577" sldId="2147483849"/>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926749677" sldId="2147483850"/>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1484675539" sldId="2147483851"/>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3911486903" sldId="2147483852"/>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2412203978" sldId="2147483853"/>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3870932835" sldId="2147483854"/>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2952105399" sldId="2147483855"/>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2454116144" sldId="2147483856"/>
          </pc:sldLayoutMkLst>
        </pc:sldLayoutChg>
      </pc:sldMasterChg>
      <pc:sldMasterChg chg="add addSldLayout modSldLayout">
        <pc:chgData name="Vinitha Devalla[CAPG-97]" userId="S::capgb1138@manipalprolearn.co::60297c06-e0a2-42b7-9399-c85cbfa7f134" providerId="AD" clId="Web-{52783F64-6904-4677-9F5E-9DB0E1118DFF}" dt="2022-12-14T17:43:00.421" v="23"/>
        <pc:sldMasterMkLst>
          <pc:docMk/>
          <pc:sldMasterMk cId="3558184950" sldId="2147483857"/>
        </pc:sldMasterMkLst>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784691969" sldId="2147483858"/>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1762437619" sldId="2147483859"/>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143068746" sldId="2147483860"/>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1313306299" sldId="2147483861"/>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4192344453" sldId="2147483862"/>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2349678224" sldId="2147483863"/>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2039043209" sldId="2147483864"/>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3468805469" sldId="2147483865"/>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2643026232" sldId="2147483866"/>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3798575186" sldId="2147483867"/>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3833647114" sldId="2147483868"/>
          </pc:sldLayoutMkLst>
        </pc:sldLayoutChg>
      </pc:sldMasterChg>
    </pc:docChg>
  </pc:docChgLst>
  <pc:docChgLst>
    <pc:chgData name="Sarika Pathiputturu[CAPG-97]" userId="S::capgb1137@manipalprolearn.co::41c215b0-187e-4e87-be2c-902427bbb850" providerId="AD" clId="Web-{3BBD1C0D-0E94-49E0-9DDD-53F1F4E6258C}"/>
    <pc:docChg chg="modSld">
      <pc:chgData name="Sarika Pathiputturu[CAPG-97]" userId="S::capgb1137@manipalprolearn.co::41c215b0-187e-4e87-be2c-902427bbb850" providerId="AD" clId="Web-{3BBD1C0D-0E94-49E0-9DDD-53F1F4E6258C}" dt="2022-12-15T15:27:43.060" v="49"/>
      <pc:docMkLst>
        <pc:docMk/>
      </pc:docMkLst>
      <pc:sldChg chg="addSp delSp modSp">
        <pc:chgData name="Sarika Pathiputturu[CAPG-97]" userId="S::capgb1137@manipalprolearn.co::41c215b0-187e-4e87-be2c-902427bbb850" providerId="AD" clId="Web-{3BBD1C0D-0E94-49E0-9DDD-53F1F4E6258C}" dt="2022-12-15T15:27:43.060" v="49"/>
        <pc:sldMkLst>
          <pc:docMk/>
          <pc:sldMk cId="2527040879" sldId="275"/>
        </pc:sldMkLst>
        <pc:spChg chg="del mod">
          <ac:chgData name="Sarika Pathiputturu[CAPG-97]" userId="S::capgb1137@manipalprolearn.co::41c215b0-187e-4e87-be2c-902427bbb850" providerId="AD" clId="Web-{3BBD1C0D-0E94-49E0-9DDD-53F1F4E6258C}" dt="2022-12-15T15:26:03.699" v="42"/>
          <ac:spMkLst>
            <pc:docMk/>
            <pc:sldMk cId="2527040879" sldId="275"/>
            <ac:spMk id="4" creationId="{900F62D6-35EA-BA97-7205-2ED957C26B02}"/>
          </ac:spMkLst>
        </pc:spChg>
        <pc:spChg chg="add mod">
          <ac:chgData name="Sarika Pathiputturu[CAPG-97]" userId="S::capgb1137@manipalprolearn.co::41c215b0-187e-4e87-be2c-902427bbb850" providerId="AD" clId="Web-{3BBD1C0D-0E94-49E0-9DDD-53F1F4E6258C}" dt="2022-12-15T15:26:03.699" v="42"/>
          <ac:spMkLst>
            <pc:docMk/>
            <pc:sldMk cId="2527040879" sldId="275"/>
            <ac:spMk id="5" creationId="{B1FFBEEE-7ED1-6736-96EC-BBB500DEB2BD}"/>
          </ac:spMkLst>
        </pc:spChg>
        <pc:spChg chg="add del mod">
          <ac:chgData name="Sarika Pathiputturu[CAPG-97]" userId="S::capgb1137@manipalprolearn.co::41c215b0-187e-4e87-be2c-902427bbb850" providerId="AD" clId="Web-{3BBD1C0D-0E94-49E0-9DDD-53F1F4E6258C}" dt="2022-12-15T15:27:43.060" v="49"/>
          <ac:spMkLst>
            <pc:docMk/>
            <pc:sldMk cId="2527040879" sldId="275"/>
            <ac:spMk id="7" creationId="{C05B1487-533D-0A9F-A8B8-4380BE10FE2E}"/>
          </ac:spMkLst>
        </pc:spChg>
      </pc:sldChg>
    </pc:docChg>
  </pc:docChgLst>
  <pc:docChgLst>
    <pc:chgData name="Sarika Pathiputturu[CAPG-97]" userId="S::capgb1137@manipalprolearn.co::41c215b0-187e-4e87-be2c-902427bbb850" providerId="AD" clId="Web-{EB4E7389-4792-4E06-A38E-4E44A407F7F9}"/>
    <pc:docChg chg="modSld addMainMaster delMainMaster">
      <pc:chgData name="Sarika Pathiputturu[CAPG-97]" userId="S::capgb1137@manipalprolearn.co::41c215b0-187e-4e87-be2c-902427bbb850" providerId="AD" clId="Web-{EB4E7389-4792-4E06-A38E-4E44A407F7F9}" dt="2022-12-14T17:48:35.825" v="0"/>
      <pc:docMkLst>
        <pc:docMk/>
      </pc:docMkLst>
      <pc:sldChg chg="modSp mod modClrScheme chgLayout">
        <pc:chgData name="Sarika Pathiputturu[CAPG-97]" userId="S::capgb1137@manipalprolearn.co::41c215b0-187e-4e87-be2c-902427bbb850" providerId="AD" clId="Web-{EB4E7389-4792-4E06-A38E-4E44A407F7F9}" dt="2022-12-14T17:48:35.825" v="0"/>
        <pc:sldMkLst>
          <pc:docMk/>
          <pc:sldMk cId="2204204701" sldId="259"/>
        </pc:sldMkLst>
        <pc:spChg chg="mod ord">
          <ac:chgData name="Sarika Pathiputturu[CAPG-97]" userId="S::capgb1137@manipalprolearn.co::41c215b0-187e-4e87-be2c-902427bbb850" providerId="AD" clId="Web-{EB4E7389-4792-4E06-A38E-4E44A407F7F9}" dt="2022-12-14T17:48:35.825" v="0"/>
          <ac:spMkLst>
            <pc:docMk/>
            <pc:sldMk cId="2204204701" sldId="259"/>
            <ac:spMk id="2" creationId="{AFCBC7EF-4DAF-4027-868C-417F75D6217E}"/>
          </ac:spMkLst>
        </pc:spChg>
        <pc:spChg chg="mod ord">
          <ac:chgData name="Sarika Pathiputturu[CAPG-97]" userId="S::capgb1137@manipalprolearn.co::41c215b0-187e-4e87-be2c-902427bbb850" providerId="AD" clId="Web-{EB4E7389-4792-4E06-A38E-4E44A407F7F9}" dt="2022-12-14T17:48:35.825" v="0"/>
          <ac:spMkLst>
            <pc:docMk/>
            <pc:sldMk cId="2204204701" sldId="259"/>
            <ac:spMk id="3" creationId="{B07BAD6E-4794-4A9B-AC8D-494D804AE01B}"/>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2362032452" sldId="260"/>
        </pc:sldMkLst>
        <pc:spChg chg="mod ord">
          <ac:chgData name="Sarika Pathiputturu[CAPG-97]" userId="S::capgb1137@manipalprolearn.co::41c215b0-187e-4e87-be2c-902427bbb850" providerId="AD" clId="Web-{EB4E7389-4792-4E06-A38E-4E44A407F7F9}" dt="2022-12-14T17:48:35.825" v="0"/>
          <ac:spMkLst>
            <pc:docMk/>
            <pc:sldMk cId="2362032452" sldId="260"/>
            <ac:spMk id="2" creationId="{394B5396-D988-4851-9B08-099F3201C9F4}"/>
          </ac:spMkLst>
        </pc:spChg>
        <pc:graphicFrameChg chg="mod ord">
          <ac:chgData name="Sarika Pathiputturu[CAPG-97]" userId="S::capgb1137@manipalprolearn.co::41c215b0-187e-4e87-be2c-902427bbb850" providerId="AD" clId="Web-{EB4E7389-4792-4E06-A38E-4E44A407F7F9}" dt="2022-12-14T17:48:35.825" v="0"/>
          <ac:graphicFrameMkLst>
            <pc:docMk/>
            <pc:sldMk cId="2362032452" sldId="260"/>
            <ac:graphicFrameMk id="5" creationId="{E2755B7C-EC04-80F2-600B-15895D1E07D1}"/>
          </ac:graphicFrameMkLst>
        </pc:graphicFrameChg>
      </pc:sldChg>
      <pc:sldChg chg="modSp mod modClrScheme chgLayout">
        <pc:chgData name="Sarika Pathiputturu[CAPG-97]" userId="S::capgb1137@manipalprolearn.co::41c215b0-187e-4e87-be2c-902427bbb850" providerId="AD" clId="Web-{EB4E7389-4792-4E06-A38E-4E44A407F7F9}" dt="2022-12-14T17:48:35.825" v="0"/>
        <pc:sldMkLst>
          <pc:docMk/>
          <pc:sldMk cId="2098751440" sldId="261"/>
        </pc:sldMkLst>
        <pc:spChg chg="mod ord">
          <ac:chgData name="Sarika Pathiputturu[CAPG-97]" userId="S::capgb1137@manipalprolearn.co::41c215b0-187e-4e87-be2c-902427bbb850" providerId="AD" clId="Web-{EB4E7389-4792-4E06-A38E-4E44A407F7F9}" dt="2022-12-14T17:48:35.825" v="0"/>
          <ac:spMkLst>
            <pc:docMk/>
            <pc:sldMk cId="2098751440" sldId="261"/>
            <ac:spMk id="2" creationId="{7BBB2524-5253-45F2-97D5-7BF035A7628B}"/>
          </ac:spMkLst>
        </pc:spChg>
        <pc:picChg chg="mod ord">
          <ac:chgData name="Sarika Pathiputturu[CAPG-97]" userId="S::capgb1137@manipalprolearn.co::41c215b0-187e-4e87-be2c-902427bbb850" providerId="AD" clId="Web-{EB4E7389-4792-4E06-A38E-4E44A407F7F9}" dt="2022-12-14T17:48:35.825" v="0"/>
          <ac:picMkLst>
            <pc:docMk/>
            <pc:sldMk cId="2098751440" sldId="261"/>
            <ac:picMk id="8" creationId="{854CA8DE-08A2-42A1-B2B3-CA7E622CA57F}"/>
          </ac:picMkLst>
        </pc:picChg>
      </pc:sldChg>
      <pc:sldChg chg="modSp mod modClrScheme chgLayout">
        <pc:chgData name="Sarika Pathiputturu[CAPG-97]" userId="S::capgb1137@manipalprolearn.co::41c215b0-187e-4e87-be2c-902427bbb850" providerId="AD" clId="Web-{EB4E7389-4792-4E06-A38E-4E44A407F7F9}" dt="2022-12-14T17:48:35.825" v="0"/>
        <pc:sldMkLst>
          <pc:docMk/>
          <pc:sldMk cId="1948591884" sldId="263"/>
        </pc:sldMkLst>
        <pc:spChg chg="mod ord">
          <ac:chgData name="Sarika Pathiputturu[CAPG-97]" userId="S::capgb1137@manipalprolearn.co::41c215b0-187e-4e87-be2c-902427bbb850" providerId="AD" clId="Web-{EB4E7389-4792-4E06-A38E-4E44A407F7F9}" dt="2022-12-14T17:48:35.825" v="0"/>
          <ac:spMkLst>
            <pc:docMk/>
            <pc:sldMk cId="1948591884" sldId="263"/>
            <ac:spMk id="2" creationId="{F00243BF-801F-491B-8B51-36BA63892C4D}"/>
          </ac:spMkLst>
        </pc:spChg>
        <pc:spChg chg="mod ord">
          <ac:chgData name="Sarika Pathiputturu[CAPG-97]" userId="S::capgb1137@manipalprolearn.co::41c215b0-187e-4e87-be2c-902427bbb850" providerId="AD" clId="Web-{EB4E7389-4792-4E06-A38E-4E44A407F7F9}" dt="2022-12-14T17:48:35.825" v="0"/>
          <ac:spMkLst>
            <pc:docMk/>
            <pc:sldMk cId="1948591884" sldId="263"/>
            <ac:spMk id="3" creationId="{CF7DD813-9E81-45F2-B76A-642F2FF8B0E1}"/>
          </ac:spMkLst>
        </pc:spChg>
        <pc:picChg chg="mod ord">
          <ac:chgData name="Sarika Pathiputturu[CAPG-97]" userId="S::capgb1137@manipalprolearn.co::41c215b0-187e-4e87-be2c-902427bbb850" providerId="AD" clId="Web-{EB4E7389-4792-4E06-A38E-4E44A407F7F9}" dt="2022-12-14T17:48:35.825" v="0"/>
          <ac:picMkLst>
            <pc:docMk/>
            <pc:sldMk cId="1948591884" sldId="263"/>
            <ac:picMk id="8" creationId="{845BD0A9-178B-4B29-8B80-59B357B5C8E0}"/>
          </ac:picMkLst>
        </pc:picChg>
      </pc:sldChg>
      <pc:sldChg chg="modSp mod modClrScheme chgLayout">
        <pc:chgData name="Sarika Pathiputturu[CAPG-97]" userId="S::capgb1137@manipalprolearn.co::41c215b0-187e-4e87-be2c-902427bbb850" providerId="AD" clId="Web-{EB4E7389-4792-4E06-A38E-4E44A407F7F9}" dt="2022-12-14T17:48:35.825" v="0"/>
        <pc:sldMkLst>
          <pc:docMk/>
          <pc:sldMk cId="3894481329" sldId="266"/>
        </pc:sldMkLst>
        <pc:spChg chg="mod ord">
          <ac:chgData name="Sarika Pathiputturu[CAPG-97]" userId="S::capgb1137@manipalprolearn.co::41c215b0-187e-4e87-be2c-902427bbb850" providerId="AD" clId="Web-{EB4E7389-4792-4E06-A38E-4E44A407F7F9}" dt="2022-12-14T17:48:35.825" v="0"/>
          <ac:spMkLst>
            <pc:docMk/>
            <pc:sldMk cId="3894481329" sldId="266"/>
            <ac:spMk id="2" creationId="{15BF3064-269E-4408-8B80-776913FDA7DD}"/>
          </ac:spMkLst>
        </pc:spChg>
        <pc:spChg chg="mod ord">
          <ac:chgData name="Sarika Pathiputturu[CAPG-97]" userId="S::capgb1137@manipalprolearn.co::41c215b0-187e-4e87-be2c-902427bbb850" providerId="AD" clId="Web-{EB4E7389-4792-4E06-A38E-4E44A407F7F9}" dt="2022-12-14T17:48:35.825" v="0"/>
          <ac:spMkLst>
            <pc:docMk/>
            <pc:sldMk cId="3894481329" sldId="266"/>
            <ac:spMk id="3" creationId="{5F2FE7C7-1F02-46C8-9326-577F4E10A14E}"/>
          </ac:spMkLst>
        </pc:spChg>
        <pc:spChg chg="mod ord">
          <ac:chgData name="Sarika Pathiputturu[CAPG-97]" userId="S::capgb1137@manipalprolearn.co::41c215b0-187e-4e87-be2c-902427bbb850" providerId="AD" clId="Web-{EB4E7389-4792-4E06-A38E-4E44A407F7F9}" dt="2022-12-14T17:48:35.825" v="0"/>
          <ac:spMkLst>
            <pc:docMk/>
            <pc:sldMk cId="3894481329" sldId="266"/>
            <ac:spMk id="5" creationId="{8832719A-EFC8-44DE-8497-B2807A7CB5C9}"/>
          </ac:spMkLst>
        </pc:spChg>
        <pc:picChg chg="mod ord">
          <ac:chgData name="Sarika Pathiputturu[CAPG-97]" userId="S::capgb1137@manipalprolearn.co::41c215b0-187e-4e87-be2c-902427bbb850" providerId="AD" clId="Web-{EB4E7389-4792-4E06-A38E-4E44A407F7F9}" dt="2022-12-14T17:48:35.825" v="0"/>
          <ac:picMkLst>
            <pc:docMk/>
            <pc:sldMk cId="3894481329" sldId="266"/>
            <ac:picMk id="7" creationId="{A5D441B4-A3C2-46A8-9592-E73FEBC86A93}"/>
          </ac:picMkLst>
        </pc:picChg>
      </pc:sldChg>
      <pc:sldChg chg="modSp mod modClrScheme chgLayout">
        <pc:chgData name="Sarika Pathiputturu[CAPG-97]" userId="S::capgb1137@manipalprolearn.co::41c215b0-187e-4e87-be2c-902427bbb850" providerId="AD" clId="Web-{EB4E7389-4792-4E06-A38E-4E44A407F7F9}" dt="2022-12-14T17:48:35.825" v="0"/>
        <pc:sldMkLst>
          <pc:docMk/>
          <pc:sldMk cId="3567037803" sldId="267"/>
        </pc:sldMkLst>
        <pc:spChg chg="mod ord">
          <ac:chgData name="Sarika Pathiputturu[CAPG-97]" userId="S::capgb1137@manipalprolearn.co::41c215b0-187e-4e87-be2c-902427bbb850" providerId="AD" clId="Web-{EB4E7389-4792-4E06-A38E-4E44A407F7F9}" dt="2022-12-14T17:48:35.825" v="0"/>
          <ac:spMkLst>
            <pc:docMk/>
            <pc:sldMk cId="3567037803" sldId="267"/>
            <ac:spMk id="4" creationId="{AD73B31F-94E1-43C4-92A3-1857DF4D92FD}"/>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664623252" sldId="268"/>
        </pc:sldMkLst>
        <pc:spChg chg="mod ord">
          <ac:chgData name="Sarika Pathiputturu[CAPG-97]" userId="S::capgb1137@manipalprolearn.co::41c215b0-187e-4e87-be2c-902427bbb850" providerId="AD" clId="Web-{EB4E7389-4792-4E06-A38E-4E44A407F7F9}" dt="2022-12-14T17:48:35.825" v="0"/>
          <ac:spMkLst>
            <pc:docMk/>
            <pc:sldMk cId="664623252" sldId="268"/>
            <ac:spMk id="2" creationId="{D2B9A180-2C1B-4284-B29E-A2191918E902}"/>
          </ac:spMkLst>
        </pc:spChg>
      </pc:sldChg>
      <pc:sldChg chg="mod modClrScheme chgLayout">
        <pc:chgData name="Sarika Pathiputturu[CAPG-97]" userId="S::capgb1137@manipalprolearn.co::41c215b0-187e-4e87-be2c-902427bbb850" providerId="AD" clId="Web-{EB4E7389-4792-4E06-A38E-4E44A407F7F9}" dt="2022-12-14T17:48:35.825" v="0"/>
        <pc:sldMkLst>
          <pc:docMk/>
          <pc:sldMk cId="998797985" sldId="269"/>
        </pc:sldMkLst>
      </pc:sldChg>
      <pc:sldChg chg="modSp mod modClrScheme chgLayout">
        <pc:chgData name="Sarika Pathiputturu[CAPG-97]" userId="S::capgb1137@manipalprolearn.co::41c215b0-187e-4e87-be2c-902427bbb850" providerId="AD" clId="Web-{EB4E7389-4792-4E06-A38E-4E44A407F7F9}" dt="2022-12-14T17:48:35.825" v="0"/>
        <pc:sldMkLst>
          <pc:docMk/>
          <pc:sldMk cId="1587387051" sldId="270"/>
        </pc:sldMkLst>
        <pc:spChg chg="mod ord">
          <ac:chgData name="Sarika Pathiputturu[CAPG-97]" userId="S::capgb1137@manipalprolearn.co::41c215b0-187e-4e87-be2c-902427bbb850" providerId="AD" clId="Web-{EB4E7389-4792-4E06-A38E-4E44A407F7F9}" dt="2022-12-14T17:48:35.825" v="0"/>
          <ac:spMkLst>
            <pc:docMk/>
            <pc:sldMk cId="1587387051" sldId="270"/>
            <ac:spMk id="2" creationId="{735C1586-1236-48A0-A6D6-53B82AEB8980}"/>
          </ac:spMkLst>
        </pc:spChg>
      </pc:sldChg>
      <pc:sldChg chg="mod modClrScheme chgLayout">
        <pc:chgData name="Sarika Pathiputturu[CAPG-97]" userId="S::capgb1137@manipalprolearn.co::41c215b0-187e-4e87-be2c-902427bbb850" providerId="AD" clId="Web-{EB4E7389-4792-4E06-A38E-4E44A407F7F9}" dt="2022-12-14T17:48:35.825" v="0"/>
        <pc:sldMkLst>
          <pc:docMk/>
          <pc:sldMk cId="2602180334" sldId="271"/>
        </pc:sldMkLst>
      </pc:sldChg>
      <pc:sldChg chg="modSp mod modClrScheme chgLayout">
        <pc:chgData name="Sarika Pathiputturu[CAPG-97]" userId="S::capgb1137@manipalprolearn.co::41c215b0-187e-4e87-be2c-902427bbb850" providerId="AD" clId="Web-{EB4E7389-4792-4E06-A38E-4E44A407F7F9}" dt="2022-12-14T17:48:35.825" v="0"/>
        <pc:sldMkLst>
          <pc:docMk/>
          <pc:sldMk cId="488300318" sldId="272"/>
        </pc:sldMkLst>
        <pc:spChg chg="mod ord">
          <ac:chgData name="Sarika Pathiputturu[CAPG-97]" userId="S::capgb1137@manipalprolearn.co::41c215b0-187e-4e87-be2c-902427bbb850" providerId="AD" clId="Web-{EB4E7389-4792-4E06-A38E-4E44A407F7F9}" dt="2022-12-14T17:48:35.825" v="0"/>
          <ac:spMkLst>
            <pc:docMk/>
            <pc:sldMk cId="488300318" sldId="272"/>
            <ac:spMk id="2" creationId="{36F5CA2B-742E-35BA-A1F2-3FF9AD5FDDEE}"/>
          </ac:spMkLst>
        </pc:spChg>
        <pc:spChg chg="mod ord">
          <ac:chgData name="Sarika Pathiputturu[CAPG-97]" userId="S::capgb1137@manipalprolearn.co::41c215b0-187e-4e87-be2c-902427bbb850" providerId="AD" clId="Web-{EB4E7389-4792-4E06-A38E-4E44A407F7F9}" dt="2022-12-14T17:48:35.825" v="0"/>
          <ac:spMkLst>
            <pc:docMk/>
            <pc:sldMk cId="488300318" sldId="272"/>
            <ac:spMk id="3" creationId="{3B8ED5AC-92D0-BC8A-9C92-5BE76911253E}"/>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3579244607" sldId="273"/>
        </pc:sldMkLst>
        <pc:spChg chg="mod ord">
          <ac:chgData name="Sarika Pathiputturu[CAPG-97]" userId="S::capgb1137@manipalprolearn.co::41c215b0-187e-4e87-be2c-902427bbb850" providerId="AD" clId="Web-{EB4E7389-4792-4E06-A38E-4E44A407F7F9}" dt="2022-12-14T17:48:35.825" v="0"/>
          <ac:spMkLst>
            <pc:docMk/>
            <pc:sldMk cId="3579244607" sldId="273"/>
            <ac:spMk id="2" creationId="{7F811A87-AC07-357F-2441-4E96BDB0FD88}"/>
          </ac:spMkLst>
        </pc:spChg>
        <pc:spChg chg="mod ord">
          <ac:chgData name="Sarika Pathiputturu[CAPG-97]" userId="S::capgb1137@manipalprolearn.co::41c215b0-187e-4e87-be2c-902427bbb850" providerId="AD" clId="Web-{EB4E7389-4792-4E06-A38E-4E44A407F7F9}" dt="2022-12-14T17:48:35.825" v="0"/>
          <ac:spMkLst>
            <pc:docMk/>
            <pc:sldMk cId="3579244607" sldId="273"/>
            <ac:spMk id="3" creationId="{D39F4C01-945C-51DA-85D4-0A9F1B817A5A}"/>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2527040879" sldId="275"/>
        </pc:sldMkLst>
        <pc:spChg chg="mod ord">
          <ac:chgData name="Sarika Pathiputturu[CAPG-97]" userId="S::capgb1137@manipalprolearn.co::41c215b0-187e-4e87-be2c-902427bbb850" providerId="AD" clId="Web-{EB4E7389-4792-4E06-A38E-4E44A407F7F9}" dt="2022-12-14T17:48:35.825" v="0"/>
          <ac:spMkLst>
            <pc:docMk/>
            <pc:sldMk cId="2527040879" sldId="275"/>
            <ac:spMk id="2" creationId="{2E8BD946-6A29-CCC0-78C3-F9D2A2EEA5F3}"/>
          </ac:spMkLst>
        </pc:spChg>
        <pc:spChg chg="mod ord">
          <ac:chgData name="Sarika Pathiputturu[CAPG-97]" userId="S::capgb1137@manipalprolearn.co::41c215b0-187e-4e87-be2c-902427bbb850" providerId="AD" clId="Web-{EB4E7389-4792-4E06-A38E-4E44A407F7F9}" dt="2022-12-14T17:48:35.825" v="0"/>
          <ac:spMkLst>
            <pc:docMk/>
            <pc:sldMk cId="2527040879" sldId="275"/>
            <ac:spMk id="4" creationId="{900F62D6-35EA-BA97-7205-2ED957C26B02}"/>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2522754274" sldId="276"/>
        </pc:sldMkLst>
        <pc:spChg chg="mod ord">
          <ac:chgData name="Sarika Pathiputturu[CAPG-97]" userId="S::capgb1137@manipalprolearn.co::41c215b0-187e-4e87-be2c-902427bbb850" providerId="AD" clId="Web-{EB4E7389-4792-4E06-A38E-4E44A407F7F9}" dt="2022-12-14T17:48:35.825" v="0"/>
          <ac:spMkLst>
            <pc:docMk/>
            <pc:sldMk cId="2522754274" sldId="276"/>
            <ac:spMk id="2" creationId="{37ED8DB3-7EDB-ECB1-9F99-B73895C780E7}"/>
          </ac:spMkLst>
        </pc:spChg>
        <pc:spChg chg="mod ord">
          <ac:chgData name="Sarika Pathiputturu[CAPG-97]" userId="S::capgb1137@manipalprolearn.co::41c215b0-187e-4e87-be2c-902427bbb850" providerId="AD" clId="Web-{EB4E7389-4792-4E06-A38E-4E44A407F7F9}" dt="2022-12-14T17:48:35.825" v="0"/>
          <ac:spMkLst>
            <pc:docMk/>
            <pc:sldMk cId="2522754274" sldId="276"/>
            <ac:spMk id="11" creationId="{D0576194-2019-28BA-93AE-0F164E8EE7FA}"/>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2849226269" sldId="277"/>
        </pc:sldMkLst>
        <pc:spChg chg="mod ord">
          <ac:chgData name="Sarika Pathiputturu[CAPG-97]" userId="S::capgb1137@manipalprolearn.co::41c215b0-187e-4e87-be2c-902427bbb850" providerId="AD" clId="Web-{EB4E7389-4792-4E06-A38E-4E44A407F7F9}" dt="2022-12-14T17:48:35.825" v="0"/>
          <ac:spMkLst>
            <pc:docMk/>
            <pc:sldMk cId="2849226269" sldId="277"/>
            <ac:spMk id="2" creationId="{24426C4A-88D6-0BB8-C081-591F2CACC194}"/>
          </ac:spMkLst>
        </pc:spChg>
        <pc:spChg chg="mod ord">
          <ac:chgData name="Sarika Pathiputturu[CAPG-97]" userId="S::capgb1137@manipalprolearn.co::41c215b0-187e-4e87-be2c-902427bbb850" providerId="AD" clId="Web-{EB4E7389-4792-4E06-A38E-4E44A407F7F9}" dt="2022-12-14T17:48:35.825" v="0"/>
          <ac:spMkLst>
            <pc:docMk/>
            <pc:sldMk cId="2849226269" sldId="277"/>
            <ac:spMk id="3" creationId="{34143A28-E822-136F-3959-BAF05123C255}"/>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1855482622" sldId="278"/>
        </pc:sldMkLst>
        <pc:spChg chg="mod ord">
          <ac:chgData name="Sarika Pathiputturu[CAPG-97]" userId="S::capgb1137@manipalprolearn.co::41c215b0-187e-4e87-be2c-902427bbb850" providerId="AD" clId="Web-{EB4E7389-4792-4E06-A38E-4E44A407F7F9}" dt="2022-12-14T17:48:35.825" v="0"/>
          <ac:spMkLst>
            <pc:docMk/>
            <pc:sldMk cId="1855482622" sldId="278"/>
            <ac:spMk id="2" creationId="{CCF30C9E-76C2-FBB5-F7BE-E8F480618925}"/>
          </ac:spMkLst>
        </pc:spChg>
        <pc:spChg chg="mod ord">
          <ac:chgData name="Sarika Pathiputturu[CAPG-97]" userId="S::capgb1137@manipalprolearn.co::41c215b0-187e-4e87-be2c-902427bbb850" providerId="AD" clId="Web-{EB4E7389-4792-4E06-A38E-4E44A407F7F9}" dt="2022-12-14T17:48:35.825" v="0"/>
          <ac:spMkLst>
            <pc:docMk/>
            <pc:sldMk cId="1855482622" sldId="278"/>
            <ac:spMk id="3" creationId="{610BE427-F9F8-C8C4-A6D9-811E5D1035C9}"/>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4114952357" sldId="279"/>
        </pc:sldMkLst>
        <pc:spChg chg="mod ord">
          <ac:chgData name="Sarika Pathiputturu[CAPG-97]" userId="S::capgb1137@manipalprolearn.co::41c215b0-187e-4e87-be2c-902427bbb850" providerId="AD" clId="Web-{EB4E7389-4792-4E06-A38E-4E44A407F7F9}" dt="2022-12-14T17:48:35.825" v="0"/>
          <ac:spMkLst>
            <pc:docMk/>
            <pc:sldMk cId="4114952357" sldId="279"/>
            <ac:spMk id="2" creationId="{CCF30C9E-76C2-FBB5-F7BE-E8F480618925}"/>
          </ac:spMkLst>
        </pc:spChg>
        <pc:spChg chg="mod ord">
          <ac:chgData name="Sarika Pathiputturu[CAPG-97]" userId="S::capgb1137@manipalprolearn.co::41c215b0-187e-4e87-be2c-902427bbb850" providerId="AD" clId="Web-{EB4E7389-4792-4E06-A38E-4E44A407F7F9}" dt="2022-12-14T17:48:35.825" v="0"/>
          <ac:spMkLst>
            <pc:docMk/>
            <pc:sldMk cId="4114952357" sldId="279"/>
            <ac:spMk id="3" creationId="{610BE427-F9F8-C8C4-A6D9-811E5D1035C9}"/>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2765052414" sldId="280"/>
        </pc:sldMkLst>
        <pc:spChg chg="mod ord">
          <ac:chgData name="Sarika Pathiputturu[CAPG-97]" userId="S::capgb1137@manipalprolearn.co::41c215b0-187e-4e87-be2c-902427bbb850" providerId="AD" clId="Web-{EB4E7389-4792-4E06-A38E-4E44A407F7F9}" dt="2022-12-14T17:48:35.825" v="0"/>
          <ac:spMkLst>
            <pc:docMk/>
            <pc:sldMk cId="2765052414" sldId="280"/>
            <ac:spMk id="2" creationId="{CCF30C9E-76C2-FBB5-F7BE-E8F480618925}"/>
          </ac:spMkLst>
        </pc:spChg>
        <pc:spChg chg="mod ord">
          <ac:chgData name="Sarika Pathiputturu[CAPG-97]" userId="S::capgb1137@manipalprolearn.co::41c215b0-187e-4e87-be2c-902427bbb850" providerId="AD" clId="Web-{EB4E7389-4792-4E06-A38E-4E44A407F7F9}" dt="2022-12-14T17:48:35.825" v="0"/>
          <ac:spMkLst>
            <pc:docMk/>
            <pc:sldMk cId="2765052414" sldId="280"/>
            <ac:spMk id="3" creationId="{610BE427-F9F8-C8C4-A6D9-811E5D1035C9}"/>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1371468634" sldId="281"/>
        </pc:sldMkLst>
        <pc:spChg chg="mod ord">
          <ac:chgData name="Sarika Pathiputturu[CAPG-97]" userId="S::capgb1137@manipalprolearn.co::41c215b0-187e-4e87-be2c-902427bbb850" providerId="AD" clId="Web-{EB4E7389-4792-4E06-A38E-4E44A407F7F9}" dt="2022-12-14T17:48:35.825" v="0"/>
          <ac:spMkLst>
            <pc:docMk/>
            <pc:sldMk cId="1371468634" sldId="281"/>
            <ac:spMk id="2" creationId="{1F18E277-CCB0-99B3-8564-0B888B892D87}"/>
          </ac:spMkLst>
        </pc:spChg>
        <pc:spChg chg="mod ord">
          <ac:chgData name="Sarika Pathiputturu[CAPG-97]" userId="S::capgb1137@manipalprolearn.co::41c215b0-187e-4e87-be2c-902427bbb850" providerId="AD" clId="Web-{EB4E7389-4792-4E06-A38E-4E44A407F7F9}" dt="2022-12-14T17:48:35.825" v="0"/>
          <ac:spMkLst>
            <pc:docMk/>
            <pc:sldMk cId="1371468634" sldId="281"/>
            <ac:spMk id="6" creationId="{F2F00E98-295B-0AC2-B694-46FC7792490D}"/>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910623226" sldId="282"/>
        </pc:sldMkLst>
        <pc:spChg chg="mod ord">
          <ac:chgData name="Sarika Pathiputturu[CAPG-97]" userId="S::capgb1137@manipalprolearn.co::41c215b0-187e-4e87-be2c-902427bbb850" providerId="AD" clId="Web-{EB4E7389-4792-4E06-A38E-4E44A407F7F9}" dt="2022-12-14T17:48:35.825" v="0"/>
          <ac:spMkLst>
            <pc:docMk/>
            <pc:sldMk cId="910623226" sldId="282"/>
            <ac:spMk id="2" creationId="{88114197-1985-4AC2-AAD4-CDCA6E8B6600}"/>
          </ac:spMkLst>
        </pc:spChg>
        <pc:spChg chg="mod ord">
          <ac:chgData name="Sarika Pathiputturu[CAPG-97]" userId="S::capgb1137@manipalprolearn.co::41c215b0-187e-4e87-be2c-902427bbb850" providerId="AD" clId="Web-{EB4E7389-4792-4E06-A38E-4E44A407F7F9}" dt="2022-12-14T17:48:35.825" v="0"/>
          <ac:spMkLst>
            <pc:docMk/>
            <pc:sldMk cId="910623226" sldId="282"/>
            <ac:spMk id="3" creationId="{29D28C7B-C892-116B-06D9-0FB74460EA90}"/>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4088627754" sldId="283"/>
        </pc:sldMkLst>
        <pc:spChg chg="mod ord">
          <ac:chgData name="Sarika Pathiputturu[CAPG-97]" userId="S::capgb1137@manipalprolearn.co::41c215b0-187e-4e87-be2c-902427bbb850" providerId="AD" clId="Web-{EB4E7389-4792-4E06-A38E-4E44A407F7F9}" dt="2022-12-14T17:48:35.825" v="0"/>
          <ac:spMkLst>
            <pc:docMk/>
            <pc:sldMk cId="4088627754" sldId="283"/>
            <ac:spMk id="2" creationId="{15395619-E273-2323-3590-97DDF4EEDADE}"/>
          </ac:spMkLst>
        </pc:spChg>
        <pc:spChg chg="mod ord">
          <ac:chgData name="Sarika Pathiputturu[CAPG-97]" userId="S::capgb1137@manipalprolearn.co::41c215b0-187e-4e87-be2c-902427bbb850" providerId="AD" clId="Web-{EB4E7389-4792-4E06-A38E-4E44A407F7F9}" dt="2022-12-14T17:48:35.825" v="0"/>
          <ac:spMkLst>
            <pc:docMk/>
            <pc:sldMk cId="4088627754" sldId="283"/>
            <ac:spMk id="3" creationId="{30C54B6B-F58D-8BF6-A461-7F013B16C46D}"/>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580560463" sldId="284"/>
        </pc:sldMkLst>
        <pc:spChg chg="mod ord">
          <ac:chgData name="Sarika Pathiputturu[CAPG-97]" userId="S::capgb1137@manipalprolearn.co::41c215b0-187e-4e87-be2c-902427bbb850" providerId="AD" clId="Web-{EB4E7389-4792-4E06-A38E-4E44A407F7F9}" dt="2022-12-14T17:48:35.825" v="0"/>
          <ac:spMkLst>
            <pc:docMk/>
            <pc:sldMk cId="580560463" sldId="284"/>
            <ac:spMk id="2" creationId="{21D29564-87EF-17AD-C46C-B4A7176995B3}"/>
          </ac:spMkLst>
        </pc:spChg>
        <pc:spChg chg="mod ord">
          <ac:chgData name="Sarika Pathiputturu[CAPG-97]" userId="S::capgb1137@manipalprolearn.co::41c215b0-187e-4e87-be2c-902427bbb850" providerId="AD" clId="Web-{EB4E7389-4792-4E06-A38E-4E44A407F7F9}" dt="2022-12-14T17:48:35.825" v="0"/>
          <ac:spMkLst>
            <pc:docMk/>
            <pc:sldMk cId="580560463" sldId="284"/>
            <ac:spMk id="3" creationId="{E9014AB6-FB27-E890-D23C-62CAD1D765CB}"/>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689847862" sldId="285"/>
        </pc:sldMkLst>
        <pc:spChg chg="mod ord">
          <ac:chgData name="Sarika Pathiputturu[CAPG-97]" userId="S::capgb1137@manipalprolearn.co::41c215b0-187e-4e87-be2c-902427bbb850" providerId="AD" clId="Web-{EB4E7389-4792-4E06-A38E-4E44A407F7F9}" dt="2022-12-14T17:48:35.825" v="0"/>
          <ac:spMkLst>
            <pc:docMk/>
            <pc:sldMk cId="689847862" sldId="285"/>
            <ac:spMk id="2" creationId="{4CF26C39-B4D4-2065-58E8-66D7CE3B0EFA}"/>
          </ac:spMkLst>
        </pc:spChg>
        <pc:spChg chg="mod ord">
          <ac:chgData name="Sarika Pathiputturu[CAPG-97]" userId="S::capgb1137@manipalprolearn.co::41c215b0-187e-4e87-be2c-902427bbb850" providerId="AD" clId="Web-{EB4E7389-4792-4E06-A38E-4E44A407F7F9}" dt="2022-12-14T17:48:35.825" v="0"/>
          <ac:spMkLst>
            <pc:docMk/>
            <pc:sldMk cId="689847862" sldId="285"/>
            <ac:spMk id="3" creationId="{939520F4-2C0E-F4FF-DD7A-0E87FCC1A278}"/>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1793338844" sldId="286"/>
        </pc:sldMkLst>
        <pc:spChg chg="mod ord">
          <ac:chgData name="Sarika Pathiputturu[CAPG-97]" userId="S::capgb1137@manipalprolearn.co::41c215b0-187e-4e87-be2c-902427bbb850" providerId="AD" clId="Web-{EB4E7389-4792-4E06-A38E-4E44A407F7F9}" dt="2022-12-14T17:48:35.825" v="0"/>
          <ac:spMkLst>
            <pc:docMk/>
            <pc:sldMk cId="1793338844" sldId="286"/>
            <ac:spMk id="2" creationId="{109271FB-0AA0-E77C-A1CC-D05C96F1E2E0}"/>
          </ac:spMkLst>
        </pc:spChg>
        <pc:spChg chg="mod ord">
          <ac:chgData name="Sarika Pathiputturu[CAPG-97]" userId="S::capgb1137@manipalprolearn.co::41c215b0-187e-4e87-be2c-902427bbb850" providerId="AD" clId="Web-{EB4E7389-4792-4E06-A38E-4E44A407F7F9}" dt="2022-12-14T17:48:35.825" v="0"/>
          <ac:spMkLst>
            <pc:docMk/>
            <pc:sldMk cId="1793338844" sldId="286"/>
            <ac:spMk id="3" creationId="{60619AFF-15B5-B3F6-CC25-74F2C87C2D57}"/>
          </ac:spMkLst>
        </pc:spChg>
      </pc:sldChg>
      <pc:sldMasterChg chg="del delSldLayout">
        <pc:chgData name="Sarika Pathiputturu[CAPG-97]" userId="S::capgb1137@manipalprolearn.co::41c215b0-187e-4e87-be2c-902427bbb850" providerId="AD" clId="Web-{EB4E7389-4792-4E06-A38E-4E44A407F7F9}" dt="2022-12-14T17:48:35.825" v="0"/>
        <pc:sldMasterMkLst>
          <pc:docMk/>
          <pc:sldMasterMk cId="234533789" sldId="2147483869"/>
        </pc:sldMasterMkLst>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3957654322" sldId="2147483870"/>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879367259" sldId="2147483871"/>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2417997544" sldId="2147483872"/>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3675751761" sldId="2147483873"/>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2940735074" sldId="2147483874"/>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3343269901" sldId="2147483875"/>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1659736243" sldId="2147483876"/>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3529351249" sldId="2147483877"/>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539513348" sldId="2147483878"/>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3859568265" sldId="2147483879"/>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1619103402" sldId="2147483880"/>
          </pc:sldLayoutMkLst>
        </pc:sldLayoutChg>
      </pc:sldMasterChg>
      <pc:sldMasterChg chg="add addSldLayout modSldLayout">
        <pc:chgData name="Sarika Pathiputturu[CAPG-97]" userId="S::capgb1137@manipalprolearn.co::41c215b0-187e-4e87-be2c-902427bbb850" providerId="AD" clId="Web-{EB4E7389-4792-4E06-A38E-4E44A407F7F9}" dt="2022-12-14T17:48:35.825" v="0"/>
        <pc:sldMasterMkLst>
          <pc:docMk/>
          <pc:sldMasterMk cId="4079373747" sldId="2147483881"/>
        </pc:sldMasterMkLst>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944025223" sldId="2147483882"/>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447650558" sldId="2147483883"/>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4279624924" sldId="2147483884"/>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969955952" sldId="2147483885"/>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1324508303" sldId="2147483886"/>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412049357" sldId="2147483887"/>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66994830" sldId="2147483888"/>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2527707470" sldId="2147483889"/>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2484623464" sldId="2147483890"/>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37105874" sldId="2147483891"/>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4028733902" sldId="2147483892"/>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2020642621" sldId="2147483893"/>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586295136" sldId="2147483894"/>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237149532" sldId="2147483895"/>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407766115" sldId="2147483896"/>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2524678238" sldId="2147483897"/>
          </pc:sldLayoutMkLst>
        </pc:sldLayoutChg>
      </pc:sldMasterChg>
    </pc:docChg>
  </pc:docChgLst>
  <pc:docChgLst>
    <pc:chgData name="Talari Sriharshita[CAPG-97]" userId="S::capgb1134@manipalprolearn.co::c710d8d7-8f31-48fb-b520-89650efc34b5" providerId="AD" clId="Web-{C5219BB0-B683-492C-9E38-EF689F585708}"/>
    <pc:docChg chg="modSld">
      <pc:chgData name="Talari Sriharshita[CAPG-97]" userId="S::capgb1134@manipalprolearn.co::c710d8d7-8f31-48fb-b520-89650efc34b5" providerId="AD" clId="Web-{C5219BB0-B683-492C-9E38-EF689F585708}" dt="2022-12-15T10:23:28.850" v="7" actId="20577"/>
      <pc:docMkLst>
        <pc:docMk/>
      </pc:docMkLst>
      <pc:sldChg chg="modSp">
        <pc:chgData name="Talari Sriharshita[CAPG-97]" userId="S::capgb1134@manipalprolearn.co::c710d8d7-8f31-48fb-b520-89650efc34b5" providerId="AD" clId="Web-{C5219BB0-B683-492C-9E38-EF689F585708}" dt="2022-12-15T10:23:28.850" v="7" actId="20577"/>
        <pc:sldMkLst>
          <pc:docMk/>
          <pc:sldMk cId="4102149307" sldId="288"/>
        </pc:sldMkLst>
        <pc:spChg chg="mod">
          <ac:chgData name="Talari Sriharshita[CAPG-97]" userId="S::capgb1134@manipalprolearn.co::c710d8d7-8f31-48fb-b520-89650efc34b5" providerId="AD" clId="Web-{C5219BB0-B683-492C-9E38-EF689F585708}" dt="2022-12-15T10:23:28.850" v="7" actId="20577"/>
          <ac:spMkLst>
            <pc:docMk/>
            <pc:sldMk cId="4102149307" sldId="288"/>
            <ac:spMk id="2" creationId="{C86E12B7-1594-660F-8CC0-60CE41DAB8D1}"/>
          </ac:spMkLst>
        </pc:spChg>
      </pc:sldChg>
    </pc:docChg>
  </pc:docChgLst>
  <pc:docChgLst>
    <pc:chgData name="Muskan Allabaksh Pathan[CAPG-97]" userId="S::capgb1127@manipalprolearn.co::7b035034-6c3a-4d3c-b4db-50c28adbb5a9" providerId="AD" clId="Web-{8FA6245B-05DB-4D4A-A8F1-9E0FBE5D1AE1}"/>
    <pc:docChg chg="addSld modSld sldOrd modSection">
      <pc:chgData name="Muskan Allabaksh Pathan[CAPG-97]" userId="S::capgb1127@manipalprolearn.co::7b035034-6c3a-4d3c-b4db-50c28adbb5a9" providerId="AD" clId="Web-{8FA6245B-05DB-4D4A-A8F1-9E0FBE5D1AE1}" dt="2022-12-15T05:58:09.901" v="46" actId="14100"/>
      <pc:docMkLst>
        <pc:docMk/>
      </pc:docMkLst>
      <pc:sldChg chg="addSp delSp modSp new ord">
        <pc:chgData name="Muskan Allabaksh Pathan[CAPG-97]" userId="S::capgb1127@manipalprolearn.co::7b035034-6c3a-4d3c-b4db-50c28adbb5a9" providerId="AD" clId="Web-{8FA6245B-05DB-4D4A-A8F1-9E0FBE5D1AE1}" dt="2022-12-15T05:58:09.901" v="46" actId="14100"/>
        <pc:sldMkLst>
          <pc:docMk/>
          <pc:sldMk cId="1699485869" sldId="290"/>
        </pc:sldMkLst>
        <pc:spChg chg="mod">
          <ac:chgData name="Muskan Allabaksh Pathan[CAPG-97]" userId="S::capgb1127@manipalprolearn.co::7b035034-6c3a-4d3c-b4db-50c28adbb5a9" providerId="AD" clId="Web-{8FA6245B-05DB-4D4A-A8F1-9E0FBE5D1AE1}" dt="2022-12-15T05:57:46.525" v="43" actId="20577"/>
          <ac:spMkLst>
            <pc:docMk/>
            <pc:sldMk cId="1699485869" sldId="290"/>
            <ac:spMk id="2" creationId="{29559C35-6858-1012-D8E2-227C5AA655CC}"/>
          </ac:spMkLst>
        </pc:spChg>
        <pc:spChg chg="del">
          <ac:chgData name="Muskan Allabaksh Pathan[CAPG-97]" userId="S::capgb1127@manipalprolearn.co::7b035034-6c3a-4d3c-b4db-50c28adbb5a9" providerId="AD" clId="Web-{8FA6245B-05DB-4D4A-A8F1-9E0FBE5D1AE1}" dt="2022-12-15T05:56:12.821" v="5"/>
          <ac:spMkLst>
            <pc:docMk/>
            <pc:sldMk cId="1699485869" sldId="290"/>
            <ac:spMk id="3" creationId="{A2F6A6BA-084A-9AD1-B8E9-936C3E8E8ADD}"/>
          </ac:spMkLst>
        </pc:spChg>
        <pc:picChg chg="add mod ord">
          <ac:chgData name="Muskan Allabaksh Pathan[CAPG-97]" userId="S::capgb1127@manipalprolearn.co::7b035034-6c3a-4d3c-b4db-50c28adbb5a9" providerId="AD" clId="Web-{8FA6245B-05DB-4D4A-A8F1-9E0FBE5D1AE1}" dt="2022-12-15T05:58:09.901" v="46" actId="14100"/>
          <ac:picMkLst>
            <pc:docMk/>
            <pc:sldMk cId="1699485869" sldId="290"/>
            <ac:picMk id="4" creationId="{4D413125-4E15-9AE0-094D-51B5125493D9}"/>
          </ac:picMkLst>
        </pc:picChg>
      </pc:sldChg>
    </pc:docChg>
  </pc:docChgLst>
  <pc:docChgLst>
    <pc:chgData name="Muskan Allabaksh Pathan[CAPG-97]" userId="S::capgb1127@manipalprolearn.co::7b035034-6c3a-4d3c-b4db-50c28adbb5a9" providerId="AD" clId="Web-{C2A2FE09-F013-4DD8-BFB0-ECFD6058799F}"/>
    <pc:docChg chg="addSld delSld modSld sldOrd modSection">
      <pc:chgData name="Muskan Allabaksh Pathan[CAPG-97]" userId="S::capgb1127@manipalprolearn.co::7b035034-6c3a-4d3c-b4db-50c28adbb5a9" providerId="AD" clId="Web-{C2A2FE09-F013-4DD8-BFB0-ECFD6058799F}" dt="2022-12-14T16:57:37.760" v="555" actId="1076"/>
      <pc:docMkLst>
        <pc:docMk/>
      </pc:docMkLst>
      <pc:sldChg chg="modSp add del">
        <pc:chgData name="Muskan Allabaksh Pathan[CAPG-97]" userId="S::capgb1127@manipalprolearn.co::7b035034-6c3a-4d3c-b4db-50c28adbb5a9" providerId="AD" clId="Web-{C2A2FE09-F013-4DD8-BFB0-ECFD6058799F}" dt="2022-12-14T15:57:22.484" v="61"/>
        <pc:sldMkLst>
          <pc:docMk/>
          <pc:sldMk cId="3178091840" sldId="257"/>
        </pc:sldMkLst>
        <pc:spChg chg="mod">
          <ac:chgData name="Muskan Allabaksh Pathan[CAPG-97]" userId="S::capgb1127@manipalprolearn.co::7b035034-6c3a-4d3c-b4db-50c28adbb5a9" providerId="AD" clId="Web-{C2A2FE09-F013-4DD8-BFB0-ECFD6058799F}" dt="2022-12-14T15:57:22.078" v="60" actId="20577"/>
          <ac:spMkLst>
            <pc:docMk/>
            <pc:sldMk cId="3178091840" sldId="257"/>
            <ac:spMk id="5" creationId="{3F993BEE-D4C8-41A0-AEC5-A17FE3774EAA}"/>
          </ac:spMkLst>
        </pc:spChg>
      </pc:sldChg>
      <pc:sldChg chg="del">
        <pc:chgData name="Muskan Allabaksh Pathan[CAPG-97]" userId="S::capgb1127@manipalprolearn.co::7b035034-6c3a-4d3c-b4db-50c28adbb5a9" providerId="AD" clId="Web-{C2A2FE09-F013-4DD8-BFB0-ECFD6058799F}" dt="2022-12-14T15:56:54.405" v="51"/>
        <pc:sldMkLst>
          <pc:docMk/>
          <pc:sldMk cId="3338844296" sldId="258"/>
        </pc:sldMkLst>
      </pc:sldChg>
      <pc:sldChg chg="modSp">
        <pc:chgData name="Muskan Allabaksh Pathan[CAPG-97]" userId="S::capgb1127@manipalprolearn.co::7b035034-6c3a-4d3c-b4db-50c28adbb5a9" providerId="AD" clId="Web-{C2A2FE09-F013-4DD8-BFB0-ECFD6058799F}" dt="2022-12-14T15:58:33.438" v="72" actId="1076"/>
        <pc:sldMkLst>
          <pc:docMk/>
          <pc:sldMk cId="2362032452" sldId="260"/>
        </pc:sldMkLst>
        <pc:graphicFrameChg chg="mod">
          <ac:chgData name="Muskan Allabaksh Pathan[CAPG-97]" userId="S::capgb1127@manipalprolearn.co::7b035034-6c3a-4d3c-b4db-50c28adbb5a9" providerId="AD" clId="Web-{C2A2FE09-F013-4DD8-BFB0-ECFD6058799F}" dt="2022-12-14T15:58:33.438" v="72" actId="1076"/>
          <ac:graphicFrameMkLst>
            <pc:docMk/>
            <pc:sldMk cId="2362032452" sldId="260"/>
            <ac:graphicFrameMk id="5" creationId="{E2755B7C-EC04-80F2-600B-15895D1E07D1}"/>
          </ac:graphicFrameMkLst>
        </pc:graphicFrameChg>
      </pc:sldChg>
      <pc:sldChg chg="addSp delSp modSp">
        <pc:chgData name="Muskan Allabaksh Pathan[CAPG-97]" userId="S::capgb1127@manipalprolearn.co::7b035034-6c3a-4d3c-b4db-50c28adbb5a9" providerId="AD" clId="Web-{C2A2FE09-F013-4DD8-BFB0-ECFD6058799F}" dt="2022-12-14T16:09:48.557" v="281"/>
        <pc:sldMkLst>
          <pc:docMk/>
          <pc:sldMk cId="2098751440" sldId="261"/>
        </pc:sldMkLst>
        <pc:spChg chg="mod">
          <ac:chgData name="Muskan Allabaksh Pathan[CAPG-97]" userId="S::capgb1127@manipalprolearn.co::7b035034-6c3a-4d3c-b4db-50c28adbb5a9" providerId="AD" clId="Web-{C2A2FE09-F013-4DD8-BFB0-ECFD6058799F}" dt="2022-12-14T16:09:30.916" v="273" actId="20577"/>
          <ac:spMkLst>
            <pc:docMk/>
            <pc:sldMk cId="2098751440" sldId="261"/>
            <ac:spMk id="2" creationId="{7BBB2524-5253-45F2-97D5-7BF035A7628B}"/>
          </ac:spMkLst>
        </pc:spChg>
        <pc:spChg chg="add del mod">
          <ac:chgData name="Muskan Allabaksh Pathan[CAPG-97]" userId="S::capgb1127@manipalprolearn.co::7b035034-6c3a-4d3c-b4db-50c28adbb5a9" providerId="AD" clId="Web-{C2A2FE09-F013-4DD8-BFB0-ECFD6058799F}" dt="2022-12-14T16:04:16.115" v="116"/>
          <ac:spMkLst>
            <pc:docMk/>
            <pc:sldMk cId="2098751440" sldId="261"/>
            <ac:spMk id="4" creationId="{875405E2-0B8C-D874-1E7C-89F1C616648F}"/>
          </ac:spMkLst>
        </pc:spChg>
        <pc:graphicFrameChg chg="del">
          <ac:chgData name="Muskan Allabaksh Pathan[CAPG-97]" userId="S::capgb1127@manipalprolearn.co::7b035034-6c3a-4d3c-b4db-50c28adbb5a9" providerId="AD" clId="Web-{C2A2FE09-F013-4DD8-BFB0-ECFD6058799F}" dt="2022-12-14T16:05:30.663" v="125"/>
          <ac:graphicFrameMkLst>
            <pc:docMk/>
            <pc:sldMk cId="2098751440" sldId="261"/>
            <ac:graphicFrameMk id="13" creationId="{A50F01D9-8660-41EB-B4CF-900B30559669}"/>
          </ac:graphicFrameMkLst>
        </pc:graphicFrameChg>
        <pc:graphicFrameChg chg="mod modGraphic">
          <ac:chgData name="Muskan Allabaksh Pathan[CAPG-97]" userId="S::capgb1127@manipalprolearn.co::7b035034-6c3a-4d3c-b4db-50c28adbb5a9" providerId="AD" clId="Web-{C2A2FE09-F013-4DD8-BFB0-ECFD6058799F}" dt="2022-12-14T16:09:48.557" v="281"/>
          <ac:graphicFrameMkLst>
            <pc:docMk/>
            <pc:sldMk cId="2098751440" sldId="261"/>
            <ac:graphicFrameMk id="14" creationId="{15AC0A8B-771D-4933-8FF1-84A3EAC219D5}"/>
          </ac:graphicFrameMkLst>
        </pc:graphicFrameChg>
        <pc:graphicFrameChg chg="del">
          <ac:chgData name="Muskan Allabaksh Pathan[CAPG-97]" userId="S::capgb1127@manipalprolearn.co::7b035034-6c3a-4d3c-b4db-50c28adbb5a9" providerId="AD" clId="Web-{C2A2FE09-F013-4DD8-BFB0-ECFD6058799F}" dt="2022-12-14T16:04:20.506" v="117"/>
          <ac:graphicFrameMkLst>
            <pc:docMk/>
            <pc:sldMk cId="2098751440" sldId="261"/>
            <ac:graphicFrameMk id="15" creationId="{7406F637-E4B9-4740-8241-5AF2204D9459}"/>
          </ac:graphicFrameMkLst>
        </pc:graphicFrameChg>
        <pc:picChg chg="mod">
          <ac:chgData name="Muskan Allabaksh Pathan[CAPG-97]" userId="S::capgb1127@manipalprolearn.co::7b035034-6c3a-4d3c-b4db-50c28adbb5a9" providerId="AD" clId="Web-{C2A2FE09-F013-4DD8-BFB0-ECFD6058799F}" dt="2022-12-14T16:04:10.396" v="114" actId="1076"/>
          <ac:picMkLst>
            <pc:docMk/>
            <pc:sldMk cId="2098751440" sldId="261"/>
            <ac:picMk id="8" creationId="{854CA8DE-08A2-42A1-B2B3-CA7E622CA57F}"/>
          </ac:picMkLst>
        </pc:picChg>
        <pc:picChg chg="del">
          <ac:chgData name="Muskan Allabaksh Pathan[CAPG-97]" userId="S::capgb1127@manipalprolearn.co::7b035034-6c3a-4d3c-b4db-50c28adbb5a9" providerId="AD" clId="Web-{C2A2FE09-F013-4DD8-BFB0-ECFD6058799F}" dt="2022-12-14T16:04:13.849" v="115"/>
          <ac:picMkLst>
            <pc:docMk/>
            <pc:sldMk cId="2098751440" sldId="261"/>
            <ac:picMk id="10" creationId="{4291665A-FAAA-4318-A746-AFC9FDDC860D}"/>
          </ac:picMkLst>
        </pc:picChg>
        <pc:picChg chg="del">
          <ac:chgData name="Muskan Allabaksh Pathan[CAPG-97]" userId="S::capgb1127@manipalprolearn.co::7b035034-6c3a-4d3c-b4db-50c28adbb5a9" providerId="AD" clId="Web-{C2A2FE09-F013-4DD8-BFB0-ECFD6058799F}" dt="2022-12-14T16:04:04.271" v="111"/>
          <ac:picMkLst>
            <pc:docMk/>
            <pc:sldMk cId="2098751440" sldId="261"/>
            <ac:picMk id="12" creationId="{A505CC5B-6083-46FA-AD95-A71F9CFAF281}"/>
          </ac:picMkLst>
        </pc:picChg>
      </pc:sldChg>
      <pc:sldChg chg="del ord">
        <pc:chgData name="Muskan Allabaksh Pathan[CAPG-97]" userId="S::capgb1127@manipalprolearn.co::7b035034-6c3a-4d3c-b4db-50c28adbb5a9" providerId="AD" clId="Web-{C2A2FE09-F013-4DD8-BFB0-ECFD6058799F}" dt="2022-12-14T16:16:53.704" v="444"/>
        <pc:sldMkLst>
          <pc:docMk/>
          <pc:sldMk cId="3978505648" sldId="262"/>
        </pc:sldMkLst>
      </pc:sldChg>
      <pc:sldChg chg="addSp delSp modSp">
        <pc:chgData name="Muskan Allabaksh Pathan[CAPG-97]" userId="S::capgb1127@manipalprolearn.co::7b035034-6c3a-4d3c-b4db-50c28adbb5a9" providerId="AD" clId="Web-{C2A2FE09-F013-4DD8-BFB0-ECFD6058799F}" dt="2022-12-14T16:57:37.760" v="555" actId="1076"/>
        <pc:sldMkLst>
          <pc:docMk/>
          <pc:sldMk cId="1948591884" sldId="263"/>
        </pc:sldMkLst>
        <pc:spChg chg="del">
          <ac:chgData name="Muskan Allabaksh Pathan[CAPG-97]" userId="S::capgb1127@manipalprolearn.co::7b035034-6c3a-4d3c-b4db-50c28adbb5a9" providerId="AD" clId="Web-{C2A2FE09-F013-4DD8-BFB0-ECFD6058799F}" dt="2022-12-14T16:23:50.976" v="482"/>
          <ac:spMkLst>
            <pc:docMk/>
            <pc:sldMk cId="1948591884" sldId="263"/>
            <ac:spMk id="5" creationId="{AC00F56A-86A7-4BA9-8693-83530DFE303E}"/>
          </ac:spMkLst>
        </pc:spChg>
        <pc:spChg chg="add del mod">
          <ac:chgData name="Muskan Allabaksh Pathan[CAPG-97]" userId="S::capgb1127@manipalprolearn.co::7b035034-6c3a-4d3c-b4db-50c28adbb5a9" providerId="AD" clId="Web-{C2A2FE09-F013-4DD8-BFB0-ECFD6058799F}" dt="2022-12-14T16:24:02.195" v="485"/>
          <ac:spMkLst>
            <pc:docMk/>
            <pc:sldMk cId="1948591884" sldId="263"/>
            <ac:spMk id="6" creationId="{BBC95AF4-EE5C-737D-4780-F1299121DD7D}"/>
          </ac:spMkLst>
        </pc:spChg>
        <pc:spChg chg="add del mod">
          <ac:chgData name="Muskan Allabaksh Pathan[CAPG-97]" userId="S::capgb1127@manipalprolearn.co::7b035034-6c3a-4d3c-b4db-50c28adbb5a9" providerId="AD" clId="Web-{C2A2FE09-F013-4DD8-BFB0-ECFD6058799F}" dt="2022-12-14T16:24:05.632" v="486"/>
          <ac:spMkLst>
            <pc:docMk/>
            <pc:sldMk cId="1948591884" sldId="263"/>
            <ac:spMk id="9" creationId="{D955D5DB-5171-8205-70BF-626D265CBD5C}"/>
          </ac:spMkLst>
        </pc:spChg>
        <pc:picChg chg="mod">
          <ac:chgData name="Muskan Allabaksh Pathan[CAPG-97]" userId="S::capgb1127@manipalprolearn.co::7b035034-6c3a-4d3c-b4db-50c28adbb5a9" providerId="AD" clId="Web-{C2A2FE09-F013-4DD8-BFB0-ECFD6058799F}" dt="2022-12-14T16:57:37.760" v="555" actId="1076"/>
          <ac:picMkLst>
            <pc:docMk/>
            <pc:sldMk cId="1948591884" sldId="263"/>
            <ac:picMk id="8" creationId="{845BD0A9-178B-4B29-8B80-59B357B5C8E0}"/>
          </ac:picMkLst>
        </pc:picChg>
        <pc:picChg chg="del mod">
          <ac:chgData name="Muskan Allabaksh Pathan[CAPG-97]" userId="S::capgb1127@manipalprolearn.co::7b035034-6c3a-4d3c-b4db-50c28adbb5a9" providerId="AD" clId="Web-{C2A2FE09-F013-4DD8-BFB0-ECFD6058799F}" dt="2022-12-14T16:23:57.866" v="484"/>
          <ac:picMkLst>
            <pc:docMk/>
            <pc:sldMk cId="1948591884" sldId="263"/>
            <ac:picMk id="14" creationId="{3FCBD3E2-6E3D-44A2-88EA-68CE1C3B43BF}"/>
          </ac:picMkLst>
        </pc:picChg>
      </pc:sldChg>
      <pc:sldChg chg="addSp delSp modSp del">
        <pc:chgData name="Muskan Allabaksh Pathan[CAPG-97]" userId="S::capgb1127@manipalprolearn.co::7b035034-6c3a-4d3c-b4db-50c28adbb5a9" providerId="AD" clId="Web-{C2A2FE09-F013-4DD8-BFB0-ECFD6058799F}" dt="2022-12-14T16:33:34.531" v="518"/>
        <pc:sldMkLst>
          <pc:docMk/>
          <pc:sldMk cId="3108433113" sldId="264"/>
        </pc:sldMkLst>
        <pc:spChg chg="add del mod">
          <ac:chgData name="Muskan Allabaksh Pathan[CAPG-97]" userId="S::capgb1127@manipalprolearn.co::7b035034-6c3a-4d3c-b4db-50c28adbb5a9" providerId="AD" clId="Web-{C2A2FE09-F013-4DD8-BFB0-ECFD6058799F}" dt="2022-12-14T16:25:52.946" v="503"/>
          <ac:spMkLst>
            <pc:docMk/>
            <pc:sldMk cId="3108433113" sldId="264"/>
            <ac:spMk id="4" creationId="{F8CBFC4C-3F2F-5ABD-64D9-97C731F3F485}"/>
          </ac:spMkLst>
        </pc:spChg>
        <pc:spChg chg="add mod">
          <ac:chgData name="Muskan Allabaksh Pathan[CAPG-97]" userId="S::capgb1127@manipalprolearn.co::7b035034-6c3a-4d3c-b4db-50c28adbb5a9" providerId="AD" clId="Web-{C2A2FE09-F013-4DD8-BFB0-ECFD6058799F}" dt="2022-12-14T16:32:37.639" v="511"/>
          <ac:spMkLst>
            <pc:docMk/>
            <pc:sldMk cId="3108433113" sldId="264"/>
            <ac:spMk id="7" creationId="{043CE112-0C87-5539-5D55-D11360AEC00D}"/>
          </ac:spMkLst>
        </pc:spChg>
        <pc:spChg chg="add del mod">
          <ac:chgData name="Muskan Allabaksh Pathan[CAPG-97]" userId="S::capgb1127@manipalprolearn.co::7b035034-6c3a-4d3c-b4db-50c28adbb5a9" providerId="AD" clId="Web-{C2A2FE09-F013-4DD8-BFB0-ECFD6058799F}" dt="2022-12-14T16:33:22.015" v="516"/>
          <ac:spMkLst>
            <pc:docMk/>
            <pc:sldMk cId="3108433113" sldId="264"/>
            <ac:spMk id="11" creationId="{2D1173D7-A0DB-6805-7FA2-C1F6408A51B8}"/>
          </ac:spMkLst>
        </pc:spChg>
        <pc:picChg chg="del">
          <ac:chgData name="Muskan Allabaksh Pathan[CAPG-97]" userId="S::capgb1127@manipalprolearn.co::7b035034-6c3a-4d3c-b4db-50c28adbb5a9" providerId="AD" clId="Web-{C2A2FE09-F013-4DD8-BFB0-ECFD6058799F}" dt="2022-12-14T16:32:37.639" v="511"/>
          <ac:picMkLst>
            <pc:docMk/>
            <pc:sldMk cId="3108433113" sldId="264"/>
            <ac:picMk id="8" creationId="{CF8BBCF3-C86E-4C11-B082-8002749F608C}"/>
          </ac:picMkLst>
        </pc:picChg>
        <pc:picChg chg="add del mod">
          <ac:chgData name="Muskan Allabaksh Pathan[CAPG-97]" userId="S::capgb1127@manipalprolearn.co::7b035034-6c3a-4d3c-b4db-50c28adbb5a9" providerId="AD" clId="Web-{C2A2FE09-F013-4DD8-BFB0-ECFD6058799F}" dt="2022-12-14T16:32:40.030" v="512"/>
          <ac:picMkLst>
            <pc:docMk/>
            <pc:sldMk cId="3108433113" sldId="264"/>
            <ac:picMk id="10" creationId="{BFA5FCE9-A1CE-4C71-9806-2EA3C8DB14AA}"/>
          </ac:picMkLst>
        </pc:picChg>
      </pc:sldChg>
      <pc:sldChg chg="del">
        <pc:chgData name="Muskan Allabaksh Pathan[CAPG-97]" userId="S::capgb1127@manipalprolearn.co::7b035034-6c3a-4d3c-b4db-50c28adbb5a9" providerId="AD" clId="Web-{C2A2FE09-F013-4DD8-BFB0-ECFD6058799F}" dt="2022-12-14T16:34:16.719" v="524"/>
        <pc:sldMkLst>
          <pc:docMk/>
          <pc:sldMk cId="700165828" sldId="265"/>
        </pc:sldMkLst>
      </pc:sldChg>
      <pc:sldChg chg="modSp">
        <pc:chgData name="Muskan Allabaksh Pathan[CAPG-97]" userId="S::capgb1127@manipalprolearn.co::7b035034-6c3a-4d3c-b4db-50c28adbb5a9" providerId="AD" clId="Web-{C2A2FE09-F013-4DD8-BFB0-ECFD6058799F}" dt="2022-12-14T16:57:14.338" v="554" actId="14100"/>
        <pc:sldMkLst>
          <pc:docMk/>
          <pc:sldMk cId="3894481329" sldId="266"/>
        </pc:sldMkLst>
        <pc:spChg chg="mod">
          <ac:chgData name="Muskan Allabaksh Pathan[CAPG-97]" userId="S::capgb1127@manipalprolearn.co::7b035034-6c3a-4d3c-b4db-50c28adbb5a9" providerId="AD" clId="Web-{C2A2FE09-F013-4DD8-BFB0-ECFD6058799F}" dt="2022-12-14T16:57:02.931" v="552" actId="1076"/>
          <ac:spMkLst>
            <pc:docMk/>
            <pc:sldMk cId="3894481329" sldId="266"/>
            <ac:spMk id="3" creationId="{5F2FE7C7-1F02-46C8-9326-577F4E10A14E}"/>
          </ac:spMkLst>
        </pc:spChg>
        <pc:spChg chg="mod">
          <ac:chgData name="Muskan Allabaksh Pathan[CAPG-97]" userId="S::capgb1127@manipalprolearn.co::7b035034-6c3a-4d3c-b4db-50c28adbb5a9" providerId="AD" clId="Web-{C2A2FE09-F013-4DD8-BFB0-ECFD6058799F}" dt="2022-12-14T16:57:07.150" v="553" actId="1076"/>
          <ac:spMkLst>
            <pc:docMk/>
            <pc:sldMk cId="3894481329" sldId="266"/>
            <ac:spMk id="5" creationId="{8832719A-EFC8-44DE-8497-B2807A7CB5C9}"/>
          </ac:spMkLst>
        </pc:spChg>
        <pc:picChg chg="mod">
          <ac:chgData name="Muskan Allabaksh Pathan[CAPG-97]" userId="S::capgb1127@manipalprolearn.co::7b035034-6c3a-4d3c-b4db-50c28adbb5a9" providerId="AD" clId="Web-{C2A2FE09-F013-4DD8-BFB0-ECFD6058799F}" dt="2022-12-14T16:57:14.338" v="554" actId="14100"/>
          <ac:picMkLst>
            <pc:docMk/>
            <pc:sldMk cId="3894481329" sldId="266"/>
            <ac:picMk id="7" creationId="{A5D441B4-A3C2-46A8-9592-E73FEBC86A93}"/>
          </ac:picMkLst>
        </pc:picChg>
      </pc:sldChg>
      <pc:sldChg chg="addSp delSp modSp new ord">
        <pc:chgData name="Muskan Allabaksh Pathan[CAPG-97]" userId="S::capgb1127@manipalprolearn.co::7b035034-6c3a-4d3c-b4db-50c28adbb5a9" providerId="AD" clId="Web-{C2A2FE09-F013-4DD8-BFB0-ECFD6058799F}" dt="2022-12-14T15:58:13.860" v="71" actId="1076"/>
        <pc:sldMkLst>
          <pc:docMk/>
          <pc:sldMk cId="488300318" sldId="272"/>
        </pc:sldMkLst>
        <pc:spChg chg="mod">
          <ac:chgData name="Muskan Allabaksh Pathan[CAPG-97]" userId="S::capgb1127@manipalprolearn.co::7b035034-6c3a-4d3c-b4db-50c28adbb5a9" providerId="AD" clId="Web-{C2A2FE09-F013-4DD8-BFB0-ECFD6058799F}" dt="2022-12-14T15:54:22.091" v="11" actId="20577"/>
          <ac:spMkLst>
            <pc:docMk/>
            <pc:sldMk cId="488300318" sldId="272"/>
            <ac:spMk id="2" creationId="{36F5CA2B-742E-35BA-A1F2-3FF9AD5FDDEE}"/>
          </ac:spMkLst>
        </pc:spChg>
        <pc:spChg chg="mod">
          <ac:chgData name="Muskan Allabaksh Pathan[CAPG-97]" userId="S::capgb1127@manipalprolearn.co::7b035034-6c3a-4d3c-b4db-50c28adbb5a9" providerId="AD" clId="Web-{C2A2FE09-F013-4DD8-BFB0-ECFD6058799F}" dt="2022-12-14T15:55:14.138" v="19" actId="20577"/>
          <ac:spMkLst>
            <pc:docMk/>
            <pc:sldMk cId="488300318" sldId="272"/>
            <ac:spMk id="3" creationId="{3B8ED5AC-92D0-BC8A-9C92-5BE76911253E}"/>
          </ac:spMkLst>
        </pc:spChg>
        <pc:spChg chg="add del mod">
          <ac:chgData name="Muskan Allabaksh Pathan[CAPG-97]" userId="S::capgb1127@manipalprolearn.co::7b035034-6c3a-4d3c-b4db-50c28adbb5a9" providerId="AD" clId="Web-{C2A2FE09-F013-4DD8-BFB0-ECFD6058799F}" dt="2022-12-14T15:54:48.169" v="17"/>
          <ac:spMkLst>
            <pc:docMk/>
            <pc:sldMk cId="488300318" sldId="272"/>
            <ac:spMk id="4" creationId="{E4E83322-401C-A678-4942-8EDE179D6D5B}"/>
          </ac:spMkLst>
        </pc:spChg>
        <pc:spChg chg="add mod">
          <ac:chgData name="Muskan Allabaksh Pathan[CAPG-97]" userId="S::capgb1127@manipalprolearn.co::7b035034-6c3a-4d3c-b4db-50c28adbb5a9" providerId="AD" clId="Web-{C2A2FE09-F013-4DD8-BFB0-ECFD6058799F}" dt="2022-12-14T15:58:13.860" v="71" actId="1076"/>
          <ac:spMkLst>
            <pc:docMk/>
            <pc:sldMk cId="488300318" sldId="272"/>
            <ac:spMk id="5" creationId="{09180746-742A-241C-CD4E-26885F870849}"/>
          </ac:spMkLst>
        </pc:spChg>
      </pc:sldChg>
      <pc:sldChg chg="modSp new">
        <pc:chgData name="Muskan Allabaksh Pathan[CAPG-97]" userId="S::capgb1127@manipalprolearn.co::7b035034-6c3a-4d3c-b4db-50c28adbb5a9" providerId="AD" clId="Web-{C2A2FE09-F013-4DD8-BFB0-ECFD6058799F}" dt="2022-12-14T15:57:07.890" v="56" actId="20577"/>
        <pc:sldMkLst>
          <pc:docMk/>
          <pc:sldMk cId="3579244607" sldId="273"/>
        </pc:sldMkLst>
        <pc:spChg chg="mod">
          <ac:chgData name="Muskan Allabaksh Pathan[CAPG-97]" userId="S::capgb1127@manipalprolearn.co::7b035034-6c3a-4d3c-b4db-50c28adbb5a9" providerId="AD" clId="Web-{C2A2FE09-F013-4DD8-BFB0-ECFD6058799F}" dt="2022-12-14T15:56:47.671" v="50" actId="20577"/>
          <ac:spMkLst>
            <pc:docMk/>
            <pc:sldMk cId="3579244607" sldId="273"/>
            <ac:spMk id="2" creationId="{7F811A87-AC07-357F-2441-4E96BDB0FD88}"/>
          </ac:spMkLst>
        </pc:spChg>
        <pc:spChg chg="mod">
          <ac:chgData name="Muskan Allabaksh Pathan[CAPG-97]" userId="S::capgb1127@manipalprolearn.co::7b035034-6c3a-4d3c-b4db-50c28adbb5a9" providerId="AD" clId="Web-{C2A2FE09-F013-4DD8-BFB0-ECFD6058799F}" dt="2022-12-14T15:57:07.890" v="56" actId="20577"/>
          <ac:spMkLst>
            <pc:docMk/>
            <pc:sldMk cId="3579244607" sldId="273"/>
            <ac:spMk id="3" creationId="{D39F4C01-945C-51DA-85D4-0A9F1B817A5A}"/>
          </ac:spMkLst>
        </pc:spChg>
      </pc:sldChg>
      <pc:sldChg chg="addSp modSp new add del">
        <pc:chgData name="Muskan Allabaksh Pathan[CAPG-97]" userId="S::capgb1127@manipalprolearn.co::7b035034-6c3a-4d3c-b4db-50c28adbb5a9" providerId="AD" clId="Web-{C2A2FE09-F013-4DD8-BFB0-ECFD6058799F}" dt="2022-12-14T16:02:38.410" v="101"/>
        <pc:sldMkLst>
          <pc:docMk/>
          <pc:sldMk cId="2327566288" sldId="274"/>
        </pc:sldMkLst>
        <pc:spChg chg="mod">
          <ac:chgData name="Muskan Allabaksh Pathan[CAPG-97]" userId="S::capgb1127@manipalprolearn.co::7b035034-6c3a-4d3c-b4db-50c28adbb5a9" providerId="AD" clId="Web-{C2A2FE09-F013-4DD8-BFB0-ECFD6058799F}" dt="2022-12-14T16:00:47.784" v="91" actId="1076"/>
          <ac:spMkLst>
            <pc:docMk/>
            <pc:sldMk cId="2327566288" sldId="274"/>
            <ac:spMk id="2" creationId="{1F82904B-AF6A-B1D6-73B2-734125A06E25}"/>
          </ac:spMkLst>
        </pc:spChg>
        <pc:spChg chg="mod">
          <ac:chgData name="Muskan Allabaksh Pathan[CAPG-97]" userId="S::capgb1127@manipalprolearn.co::7b035034-6c3a-4d3c-b4db-50c28adbb5a9" providerId="AD" clId="Web-{C2A2FE09-F013-4DD8-BFB0-ECFD6058799F}" dt="2022-12-14T16:01:02.503" v="93" actId="1076"/>
          <ac:spMkLst>
            <pc:docMk/>
            <pc:sldMk cId="2327566288" sldId="274"/>
            <ac:spMk id="4" creationId="{8472E3DF-34BF-52C3-ADC5-E350E8C95C51}"/>
          </ac:spMkLst>
        </pc:spChg>
        <pc:picChg chg="add mod">
          <ac:chgData name="Muskan Allabaksh Pathan[CAPG-97]" userId="S::capgb1127@manipalprolearn.co::7b035034-6c3a-4d3c-b4db-50c28adbb5a9" providerId="AD" clId="Web-{C2A2FE09-F013-4DD8-BFB0-ECFD6058799F}" dt="2022-12-14T16:00:56.362" v="92" actId="1076"/>
          <ac:picMkLst>
            <pc:docMk/>
            <pc:sldMk cId="2327566288" sldId="274"/>
            <ac:picMk id="6" creationId="{3C1A42B4-072A-0BD8-6E84-C9BA6DC96B57}"/>
          </ac:picMkLst>
        </pc:picChg>
      </pc:sldChg>
      <pc:sldChg chg="addSp delSp modSp new mod setBg setClrOvrMap delDesignElem chgLayout">
        <pc:chgData name="Muskan Allabaksh Pathan[CAPG-97]" userId="S::capgb1127@manipalprolearn.co::7b035034-6c3a-4d3c-b4db-50c28adbb5a9" providerId="AD" clId="Web-{C2A2FE09-F013-4DD8-BFB0-ECFD6058799F}" dt="2022-12-14T16:09:23.838" v="272" actId="20577"/>
        <pc:sldMkLst>
          <pc:docMk/>
          <pc:sldMk cId="2527040879" sldId="275"/>
        </pc:sldMkLst>
        <pc:spChg chg="mod ord">
          <ac:chgData name="Muskan Allabaksh Pathan[CAPG-97]" userId="S::capgb1127@manipalprolearn.co::7b035034-6c3a-4d3c-b4db-50c28adbb5a9" providerId="AD" clId="Web-{C2A2FE09-F013-4DD8-BFB0-ECFD6058799F}" dt="2022-12-14T16:09:23.838" v="272" actId="20577"/>
          <ac:spMkLst>
            <pc:docMk/>
            <pc:sldMk cId="2527040879" sldId="275"/>
            <ac:spMk id="2" creationId="{2E8BD946-6A29-CCC0-78C3-F9D2A2EEA5F3}"/>
          </ac:spMkLst>
        </pc:spChg>
        <pc:spChg chg="del">
          <ac:chgData name="Muskan Allabaksh Pathan[CAPG-97]" userId="S::capgb1127@manipalprolearn.co::7b035034-6c3a-4d3c-b4db-50c28adbb5a9" providerId="AD" clId="Web-{C2A2FE09-F013-4DD8-BFB0-ECFD6058799F}" dt="2022-12-14T16:01:46.003" v="98"/>
          <ac:spMkLst>
            <pc:docMk/>
            <pc:sldMk cId="2527040879" sldId="275"/>
            <ac:spMk id="3" creationId="{CCEFCC58-8316-E852-0521-60F2B1247D8A}"/>
          </ac:spMkLst>
        </pc:spChg>
        <pc:spChg chg="mod ord">
          <ac:chgData name="Muskan Allabaksh Pathan[CAPG-97]" userId="S::capgb1127@manipalprolearn.co::7b035034-6c3a-4d3c-b4db-50c28adbb5a9" providerId="AD" clId="Web-{C2A2FE09-F013-4DD8-BFB0-ECFD6058799F}" dt="2022-12-14T16:09:15.119" v="271" actId="14100"/>
          <ac:spMkLst>
            <pc:docMk/>
            <pc:sldMk cId="2527040879" sldId="275"/>
            <ac:spMk id="4" creationId="{900F62D6-35EA-BA97-7205-2ED957C26B02}"/>
          </ac:spMkLst>
        </pc:spChg>
        <pc:spChg chg="add del mod ord">
          <ac:chgData name="Muskan Allabaksh Pathan[CAPG-97]" userId="S::capgb1127@manipalprolearn.co::7b035034-6c3a-4d3c-b4db-50c28adbb5a9" providerId="AD" clId="Web-{C2A2FE09-F013-4DD8-BFB0-ECFD6058799F}" dt="2022-12-14T16:02:53.254" v="103"/>
          <ac:spMkLst>
            <pc:docMk/>
            <pc:sldMk cId="2527040879" sldId="275"/>
            <ac:spMk id="7" creationId="{8988772A-4C6D-1884-E3CB-7B0F22A7595C}"/>
          </ac:spMkLst>
        </pc:spChg>
        <pc:spChg chg="add del">
          <ac:chgData name="Muskan Allabaksh Pathan[CAPG-97]" userId="S::capgb1127@manipalprolearn.co::7b035034-6c3a-4d3c-b4db-50c28adbb5a9" providerId="AD" clId="Web-{C2A2FE09-F013-4DD8-BFB0-ECFD6058799F}" dt="2022-12-14T16:02:53.254" v="103"/>
          <ac:spMkLst>
            <pc:docMk/>
            <pc:sldMk cId="2527040879" sldId="275"/>
            <ac:spMk id="54" creationId="{3CBA50DB-DBC7-4B6E-B3C1-8FF1EA519791}"/>
          </ac:spMkLst>
        </pc:spChg>
        <pc:spChg chg="add del">
          <ac:chgData name="Muskan Allabaksh Pathan[CAPG-97]" userId="S::capgb1127@manipalprolearn.co::7b035034-6c3a-4d3c-b4db-50c28adbb5a9" providerId="AD" clId="Web-{C2A2FE09-F013-4DD8-BFB0-ECFD6058799F}" dt="2022-12-14T16:02:53.254" v="103"/>
          <ac:spMkLst>
            <pc:docMk/>
            <pc:sldMk cId="2527040879" sldId="275"/>
            <ac:spMk id="99" creationId="{A1351C6B-7343-451F-AB4A-1CE294A4E927}"/>
          </ac:spMkLst>
        </pc:spChg>
        <pc:grpChg chg="add del">
          <ac:chgData name="Muskan Allabaksh Pathan[CAPG-97]" userId="S::capgb1127@manipalprolearn.co::7b035034-6c3a-4d3c-b4db-50c28adbb5a9" providerId="AD" clId="Web-{C2A2FE09-F013-4DD8-BFB0-ECFD6058799F}" dt="2022-12-14T16:02:53.254" v="103"/>
          <ac:grpSpMkLst>
            <pc:docMk/>
            <pc:sldMk cId="2527040879" sldId="275"/>
            <ac:grpSpMk id="13" creationId="{EB95AFDF-FA7D-4311-9C65-6D507D92F474}"/>
          </ac:grpSpMkLst>
        </pc:grpChg>
        <pc:grpChg chg="add del">
          <ac:chgData name="Muskan Allabaksh Pathan[CAPG-97]" userId="S::capgb1127@manipalprolearn.co::7b035034-6c3a-4d3c-b4db-50c28adbb5a9" providerId="AD" clId="Web-{C2A2FE09-F013-4DD8-BFB0-ECFD6058799F}" dt="2022-12-14T16:02:53.254" v="103"/>
          <ac:grpSpMkLst>
            <pc:docMk/>
            <pc:sldMk cId="2527040879" sldId="275"/>
            <ac:grpSpMk id="56" creationId="{1DED8FB6-AF8D-4D98-913D-E6486FEC1021}"/>
          </ac:grpSpMkLst>
        </pc:grpChg>
        <pc:picChg chg="add mod">
          <ac:chgData name="Muskan Allabaksh Pathan[CAPG-97]" userId="S::capgb1127@manipalprolearn.co::7b035034-6c3a-4d3c-b4db-50c28adbb5a9" providerId="AD" clId="Web-{C2A2FE09-F013-4DD8-BFB0-ECFD6058799F}" dt="2022-12-14T16:01:46.003" v="98"/>
          <ac:picMkLst>
            <pc:docMk/>
            <pc:sldMk cId="2527040879" sldId="275"/>
            <ac:picMk id="6" creationId="{F1506B59-F6E9-90F3-C7E1-4AA0E0FA41D8}"/>
          </ac:picMkLst>
        </pc:picChg>
        <pc:picChg chg="add del">
          <ac:chgData name="Muskan Allabaksh Pathan[CAPG-97]" userId="S::capgb1127@manipalprolearn.co::7b035034-6c3a-4d3c-b4db-50c28adbb5a9" providerId="AD" clId="Web-{C2A2FE09-F013-4DD8-BFB0-ECFD6058799F}" dt="2022-12-14T16:02:53.254" v="103"/>
          <ac:picMkLst>
            <pc:docMk/>
            <pc:sldMk cId="2527040879" sldId="275"/>
            <ac:picMk id="11" creationId="{5FF7B57D-FF7B-48B3-9F60-9BCEEECF9E76}"/>
          </ac:picMkLst>
        </pc:picChg>
        <pc:picChg chg="add del">
          <ac:chgData name="Muskan Allabaksh Pathan[CAPG-97]" userId="S::capgb1127@manipalprolearn.co::7b035034-6c3a-4d3c-b4db-50c28adbb5a9" providerId="AD" clId="Web-{C2A2FE09-F013-4DD8-BFB0-ECFD6058799F}" dt="2022-12-14T16:02:53.254" v="103"/>
          <ac:picMkLst>
            <pc:docMk/>
            <pc:sldMk cId="2527040879" sldId="275"/>
            <ac:picMk id="97" creationId="{5B3DE270-418F-47A7-B311-C4D876041DC6}"/>
          </ac:picMkLst>
        </pc:picChg>
      </pc:sldChg>
      <pc:sldChg chg="addSp modSp new del ord">
        <pc:chgData name="Muskan Allabaksh Pathan[CAPG-97]" userId="S::capgb1127@manipalprolearn.co::7b035034-6c3a-4d3c-b4db-50c28adbb5a9" providerId="AD" clId="Web-{C2A2FE09-F013-4DD8-BFB0-ECFD6058799F}" dt="2022-12-14T16:04:00.271" v="110"/>
        <pc:sldMkLst>
          <pc:docMk/>
          <pc:sldMk cId="2401582949" sldId="276"/>
        </pc:sldMkLst>
        <pc:picChg chg="add mod">
          <ac:chgData name="Muskan Allabaksh Pathan[CAPG-97]" userId="S::capgb1127@manipalprolearn.co::7b035034-6c3a-4d3c-b4db-50c28adbb5a9" providerId="AD" clId="Web-{C2A2FE09-F013-4DD8-BFB0-ECFD6058799F}" dt="2022-12-14T16:03:55.662" v="109" actId="1076"/>
          <ac:picMkLst>
            <pc:docMk/>
            <pc:sldMk cId="2401582949" sldId="276"/>
            <ac:picMk id="8" creationId="{02FB3038-ED30-11CE-54EF-6FC4D138EE05}"/>
          </ac:picMkLst>
        </pc:picChg>
      </pc:sldChg>
      <pc:sldChg chg="addSp delSp modSp new mod setBg">
        <pc:chgData name="Muskan Allabaksh Pathan[CAPG-97]" userId="S::capgb1127@manipalprolearn.co::7b035034-6c3a-4d3c-b4db-50c28adbb5a9" providerId="AD" clId="Web-{C2A2FE09-F013-4DD8-BFB0-ECFD6058799F}" dt="2022-12-14T16:11:30.543" v="295" actId="20577"/>
        <pc:sldMkLst>
          <pc:docMk/>
          <pc:sldMk cId="2522754274" sldId="276"/>
        </pc:sldMkLst>
        <pc:spChg chg="mod">
          <ac:chgData name="Muskan Allabaksh Pathan[CAPG-97]" userId="S::capgb1127@manipalprolearn.co::7b035034-6c3a-4d3c-b4db-50c28adbb5a9" providerId="AD" clId="Web-{C2A2FE09-F013-4DD8-BFB0-ECFD6058799F}" dt="2022-12-14T16:11:30.543" v="295" actId="20577"/>
          <ac:spMkLst>
            <pc:docMk/>
            <pc:sldMk cId="2522754274" sldId="276"/>
            <ac:spMk id="2" creationId="{37ED8DB3-7EDB-ECB1-9F99-B73895C780E7}"/>
          </ac:spMkLst>
        </pc:spChg>
        <pc:spChg chg="del">
          <ac:chgData name="Muskan Allabaksh Pathan[CAPG-97]" userId="S::capgb1127@manipalprolearn.co::7b035034-6c3a-4d3c-b4db-50c28adbb5a9" providerId="AD" clId="Web-{C2A2FE09-F013-4DD8-BFB0-ECFD6058799F}" dt="2022-12-14T16:04:59.616" v="121"/>
          <ac:spMkLst>
            <pc:docMk/>
            <pc:sldMk cId="2522754274" sldId="276"/>
            <ac:spMk id="3" creationId="{B44B672F-8346-E899-F6B8-1918B02DA5F4}"/>
          </ac:spMkLst>
        </pc:spChg>
        <pc:spChg chg="add del mod">
          <ac:chgData name="Muskan Allabaksh Pathan[CAPG-97]" userId="S::capgb1127@manipalprolearn.co::7b035034-6c3a-4d3c-b4db-50c28adbb5a9" providerId="AD" clId="Web-{C2A2FE09-F013-4DD8-BFB0-ECFD6058799F}" dt="2022-12-14T16:10:31.448" v="283"/>
          <ac:spMkLst>
            <pc:docMk/>
            <pc:sldMk cId="2522754274" sldId="276"/>
            <ac:spMk id="6" creationId="{90AE3D95-EA9B-62A8-99C2-327F7B414FD6}"/>
          </ac:spMkLst>
        </pc:spChg>
        <pc:spChg chg="add">
          <ac:chgData name="Muskan Allabaksh Pathan[CAPG-97]" userId="S::capgb1127@manipalprolearn.co::7b035034-6c3a-4d3c-b4db-50c28adbb5a9" providerId="AD" clId="Web-{C2A2FE09-F013-4DD8-BFB0-ECFD6058799F}" dt="2022-12-14T16:10:46.027" v="285"/>
          <ac:spMkLst>
            <pc:docMk/>
            <pc:sldMk cId="2522754274" sldId="276"/>
            <ac:spMk id="11" creationId="{D0576194-2019-28BA-93AE-0F164E8EE7FA}"/>
          </ac:spMkLst>
        </pc:spChg>
        <pc:spChg chg="add">
          <ac:chgData name="Muskan Allabaksh Pathan[CAPG-97]" userId="S::capgb1127@manipalprolearn.co::7b035034-6c3a-4d3c-b4db-50c28adbb5a9" providerId="AD" clId="Web-{C2A2FE09-F013-4DD8-BFB0-ECFD6058799F}" dt="2022-12-14T16:10:46.027" v="285"/>
          <ac:spMkLst>
            <pc:docMk/>
            <pc:sldMk cId="2522754274" sldId="276"/>
            <ac:spMk id="14" creationId="{C2E4E997-8672-4FFD-B8EC-9932A8E4714B}"/>
          </ac:spMkLst>
        </pc:spChg>
        <pc:grpChg chg="add">
          <ac:chgData name="Muskan Allabaksh Pathan[CAPG-97]" userId="S::capgb1127@manipalprolearn.co::7b035034-6c3a-4d3c-b4db-50c28adbb5a9" providerId="AD" clId="Web-{C2A2FE09-F013-4DD8-BFB0-ECFD6058799F}" dt="2022-12-14T16:10:46.027" v="285"/>
          <ac:grpSpMkLst>
            <pc:docMk/>
            <pc:sldMk cId="2522754274" sldId="276"/>
            <ac:grpSpMk id="18" creationId="{453E4DEE-E996-40F8-8635-0FF43D7348F9}"/>
          </ac:grpSpMkLst>
        </pc:grpChg>
        <pc:picChg chg="add del mod ord">
          <ac:chgData name="Muskan Allabaksh Pathan[CAPG-97]" userId="S::capgb1127@manipalprolearn.co::7b035034-6c3a-4d3c-b4db-50c28adbb5a9" providerId="AD" clId="Web-{C2A2FE09-F013-4DD8-BFB0-ECFD6058799F}" dt="2022-12-14T16:10:29.714" v="282"/>
          <ac:picMkLst>
            <pc:docMk/>
            <pc:sldMk cId="2522754274" sldId="276"/>
            <ac:picMk id="4" creationId="{2DA96DC0-6739-9E6A-F341-3515B0216BD7}"/>
          </ac:picMkLst>
        </pc:picChg>
        <pc:picChg chg="add mod ord">
          <ac:chgData name="Muskan Allabaksh Pathan[CAPG-97]" userId="S::capgb1127@manipalprolearn.co::7b035034-6c3a-4d3c-b4db-50c28adbb5a9" providerId="AD" clId="Web-{C2A2FE09-F013-4DD8-BFB0-ECFD6058799F}" dt="2022-12-14T16:10:46.027" v="285"/>
          <ac:picMkLst>
            <pc:docMk/>
            <pc:sldMk cId="2522754274" sldId="276"/>
            <ac:picMk id="7" creationId="{893A090E-DDD5-60B0-E53D-FDFACB0230FF}"/>
          </ac:picMkLst>
        </pc:picChg>
        <pc:picChg chg="add">
          <ac:chgData name="Muskan Allabaksh Pathan[CAPG-97]" userId="S::capgb1127@manipalprolearn.co::7b035034-6c3a-4d3c-b4db-50c28adbb5a9" providerId="AD" clId="Web-{C2A2FE09-F013-4DD8-BFB0-ECFD6058799F}" dt="2022-12-14T16:10:46.027" v="285"/>
          <ac:picMkLst>
            <pc:docMk/>
            <pc:sldMk cId="2522754274" sldId="276"/>
            <ac:picMk id="16" creationId="{FE6BA9E6-1D9E-4D30-B528-D49FA1342E4E}"/>
          </ac:picMkLst>
        </pc:picChg>
      </pc:sldChg>
      <pc:sldChg chg="modSp new">
        <pc:chgData name="Muskan Allabaksh Pathan[CAPG-97]" userId="S::capgb1127@manipalprolearn.co::7b035034-6c3a-4d3c-b4db-50c28adbb5a9" providerId="AD" clId="Web-{C2A2FE09-F013-4DD8-BFB0-ECFD6058799F}" dt="2022-12-14T16:14:40.624" v="422" actId="20577"/>
        <pc:sldMkLst>
          <pc:docMk/>
          <pc:sldMk cId="2849226269" sldId="277"/>
        </pc:sldMkLst>
        <pc:spChg chg="mod">
          <ac:chgData name="Muskan Allabaksh Pathan[CAPG-97]" userId="S::capgb1127@manipalprolearn.co::7b035034-6c3a-4d3c-b4db-50c28adbb5a9" providerId="AD" clId="Web-{C2A2FE09-F013-4DD8-BFB0-ECFD6058799F}" dt="2022-12-14T16:12:12.012" v="307" actId="20577"/>
          <ac:spMkLst>
            <pc:docMk/>
            <pc:sldMk cId="2849226269" sldId="277"/>
            <ac:spMk id="2" creationId="{24426C4A-88D6-0BB8-C081-591F2CACC194}"/>
          </ac:spMkLst>
        </pc:spChg>
        <pc:spChg chg="mod">
          <ac:chgData name="Muskan Allabaksh Pathan[CAPG-97]" userId="S::capgb1127@manipalprolearn.co::7b035034-6c3a-4d3c-b4db-50c28adbb5a9" providerId="AD" clId="Web-{C2A2FE09-F013-4DD8-BFB0-ECFD6058799F}" dt="2022-12-14T16:14:40.624" v="422" actId="20577"/>
          <ac:spMkLst>
            <pc:docMk/>
            <pc:sldMk cId="2849226269" sldId="277"/>
            <ac:spMk id="3" creationId="{34143A28-E822-136F-3959-BAF05123C255}"/>
          </ac:spMkLst>
        </pc:spChg>
      </pc:sldChg>
      <pc:sldChg chg="addSp delSp modSp new">
        <pc:chgData name="Muskan Allabaksh Pathan[CAPG-97]" userId="S::capgb1127@manipalprolearn.co::7b035034-6c3a-4d3c-b4db-50c28adbb5a9" providerId="AD" clId="Web-{C2A2FE09-F013-4DD8-BFB0-ECFD6058799F}" dt="2022-12-14T16:17:41.455" v="457" actId="20577"/>
        <pc:sldMkLst>
          <pc:docMk/>
          <pc:sldMk cId="1855482622" sldId="278"/>
        </pc:sldMkLst>
        <pc:spChg chg="mod">
          <ac:chgData name="Muskan Allabaksh Pathan[CAPG-97]" userId="S::capgb1127@manipalprolearn.co::7b035034-6c3a-4d3c-b4db-50c28adbb5a9" providerId="AD" clId="Web-{C2A2FE09-F013-4DD8-BFB0-ECFD6058799F}" dt="2022-12-14T16:17:41.455" v="457" actId="20577"/>
          <ac:spMkLst>
            <pc:docMk/>
            <pc:sldMk cId="1855482622" sldId="278"/>
            <ac:spMk id="2" creationId="{CCF30C9E-76C2-FBB5-F7BE-E8F480618925}"/>
          </ac:spMkLst>
        </pc:spChg>
        <pc:picChg chg="add del mod">
          <ac:chgData name="Muskan Allabaksh Pathan[CAPG-97]" userId="S::capgb1127@manipalprolearn.co::7b035034-6c3a-4d3c-b4db-50c28adbb5a9" providerId="AD" clId="Web-{C2A2FE09-F013-4DD8-BFB0-ECFD6058799F}" dt="2022-12-14T16:16:47.235" v="443"/>
          <ac:picMkLst>
            <pc:docMk/>
            <pc:sldMk cId="1855482622" sldId="278"/>
            <ac:picMk id="5" creationId="{D74CFD2D-A3C9-CB63-D1C9-7216BB6114A2}"/>
          </ac:picMkLst>
        </pc:picChg>
      </pc:sldChg>
      <pc:sldChg chg="modSp add replId">
        <pc:chgData name="Muskan Allabaksh Pathan[CAPG-97]" userId="S::capgb1127@manipalprolearn.co::7b035034-6c3a-4d3c-b4db-50c28adbb5a9" providerId="AD" clId="Web-{C2A2FE09-F013-4DD8-BFB0-ECFD6058799F}" dt="2022-12-14T16:17:35.314" v="455" actId="20577"/>
        <pc:sldMkLst>
          <pc:docMk/>
          <pc:sldMk cId="4114952357" sldId="279"/>
        </pc:sldMkLst>
        <pc:spChg chg="mod">
          <ac:chgData name="Muskan Allabaksh Pathan[CAPG-97]" userId="S::capgb1127@manipalprolearn.co::7b035034-6c3a-4d3c-b4db-50c28adbb5a9" providerId="AD" clId="Web-{C2A2FE09-F013-4DD8-BFB0-ECFD6058799F}" dt="2022-12-14T16:17:35.314" v="455" actId="20577"/>
          <ac:spMkLst>
            <pc:docMk/>
            <pc:sldMk cId="4114952357" sldId="279"/>
            <ac:spMk id="2" creationId="{CCF30C9E-76C2-FBB5-F7BE-E8F480618925}"/>
          </ac:spMkLst>
        </pc:spChg>
      </pc:sldChg>
      <pc:sldChg chg="modSp add replId">
        <pc:chgData name="Muskan Allabaksh Pathan[CAPG-97]" userId="S::capgb1127@manipalprolearn.co::7b035034-6c3a-4d3c-b4db-50c28adbb5a9" providerId="AD" clId="Web-{C2A2FE09-F013-4DD8-BFB0-ECFD6058799F}" dt="2022-12-14T16:18:10.408" v="470" actId="20577"/>
        <pc:sldMkLst>
          <pc:docMk/>
          <pc:sldMk cId="2765052414" sldId="280"/>
        </pc:sldMkLst>
        <pc:spChg chg="mod">
          <ac:chgData name="Muskan Allabaksh Pathan[CAPG-97]" userId="S::capgb1127@manipalprolearn.co::7b035034-6c3a-4d3c-b4db-50c28adbb5a9" providerId="AD" clId="Web-{C2A2FE09-F013-4DD8-BFB0-ECFD6058799F}" dt="2022-12-14T16:18:10.408" v="470" actId="20577"/>
          <ac:spMkLst>
            <pc:docMk/>
            <pc:sldMk cId="2765052414" sldId="280"/>
            <ac:spMk id="2" creationId="{CCF30C9E-76C2-FBB5-F7BE-E8F480618925}"/>
          </ac:spMkLst>
        </pc:spChg>
      </pc:sldChg>
      <pc:sldChg chg="addSp delSp modSp new del">
        <pc:chgData name="Muskan Allabaksh Pathan[CAPG-97]" userId="S::capgb1127@manipalprolearn.co::7b035034-6c3a-4d3c-b4db-50c28adbb5a9" providerId="AD" clId="Web-{C2A2FE09-F013-4DD8-BFB0-ECFD6058799F}" dt="2022-12-14T16:25:59.634" v="505"/>
        <pc:sldMkLst>
          <pc:docMk/>
          <pc:sldMk cId="118462487" sldId="281"/>
        </pc:sldMkLst>
        <pc:spChg chg="add del">
          <ac:chgData name="Muskan Allabaksh Pathan[CAPG-97]" userId="S::capgb1127@manipalprolearn.co::7b035034-6c3a-4d3c-b4db-50c28adbb5a9" providerId="AD" clId="Web-{C2A2FE09-F013-4DD8-BFB0-ECFD6058799F}" dt="2022-12-14T16:25:51.056" v="502"/>
          <ac:spMkLst>
            <pc:docMk/>
            <pc:sldMk cId="118462487" sldId="281"/>
            <ac:spMk id="3" creationId="{62D01833-D1B0-ACF1-D802-691D6A2644A8}"/>
          </ac:spMkLst>
        </pc:spChg>
        <pc:picChg chg="add del mod ord">
          <ac:chgData name="Muskan Allabaksh Pathan[CAPG-97]" userId="S::capgb1127@manipalprolearn.co::7b035034-6c3a-4d3c-b4db-50c28adbb5a9" providerId="AD" clId="Web-{C2A2FE09-F013-4DD8-BFB0-ECFD6058799F}" dt="2022-12-14T16:25:51.056" v="502"/>
          <ac:picMkLst>
            <pc:docMk/>
            <pc:sldMk cId="118462487" sldId="281"/>
            <ac:picMk id="4" creationId="{43688B01-29F4-AF0E-2098-C4B203688AF2}"/>
          </ac:picMkLst>
        </pc:picChg>
      </pc:sldChg>
      <pc:sldChg chg="addSp delSp modSp new add del">
        <pc:chgData name="Muskan Allabaksh Pathan[CAPG-97]" userId="S::capgb1127@manipalprolearn.co::7b035034-6c3a-4d3c-b4db-50c28adbb5a9" providerId="AD" clId="Web-{C2A2FE09-F013-4DD8-BFB0-ECFD6058799F}" dt="2022-12-14T16:32:33.671" v="510"/>
        <pc:sldMkLst>
          <pc:docMk/>
          <pc:sldMk cId="1371468634" sldId="281"/>
        </pc:sldMkLst>
        <pc:spChg chg="mod">
          <ac:chgData name="Muskan Allabaksh Pathan[CAPG-97]" userId="S::capgb1127@manipalprolearn.co::7b035034-6c3a-4d3c-b4db-50c28adbb5a9" providerId="AD" clId="Web-{C2A2FE09-F013-4DD8-BFB0-ECFD6058799F}" dt="2022-12-14T16:23:54.835" v="483" actId="20577"/>
          <ac:spMkLst>
            <pc:docMk/>
            <pc:sldMk cId="1371468634" sldId="281"/>
            <ac:spMk id="2" creationId="{1F18E277-CCB0-99B3-8564-0B888B892D87}"/>
          </ac:spMkLst>
        </pc:spChg>
        <pc:spChg chg="del">
          <ac:chgData name="Muskan Allabaksh Pathan[CAPG-97]" userId="S::capgb1127@manipalprolearn.co::7b035034-6c3a-4d3c-b4db-50c28adbb5a9" providerId="AD" clId="Web-{C2A2FE09-F013-4DD8-BFB0-ECFD6058799F}" dt="2022-12-14T16:24:28.039" v="487"/>
          <ac:spMkLst>
            <pc:docMk/>
            <pc:sldMk cId="1371468634" sldId="281"/>
            <ac:spMk id="3" creationId="{681ACFC9-3F4E-BD28-B19D-E853334A38D0}"/>
          </ac:spMkLst>
        </pc:spChg>
        <pc:spChg chg="add mod">
          <ac:chgData name="Muskan Allabaksh Pathan[CAPG-97]" userId="S::capgb1127@manipalprolearn.co::7b035034-6c3a-4d3c-b4db-50c28adbb5a9" providerId="AD" clId="Web-{C2A2FE09-F013-4DD8-BFB0-ECFD6058799F}" dt="2022-12-14T16:32:33.671" v="510"/>
          <ac:spMkLst>
            <pc:docMk/>
            <pc:sldMk cId="1371468634" sldId="281"/>
            <ac:spMk id="6" creationId="{F2F00E98-295B-0AC2-B694-46FC7792490D}"/>
          </ac:spMkLst>
        </pc:spChg>
        <pc:picChg chg="add del mod ord">
          <ac:chgData name="Muskan Allabaksh Pathan[CAPG-97]" userId="S::capgb1127@manipalprolearn.co::7b035034-6c3a-4d3c-b4db-50c28adbb5a9" providerId="AD" clId="Web-{C2A2FE09-F013-4DD8-BFB0-ECFD6058799F}" dt="2022-12-14T16:32:33.671" v="510"/>
          <ac:picMkLst>
            <pc:docMk/>
            <pc:sldMk cId="1371468634" sldId="281"/>
            <ac:picMk id="4" creationId="{CD22BBB2-F954-34C2-C922-79715E4BE52E}"/>
          </ac:picMkLst>
        </pc:picChg>
      </pc:sldChg>
      <pc:sldChg chg="modSp new">
        <pc:chgData name="Muskan Allabaksh Pathan[CAPG-97]" userId="S::capgb1127@manipalprolearn.co::7b035034-6c3a-4d3c-b4db-50c28adbb5a9" providerId="AD" clId="Web-{C2A2FE09-F013-4DD8-BFB0-ECFD6058799F}" dt="2022-12-14T16:32:58.374" v="514" actId="20577"/>
        <pc:sldMkLst>
          <pc:docMk/>
          <pc:sldMk cId="910623226" sldId="282"/>
        </pc:sldMkLst>
        <pc:spChg chg="mod">
          <ac:chgData name="Muskan Allabaksh Pathan[CAPG-97]" userId="S::capgb1127@manipalprolearn.co::7b035034-6c3a-4d3c-b4db-50c28adbb5a9" providerId="AD" clId="Web-{C2A2FE09-F013-4DD8-BFB0-ECFD6058799F}" dt="2022-12-14T16:32:58.374" v="514" actId="20577"/>
          <ac:spMkLst>
            <pc:docMk/>
            <pc:sldMk cId="910623226" sldId="282"/>
            <ac:spMk id="2" creationId="{88114197-1985-4AC2-AAD4-CDCA6E8B6600}"/>
          </ac:spMkLst>
        </pc:spChg>
      </pc:sldChg>
      <pc:sldChg chg="modSp new">
        <pc:chgData name="Muskan Allabaksh Pathan[CAPG-97]" userId="S::capgb1127@manipalprolearn.co::7b035034-6c3a-4d3c-b4db-50c28adbb5a9" providerId="AD" clId="Web-{C2A2FE09-F013-4DD8-BFB0-ECFD6058799F}" dt="2022-12-14T16:33:31.172" v="517" actId="20577"/>
        <pc:sldMkLst>
          <pc:docMk/>
          <pc:sldMk cId="4088627754" sldId="283"/>
        </pc:sldMkLst>
        <pc:spChg chg="mod">
          <ac:chgData name="Muskan Allabaksh Pathan[CAPG-97]" userId="S::capgb1127@manipalprolearn.co::7b035034-6c3a-4d3c-b4db-50c28adbb5a9" providerId="AD" clId="Web-{C2A2FE09-F013-4DD8-BFB0-ECFD6058799F}" dt="2022-12-14T16:33:31.172" v="517" actId="20577"/>
          <ac:spMkLst>
            <pc:docMk/>
            <pc:sldMk cId="4088627754" sldId="283"/>
            <ac:spMk id="2" creationId="{15395619-E273-2323-3590-97DDF4EEDADE}"/>
          </ac:spMkLst>
        </pc:spChg>
      </pc:sldChg>
      <pc:sldChg chg="modSp new">
        <pc:chgData name="Muskan Allabaksh Pathan[CAPG-97]" userId="S::capgb1127@manipalprolearn.co::7b035034-6c3a-4d3c-b4db-50c28adbb5a9" providerId="AD" clId="Web-{C2A2FE09-F013-4DD8-BFB0-ECFD6058799F}" dt="2022-12-14T16:33:50.203" v="520" actId="20577"/>
        <pc:sldMkLst>
          <pc:docMk/>
          <pc:sldMk cId="580560463" sldId="284"/>
        </pc:sldMkLst>
        <pc:spChg chg="mod">
          <ac:chgData name="Muskan Allabaksh Pathan[CAPG-97]" userId="S::capgb1127@manipalprolearn.co::7b035034-6c3a-4d3c-b4db-50c28adbb5a9" providerId="AD" clId="Web-{C2A2FE09-F013-4DD8-BFB0-ECFD6058799F}" dt="2022-12-14T16:33:50.203" v="520" actId="20577"/>
          <ac:spMkLst>
            <pc:docMk/>
            <pc:sldMk cId="580560463" sldId="284"/>
            <ac:spMk id="2" creationId="{21D29564-87EF-17AD-C46C-B4A7176995B3}"/>
          </ac:spMkLst>
        </pc:spChg>
      </pc:sldChg>
      <pc:sldChg chg="modSp new">
        <pc:chgData name="Muskan Allabaksh Pathan[CAPG-97]" userId="S::capgb1127@manipalprolearn.co::7b035034-6c3a-4d3c-b4db-50c28adbb5a9" providerId="AD" clId="Web-{C2A2FE09-F013-4DD8-BFB0-ECFD6058799F}" dt="2022-12-14T16:34:15.532" v="523" actId="20577"/>
        <pc:sldMkLst>
          <pc:docMk/>
          <pc:sldMk cId="689847862" sldId="285"/>
        </pc:sldMkLst>
        <pc:spChg chg="mod">
          <ac:chgData name="Muskan Allabaksh Pathan[CAPG-97]" userId="S::capgb1127@manipalprolearn.co::7b035034-6c3a-4d3c-b4db-50c28adbb5a9" providerId="AD" clId="Web-{C2A2FE09-F013-4DD8-BFB0-ECFD6058799F}" dt="2022-12-14T16:34:15.532" v="523" actId="20577"/>
          <ac:spMkLst>
            <pc:docMk/>
            <pc:sldMk cId="689847862" sldId="285"/>
            <ac:spMk id="2" creationId="{4CF26C39-B4D4-2065-58E8-66D7CE3B0EFA}"/>
          </ac:spMkLst>
        </pc:spChg>
      </pc:sldChg>
      <pc:sldChg chg="new">
        <pc:chgData name="Muskan Allabaksh Pathan[CAPG-97]" userId="S::capgb1127@manipalprolearn.co::7b035034-6c3a-4d3c-b4db-50c28adbb5a9" providerId="AD" clId="Web-{C2A2FE09-F013-4DD8-BFB0-ECFD6058799F}" dt="2022-12-14T16:34:22.735" v="525"/>
        <pc:sldMkLst>
          <pc:docMk/>
          <pc:sldMk cId="1793338844" sldId="286"/>
        </pc:sldMkLst>
      </pc:sldChg>
    </pc:docChg>
  </pc:docChgLst>
  <pc:docChgLst>
    <pc:chgData name="Muskan Allabaksh Pathan[CAPG-97]" userId="S::capgb1127@manipalprolearn.co::7b035034-6c3a-4d3c-b4db-50c28adbb5a9" providerId="AD" clId="Web-{8236B471-13E3-42A7-A46D-473EB29309AB}"/>
    <pc:docChg chg="delSld modSld modSection">
      <pc:chgData name="Muskan Allabaksh Pathan[CAPG-97]" userId="S::capgb1127@manipalprolearn.co::7b035034-6c3a-4d3c-b4db-50c28adbb5a9" providerId="AD" clId="Web-{8236B471-13E3-42A7-A46D-473EB29309AB}" dt="2022-12-15T17:53:52.127" v="27"/>
      <pc:docMkLst>
        <pc:docMk/>
      </pc:docMkLst>
      <pc:sldChg chg="del">
        <pc:chgData name="Muskan Allabaksh Pathan[CAPG-97]" userId="S::capgb1127@manipalprolearn.co::7b035034-6c3a-4d3c-b4db-50c28adbb5a9" providerId="AD" clId="Web-{8236B471-13E3-42A7-A46D-473EB29309AB}" dt="2022-12-15T17:53:52.127" v="27"/>
        <pc:sldMkLst>
          <pc:docMk/>
          <pc:sldMk cId="3567037803" sldId="267"/>
        </pc:sldMkLst>
      </pc:sldChg>
      <pc:sldChg chg="delSp modSp">
        <pc:chgData name="Muskan Allabaksh Pathan[CAPG-97]" userId="S::capgb1127@manipalprolearn.co::7b035034-6c3a-4d3c-b4db-50c28adbb5a9" providerId="AD" clId="Web-{8236B471-13E3-42A7-A46D-473EB29309AB}" dt="2022-12-15T17:48:20.607" v="16" actId="20577"/>
        <pc:sldMkLst>
          <pc:docMk/>
          <pc:sldMk cId="2527040879" sldId="275"/>
        </pc:sldMkLst>
        <pc:spChg chg="mod">
          <ac:chgData name="Muskan Allabaksh Pathan[CAPG-97]" userId="S::capgb1127@manipalprolearn.co::7b035034-6c3a-4d3c-b4db-50c28adbb5a9" providerId="AD" clId="Web-{8236B471-13E3-42A7-A46D-473EB29309AB}" dt="2022-12-15T17:48:20.607" v="16" actId="20577"/>
          <ac:spMkLst>
            <pc:docMk/>
            <pc:sldMk cId="2527040879" sldId="275"/>
            <ac:spMk id="2" creationId="{2E8BD946-6A29-CCC0-78C3-F9D2A2EEA5F3}"/>
          </ac:spMkLst>
        </pc:spChg>
        <pc:spChg chg="del">
          <ac:chgData name="Muskan Allabaksh Pathan[CAPG-97]" userId="S::capgb1127@manipalprolearn.co::7b035034-6c3a-4d3c-b4db-50c28adbb5a9" providerId="AD" clId="Web-{8236B471-13E3-42A7-A46D-473EB29309AB}" dt="2022-12-15T17:47:51.638" v="6"/>
          <ac:spMkLst>
            <pc:docMk/>
            <pc:sldMk cId="2527040879" sldId="275"/>
            <ac:spMk id="5" creationId="{B1FFBEEE-7ED1-6736-96EC-BBB500DEB2BD}"/>
          </ac:spMkLst>
        </pc:spChg>
      </pc:sldChg>
      <pc:sldChg chg="modSp">
        <pc:chgData name="Muskan Allabaksh Pathan[CAPG-97]" userId="S::capgb1127@manipalprolearn.co::7b035034-6c3a-4d3c-b4db-50c28adbb5a9" providerId="AD" clId="Web-{8236B471-13E3-42A7-A46D-473EB29309AB}" dt="2022-12-15T17:50:17.640" v="19" actId="1076"/>
        <pc:sldMkLst>
          <pc:docMk/>
          <pc:sldMk cId="910623226" sldId="282"/>
        </pc:sldMkLst>
        <pc:spChg chg="mod">
          <ac:chgData name="Muskan Allabaksh Pathan[CAPG-97]" userId="S::capgb1127@manipalprolearn.co::7b035034-6c3a-4d3c-b4db-50c28adbb5a9" providerId="AD" clId="Web-{8236B471-13E3-42A7-A46D-473EB29309AB}" dt="2022-12-15T17:49:08.530" v="18" actId="20577"/>
          <ac:spMkLst>
            <pc:docMk/>
            <pc:sldMk cId="910623226" sldId="282"/>
            <ac:spMk id="2" creationId="{88114197-1985-4AC2-AAD4-CDCA6E8B6600}"/>
          </ac:spMkLst>
        </pc:spChg>
        <pc:picChg chg="mod">
          <ac:chgData name="Muskan Allabaksh Pathan[CAPG-97]" userId="S::capgb1127@manipalprolearn.co::7b035034-6c3a-4d3c-b4db-50c28adbb5a9" providerId="AD" clId="Web-{8236B471-13E3-42A7-A46D-473EB29309AB}" dt="2022-12-15T17:50:17.640" v="19" actId="1076"/>
          <ac:picMkLst>
            <pc:docMk/>
            <pc:sldMk cId="910623226" sldId="282"/>
            <ac:picMk id="5" creationId="{CB94A22D-28D3-9476-9EA0-62C3547CEC5E}"/>
          </ac:picMkLst>
        </pc:picChg>
      </pc:sldChg>
      <pc:sldChg chg="modSp">
        <pc:chgData name="Muskan Allabaksh Pathan[CAPG-97]" userId="S::capgb1127@manipalprolearn.co::7b035034-6c3a-4d3c-b4db-50c28adbb5a9" providerId="AD" clId="Web-{8236B471-13E3-42A7-A46D-473EB29309AB}" dt="2022-12-15T17:50:46.109" v="20" actId="20577"/>
        <pc:sldMkLst>
          <pc:docMk/>
          <pc:sldMk cId="4088627754" sldId="283"/>
        </pc:sldMkLst>
        <pc:spChg chg="mod">
          <ac:chgData name="Muskan Allabaksh Pathan[CAPG-97]" userId="S::capgb1127@manipalprolearn.co::7b035034-6c3a-4d3c-b4db-50c28adbb5a9" providerId="AD" clId="Web-{8236B471-13E3-42A7-A46D-473EB29309AB}" dt="2022-12-15T17:50:46.109" v="20" actId="20577"/>
          <ac:spMkLst>
            <pc:docMk/>
            <pc:sldMk cId="4088627754" sldId="283"/>
            <ac:spMk id="2" creationId="{15395619-E273-2323-3590-97DDF4EEDADE}"/>
          </ac:spMkLst>
        </pc:spChg>
      </pc:sldChg>
      <pc:sldChg chg="modSp">
        <pc:chgData name="Muskan Allabaksh Pathan[CAPG-97]" userId="S::capgb1127@manipalprolearn.co::7b035034-6c3a-4d3c-b4db-50c28adbb5a9" providerId="AD" clId="Web-{8236B471-13E3-42A7-A46D-473EB29309AB}" dt="2022-12-15T17:50:55.156" v="21" actId="20577"/>
        <pc:sldMkLst>
          <pc:docMk/>
          <pc:sldMk cId="580560463" sldId="284"/>
        </pc:sldMkLst>
        <pc:spChg chg="mod">
          <ac:chgData name="Muskan Allabaksh Pathan[CAPG-97]" userId="S::capgb1127@manipalprolearn.co::7b035034-6c3a-4d3c-b4db-50c28adbb5a9" providerId="AD" clId="Web-{8236B471-13E3-42A7-A46D-473EB29309AB}" dt="2022-12-15T17:50:55.156" v="21" actId="20577"/>
          <ac:spMkLst>
            <pc:docMk/>
            <pc:sldMk cId="580560463" sldId="284"/>
            <ac:spMk id="2" creationId="{21D29564-87EF-17AD-C46C-B4A7176995B3}"/>
          </ac:spMkLst>
        </pc:spChg>
      </pc:sldChg>
      <pc:sldChg chg="modSp">
        <pc:chgData name="Muskan Allabaksh Pathan[CAPG-97]" userId="S::capgb1127@manipalprolearn.co::7b035034-6c3a-4d3c-b4db-50c28adbb5a9" providerId="AD" clId="Web-{8236B471-13E3-42A7-A46D-473EB29309AB}" dt="2022-12-15T17:51:12.844" v="26" actId="20577"/>
        <pc:sldMkLst>
          <pc:docMk/>
          <pc:sldMk cId="4102149307" sldId="288"/>
        </pc:sldMkLst>
        <pc:spChg chg="mod">
          <ac:chgData name="Muskan Allabaksh Pathan[CAPG-97]" userId="S::capgb1127@manipalprolearn.co::7b035034-6c3a-4d3c-b4db-50c28adbb5a9" providerId="AD" clId="Web-{8236B471-13E3-42A7-A46D-473EB29309AB}" dt="2022-12-15T17:51:12.844" v="26" actId="20577"/>
          <ac:spMkLst>
            <pc:docMk/>
            <pc:sldMk cId="4102149307" sldId="288"/>
            <ac:spMk id="2" creationId="{C86E12B7-1594-660F-8CC0-60CE41DAB8D1}"/>
          </ac:spMkLst>
        </pc:spChg>
      </pc:sldChg>
    </pc:docChg>
  </pc:docChgLst>
  <pc:docChgLst>
    <pc:chgData name="Sarika Pathiputturu[CAPG-97]" userId="S::capgb1137@manipalprolearn.co::41c215b0-187e-4e87-be2c-902427bbb850" providerId="AD" clId="Web-{FDABC1F2-0B5D-4F03-BCC1-A7FB0A90DD62}"/>
    <pc:docChg chg="addSld delSld modSld modSection">
      <pc:chgData name="Sarika Pathiputturu[CAPG-97]" userId="S::capgb1137@manipalprolearn.co::41c215b0-187e-4e87-be2c-902427bbb850" providerId="AD" clId="Web-{FDABC1F2-0B5D-4F03-BCC1-A7FB0A90DD62}" dt="2022-12-14T19:14:01.320" v="42" actId="14100"/>
      <pc:docMkLst>
        <pc:docMk/>
      </pc:docMkLst>
      <pc:sldChg chg="modSp">
        <pc:chgData name="Sarika Pathiputturu[CAPG-97]" userId="S::capgb1137@manipalprolearn.co::41c215b0-187e-4e87-be2c-902427bbb850" providerId="AD" clId="Web-{FDABC1F2-0B5D-4F03-BCC1-A7FB0A90DD62}" dt="2022-12-14T19:11:31.662" v="20" actId="20577"/>
        <pc:sldMkLst>
          <pc:docMk/>
          <pc:sldMk cId="580560463" sldId="284"/>
        </pc:sldMkLst>
        <pc:spChg chg="mod">
          <ac:chgData name="Sarika Pathiputturu[CAPG-97]" userId="S::capgb1137@manipalprolearn.co::41c215b0-187e-4e87-be2c-902427bbb850" providerId="AD" clId="Web-{FDABC1F2-0B5D-4F03-BCC1-A7FB0A90DD62}" dt="2022-12-14T19:11:31.662" v="20" actId="20577"/>
          <ac:spMkLst>
            <pc:docMk/>
            <pc:sldMk cId="580560463" sldId="284"/>
            <ac:spMk id="2" creationId="{21D29564-87EF-17AD-C46C-B4A7176995B3}"/>
          </ac:spMkLst>
        </pc:spChg>
      </pc:sldChg>
      <pc:sldChg chg="addSp delSp modSp del">
        <pc:chgData name="Sarika Pathiputturu[CAPG-97]" userId="S::capgb1137@manipalprolearn.co::41c215b0-187e-4e87-be2c-902427bbb850" providerId="AD" clId="Web-{FDABC1F2-0B5D-4F03-BCC1-A7FB0A90DD62}" dt="2022-12-14T19:08:52.362" v="1"/>
        <pc:sldMkLst>
          <pc:docMk/>
          <pc:sldMk cId="689847862" sldId="285"/>
        </pc:sldMkLst>
        <pc:spChg chg="del">
          <ac:chgData name="Sarika Pathiputturu[CAPG-97]" userId="S::capgb1137@manipalprolearn.co::41c215b0-187e-4e87-be2c-902427bbb850" providerId="AD" clId="Web-{FDABC1F2-0B5D-4F03-BCC1-A7FB0A90DD62}" dt="2022-12-14T19:08:46.503" v="0"/>
          <ac:spMkLst>
            <pc:docMk/>
            <pc:sldMk cId="689847862" sldId="285"/>
            <ac:spMk id="3" creationId="{939520F4-2C0E-F4FF-DD7A-0E87FCC1A278}"/>
          </ac:spMkLst>
        </pc:spChg>
        <pc:picChg chg="add mod ord">
          <ac:chgData name="Sarika Pathiputturu[CAPG-97]" userId="S::capgb1137@manipalprolearn.co::41c215b0-187e-4e87-be2c-902427bbb850" providerId="AD" clId="Web-{FDABC1F2-0B5D-4F03-BCC1-A7FB0A90DD62}" dt="2022-12-14T19:08:46.503" v="0"/>
          <ac:picMkLst>
            <pc:docMk/>
            <pc:sldMk cId="689847862" sldId="285"/>
            <ac:picMk id="4" creationId="{C366A4A3-0455-9354-7D4F-9DC478C69485}"/>
          </ac:picMkLst>
        </pc:picChg>
      </pc:sldChg>
      <pc:sldChg chg="addSp delSp modSp del">
        <pc:chgData name="Sarika Pathiputturu[CAPG-97]" userId="S::capgb1137@manipalprolearn.co::41c215b0-187e-4e87-be2c-902427bbb850" providerId="AD" clId="Web-{FDABC1F2-0B5D-4F03-BCC1-A7FB0A90DD62}" dt="2022-12-14T19:11:59.350" v="25"/>
        <pc:sldMkLst>
          <pc:docMk/>
          <pc:sldMk cId="1793338844" sldId="286"/>
        </pc:sldMkLst>
        <pc:spChg chg="mod">
          <ac:chgData name="Sarika Pathiputturu[CAPG-97]" userId="S::capgb1137@manipalprolearn.co::41c215b0-187e-4e87-be2c-902427bbb850" providerId="AD" clId="Web-{FDABC1F2-0B5D-4F03-BCC1-A7FB0A90DD62}" dt="2022-12-14T19:11:40.599" v="22" actId="20577"/>
          <ac:spMkLst>
            <pc:docMk/>
            <pc:sldMk cId="1793338844" sldId="286"/>
            <ac:spMk id="2" creationId="{109271FB-0AA0-E77C-A1CC-D05C96F1E2E0}"/>
          </ac:spMkLst>
        </pc:spChg>
        <pc:spChg chg="del">
          <ac:chgData name="Sarika Pathiputturu[CAPG-97]" userId="S::capgb1137@manipalprolearn.co::41c215b0-187e-4e87-be2c-902427bbb850" providerId="AD" clId="Web-{FDABC1F2-0B5D-4F03-BCC1-A7FB0A90DD62}" dt="2022-12-14T19:09:05.347" v="2"/>
          <ac:spMkLst>
            <pc:docMk/>
            <pc:sldMk cId="1793338844" sldId="286"/>
            <ac:spMk id="3" creationId="{60619AFF-15B5-B3F6-CC25-74F2C87C2D57}"/>
          </ac:spMkLst>
        </pc:spChg>
        <pc:spChg chg="add del mod">
          <ac:chgData name="Sarika Pathiputturu[CAPG-97]" userId="S::capgb1137@manipalprolearn.co::41c215b0-187e-4e87-be2c-902427bbb850" providerId="AD" clId="Web-{FDABC1F2-0B5D-4F03-BCC1-A7FB0A90DD62}" dt="2022-12-14T19:10:16.551" v="5"/>
          <ac:spMkLst>
            <pc:docMk/>
            <pc:sldMk cId="1793338844" sldId="286"/>
            <ac:spMk id="6" creationId="{A6A8E7B0-D15E-6838-BBFC-6B37565390B1}"/>
          </ac:spMkLst>
        </pc:spChg>
        <pc:picChg chg="add del mod ord">
          <ac:chgData name="Sarika Pathiputturu[CAPG-97]" userId="S::capgb1137@manipalprolearn.co::41c215b0-187e-4e87-be2c-902427bbb850" providerId="AD" clId="Web-{FDABC1F2-0B5D-4F03-BCC1-A7FB0A90DD62}" dt="2022-12-14T19:09:13.331" v="4"/>
          <ac:picMkLst>
            <pc:docMk/>
            <pc:sldMk cId="1793338844" sldId="286"/>
            <ac:picMk id="4" creationId="{BA4201E6-3D97-3412-0A72-BDD2EA14B0C9}"/>
          </ac:picMkLst>
        </pc:picChg>
        <pc:picChg chg="add mod ord">
          <ac:chgData name="Sarika Pathiputturu[CAPG-97]" userId="S::capgb1137@manipalprolearn.co::41c215b0-187e-4e87-be2c-902427bbb850" providerId="AD" clId="Web-{FDABC1F2-0B5D-4F03-BCC1-A7FB0A90DD62}" dt="2022-12-14T19:11:48.928" v="24" actId="14100"/>
          <ac:picMkLst>
            <pc:docMk/>
            <pc:sldMk cId="1793338844" sldId="286"/>
            <ac:picMk id="7" creationId="{BDF121BE-DD83-33AF-CC13-35522C4436E0}"/>
          </ac:picMkLst>
        </pc:picChg>
      </pc:sldChg>
      <pc:sldChg chg="addSp delSp modSp new">
        <pc:chgData name="Sarika Pathiputturu[CAPG-97]" userId="S::capgb1137@manipalprolearn.co::41c215b0-187e-4e87-be2c-902427bbb850" providerId="AD" clId="Web-{FDABC1F2-0B5D-4F03-BCC1-A7FB0A90DD62}" dt="2022-12-14T19:14:01.320" v="42" actId="14100"/>
        <pc:sldMkLst>
          <pc:docMk/>
          <pc:sldMk cId="4102149307" sldId="288"/>
        </pc:sldMkLst>
        <pc:spChg chg="mod">
          <ac:chgData name="Sarika Pathiputturu[CAPG-97]" userId="S::capgb1137@manipalprolearn.co::41c215b0-187e-4e87-be2c-902427bbb850" providerId="AD" clId="Web-{FDABC1F2-0B5D-4F03-BCC1-A7FB0A90DD62}" dt="2022-12-14T19:12:21.694" v="37" actId="20577"/>
          <ac:spMkLst>
            <pc:docMk/>
            <pc:sldMk cId="4102149307" sldId="288"/>
            <ac:spMk id="2" creationId="{C86E12B7-1594-660F-8CC0-60CE41DAB8D1}"/>
          </ac:spMkLst>
        </pc:spChg>
        <pc:spChg chg="del">
          <ac:chgData name="Sarika Pathiputturu[CAPG-97]" userId="S::capgb1137@manipalprolearn.co::41c215b0-187e-4e87-be2c-902427bbb850" providerId="AD" clId="Web-{FDABC1F2-0B5D-4F03-BCC1-A7FB0A90DD62}" dt="2022-12-14T19:13:41.711" v="38"/>
          <ac:spMkLst>
            <pc:docMk/>
            <pc:sldMk cId="4102149307" sldId="288"/>
            <ac:spMk id="3" creationId="{41497334-521A-A840-4046-5A2AC87363EB}"/>
          </ac:spMkLst>
        </pc:spChg>
        <pc:picChg chg="add mod ord">
          <ac:chgData name="Sarika Pathiputturu[CAPG-97]" userId="S::capgb1137@manipalprolearn.co::41c215b0-187e-4e87-be2c-902427bbb850" providerId="AD" clId="Web-{FDABC1F2-0B5D-4F03-BCC1-A7FB0A90DD62}" dt="2022-12-14T19:14:01.320" v="42" actId="14100"/>
          <ac:picMkLst>
            <pc:docMk/>
            <pc:sldMk cId="4102149307" sldId="288"/>
            <ac:picMk id="4" creationId="{AE285F67-ABF6-B0DD-1669-CBA5A78D2FA1}"/>
          </ac:picMkLst>
        </pc:picChg>
      </pc:sldChg>
    </pc:docChg>
  </pc:docChgLst>
  <pc:docChgLst>
    <pc:chgData name="Daliparthi Bhagya Lakshmi[CAPG-97]" userId="S::capgb1136@manipalprolearn.co::ec7b21b0-2b83-4911-b3b7-4eae979daf05" providerId="AD" clId="Web-{48705396-B801-4FA1-8B8C-A5A2F0079469}"/>
    <pc:docChg chg="modSld">
      <pc:chgData name="Daliparthi Bhagya Lakshmi[CAPG-97]" userId="S::capgb1136@manipalprolearn.co::ec7b21b0-2b83-4911-b3b7-4eae979daf05" providerId="AD" clId="Web-{48705396-B801-4FA1-8B8C-A5A2F0079469}" dt="2022-12-16T03:14:13.642" v="2" actId="1076"/>
      <pc:docMkLst>
        <pc:docMk/>
      </pc:docMkLst>
      <pc:sldChg chg="modSp">
        <pc:chgData name="Daliparthi Bhagya Lakshmi[CAPG-97]" userId="S::capgb1136@manipalprolearn.co::ec7b21b0-2b83-4911-b3b7-4eae979daf05" providerId="AD" clId="Web-{48705396-B801-4FA1-8B8C-A5A2F0079469}" dt="2022-12-16T03:14:13.642" v="2" actId="1076"/>
        <pc:sldMkLst>
          <pc:docMk/>
          <pc:sldMk cId="488300318" sldId="272"/>
        </pc:sldMkLst>
        <pc:spChg chg="mod">
          <ac:chgData name="Daliparthi Bhagya Lakshmi[CAPG-97]" userId="S::capgb1136@manipalprolearn.co::ec7b21b0-2b83-4911-b3b7-4eae979daf05" providerId="AD" clId="Web-{48705396-B801-4FA1-8B8C-A5A2F0079469}" dt="2022-12-16T03:14:13.642" v="2" actId="1076"/>
          <ac:spMkLst>
            <pc:docMk/>
            <pc:sldMk cId="488300318" sldId="272"/>
            <ac:spMk id="3" creationId="{3B8ED5AC-92D0-BC8A-9C92-5BE76911253E}"/>
          </ac:spMkLst>
        </pc:spChg>
      </pc:sldChg>
    </pc:docChg>
  </pc:docChgLst>
  <pc:docChgLst>
    <pc:chgData name="Sarika Pathiputturu[CAPG-97]" userId="S::capgb1137@manipalprolearn.co::41c215b0-187e-4e87-be2c-902427bbb850" providerId="AD" clId="Web-{BA428FF9-7B5A-445D-9935-CA6E1404BC78}"/>
    <pc:docChg chg="modSld">
      <pc:chgData name="Sarika Pathiputturu[CAPG-97]" userId="S::capgb1137@manipalprolearn.co::41c215b0-187e-4e87-be2c-902427bbb850" providerId="AD" clId="Web-{BA428FF9-7B5A-445D-9935-CA6E1404BC78}" dt="2022-12-14T18:22:03.822" v="12" actId="20577"/>
      <pc:docMkLst>
        <pc:docMk/>
      </pc:docMkLst>
      <pc:sldChg chg="addSp delSp modSp">
        <pc:chgData name="Sarika Pathiputturu[CAPG-97]" userId="S::capgb1137@manipalprolearn.co::41c215b0-187e-4e87-be2c-902427bbb850" providerId="AD" clId="Web-{BA428FF9-7B5A-445D-9935-CA6E1404BC78}" dt="2022-12-14T18:22:03.822" v="12" actId="20577"/>
        <pc:sldMkLst>
          <pc:docMk/>
          <pc:sldMk cId="4114952357" sldId="279"/>
        </pc:sldMkLst>
        <pc:spChg chg="mod">
          <ac:chgData name="Sarika Pathiputturu[CAPG-97]" userId="S::capgb1137@manipalprolearn.co::41c215b0-187e-4e87-be2c-902427bbb850" providerId="AD" clId="Web-{BA428FF9-7B5A-445D-9935-CA6E1404BC78}" dt="2022-12-14T18:22:03.822" v="12" actId="20577"/>
          <ac:spMkLst>
            <pc:docMk/>
            <pc:sldMk cId="4114952357" sldId="279"/>
            <ac:spMk id="2" creationId="{CCF30C9E-76C2-FBB5-F7BE-E8F480618925}"/>
          </ac:spMkLst>
        </pc:spChg>
        <pc:spChg chg="del">
          <ac:chgData name="Sarika Pathiputturu[CAPG-97]" userId="S::capgb1137@manipalprolearn.co::41c215b0-187e-4e87-be2c-902427bbb850" providerId="AD" clId="Web-{BA428FF9-7B5A-445D-9935-CA6E1404BC78}" dt="2022-12-14T18:21:10.665" v="0"/>
          <ac:spMkLst>
            <pc:docMk/>
            <pc:sldMk cId="4114952357" sldId="279"/>
            <ac:spMk id="3" creationId="{610BE427-F9F8-C8C4-A6D9-811E5D1035C9}"/>
          </ac:spMkLst>
        </pc:spChg>
        <pc:picChg chg="add mod ord">
          <ac:chgData name="Sarika Pathiputturu[CAPG-97]" userId="S::capgb1137@manipalprolearn.co::41c215b0-187e-4e87-be2c-902427bbb850" providerId="AD" clId="Web-{BA428FF9-7B5A-445D-9935-CA6E1404BC78}" dt="2022-12-14T18:21:55.790" v="9" actId="14100"/>
          <ac:picMkLst>
            <pc:docMk/>
            <pc:sldMk cId="4114952357" sldId="279"/>
            <ac:picMk id="4" creationId="{D5B6EB32-AB70-00B5-4279-1DD7AC6A9028}"/>
          </ac:picMkLst>
        </pc:picChg>
      </pc:sldChg>
    </pc:docChg>
  </pc:docChgLst>
  <pc:docChgLst>
    <pc:chgData name="Sarika Pathiputturu[CAPG-97]" userId="S::capgb1137@manipalprolearn.co::41c215b0-187e-4e87-be2c-902427bbb850" providerId="AD" clId="Web-{15597049-34DC-4674-97B2-3407DB1B1A7B}"/>
    <pc:docChg chg="modSld">
      <pc:chgData name="Sarika Pathiputturu[CAPG-97]" userId="S::capgb1137@manipalprolearn.co::41c215b0-187e-4e87-be2c-902427bbb850" providerId="AD" clId="Web-{15597049-34DC-4674-97B2-3407DB1B1A7B}" dt="2022-12-14T18:26:49.113" v="22" actId="20577"/>
      <pc:docMkLst>
        <pc:docMk/>
      </pc:docMkLst>
      <pc:sldChg chg="modSp">
        <pc:chgData name="Sarika Pathiputturu[CAPG-97]" userId="S::capgb1137@manipalprolearn.co::41c215b0-187e-4e87-be2c-902427bbb850" providerId="AD" clId="Web-{15597049-34DC-4674-97B2-3407DB1B1A7B}" dt="2022-12-14T18:25:11.799" v="10" actId="20577"/>
        <pc:sldMkLst>
          <pc:docMk/>
          <pc:sldMk cId="1855482622" sldId="278"/>
        </pc:sldMkLst>
        <pc:spChg chg="mod">
          <ac:chgData name="Sarika Pathiputturu[CAPG-97]" userId="S::capgb1137@manipalprolearn.co::41c215b0-187e-4e87-be2c-902427bbb850" providerId="AD" clId="Web-{15597049-34DC-4674-97B2-3407DB1B1A7B}" dt="2022-12-14T18:25:11.799" v="10" actId="20577"/>
          <ac:spMkLst>
            <pc:docMk/>
            <pc:sldMk cId="1855482622" sldId="278"/>
            <ac:spMk id="2" creationId="{CCF30C9E-76C2-FBB5-F7BE-E8F480618925}"/>
          </ac:spMkLst>
        </pc:spChg>
      </pc:sldChg>
      <pc:sldChg chg="addSp delSp modSp">
        <pc:chgData name="Sarika Pathiputturu[CAPG-97]" userId="S::capgb1137@manipalprolearn.co::41c215b0-187e-4e87-be2c-902427bbb850" providerId="AD" clId="Web-{15597049-34DC-4674-97B2-3407DB1B1A7B}" dt="2022-12-14T18:26:49.113" v="22" actId="20577"/>
        <pc:sldMkLst>
          <pc:docMk/>
          <pc:sldMk cId="2765052414" sldId="280"/>
        </pc:sldMkLst>
        <pc:spChg chg="mod">
          <ac:chgData name="Sarika Pathiputturu[CAPG-97]" userId="S::capgb1137@manipalprolearn.co::41c215b0-187e-4e87-be2c-902427bbb850" providerId="AD" clId="Web-{15597049-34DC-4674-97B2-3407DB1B1A7B}" dt="2022-12-14T18:26:49.113" v="22" actId="20577"/>
          <ac:spMkLst>
            <pc:docMk/>
            <pc:sldMk cId="2765052414" sldId="280"/>
            <ac:spMk id="2" creationId="{CCF30C9E-76C2-FBB5-F7BE-E8F480618925}"/>
          </ac:spMkLst>
        </pc:spChg>
        <pc:spChg chg="del">
          <ac:chgData name="Sarika Pathiputturu[CAPG-97]" userId="S::capgb1137@manipalprolearn.co::41c215b0-187e-4e87-be2c-902427bbb850" providerId="AD" clId="Web-{15597049-34DC-4674-97B2-3407DB1B1A7B}" dt="2022-12-14T18:25:26.987" v="11"/>
          <ac:spMkLst>
            <pc:docMk/>
            <pc:sldMk cId="2765052414" sldId="280"/>
            <ac:spMk id="3" creationId="{610BE427-F9F8-C8C4-A6D9-811E5D1035C9}"/>
          </ac:spMkLst>
        </pc:spChg>
        <pc:picChg chg="add mod ord">
          <ac:chgData name="Sarika Pathiputturu[CAPG-97]" userId="S::capgb1137@manipalprolearn.co::41c215b0-187e-4e87-be2c-902427bbb850" providerId="AD" clId="Web-{15597049-34DC-4674-97B2-3407DB1B1A7B}" dt="2022-12-14T18:26:37.488" v="18" actId="1076"/>
          <ac:picMkLst>
            <pc:docMk/>
            <pc:sldMk cId="2765052414" sldId="280"/>
            <ac:picMk id="4" creationId="{DC0675C8-5923-B1B3-4E04-403E208FA50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EDFA0-8FEB-43BE-B653-31C1AECCC855}"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09038BEE-9F44-49FF-A14B-CE4163C2FF1E}">
      <dgm:prSet/>
      <dgm:spPr/>
      <dgm:t>
        <a:bodyPr/>
        <a:lstStyle/>
        <a:p>
          <a:r>
            <a:rPr lang="en-IN"/>
            <a:t> SRS- Software Requirements Specification</a:t>
          </a:r>
          <a:endParaRPr lang="en-US"/>
        </a:p>
      </dgm:t>
    </dgm:pt>
    <dgm:pt modelId="{E0BFA0E0-3D19-4BA2-B480-5C96834A68AE}" type="parTrans" cxnId="{7112DD83-20C5-4227-821E-0A7FE6389009}">
      <dgm:prSet/>
      <dgm:spPr/>
      <dgm:t>
        <a:bodyPr/>
        <a:lstStyle/>
        <a:p>
          <a:endParaRPr lang="en-US"/>
        </a:p>
      </dgm:t>
    </dgm:pt>
    <dgm:pt modelId="{B2C80E62-7EDD-4823-B9C7-6AB8DFA04DEB}" type="sibTrans" cxnId="{7112DD83-20C5-4227-821E-0A7FE6389009}">
      <dgm:prSet/>
      <dgm:spPr/>
      <dgm:t>
        <a:bodyPr/>
        <a:lstStyle/>
        <a:p>
          <a:endParaRPr lang="en-US"/>
        </a:p>
      </dgm:t>
    </dgm:pt>
    <dgm:pt modelId="{79BF51AE-47CF-40C4-8434-13CCF4E45EEB}">
      <dgm:prSet/>
      <dgm:spPr/>
      <dgm:t>
        <a:bodyPr/>
        <a:lstStyle/>
        <a:p>
          <a:r>
            <a:rPr lang="en-IN"/>
            <a:t>DESIGN-  Understanding the problem and create pseudo code and DFD0 and DFD1 for the same</a:t>
          </a:r>
          <a:endParaRPr lang="en-US"/>
        </a:p>
      </dgm:t>
    </dgm:pt>
    <dgm:pt modelId="{DF073E02-042B-4405-B5FD-FF7C604AAE07}" type="parTrans" cxnId="{423C2FD3-8150-4AEB-8353-BF9AEA13733F}">
      <dgm:prSet/>
      <dgm:spPr/>
      <dgm:t>
        <a:bodyPr/>
        <a:lstStyle/>
        <a:p>
          <a:endParaRPr lang="en-US"/>
        </a:p>
      </dgm:t>
    </dgm:pt>
    <dgm:pt modelId="{4136FE4B-1F87-4A4A-BD57-0B58F420CC1C}" type="sibTrans" cxnId="{423C2FD3-8150-4AEB-8353-BF9AEA13733F}">
      <dgm:prSet/>
      <dgm:spPr/>
      <dgm:t>
        <a:bodyPr/>
        <a:lstStyle/>
        <a:p>
          <a:endParaRPr lang="en-US"/>
        </a:p>
      </dgm:t>
    </dgm:pt>
    <dgm:pt modelId="{FDD0330F-FAF5-44ED-A5BA-76B465D3F423}">
      <dgm:prSet/>
      <dgm:spPr/>
      <dgm:t>
        <a:bodyPr/>
        <a:lstStyle/>
        <a:p>
          <a:r>
            <a:rPr lang="en-IN"/>
            <a:t>CODING- Developing our logic using C language</a:t>
          </a:r>
          <a:endParaRPr lang="en-US"/>
        </a:p>
      </dgm:t>
    </dgm:pt>
    <dgm:pt modelId="{6BCD16C2-805A-40EF-BA38-A98F8C5323C5}" type="parTrans" cxnId="{86201655-D9DA-4D2D-9589-2EF035B6DB62}">
      <dgm:prSet/>
      <dgm:spPr/>
      <dgm:t>
        <a:bodyPr/>
        <a:lstStyle/>
        <a:p>
          <a:endParaRPr lang="en-US"/>
        </a:p>
      </dgm:t>
    </dgm:pt>
    <dgm:pt modelId="{AD32AFB4-3E41-41C7-82FB-EEDE57E61F97}" type="sibTrans" cxnId="{86201655-D9DA-4D2D-9589-2EF035B6DB62}">
      <dgm:prSet/>
      <dgm:spPr/>
      <dgm:t>
        <a:bodyPr/>
        <a:lstStyle/>
        <a:p>
          <a:endParaRPr lang="en-US"/>
        </a:p>
      </dgm:t>
    </dgm:pt>
    <dgm:pt modelId="{18DFD287-2906-4592-A84B-1202E2225F9C}">
      <dgm:prSet/>
      <dgm:spPr/>
      <dgm:t>
        <a:bodyPr/>
        <a:lstStyle/>
        <a:p>
          <a:r>
            <a:rPr lang="en-IN"/>
            <a:t>TESTING- Test our developed application using various sunny and rainy test cases</a:t>
          </a:r>
          <a:endParaRPr lang="en-US"/>
        </a:p>
      </dgm:t>
    </dgm:pt>
    <dgm:pt modelId="{EA5EF5AB-A5B7-4B92-AC4E-0268DC0601E5}" type="parTrans" cxnId="{69D00C9B-A2BB-43AF-B1E6-3E9DCC768A0C}">
      <dgm:prSet/>
      <dgm:spPr/>
      <dgm:t>
        <a:bodyPr/>
        <a:lstStyle/>
        <a:p>
          <a:endParaRPr lang="en-US"/>
        </a:p>
      </dgm:t>
    </dgm:pt>
    <dgm:pt modelId="{B76E3FB3-7F57-4B92-953D-9D7A10BB6680}" type="sibTrans" cxnId="{69D00C9B-A2BB-43AF-B1E6-3E9DCC768A0C}">
      <dgm:prSet/>
      <dgm:spPr/>
      <dgm:t>
        <a:bodyPr/>
        <a:lstStyle/>
        <a:p>
          <a:endParaRPr lang="en-US"/>
        </a:p>
      </dgm:t>
    </dgm:pt>
    <dgm:pt modelId="{CB429F6D-C5E7-40F7-BE85-D574C7A361AD}" type="pres">
      <dgm:prSet presAssocID="{81AEDFA0-8FEB-43BE-B653-31C1AECCC855}" presName="hierChild1" presStyleCnt="0">
        <dgm:presLayoutVars>
          <dgm:chPref val="1"/>
          <dgm:dir/>
          <dgm:animOne val="branch"/>
          <dgm:animLvl val="lvl"/>
          <dgm:resizeHandles/>
        </dgm:presLayoutVars>
      </dgm:prSet>
      <dgm:spPr/>
    </dgm:pt>
    <dgm:pt modelId="{3B62AECF-F446-41FB-8931-4FB6FE288971}" type="pres">
      <dgm:prSet presAssocID="{09038BEE-9F44-49FF-A14B-CE4163C2FF1E}" presName="hierRoot1" presStyleCnt="0"/>
      <dgm:spPr/>
    </dgm:pt>
    <dgm:pt modelId="{FD037C7C-964E-4882-90E0-8FD91F53B31F}" type="pres">
      <dgm:prSet presAssocID="{09038BEE-9F44-49FF-A14B-CE4163C2FF1E}" presName="composite" presStyleCnt="0"/>
      <dgm:spPr/>
    </dgm:pt>
    <dgm:pt modelId="{A6D684D8-D7C3-4845-A47F-153BA9DC4ED2}" type="pres">
      <dgm:prSet presAssocID="{09038BEE-9F44-49FF-A14B-CE4163C2FF1E}" presName="background" presStyleLbl="node0" presStyleIdx="0" presStyleCnt="4"/>
      <dgm:spPr/>
    </dgm:pt>
    <dgm:pt modelId="{BFDF1C22-F297-4FC9-B0E3-CDBCC5954A55}" type="pres">
      <dgm:prSet presAssocID="{09038BEE-9F44-49FF-A14B-CE4163C2FF1E}" presName="text" presStyleLbl="fgAcc0" presStyleIdx="0" presStyleCnt="4">
        <dgm:presLayoutVars>
          <dgm:chPref val="3"/>
        </dgm:presLayoutVars>
      </dgm:prSet>
      <dgm:spPr/>
    </dgm:pt>
    <dgm:pt modelId="{ACCFA37B-C661-4531-918A-3B8A7C451751}" type="pres">
      <dgm:prSet presAssocID="{09038BEE-9F44-49FF-A14B-CE4163C2FF1E}" presName="hierChild2" presStyleCnt="0"/>
      <dgm:spPr/>
    </dgm:pt>
    <dgm:pt modelId="{A93217F5-3278-4D61-9D51-2CE3F8B255D0}" type="pres">
      <dgm:prSet presAssocID="{79BF51AE-47CF-40C4-8434-13CCF4E45EEB}" presName="hierRoot1" presStyleCnt="0"/>
      <dgm:spPr/>
    </dgm:pt>
    <dgm:pt modelId="{463F43FB-B613-49DB-9409-A93A03D6346C}" type="pres">
      <dgm:prSet presAssocID="{79BF51AE-47CF-40C4-8434-13CCF4E45EEB}" presName="composite" presStyleCnt="0"/>
      <dgm:spPr/>
    </dgm:pt>
    <dgm:pt modelId="{77238085-6B1B-4F81-839F-4D103759EF4A}" type="pres">
      <dgm:prSet presAssocID="{79BF51AE-47CF-40C4-8434-13CCF4E45EEB}" presName="background" presStyleLbl="node0" presStyleIdx="1" presStyleCnt="4"/>
      <dgm:spPr/>
    </dgm:pt>
    <dgm:pt modelId="{E4205925-8EFC-4DBA-BF0D-2CA65FA78F62}" type="pres">
      <dgm:prSet presAssocID="{79BF51AE-47CF-40C4-8434-13CCF4E45EEB}" presName="text" presStyleLbl="fgAcc0" presStyleIdx="1" presStyleCnt="4">
        <dgm:presLayoutVars>
          <dgm:chPref val="3"/>
        </dgm:presLayoutVars>
      </dgm:prSet>
      <dgm:spPr/>
    </dgm:pt>
    <dgm:pt modelId="{AAD7DB00-A73E-417F-ABEA-E1772EE4BF09}" type="pres">
      <dgm:prSet presAssocID="{79BF51AE-47CF-40C4-8434-13CCF4E45EEB}" presName="hierChild2" presStyleCnt="0"/>
      <dgm:spPr/>
    </dgm:pt>
    <dgm:pt modelId="{8A83D560-7718-4205-851C-896DDD1F3C70}" type="pres">
      <dgm:prSet presAssocID="{FDD0330F-FAF5-44ED-A5BA-76B465D3F423}" presName="hierRoot1" presStyleCnt="0"/>
      <dgm:spPr/>
    </dgm:pt>
    <dgm:pt modelId="{AE91AB7A-C865-4545-96F6-EFDA61AACDCE}" type="pres">
      <dgm:prSet presAssocID="{FDD0330F-FAF5-44ED-A5BA-76B465D3F423}" presName="composite" presStyleCnt="0"/>
      <dgm:spPr/>
    </dgm:pt>
    <dgm:pt modelId="{0891B362-F313-45A2-8F7B-4D9382F28AAD}" type="pres">
      <dgm:prSet presAssocID="{FDD0330F-FAF5-44ED-A5BA-76B465D3F423}" presName="background" presStyleLbl="node0" presStyleIdx="2" presStyleCnt="4"/>
      <dgm:spPr/>
    </dgm:pt>
    <dgm:pt modelId="{F1E9C05D-422F-421B-8F70-6B963DF03541}" type="pres">
      <dgm:prSet presAssocID="{FDD0330F-FAF5-44ED-A5BA-76B465D3F423}" presName="text" presStyleLbl="fgAcc0" presStyleIdx="2" presStyleCnt="4">
        <dgm:presLayoutVars>
          <dgm:chPref val="3"/>
        </dgm:presLayoutVars>
      </dgm:prSet>
      <dgm:spPr/>
    </dgm:pt>
    <dgm:pt modelId="{45B2F3BB-209B-45DF-8577-FA42D9DFC99F}" type="pres">
      <dgm:prSet presAssocID="{FDD0330F-FAF5-44ED-A5BA-76B465D3F423}" presName="hierChild2" presStyleCnt="0"/>
      <dgm:spPr/>
    </dgm:pt>
    <dgm:pt modelId="{4BEA8C1E-FD1F-49FD-8CC5-47EBE0EECB9C}" type="pres">
      <dgm:prSet presAssocID="{18DFD287-2906-4592-A84B-1202E2225F9C}" presName="hierRoot1" presStyleCnt="0"/>
      <dgm:spPr/>
    </dgm:pt>
    <dgm:pt modelId="{F6BE8F57-A9B2-4A28-9BC5-F0080DAEE5BA}" type="pres">
      <dgm:prSet presAssocID="{18DFD287-2906-4592-A84B-1202E2225F9C}" presName="composite" presStyleCnt="0"/>
      <dgm:spPr/>
    </dgm:pt>
    <dgm:pt modelId="{98DBEA0D-175B-496F-8CC1-66992CE230B8}" type="pres">
      <dgm:prSet presAssocID="{18DFD287-2906-4592-A84B-1202E2225F9C}" presName="background" presStyleLbl="node0" presStyleIdx="3" presStyleCnt="4"/>
      <dgm:spPr/>
    </dgm:pt>
    <dgm:pt modelId="{7166308B-84F0-4A0E-AE6B-5664C4C2E4F0}" type="pres">
      <dgm:prSet presAssocID="{18DFD287-2906-4592-A84B-1202E2225F9C}" presName="text" presStyleLbl="fgAcc0" presStyleIdx="3" presStyleCnt="4">
        <dgm:presLayoutVars>
          <dgm:chPref val="3"/>
        </dgm:presLayoutVars>
      </dgm:prSet>
      <dgm:spPr/>
    </dgm:pt>
    <dgm:pt modelId="{BD6C1291-2288-4DC4-B9FE-A74BFF7BCB10}" type="pres">
      <dgm:prSet presAssocID="{18DFD287-2906-4592-A84B-1202E2225F9C}" presName="hierChild2" presStyleCnt="0"/>
      <dgm:spPr/>
    </dgm:pt>
  </dgm:ptLst>
  <dgm:cxnLst>
    <dgm:cxn modelId="{963B352A-80FC-46B2-84A4-9B192CF09FF1}" type="presOf" srcId="{79BF51AE-47CF-40C4-8434-13CCF4E45EEB}" destId="{E4205925-8EFC-4DBA-BF0D-2CA65FA78F62}" srcOrd="0" destOrd="0" presId="urn:microsoft.com/office/officeart/2005/8/layout/hierarchy1"/>
    <dgm:cxn modelId="{86201655-D9DA-4D2D-9589-2EF035B6DB62}" srcId="{81AEDFA0-8FEB-43BE-B653-31C1AECCC855}" destId="{FDD0330F-FAF5-44ED-A5BA-76B465D3F423}" srcOrd="2" destOrd="0" parTransId="{6BCD16C2-805A-40EF-BA38-A98F8C5323C5}" sibTransId="{AD32AFB4-3E41-41C7-82FB-EEDE57E61F97}"/>
    <dgm:cxn modelId="{8932DA7B-FEC6-429E-BEFC-5D252DEC5E71}" type="presOf" srcId="{81AEDFA0-8FEB-43BE-B653-31C1AECCC855}" destId="{CB429F6D-C5E7-40F7-BE85-D574C7A361AD}" srcOrd="0" destOrd="0" presId="urn:microsoft.com/office/officeart/2005/8/layout/hierarchy1"/>
    <dgm:cxn modelId="{7112DD83-20C5-4227-821E-0A7FE6389009}" srcId="{81AEDFA0-8FEB-43BE-B653-31C1AECCC855}" destId="{09038BEE-9F44-49FF-A14B-CE4163C2FF1E}" srcOrd="0" destOrd="0" parTransId="{E0BFA0E0-3D19-4BA2-B480-5C96834A68AE}" sibTransId="{B2C80E62-7EDD-4823-B9C7-6AB8DFA04DEB}"/>
    <dgm:cxn modelId="{69D00C9B-A2BB-43AF-B1E6-3E9DCC768A0C}" srcId="{81AEDFA0-8FEB-43BE-B653-31C1AECCC855}" destId="{18DFD287-2906-4592-A84B-1202E2225F9C}" srcOrd="3" destOrd="0" parTransId="{EA5EF5AB-A5B7-4B92-AC4E-0268DC0601E5}" sibTransId="{B76E3FB3-7F57-4B92-953D-9D7A10BB6680}"/>
    <dgm:cxn modelId="{DCA2DFA7-36D3-46D5-9C12-78F33A799F22}" type="presOf" srcId="{18DFD287-2906-4592-A84B-1202E2225F9C}" destId="{7166308B-84F0-4A0E-AE6B-5664C4C2E4F0}" srcOrd="0" destOrd="0" presId="urn:microsoft.com/office/officeart/2005/8/layout/hierarchy1"/>
    <dgm:cxn modelId="{423C2FD3-8150-4AEB-8353-BF9AEA13733F}" srcId="{81AEDFA0-8FEB-43BE-B653-31C1AECCC855}" destId="{79BF51AE-47CF-40C4-8434-13CCF4E45EEB}" srcOrd="1" destOrd="0" parTransId="{DF073E02-042B-4405-B5FD-FF7C604AAE07}" sibTransId="{4136FE4B-1F87-4A4A-BD57-0B58F420CC1C}"/>
    <dgm:cxn modelId="{0B6BF8EB-D3FD-4B5C-B55C-BDCB2B72B793}" type="presOf" srcId="{FDD0330F-FAF5-44ED-A5BA-76B465D3F423}" destId="{F1E9C05D-422F-421B-8F70-6B963DF03541}" srcOrd="0" destOrd="0" presId="urn:microsoft.com/office/officeart/2005/8/layout/hierarchy1"/>
    <dgm:cxn modelId="{45136EEE-3795-44BC-9AF6-2B46D1F44044}" type="presOf" srcId="{09038BEE-9F44-49FF-A14B-CE4163C2FF1E}" destId="{BFDF1C22-F297-4FC9-B0E3-CDBCC5954A55}" srcOrd="0" destOrd="0" presId="urn:microsoft.com/office/officeart/2005/8/layout/hierarchy1"/>
    <dgm:cxn modelId="{70B32BD6-E4B6-4DBF-87D8-01F2E0FA7BB7}" type="presParOf" srcId="{CB429F6D-C5E7-40F7-BE85-D574C7A361AD}" destId="{3B62AECF-F446-41FB-8931-4FB6FE288971}" srcOrd="0" destOrd="0" presId="urn:microsoft.com/office/officeart/2005/8/layout/hierarchy1"/>
    <dgm:cxn modelId="{FD9B5A38-12B4-414F-A12F-47C7D108035D}" type="presParOf" srcId="{3B62AECF-F446-41FB-8931-4FB6FE288971}" destId="{FD037C7C-964E-4882-90E0-8FD91F53B31F}" srcOrd="0" destOrd="0" presId="urn:microsoft.com/office/officeart/2005/8/layout/hierarchy1"/>
    <dgm:cxn modelId="{1973903A-5DA2-4DC4-BE5A-DBD25568FC43}" type="presParOf" srcId="{FD037C7C-964E-4882-90E0-8FD91F53B31F}" destId="{A6D684D8-D7C3-4845-A47F-153BA9DC4ED2}" srcOrd="0" destOrd="0" presId="urn:microsoft.com/office/officeart/2005/8/layout/hierarchy1"/>
    <dgm:cxn modelId="{6F2B222A-385D-4B36-A1B8-CE0453BA9763}" type="presParOf" srcId="{FD037C7C-964E-4882-90E0-8FD91F53B31F}" destId="{BFDF1C22-F297-4FC9-B0E3-CDBCC5954A55}" srcOrd="1" destOrd="0" presId="urn:microsoft.com/office/officeart/2005/8/layout/hierarchy1"/>
    <dgm:cxn modelId="{3863237B-4211-4C09-83BE-3D25A6C584D2}" type="presParOf" srcId="{3B62AECF-F446-41FB-8931-4FB6FE288971}" destId="{ACCFA37B-C661-4531-918A-3B8A7C451751}" srcOrd="1" destOrd="0" presId="urn:microsoft.com/office/officeart/2005/8/layout/hierarchy1"/>
    <dgm:cxn modelId="{4F675936-516D-4811-91EC-2C1ED6F2C6DD}" type="presParOf" srcId="{CB429F6D-C5E7-40F7-BE85-D574C7A361AD}" destId="{A93217F5-3278-4D61-9D51-2CE3F8B255D0}" srcOrd="1" destOrd="0" presId="urn:microsoft.com/office/officeart/2005/8/layout/hierarchy1"/>
    <dgm:cxn modelId="{9641ED1E-572F-4D1F-AB72-8FCBD3D4291E}" type="presParOf" srcId="{A93217F5-3278-4D61-9D51-2CE3F8B255D0}" destId="{463F43FB-B613-49DB-9409-A93A03D6346C}" srcOrd="0" destOrd="0" presId="urn:microsoft.com/office/officeart/2005/8/layout/hierarchy1"/>
    <dgm:cxn modelId="{1902F757-723B-4B50-83F5-511518BD1523}" type="presParOf" srcId="{463F43FB-B613-49DB-9409-A93A03D6346C}" destId="{77238085-6B1B-4F81-839F-4D103759EF4A}" srcOrd="0" destOrd="0" presId="urn:microsoft.com/office/officeart/2005/8/layout/hierarchy1"/>
    <dgm:cxn modelId="{4C2F81AD-28C0-447B-B529-72AB28F1D7DD}" type="presParOf" srcId="{463F43FB-B613-49DB-9409-A93A03D6346C}" destId="{E4205925-8EFC-4DBA-BF0D-2CA65FA78F62}" srcOrd="1" destOrd="0" presId="urn:microsoft.com/office/officeart/2005/8/layout/hierarchy1"/>
    <dgm:cxn modelId="{DE446415-D7DA-4D38-87C7-09D092BA7F3D}" type="presParOf" srcId="{A93217F5-3278-4D61-9D51-2CE3F8B255D0}" destId="{AAD7DB00-A73E-417F-ABEA-E1772EE4BF09}" srcOrd="1" destOrd="0" presId="urn:microsoft.com/office/officeart/2005/8/layout/hierarchy1"/>
    <dgm:cxn modelId="{A42F6B63-E7DB-436D-9F41-DE82B1F14753}" type="presParOf" srcId="{CB429F6D-C5E7-40F7-BE85-D574C7A361AD}" destId="{8A83D560-7718-4205-851C-896DDD1F3C70}" srcOrd="2" destOrd="0" presId="urn:microsoft.com/office/officeart/2005/8/layout/hierarchy1"/>
    <dgm:cxn modelId="{80EEE7AE-3484-4271-BDCD-FDA330CFCA43}" type="presParOf" srcId="{8A83D560-7718-4205-851C-896DDD1F3C70}" destId="{AE91AB7A-C865-4545-96F6-EFDA61AACDCE}" srcOrd="0" destOrd="0" presId="urn:microsoft.com/office/officeart/2005/8/layout/hierarchy1"/>
    <dgm:cxn modelId="{1E3A7B6E-AAAB-44BC-933C-46437BAD8CC1}" type="presParOf" srcId="{AE91AB7A-C865-4545-96F6-EFDA61AACDCE}" destId="{0891B362-F313-45A2-8F7B-4D9382F28AAD}" srcOrd="0" destOrd="0" presId="urn:microsoft.com/office/officeart/2005/8/layout/hierarchy1"/>
    <dgm:cxn modelId="{81858495-F607-4FC2-96BB-2D211EADF7AC}" type="presParOf" srcId="{AE91AB7A-C865-4545-96F6-EFDA61AACDCE}" destId="{F1E9C05D-422F-421B-8F70-6B963DF03541}" srcOrd="1" destOrd="0" presId="urn:microsoft.com/office/officeart/2005/8/layout/hierarchy1"/>
    <dgm:cxn modelId="{D687D570-A1CA-48BA-8747-CA00DC3AA713}" type="presParOf" srcId="{8A83D560-7718-4205-851C-896DDD1F3C70}" destId="{45B2F3BB-209B-45DF-8577-FA42D9DFC99F}" srcOrd="1" destOrd="0" presId="urn:microsoft.com/office/officeart/2005/8/layout/hierarchy1"/>
    <dgm:cxn modelId="{896435F3-8897-4252-89A5-097AA9200F0B}" type="presParOf" srcId="{CB429F6D-C5E7-40F7-BE85-D574C7A361AD}" destId="{4BEA8C1E-FD1F-49FD-8CC5-47EBE0EECB9C}" srcOrd="3" destOrd="0" presId="urn:microsoft.com/office/officeart/2005/8/layout/hierarchy1"/>
    <dgm:cxn modelId="{4ED6A0B8-8024-4483-BE4D-F0A35A016B99}" type="presParOf" srcId="{4BEA8C1E-FD1F-49FD-8CC5-47EBE0EECB9C}" destId="{F6BE8F57-A9B2-4A28-9BC5-F0080DAEE5BA}" srcOrd="0" destOrd="0" presId="urn:microsoft.com/office/officeart/2005/8/layout/hierarchy1"/>
    <dgm:cxn modelId="{1A27BD28-0609-4BD3-B19B-3FDAC85A4DC4}" type="presParOf" srcId="{F6BE8F57-A9B2-4A28-9BC5-F0080DAEE5BA}" destId="{98DBEA0D-175B-496F-8CC1-66992CE230B8}" srcOrd="0" destOrd="0" presId="urn:microsoft.com/office/officeart/2005/8/layout/hierarchy1"/>
    <dgm:cxn modelId="{A7A4C27E-ED4B-4D4A-8C69-54E5ACB7C21F}" type="presParOf" srcId="{F6BE8F57-A9B2-4A28-9BC5-F0080DAEE5BA}" destId="{7166308B-84F0-4A0E-AE6B-5664C4C2E4F0}" srcOrd="1" destOrd="0" presId="urn:microsoft.com/office/officeart/2005/8/layout/hierarchy1"/>
    <dgm:cxn modelId="{FA82301D-D722-4927-83F7-FAC6D675818D}" type="presParOf" srcId="{4BEA8C1E-FD1F-49FD-8CC5-47EBE0EECB9C}" destId="{BD6C1291-2288-4DC4-B9FE-A74BFF7BCB1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684D8-D7C3-4845-A47F-153BA9DC4ED2}">
      <dsp:nvSpPr>
        <dsp:cNvPr id="0" name=""/>
        <dsp:cNvSpPr/>
      </dsp:nvSpPr>
      <dsp:spPr>
        <a:xfrm>
          <a:off x="2902" y="1025159"/>
          <a:ext cx="2072133" cy="131580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FDF1C22-F297-4FC9-B0E3-CDBCC5954A55}">
      <dsp:nvSpPr>
        <dsp:cNvPr id="0" name=""/>
        <dsp:cNvSpPr/>
      </dsp:nvSpPr>
      <dsp:spPr>
        <a:xfrm>
          <a:off x="233139" y="1243885"/>
          <a:ext cx="2072133" cy="131580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 SRS- Software Requirements Specification</a:t>
          </a:r>
          <a:endParaRPr lang="en-US" sz="1300" kern="1200"/>
        </a:p>
      </dsp:txBody>
      <dsp:txXfrm>
        <a:off x="271678" y="1282424"/>
        <a:ext cx="1995055" cy="1238726"/>
      </dsp:txXfrm>
    </dsp:sp>
    <dsp:sp modelId="{77238085-6B1B-4F81-839F-4D103759EF4A}">
      <dsp:nvSpPr>
        <dsp:cNvPr id="0" name=""/>
        <dsp:cNvSpPr/>
      </dsp:nvSpPr>
      <dsp:spPr>
        <a:xfrm>
          <a:off x="2535510" y="1025159"/>
          <a:ext cx="2072133" cy="131580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E4205925-8EFC-4DBA-BF0D-2CA65FA78F62}">
      <dsp:nvSpPr>
        <dsp:cNvPr id="0" name=""/>
        <dsp:cNvSpPr/>
      </dsp:nvSpPr>
      <dsp:spPr>
        <a:xfrm>
          <a:off x="2765747" y="1243885"/>
          <a:ext cx="2072133" cy="131580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DESIGN-  Understanding the problem and create pseudo code and DFD0 and DFD1 for the same</a:t>
          </a:r>
          <a:endParaRPr lang="en-US" sz="1300" kern="1200"/>
        </a:p>
      </dsp:txBody>
      <dsp:txXfrm>
        <a:off x="2804286" y="1282424"/>
        <a:ext cx="1995055" cy="1238726"/>
      </dsp:txXfrm>
    </dsp:sp>
    <dsp:sp modelId="{0891B362-F313-45A2-8F7B-4D9382F28AAD}">
      <dsp:nvSpPr>
        <dsp:cNvPr id="0" name=""/>
        <dsp:cNvSpPr/>
      </dsp:nvSpPr>
      <dsp:spPr>
        <a:xfrm>
          <a:off x="5068118" y="1025159"/>
          <a:ext cx="2072133" cy="131580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1E9C05D-422F-421B-8F70-6B963DF03541}">
      <dsp:nvSpPr>
        <dsp:cNvPr id="0" name=""/>
        <dsp:cNvSpPr/>
      </dsp:nvSpPr>
      <dsp:spPr>
        <a:xfrm>
          <a:off x="5298355" y="1243885"/>
          <a:ext cx="2072133" cy="131580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CODING- Developing our logic using C language</a:t>
          </a:r>
          <a:endParaRPr lang="en-US" sz="1300" kern="1200"/>
        </a:p>
      </dsp:txBody>
      <dsp:txXfrm>
        <a:off x="5336894" y="1282424"/>
        <a:ext cx="1995055" cy="1238726"/>
      </dsp:txXfrm>
    </dsp:sp>
    <dsp:sp modelId="{98DBEA0D-175B-496F-8CC1-66992CE230B8}">
      <dsp:nvSpPr>
        <dsp:cNvPr id="0" name=""/>
        <dsp:cNvSpPr/>
      </dsp:nvSpPr>
      <dsp:spPr>
        <a:xfrm>
          <a:off x="7600725" y="1025159"/>
          <a:ext cx="2072133" cy="131580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166308B-84F0-4A0E-AE6B-5664C4C2E4F0}">
      <dsp:nvSpPr>
        <dsp:cNvPr id="0" name=""/>
        <dsp:cNvSpPr/>
      </dsp:nvSpPr>
      <dsp:spPr>
        <a:xfrm>
          <a:off x="7830963" y="1243885"/>
          <a:ext cx="2072133" cy="131580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TESTING- Test our developed application using various sunny and rainy test cases</a:t>
          </a:r>
          <a:endParaRPr lang="en-US" sz="1300" kern="1200"/>
        </a:p>
      </dsp:txBody>
      <dsp:txXfrm>
        <a:off x="7869502" y="1282424"/>
        <a:ext cx="1995055" cy="12387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51020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026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09982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1751259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69083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50941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417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05843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3471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0520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1094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211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3980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4605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436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4659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67789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12/15/2022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4160352320"/>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CA2B-742E-35BA-A1F2-3FF9AD5FDDEE}"/>
              </a:ext>
            </a:extLst>
          </p:cNvPr>
          <p:cNvSpPr>
            <a:spLocks noGrp="1"/>
          </p:cNvSpPr>
          <p:nvPr>
            <p:ph type="ctrTitle"/>
          </p:nvPr>
        </p:nvSpPr>
        <p:spPr/>
        <p:txBody>
          <a:bodyPr/>
          <a:lstStyle/>
          <a:p>
            <a:r>
              <a:rPr lang="en-US">
                <a:latin typeface="TW Cen MT"/>
              </a:rPr>
              <a:t>MACHINE JOB SCHEDULING</a:t>
            </a:r>
            <a:endParaRPr lang="en-US">
              <a:ea typeface="+mj-lt"/>
              <a:cs typeface="+mj-lt"/>
            </a:endParaRPr>
          </a:p>
        </p:txBody>
      </p:sp>
      <p:sp>
        <p:nvSpPr>
          <p:cNvPr id="3" name="Subtitle 2">
            <a:extLst>
              <a:ext uri="{FF2B5EF4-FFF2-40B4-BE49-F238E27FC236}">
                <a16:creationId xmlns:a16="http://schemas.microsoft.com/office/drawing/2014/main" id="{3B8ED5AC-92D0-BC8A-9C92-5BE76911253E}"/>
              </a:ext>
            </a:extLst>
          </p:cNvPr>
          <p:cNvSpPr>
            <a:spLocks noGrp="1"/>
          </p:cNvSpPr>
          <p:nvPr>
            <p:ph type="subTitle" idx="1"/>
          </p:nvPr>
        </p:nvSpPr>
        <p:spPr>
          <a:xfrm>
            <a:off x="1154956" y="1941047"/>
            <a:ext cx="8825658" cy="861420"/>
          </a:xfrm>
        </p:spPr>
        <p:txBody>
          <a:bodyPr vert="horz" lIns="91440" tIns="45720" rIns="91440" bIns="45720" rtlCol="0" anchor="t">
            <a:normAutofit lnSpcReduction="10000"/>
          </a:bodyPr>
          <a:lstStyle/>
          <a:p>
            <a:r>
              <a:rPr lang="en-US" sz="3200">
                <a:latin typeface="TW Cen MT"/>
                <a:ea typeface="+mn-lt"/>
                <a:cs typeface="+mn-lt"/>
              </a:rPr>
              <a:t>SPRINT-1</a:t>
            </a:r>
            <a:br>
              <a:rPr lang="en-US">
                <a:latin typeface="TW Cen MT"/>
                <a:ea typeface="+mn-lt"/>
                <a:cs typeface="+mn-lt"/>
              </a:rPr>
            </a:br>
            <a:endParaRPr lang="en-US">
              <a:ea typeface="+mn-lt"/>
              <a:cs typeface="+mn-lt"/>
            </a:endParaRPr>
          </a:p>
        </p:txBody>
      </p:sp>
      <p:sp>
        <p:nvSpPr>
          <p:cNvPr id="5" name="TextBox 4">
            <a:extLst>
              <a:ext uri="{FF2B5EF4-FFF2-40B4-BE49-F238E27FC236}">
                <a16:creationId xmlns:a16="http://schemas.microsoft.com/office/drawing/2014/main" id="{09180746-742A-241C-CD4E-26885F870849}"/>
              </a:ext>
            </a:extLst>
          </p:cNvPr>
          <p:cNvSpPr txBox="1"/>
          <p:nvPr/>
        </p:nvSpPr>
        <p:spPr>
          <a:xfrm>
            <a:off x="7706710" y="4606159"/>
            <a:ext cx="375482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cs typeface="Segoe UI"/>
              </a:rPr>
              <a:t>    Muskan Allabaksh Pathan​</a:t>
            </a:r>
            <a:endParaRPr lang="en-US"/>
          </a:p>
          <a:p>
            <a:pPr algn="just"/>
            <a:r>
              <a:rPr lang="en-US">
                <a:cs typeface="Segoe UI"/>
              </a:rPr>
              <a:t>    Sri Harshita Talari​</a:t>
            </a:r>
          </a:p>
          <a:p>
            <a:pPr algn="just"/>
            <a:r>
              <a:rPr lang="en-US">
                <a:cs typeface="Segoe UI"/>
              </a:rPr>
              <a:t>    Renuka Gujjala​</a:t>
            </a:r>
          </a:p>
          <a:p>
            <a:pPr algn="just"/>
            <a:r>
              <a:rPr lang="en-US">
                <a:cs typeface="Segoe UI"/>
              </a:rPr>
              <a:t>    Bhagyalakshmi Daliparthi​</a:t>
            </a:r>
          </a:p>
          <a:p>
            <a:pPr algn="just"/>
            <a:r>
              <a:rPr lang="en-US">
                <a:cs typeface="Segoe UI"/>
              </a:rPr>
              <a:t>    Sarika Pathiputturu​</a:t>
            </a:r>
          </a:p>
          <a:p>
            <a:pPr algn="just"/>
            <a:r>
              <a:rPr lang="en-US">
                <a:cs typeface="Segoe UI"/>
              </a:rPr>
              <a:t>    Vinitha Devalla​</a:t>
            </a:r>
          </a:p>
        </p:txBody>
      </p:sp>
    </p:spTree>
    <p:extLst>
      <p:ext uri="{BB962C8B-B14F-4D97-AF65-F5344CB8AC3E}">
        <p14:creationId xmlns:p14="http://schemas.microsoft.com/office/powerpoint/2010/main" val="488300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0C9E-76C2-FBB5-F7BE-E8F480618925}"/>
              </a:ext>
            </a:extLst>
          </p:cNvPr>
          <p:cNvSpPr>
            <a:spLocks noGrp="1"/>
          </p:cNvSpPr>
          <p:nvPr>
            <p:ph type="title"/>
          </p:nvPr>
        </p:nvSpPr>
        <p:spPr/>
        <p:txBody>
          <a:bodyPr/>
          <a:lstStyle/>
          <a:p>
            <a:pPr>
              <a:lnSpc>
                <a:spcPct val="120000"/>
              </a:lnSpc>
              <a:spcBef>
                <a:spcPts val="1000"/>
              </a:spcBef>
            </a:pPr>
            <a:r>
              <a:rPr lang="en-US" b="1">
                <a:latin typeface="TW Cen MT"/>
                <a:ea typeface="+mj-lt"/>
                <a:cs typeface="+mj-lt"/>
              </a:rPr>
              <a:t>                             DFD level-1</a:t>
            </a:r>
            <a:endParaRPr lang="en-US"/>
          </a:p>
        </p:txBody>
      </p:sp>
      <p:pic>
        <p:nvPicPr>
          <p:cNvPr id="4" name="Picture 4" descr="Diagram&#10;&#10;Description automatically generated">
            <a:extLst>
              <a:ext uri="{FF2B5EF4-FFF2-40B4-BE49-F238E27FC236}">
                <a16:creationId xmlns:a16="http://schemas.microsoft.com/office/drawing/2014/main" id="{D5B6EB32-AB70-00B5-4279-1DD7AC6A9028}"/>
              </a:ext>
            </a:extLst>
          </p:cNvPr>
          <p:cNvPicPr>
            <a:picLocks noGrp="1" noChangeAspect="1"/>
          </p:cNvPicPr>
          <p:nvPr>
            <p:ph idx="1"/>
          </p:nvPr>
        </p:nvPicPr>
        <p:blipFill>
          <a:blip r:embed="rId2"/>
          <a:stretch>
            <a:fillRect/>
          </a:stretch>
        </p:blipFill>
        <p:spPr>
          <a:xfrm>
            <a:off x="1496744" y="1147332"/>
            <a:ext cx="9192186" cy="5164144"/>
          </a:xfrm>
        </p:spPr>
      </p:pic>
    </p:spTree>
    <p:extLst>
      <p:ext uri="{BB962C8B-B14F-4D97-AF65-F5344CB8AC3E}">
        <p14:creationId xmlns:p14="http://schemas.microsoft.com/office/powerpoint/2010/main" val="4114952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0C9E-76C2-FBB5-F7BE-E8F480618925}"/>
              </a:ext>
            </a:extLst>
          </p:cNvPr>
          <p:cNvSpPr>
            <a:spLocks noGrp="1"/>
          </p:cNvSpPr>
          <p:nvPr>
            <p:ph type="title"/>
          </p:nvPr>
        </p:nvSpPr>
        <p:spPr/>
        <p:txBody>
          <a:bodyPr/>
          <a:lstStyle/>
          <a:p>
            <a:pPr>
              <a:lnSpc>
                <a:spcPct val="120000"/>
              </a:lnSpc>
              <a:spcBef>
                <a:spcPts val="1000"/>
              </a:spcBef>
            </a:pPr>
            <a:r>
              <a:rPr lang="en-US" b="1">
                <a:ea typeface="+mj-lt"/>
                <a:cs typeface="+mj-lt"/>
              </a:rPr>
              <a:t>              DATA FLOW DIGRAM</a:t>
            </a:r>
          </a:p>
        </p:txBody>
      </p:sp>
      <p:pic>
        <p:nvPicPr>
          <p:cNvPr id="4" name="Picture 4" descr="Diagram&#10;&#10;Description automatically generated">
            <a:extLst>
              <a:ext uri="{FF2B5EF4-FFF2-40B4-BE49-F238E27FC236}">
                <a16:creationId xmlns:a16="http://schemas.microsoft.com/office/drawing/2014/main" id="{DC0675C8-5923-B1B3-4E04-403E208FA501}"/>
              </a:ext>
            </a:extLst>
          </p:cNvPr>
          <p:cNvPicPr>
            <a:picLocks noGrp="1" noChangeAspect="1"/>
          </p:cNvPicPr>
          <p:nvPr>
            <p:ph idx="1"/>
          </p:nvPr>
        </p:nvPicPr>
        <p:blipFill>
          <a:blip r:embed="rId2"/>
          <a:stretch>
            <a:fillRect/>
          </a:stretch>
        </p:blipFill>
        <p:spPr>
          <a:xfrm>
            <a:off x="1001798" y="1151449"/>
            <a:ext cx="9858135" cy="5564310"/>
          </a:xfrm>
        </p:spPr>
      </p:pic>
    </p:spTree>
    <p:extLst>
      <p:ext uri="{BB962C8B-B14F-4D97-AF65-F5344CB8AC3E}">
        <p14:creationId xmlns:p14="http://schemas.microsoft.com/office/powerpoint/2010/main" val="276505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43BF-801F-491B-8B51-36BA63892C4D}"/>
              </a:ext>
            </a:extLst>
          </p:cNvPr>
          <p:cNvSpPr>
            <a:spLocks noGrp="1"/>
          </p:cNvSpPr>
          <p:nvPr>
            <p:ph type="title"/>
          </p:nvPr>
        </p:nvSpPr>
        <p:spPr>
          <a:xfrm>
            <a:off x="656908" y="355600"/>
            <a:ext cx="10515600" cy="1325563"/>
          </a:xfrm>
        </p:spPr>
        <p:txBody>
          <a:bodyPr/>
          <a:lstStyle/>
          <a:p>
            <a:r>
              <a:rPr lang="en-IN"/>
              <a:t>                          FLOW OF CODE</a:t>
            </a:r>
          </a:p>
        </p:txBody>
      </p:sp>
      <p:sp>
        <p:nvSpPr>
          <p:cNvPr id="3" name="Text Placeholder 2">
            <a:extLst>
              <a:ext uri="{FF2B5EF4-FFF2-40B4-BE49-F238E27FC236}">
                <a16:creationId xmlns:a16="http://schemas.microsoft.com/office/drawing/2014/main" id="{CF7DD813-9E81-45F2-B76A-642F2FF8B0E1}"/>
              </a:ext>
            </a:extLst>
          </p:cNvPr>
          <p:cNvSpPr>
            <a:spLocks noGrp="1"/>
          </p:cNvSpPr>
          <p:nvPr>
            <p:ph type="body" idx="1"/>
          </p:nvPr>
        </p:nvSpPr>
        <p:spPr>
          <a:xfrm>
            <a:off x="738189" y="1376413"/>
            <a:ext cx="2842409" cy="404261"/>
          </a:xfrm>
        </p:spPr>
        <p:txBody>
          <a:bodyPr>
            <a:normAutofit fontScale="85000" lnSpcReduction="20000"/>
          </a:bodyPr>
          <a:lstStyle/>
          <a:p>
            <a:r>
              <a:rPr lang="en-IN"/>
              <a:t>              </a:t>
            </a:r>
            <a:r>
              <a:rPr lang="en-IN" sz="2800"/>
              <a:t>  </a:t>
            </a:r>
            <a:r>
              <a:rPr lang="en-IN" sz="2800">
                <a:solidFill>
                  <a:schemeClr val="tx1"/>
                </a:solidFill>
              </a:rPr>
              <a:t>Main.c</a:t>
            </a:r>
          </a:p>
        </p:txBody>
      </p:sp>
      <p:pic>
        <p:nvPicPr>
          <p:cNvPr id="8" name="Content Placeholder 7" descr="Text&#10;&#10;Description automatically generated">
            <a:extLst>
              <a:ext uri="{FF2B5EF4-FFF2-40B4-BE49-F238E27FC236}">
                <a16:creationId xmlns:a16="http://schemas.microsoft.com/office/drawing/2014/main" id="{845BD0A9-178B-4B29-8B80-59B357B5C8E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60889" y="1921679"/>
            <a:ext cx="9534303" cy="4334913"/>
          </a:xfrm>
        </p:spPr>
      </p:pic>
    </p:spTree>
    <p:extLst>
      <p:ext uri="{BB962C8B-B14F-4D97-AF65-F5344CB8AC3E}">
        <p14:creationId xmlns:p14="http://schemas.microsoft.com/office/powerpoint/2010/main" val="194859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68DCF-6EE9-C698-8689-E5E6EEC17618}"/>
              </a:ext>
            </a:extLst>
          </p:cNvPr>
          <p:cNvSpPr>
            <a:spLocks noGrp="1"/>
          </p:cNvSpPr>
          <p:nvPr>
            <p:ph type="title"/>
          </p:nvPr>
        </p:nvSpPr>
        <p:spPr>
          <a:xfrm>
            <a:off x="646111" y="452718"/>
            <a:ext cx="3835196" cy="943330"/>
          </a:xfrm>
        </p:spPr>
        <p:txBody>
          <a:bodyPr/>
          <a:lstStyle/>
          <a:p>
            <a:r>
              <a:rPr lang="en-IN">
                <a:ea typeface="+mj-lt"/>
                <a:cs typeface="+mj-lt"/>
              </a:rPr>
              <a:t>ASSIGNJOB.C</a:t>
            </a:r>
            <a:endParaRPr lang="en-US">
              <a:ea typeface="+mj-lt"/>
              <a:cs typeface="+mj-lt"/>
            </a:endParaRPr>
          </a:p>
          <a:p>
            <a:endParaRPr lang="en-US"/>
          </a:p>
        </p:txBody>
      </p:sp>
      <p:sp>
        <p:nvSpPr>
          <p:cNvPr id="3" name="Content Placeholder 2">
            <a:extLst>
              <a:ext uri="{FF2B5EF4-FFF2-40B4-BE49-F238E27FC236}">
                <a16:creationId xmlns:a16="http://schemas.microsoft.com/office/drawing/2014/main" id="{B98E2CD0-8483-B2A5-B83B-E6108EED36EA}"/>
              </a:ext>
            </a:extLst>
          </p:cNvPr>
          <p:cNvSpPr>
            <a:spLocks noGrp="1"/>
          </p:cNvSpPr>
          <p:nvPr>
            <p:ph idx="1"/>
          </p:nvPr>
        </p:nvSpPr>
        <p:spPr/>
        <p:txBody>
          <a:bodyPr vert="horz" lIns="91440" tIns="45720" rIns="91440" bIns="45720" rtlCol="0" anchor="t">
            <a:normAutofit/>
          </a:bodyPr>
          <a:lstStyle/>
          <a:p>
            <a:endParaRPr lang="en-US"/>
          </a:p>
        </p:txBody>
      </p:sp>
      <p:pic>
        <p:nvPicPr>
          <p:cNvPr id="5" name="Picture 7" descr="Text&#10;&#10;Description automatically generated">
            <a:extLst>
              <a:ext uri="{FF2B5EF4-FFF2-40B4-BE49-F238E27FC236}">
                <a16:creationId xmlns:a16="http://schemas.microsoft.com/office/drawing/2014/main" id="{D3712CF8-3D14-7A1A-D3A9-7A68BE903DBE}"/>
              </a:ext>
            </a:extLst>
          </p:cNvPr>
          <p:cNvPicPr>
            <a:picLocks noChangeAspect="1"/>
          </p:cNvPicPr>
          <p:nvPr/>
        </p:nvPicPr>
        <p:blipFill>
          <a:blip r:embed="rId2"/>
          <a:stretch>
            <a:fillRect/>
          </a:stretch>
        </p:blipFill>
        <p:spPr>
          <a:xfrm>
            <a:off x="1104184" y="1275772"/>
            <a:ext cx="8942377" cy="4897439"/>
          </a:xfrm>
          <a:prstGeom prst="rect">
            <a:avLst/>
          </a:prstGeom>
        </p:spPr>
      </p:pic>
    </p:spTree>
    <p:extLst>
      <p:ext uri="{BB962C8B-B14F-4D97-AF65-F5344CB8AC3E}">
        <p14:creationId xmlns:p14="http://schemas.microsoft.com/office/powerpoint/2010/main" val="2425208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4197-1985-4AC2-AAD4-CDCA6E8B6600}"/>
              </a:ext>
            </a:extLst>
          </p:cNvPr>
          <p:cNvSpPr>
            <a:spLocks noGrp="1"/>
          </p:cNvSpPr>
          <p:nvPr>
            <p:ph type="title"/>
          </p:nvPr>
        </p:nvSpPr>
        <p:spPr/>
        <p:txBody>
          <a:bodyPr/>
          <a:lstStyle/>
          <a:p>
            <a:r>
              <a:rPr lang="en-IN">
                <a:ea typeface="+mj-lt"/>
                <a:cs typeface="+mj-lt"/>
              </a:rPr>
              <a:t>StringValid.c</a:t>
            </a:r>
            <a:endParaRPr lang="en-US"/>
          </a:p>
        </p:txBody>
      </p:sp>
      <p:pic>
        <p:nvPicPr>
          <p:cNvPr id="5" name="Picture 6" descr="Text&#10;&#10;Description automatically generated">
            <a:extLst>
              <a:ext uri="{FF2B5EF4-FFF2-40B4-BE49-F238E27FC236}">
                <a16:creationId xmlns:a16="http://schemas.microsoft.com/office/drawing/2014/main" id="{CB94A22D-28D3-9476-9EA0-62C3547CEC5E}"/>
              </a:ext>
            </a:extLst>
          </p:cNvPr>
          <p:cNvPicPr>
            <a:picLocks noGrp="1" noChangeAspect="1"/>
          </p:cNvPicPr>
          <p:nvPr>
            <p:ph idx="1"/>
          </p:nvPr>
        </p:nvPicPr>
        <p:blipFill>
          <a:blip r:embed="rId2"/>
          <a:stretch>
            <a:fillRect/>
          </a:stretch>
        </p:blipFill>
        <p:spPr>
          <a:xfrm>
            <a:off x="1015990" y="1334964"/>
            <a:ext cx="9943773" cy="4902062"/>
          </a:xfrm>
        </p:spPr>
      </p:pic>
    </p:spTree>
    <p:extLst>
      <p:ext uri="{BB962C8B-B14F-4D97-AF65-F5344CB8AC3E}">
        <p14:creationId xmlns:p14="http://schemas.microsoft.com/office/powerpoint/2010/main" val="91062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5619-E273-2323-3590-97DDF4EEDADE}"/>
              </a:ext>
            </a:extLst>
          </p:cNvPr>
          <p:cNvSpPr>
            <a:spLocks noGrp="1"/>
          </p:cNvSpPr>
          <p:nvPr>
            <p:ph type="title"/>
          </p:nvPr>
        </p:nvSpPr>
        <p:spPr/>
        <p:txBody>
          <a:bodyPr/>
          <a:lstStyle/>
          <a:p>
            <a:r>
              <a:rPr lang="en-IN">
                <a:ea typeface="+mj-lt"/>
                <a:cs typeface="+mj-lt"/>
              </a:rPr>
              <a:t>addTolist.c</a:t>
            </a:r>
            <a:endParaRPr lang="en-US"/>
          </a:p>
        </p:txBody>
      </p:sp>
      <p:pic>
        <p:nvPicPr>
          <p:cNvPr id="4" name="Picture 4" descr="Text&#10;&#10;Description automatically generated">
            <a:extLst>
              <a:ext uri="{FF2B5EF4-FFF2-40B4-BE49-F238E27FC236}">
                <a16:creationId xmlns:a16="http://schemas.microsoft.com/office/drawing/2014/main" id="{E064164D-D52B-ADD1-B35B-0A9DB5E3591A}"/>
              </a:ext>
            </a:extLst>
          </p:cNvPr>
          <p:cNvPicPr>
            <a:picLocks noGrp="1" noChangeAspect="1"/>
          </p:cNvPicPr>
          <p:nvPr>
            <p:ph idx="1"/>
          </p:nvPr>
        </p:nvPicPr>
        <p:blipFill>
          <a:blip r:embed="rId2"/>
          <a:stretch>
            <a:fillRect/>
          </a:stretch>
        </p:blipFill>
        <p:spPr>
          <a:xfrm>
            <a:off x="1618945" y="1910923"/>
            <a:ext cx="9967595" cy="4201885"/>
          </a:xfrm>
        </p:spPr>
      </p:pic>
    </p:spTree>
    <p:extLst>
      <p:ext uri="{BB962C8B-B14F-4D97-AF65-F5344CB8AC3E}">
        <p14:creationId xmlns:p14="http://schemas.microsoft.com/office/powerpoint/2010/main" val="408862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9564-87EF-17AD-C46C-B4A7176995B3}"/>
              </a:ext>
            </a:extLst>
          </p:cNvPr>
          <p:cNvSpPr>
            <a:spLocks noGrp="1"/>
          </p:cNvSpPr>
          <p:nvPr>
            <p:ph type="title"/>
          </p:nvPr>
        </p:nvSpPr>
        <p:spPr/>
        <p:txBody>
          <a:bodyPr/>
          <a:lstStyle/>
          <a:p>
            <a:r>
              <a:rPr lang="en-IN">
                <a:ea typeface="+mj-lt"/>
                <a:cs typeface="+mj-lt"/>
              </a:rPr>
              <a:t>InvalidFile.c</a:t>
            </a:r>
            <a:endParaRPr lang="en-US"/>
          </a:p>
        </p:txBody>
      </p:sp>
      <p:pic>
        <p:nvPicPr>
          <p:cNvPr id="4" name="Picture 4" descr="Text&#10;&#10;Description automatically generated">
            <a:extLst>
              <a:ext uri="{FF2B5EF4-FFF2-40B4-BE49-F238E27FC236}">
                <a16:creationId xmlns:a16="http://schemas.microsoft.com/office/drawing/2014/main" id="{4F8D4302-8A94-B4A6-F3D9-B9FA530FCA40}"/>
              </a:ext>
            </a:extLst>
          </p:cNvPr>
          <p:cNvPicPr>
            <a:picLocks noGrp="1" noChangeAspect="1"/>
          </p:cNvPicPr>
          <p:nvPr>
            <p:ph idx="1"/>
          </p:nvPr>
        </p:nvPicPr>
        <p:blipFill>
          <a:blip r:embed="rId2"/>
          <a:stretch>
            <a:fillRect/>
          </a:stretch>
        </p:blipFill>
        <p:spPr>
          <a:xfrm>
            <a:off x="1723288" y="1332990"/>
            <a:ext cx="8163790" cy="4194463"/>
          </a:xfrm>
        </p:spPr>
      </p:pic>
    </p:spTree>
    <p:extLst>
      <p:ext uri="{BB962C8B-B14F-4D97-AF65-F5344CB8AC3E}">
        <p14:creationId xmlns:p14="http://schemas.microsoft.com/office/powerpoint/2010/main" val="580560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12B7-1594-660F-8CC0-60CE41DAB8D1}"/>
              </a:ext>
            </a:extLst>
          </p:cNvPr>
          <p:cNvSpPr>
            <a:spLocks noGrp="1"/>
          </p:cNvSpPr>
          <p:nvPr>
            <p:ph type="title"/>
          </p:nvPr>
        </p:nvSpPr>
        <p:spPr/>
        <p:txBody>
          <a:bodyPr/>
          <a:lstStyle/>
          <a:p>
            <a:r>
              <a:rPr lang="en-US" err="1"/>
              <a:t>validAdd</a:t>
            </a:r>
            <a:r>
              <a:rPr lang="en-US"/>
              <a:t> .c</a:t>
            </a:r>
          </a:p>
        </p:txBody>
      </p:sp>
      <p:pic>
        <p:nvPicPr>
          <p:cNvPr id="6" name="Picture 6">
            <a:extLst>
              <a:ext uri="{FF2B5EF4-FFF2-40B4-BE49-F238E27FC236}">
                <a16:creationId xmlns:a16="http://schemas.microsoft.com/office/drawing/2014/main" id="{507B57F0-544B-7453-17E5-EBC42D1F56DD}"/>
              </a:ext>
            </a:extLst>
          </p:cNvPr>
          <p:cNvPicPr>
            <a:picLocks noGrp="1" noChangeAspect="1"/>
          </p:cNvPicPr>
          <p:nvPr>
            <p:ph idx="1"/>
          </p:nvPr>
        </p:nvPicPr>
        <p:blipFill>
          <a:blip r:embed="rId2"/>
          <a:stretch>
            <a:fillRect/>
          </a:stretch>
        </p:blipFill>
        <p:spPr>
          <a:xfrm>
            <a:off x="1239533" y="2329721"/>
            <a:ext cx="9526813" cy="3980542"/>
          </a:xfrm>
        </p:spPr>
      </p:pic>
    </p:spTree>
    <p:extLst>
      <p:ext uri="{BB962C8B-B14F-4D97-AF65-F5344CB8AC3E}">
        <p14:creationId xmlns:p14="http://schemas.microsoft.com/office/powerpoint/2010/main" val="4102149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33;p48">
            <a:extLst>
              <a:ext uri="{FF2B5EF4-FFF2-40B4-BE49-F238E27FC236}">
                <a16:creationId xmlns:a16="http://schemas.microsoft.com/office/drawing/2014/main" id="{32F04ED4-CD65-455E-9D97-326E6A5493E0}"/>
              </a:ext>
            </a:extLst>
          </p:cNvPr>
          <p:cNvPicPr preferRelativeResize="0"/>
          <p:nvPr/>
        </p:nvPicPr>
        <p:blipFill rotWithShape="1">
          <a:blip r:embed="rId2">
            <a:alphaModFix/>
          </a:blip>
          <a:srcRect t="8917"/>
          <a:stretch/>
        </p:blipFill>
        <p:spPr>
          <a:xfrm>
            <a:off x="684729" y="433137"/>
            <a:ext cx="5860449" cy="2743200"/>
          </a:xfrm>
          <a:prstGeom prst="rect">
            <a:avLst/>
          </a:prstGeom>
          <a:noFill/>
          <a:ln>
            <a:noFill/>
          </a:ln>
        </p:spPr>
      </p:pic>
      <p:pic>
        <p:nvPicPr>
          <p:cNvPr id="5" name="Google Shape;834;p48">
            <a:extLst>
              <a:ext uri="{FF2B5EF4-FFF2-40B4-BE49-F238E27FC236}">
                <a16:creationId xmlns:a16="http://schemas.microsoft.com/office/drawing/2014/main" id="{8A4B4A5F-DC7F-4F01-83A7-C4A6C3023CB8}"/>
              </a:ext>
            </a:extLst>
          </p:cNvPr>
          <p:cNvPicPr preferRelativeResize="0"/>
          <p:nvPr/>
        </p:nvPicPr>
        <p:blipFill rotWithShape="1">
          <a:blip r:embed="rId3">
            <a:alphaModFix/>
          </a:blip>
          <a:srcRect t="7106"/>
          <a:stretch/>
        </p:blipFill>
        <p:spPr>
          <a:xfrm>
            <a:off x="6096000" y="3568173"/>
            <a:ext cx="5596304" cy="2570162"/>
          </a:xfrm>
          <a:prstGeom prst="rect">
            <a:avLst/>
          </a:prstGeom>
          <a:noFill/>
          <a:ln>
            <a:noFill/>
          </a:ln>
        </p:spPr>
      </p:pic>
      <p:graphicFrame>
        <p:nvGraphicFramePr>
          <p:cNvPr id="6" name="Table 6">
            <a:extLst>
              <a:ext uri="{FF2B5EF4-FFF2-40B4-BE49-F238E27FC236}">
                <a16:creationId xmlns:a16="http://schemas.microsoft.com/office/drawing/2014/main" id="{B76D1855-6DD2-48DB-A47F-BA68B9CC9E99}"/>
              </a:ext>
            </a:extLst>
          </p:cNvPr>
          <p:cNvGraphicFramePr>
            <a:graphicFrameLocks noGrp="1"/>
          </p:cNvGraphicFramePr>
          <p:nvPr>
            <p:extLst>
              <p:ext uri="{D42A27DB-BD31-4B8C-83A1-F6EECF244321}">
                <p14:modId xmlns:p14="http://schemas.microsoft.com/office/powerpoint/2010/main" val="3048130396"/>
              </p:ext>
            </p:extLst>
          </p:nvPr>
        </p:nvGraphicFramePr>
        <p:xfrm>
          <a:off x="7517331" y="719665"/>
          <a:ext cx="3773103" cy="2560320"/>
        </p:xfrm>
        <a:graphic>
          <a:graphicData uri="http://schemas.openxmlformats.org/drawingml/2006/table">
            <a:tbl>
              <a:tblPr firstRow="1" bandRow="1">
                <a:tableStyleId>{2D5ABB26-0587-4C30-8999-92F81FD0307C}</a:tableStyleId>
              </a:tblPr>
              <a:tblGrid>
                <a:gridCol w="3773103">
                  <a:extLst>
                    <a:ext uri="{9D8B030D-6E8A-4147-A177-3AD203B41FA5}">
                      <a16:colId xmlns:a16="http://schemas.microsoft.com/office/drawing/2014/main" val="420756510"/>
                    </a:ext>
                  </a:extLst>
                </a:gridCol>
              </a:tblGrid>
              <a:tr h="1619273">
                <a:tc>
                  <a:txBody>
                    <a:bodyPr/>
                    <a:lstStyle/>
                    <a:p>
                      <a:pPr marL="0" lvl="0" indent="0" algn="l" rtl="0">
                        <a:spcBef>
                          <a:spcPts val="0"/>
                        </a:spcBef>
                        <a:spcAft>
                          <a:spcPts val="0"/>
                        </a:spcAft>
                        <a:buNone/>
                      </a:pPr>
                      <a:r>
                        <a:rPr lang="en-IN">
                          <a:solidFill>
                            <a:srgbClr val="FFFFFF"/>
                          </a:solidFill>
                        </a:rPr>
                        <a:t>: User has provided File11.txt(which is empty).</a:t>
                      </a:r>
                    </a:p>
                    <a:p>
                      <a:pPr marL="0" lvl="0" indent="0" algn="l" rtl="0">
                        <a:spcBef>
                          <a:spcPts val="0"/>
                        </a:spcBef>
                        <a:spcAft>
                          <a:spcPts val="0"/>
                        </a:spcAft>
                        <a:buNone/>
                      </a:pPr>
                      <a:r>
                        <a:rPr lang="en-IN">
                          <a:solidFill>
                            <a:srgbClr val="FFFFFF"/>
                          </a:solidFill>
                        </a:rPr>
                        <a:t>: User has provided File3.txt(which is not empty and present in the data folder).</a:t>
                      </a:r>
                    </a:p>
                    <a:p>
                      <a:pPr marL="0" lvl="0" indent="0" algn="l" rtl="0">
                        <a:spcBef>
                          <a:spcPts val="0"/>
                        </a:spcBef>
                        <a:spcAft>
                          <a:spcPts val="0"/>
                        </a:spcAft>
                        <a:buNone/>
                      </a:pPr>
                      <a:r>
                        <a:rPr lang="en-IN">
                          <a:solidFill>
                            <a:srgbClr val="FFFFFF"/>
                          </a:solidFill>
                        </a:rPr>
                        <a:t>: User has provided File20.txt(which is not present in data folder).</a:t>
                      </a:r>
                    </a:p>
                    <a:p>
                      <a:endParaRPr lang="en-IN"/>
                    </a:p>
                  </a:txBody>
                  <a:tcPr/>
                </a:tc>
                <a:extLst>
                  <a:ext uri="{0D108BD9-81ED-4DB2-BD59-A6C34878D82A}">
                    <a16:rowId xmlns:a16="http://schemas.microsoft.com/office/drawing/2014/main" val="2236868469"/>
                  </a:ext>
                </a:extLst>
              </a:tr>
            </a:tbl>
          </a:graphicData>
        </a:graphic>
      </p:graphicFrame>
      <p:sp>
        <p:nvSpPr>
          <p:cNvPr id="7" name="Arrow: Right 6">
            <a:extLst>
              <a:ext uri="{FF2B5EF4-FFF2-40B4-BE49-F238E27FC236}">
                <a16:creationId xmlns:a16="http://schemas.microsoft.com/office/drawing/2014/main" id="{16584F08-B034-414E-8830-9C8BD82E9ED2}"/>
              </a:ext>
            </a:extLst>
          </p:cNvPr>
          <p:cNvSpPr/>
          <p:nvPr/>
        </p:nvSpPr>
        <p:spPr>
          <a:xfrm>
            <a:off x="6699183" y="1520792"/>
            <a:ext cx="664143" cy="26950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8">
            <a:extLst>
              <a:ext uri="{FF2B5EF4-FFF2-40B4-BE49-F238E27FC236}">
                <a16:creationId xmlns:a16="http://schemas.microsoft.com/office/drawing/2014/main" id="{350BCF38-C63D-46BE-9F4C-E4CE1318DB37}"/>
              </a:ext>
            </a:extLst>
          </p:cNvPr>
          <p:cNvGraphicFramePr>
            <a:graphicFrameLocks noGrp="1"/>
          </p:cNvGraphicFramePr>
          <p:nvPr>
            <p:extLst>
              <p:ext uri="{D42A27DB-BD31-4B8C-83A1-F6EECF244321}">
                <p14:modId xmlns:p14="http://schemas.microsoft.com/office/powerpoint/2010/main" val="1428593534"/>
              </p:ext>
            </p:extLst>
          </p:nvPr>
        </p:nvGraphicFramePr>
        <p:xfrm>
          <a:off x="1732547" y="4177364"/>
          <a:ext cx="2926080" cy="1617044"/>
        </p:xfrm>
        <a:graphic>
          <a:graphicData uri="http://schemas.openxmlformats.org/drawingml/2006/table">
            <a:tbl>
              <a:tblPr firstRow="1" bandRow="1">
                <a:tableStyleId>{2D5ABB26-0587-4C30-8999-92F81FD0307C}</a:tableStyleId>
              </a:tblPr>
              <a:tblGrid>
                <a:gridCol w="2926080">
                  <a:extLst>
                    <a:ext uri="{9D8B030D-6E8A-4147-A177-3AD203B41FA5}">
                      <a16:colId xmlns:a16="http://schemas.microsoft.com/office/drawing/2014/main" val="3209341385"/>
                    </a:ext>
                  </a:extLst>
                </a:gridCol>
              </a:tblGrid>
              <a:tr h="1617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 </a:t>
                      </a:r>
                      <a:r>
                        <a:rPr lang="en-IN">
                          <a:solidFill>
                            <a:srgbClr val="FFFFFF"/>
                          </a:solidFill>
                        </a:rPr>
                        <a:t>: User has provided File11.txt(which is empty)</a:t>
                      </a:r>
                    </a:p>
                    <a:p>
                      <a:endParaRPr lang="en-IN"/>
                    </a:p>
                  </a:txBody>
                  <a:tcPr/>
                </a:tc>
                <a:extLst>
                  <a:ext uri="{0D108BD9-81ED-4DB2-BD59-A6C34878D82A}">
                    <a16:rowId xmlns:a16="http://schemas.microsoft.com/office/drawing/2014/main" val="3402814880"/>
                  </a:ext>
                </a:extLst>
              </a:tr>
            </a:tbl>
          </a:graphicData>
        </a:graphic>
      </p:graphicFrame>
      <p:sp>
        <p:nvSpPr>
          <p:cNvPr id="9" name="Arrow: Left 8">
            <a:extLst>
              <a:ext uri="{FF2B5EF4-FFF2-40B4-BE49-F238E27FC236}">
                <a16:creationId xmlns:a16="http://schemas.microsoft.com/office/drawing/2014/main" id="{542F0658-1548-44CC-974C-96E58C476B39}"/>
              </a:ext>
            </a:extLst>
          </p:cNvPr>
          <p:cNvSpPr/>
          <p:nvPr/>
        </p:nvSpPr>
        <p:spPr>
          <a:xfrm>
            <a:off x="5120640" y="4523874"/>
            <a:ext cx="654518" cy="21175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8797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9C35-6858-1012-D8E2-227C5AA655CC}"/>
              </a:ext>
            </a:extLst>
          </p:cNvPr>
          <p:cNvSpPr>
            <a:spLocks noGrp="1"/>
          </p:cNvSpPr>
          <p:nvPr>
            <p:ph type="title"/>
          </p:nvPr>
        </p:nvSpPr>
        <p:spPr/>
        <p:txBody>
          <a:bodyPr/>
          <a:lstStyle/>
          <a:p>
            <a:r>
              <a:rPr lang="en-US"/>
              <a:t>VALGRIND TEST</a:t>
            </a:r>
          </a:p>
        </p:txBody>
      </p:sp>
      <p:pic>
        <p:nvPicPr>
          <p:cNvPr id="4" name="Picture 4">
            <a:extLst>
              <a:ext uri="{FF2B5EF4-FFF2-40B4-BE49-F238E27FC236}">
                <a16:creationId xmlns:a16="http://schemas.microsoft.com/office/drawing/2014/main" id="{4D413125-4E15-9AE0-094D-51B5125493D9}"/>
              </a:ext>
            </a:extLst>
          </p:cNvPr>
          <p:cNvPicPr>
            <a:picLocks noGrp="1" noChangeAspect="1"/>
          </p:cNvPicPr>
          <p:nvPr>
            <p:ph idx="1"/>
          </p:nvPr>
        </p:nvPicPr>
        <p:blipFill>
          <a:blip r:embed="rId2"/>
          <a:stretch>
            <a:fillRect/>
          </a:stretch>
        </p:blipFill>
        <p:spPr>
          <a:xfrm>
            <a:off x="882818" y="1256779"/>
            <a:ext cx="10593718" cy="5305823"/>
          </a:xfrm>
        </p:spPr>
      </p:pic>
    </p:spTree>
    <p:extLst>
      <p:ext uri="{BB962C8B-B14F-4D97-AF65-F5344CB8AC3E}">
        <p14:creationId xmlns:p14="http://schemas.microsoft.com/office/powerpoint/2010/main" val="169948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1A87-AC07-357F-2441-4E96BDB0FD88}"/>
              </a:ext>
            </a:extLst>
          </p:cNvPr>
          <p:cNvSpPr>
            <a:spLocks noGrp="1"/>
          </p:cNvSpPr>
          <p:nvPr>
            <p:ph type="title"/>
          </p:nvPr>
        </p:nvSpPr>
        <p:spPr/>
        <p:txBody>
          <a:bodyPr/>
          <a:lstStyle/>
          <a:p>
            <a:r>
              <a:rPr lang="en-IN">
                <a:ea typeface="+mj-lt"/>
                <a:cs typeface="+mj-lt"/>
              </a:rPr>
              <a:t>CONTENTS</a:t>
            </a:r>
            <a:endParaRPr lang="en-US"/>
          </a:p>
        </p:txBody>
      </p:sp>
      <p:sp>
        <p:nvSpPr>
          <p:cNvPr id="3" name="Content Placeholder 2">
            <a:extLst>
              <a:ext uri="{FF2B5EF4-FFF2-40B4-BE49-F238E27FC236}">
                <a16:creationId xmlns:a16="http://schemas.microsoft.com/office/drawing/2014/main" id="{D39F4C01-945C-51DA-85D4-0A9F1B817A5A}"/>
              </a:ext>
            </a:extLst>
          </p:cNvPr>
          <p:cNvSpPr>
            <a:spLocks noGrp="1"/>
          </p:cNvSpPr>
          <p:nvPr>
            <p:ph idx="1"/>
          </p:nvPr>
        </p:nvSpPr>
        <p:spPr/>
        <p:txBody>
          <a:bodyPr vert="horz" lIns="91440" tIns="45720" rIns="91440" bIns="45720" rtlCol="0" anchor="t">
            <a:normAutofit/>
          </a:bodyPr>
          <a:lstStyle/>
          <a:p>
            <a:pPr>
              <a:buFont typeface="Arial"/>
              <a:buChar char="•"/>
            </a:pPr>
            <a:r>
              <a:rPr lang="en-IN">
                <a:ea typeface="+mn-lt"/>
                <a:cs typeface="+mn-lt"/>
              </a:rPr>
              <a:t>Introduction</a:t>
            </a:r>
            <a:endParaRPr lang="en-US">
              <a:ea typeface="+mn-lt"/>
              <a:cs typeface="+mn-lt"/>
            </a:endParaRPr>
          </a:p>
          <a:p>
            <a:pPr>
              <a:buFont typeface="Arial"/>
              <a:buChar char="•"/>
            </a:pPr>
            <a:r>
              <a:rPr lang="en-IN">
                <a:ea typeface="+mn-lt"/>
                <a:cs typeface="+mn-lt"/>
              </a:rPr>
              <a:t>Application solution</a:t>
            </a:r>
            <a:endParaRPr lang="en-US">
              <a:ea typeface="+mn-lt"/>
              <a:cs typeface="+mn-lt"/>
            </a:endParaRPr>
          </a:p>
          <a:p>
            <a:pPr>
              <a:buFont typeface="Arial"/>
              <a:buChar char="•"/>
            </a:pPr>
            <a:r>
              <a:rPr lang="en-IN">
                <a:ea typeface="+mn-lt"/>
                <a:cs typeface="+mn-lt"/>
              </a:rPr>
              <a:t>Workflow</a:t>
            </a:r>
            <a:endParaRPr lang="en-US">
              <a:ea typeface="+mn-lt"/>
              <a:cs typeface="+mn-lt"/>
            </a:endParaRPr>
          </a:p>
          <a:p>
            <a:pPr>
              <a:buFont typeface="Arial"/>
              <a:buChar char="•"/>
            </a:pPr>
            <a:r>
              <a:rPr lang="en-IN">
                <a:ea typeface="+mn-lt"/>
                <a:cs typeface="+mn-lt"/>
              </a:rPr>
              <a:t>Flow Of Code</a:t>
            </a:r>
            <a:endParaRPr lang="en-US">
              <a:ea typeface="+mn-lt"/>
              <a:cs typeface="+mn-lt"/>
            </a:endParaRPr>
          </a:p>
          <a:p>
            <a:pPr>
              <a:buFont typeface="Arial"/>
              <a:buChar char="•"/>
            </a:pPr>
            <a:r>
              <a:rPr lang="en-IN">
                <a:ea typeface="+mn-lt"/>
                <a:cs typeface="+mn-lt"/>
              </a:rPr>
              <a:t>Testing</a:t>
            </a:r>
            <a:endParaRPr lang="en-US">
              <a:ea typeface="+mn-lt"/>
              <a:cs typeface="+mn-lt"/>
            </a:endParaRPr>
          </a:p>
          <a:p>
            <a:pPr>
              <a:buFont typeface="Arial"/>
              <a:buChar char="•"/>
            </a:pPr>
            <a:r>
              <a:rPr lang="en-IN">
                <a:ea typeface="+mn-lt"/>
                <a:cs typeface="+mn-lt"/>
              </a:rPr>
              <a:t>Conclusion</a:t>
            </a:r>
            <a:endParaRPr lang="en-US"/>
          </a:p>
          <a:p>
            <a:endParaRPr lang="en-US"/>
          </a:p>
        </p:txBody>
      </p:sp>
    </p:spTree>
    <p:extLst>
      <p:ext uri="{BB962C8B-B14F-4D97-AF65-F5344CB8AC3E}">
        <p14:creationId xmlns:p14="http://schemas.microsoft.com/office/powerpoint/2010/main" val="3579244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003B-961B-2445-C61A-C5C290DFDEDD}"/>
              </a:ext>
            </a:extLst>
          </p:cNvPr>
          <p:cNvSpPr>
            <a:spLocks noGrp="1"/>
          </p:cNvSpPr>
          <p:nvPr>
            <p:ph type="title"/>
          </p:nvPr>
        </p:nvSpPr>
        <p:spPr>
          <a:xfrm>
            <a:off x="646111" y="452718"/>
            <a:ext cx="6155440" cy="652908"/>
          </a:xfrm>
        </p:spPr>
        <p:txBody>
          <a:bodyPr/>
          <a:lstStyle/>
          <a:p>
            <a:r>
              <a:rPr lang="en-US"/>
              <a:t>INTEGRATION TESTING</a:t>
            </a:r>
          </a:p>
        </p:txBody>
      </p:sp>
      <p:pic>
        <p:nvPicPr>
          <p:cNvPr id="4" name="Picture 4" descr="Text&#10;&#10;Description automatically generated">
            <a:extLst>
              <a:ext uri="{FF2B5EF4-FFF2-40B4-BE49-F238E27FC236}">
                <a16:creationId xmlns:a16="http://schemas.microsoft.com/office/drawing/2014/main" id="{42A2166F-7B5D-512B-4295-D5F2AB118128}"/>
              </a:ext>
            </a:extLst>
          </p:cNvPr>
          <p:cNvPicPr>
            <a:picLocks noGrp="1" noChangeAspect="1"/>
          </p:cNvPicPr>
          <p:nvPr>
            <p:ph idx="1"/>
          </p:nvPr>
        </p:nvPicPr>
        <p:blipFill>
          <a:blip r:embed="rId2"/>
          <a:stretch>
            <a:fillRect/>
          </a:stretch>
        </p:blipFill>
        <p:spPr>
          <a:xfrm>
            <a:off x="861980" y="1312208"/>
            <a:ext cx="5595955" cy="2014644"/>
          </a:xfrm>
        </p:spPr>
      </p:pic>
      <p:pic>
        <p:nvPicPr>
          <p:cNvPr id="5" name="Picture 5">
            <a:extLst>
              <a:ext uri="{FF2B5EF4-FFF2-40B4-BE49-F238E27FC236}">
                <a16:creationId xmlns:a16="http://schemas.microsoft.com/office/drawing/2014/main" id="{A12469D5-9F6C-0169-C559-CD4D5D911C11}"/>
              </a:ext>
            </a:extLst>
          </p:cNvPr>
          <p:cNvPicPr>
            <a:picLocks noChangeAspect="1"/>
          </p:cNvPicPr>
          <p:nvPr/>
        </p:nvPicPr>
        <p:blipFill>
          <a:blip r:embed="rId3"/>
          <a:stretch>
            <a:fillRect/>
          </a:stretch>
        </p:blipFill>
        <p:spPr>
          <a:xfrm>
            <a:off x="6580476" y="2250498"/>
            <a:ext cx="942975" cy="361950"/>
          </a:xfrm>
          <a:prstGeom prst="rect">
            <a:avLst/>
          </a:prstGeom>
        </p:spPr>
      </p:pic>
      <p:sp>
        <p:nvSpPr>
          <p:cNvPr id="7" name="TextBox 6">
            <a:extLst>
              <a:ext uri="{FF2B5EF4-FFF2-40B4-BE49-F238E27FC236}">
                <a16:creationId xmlns:a16="http://schemas.microsoft.com/office/drawing/2014/main" id="{287E2B9F-8CD4-DC12-78FA-63F0B3C4745C}"/>
              </a:ext>
            </a:extLst>
          </p:cNvPr>
          <p:cNvSpPr txBox="1"/>
          <p:nvPr/>
        </p:nvSpPr>
        <p:spPr>
          <a:xfrm>
            <a:off x="7523018" y="2050473"/>
            <a:ext cx="46551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rtl="0"/>
            <a:r>
              <a:rPr lang="en-IN" sz="1800" kern="1200">
                <a:solidFill>
                  <a:schemeClr val="tx1"/>
                </a:solidFill>
                <a:latin typeface="Tw Cen MT"/>
                <a:ea typeface="+mn-ea"/>
                <a:cs typeface="+mn-cs"/>
              </a:rPr>
              <a:t>User has provided File1.txt(Which is not empty </a:t>
            </a:r>
          </a:p>
          <a:p>
            <a:pPr algn="l" rtl="0"/>
            <a:r>
              <a:rPr lang="en-IN" sz="1800" kern="1200">
                <a:solidFill>
                  <a:schemeClr val="tx1"/>
                </a:solidFill>
                <a:latin typeface="Tw Cen MT"/>
                <a:ea typeface="+mn-ea"/>
                <a:cs typeface="+mn-cs"/>
              </a:rPr>
              <a:t>And present in the data folder)</a:t>
            </a:r>
            <a:endParaRPr lang="en-IN">
              <a:latin typeface="Tw Cen MT"/>
            </a:endParaRPr>
          </a:p>
        </p:txBody>
      </p:sp>
      <p:sp>
        <p:nvSpPr>
          <p:cNvPr id="8" name="TextBox 7">
            <a:extLst>
              <a:ext uri="{FF2B5EF4-FFF2-40B4-BE49-F238E27FC236}">
                <a16:creationId xmlns:a16="http://schemas.microsoft.com/office/drawing/2014/main" id="{F26115B0-169C-2243-6ECD-602C714A3C76}"/>
              </a:ext>
            </a:extLst>
          </p:cNvPr>
          <p:cNvSpPr txBox="1"/>
          <p:nvPr/>
        </p:nvSpPr>
        <p:spPr>
          <a:xfrm>
            <a:off x="526473" y="3893127"/>
            <a:ext cx="44334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atin typeface="Tw Cen MT"/>
              </a:rPr>
              <a:t>:User has provided File2.txt(which is not present in the data folder)</a:t>
            </a:r>
          </a:p>
        </p:txBody>
      </p:sp>
      <p:pic>
        <p:nvPicPr>
          <p:cNvPr id="9" name="Picture 9">
            <a:extLst>
              <a:ext uri="{FF2B5EF4-FFF2-40B4-BE49-F238E27FC236}">
                <a16:creationId xmlns:a16="http://schemas.microsoft.com/office/drawing/2014/main" id="{FB737A83-2252-C098-7412-67D53BB87536}"/>
              </a:ext>
            </a:extLst>
          </p:cNvPr>
          <p:cNvPicPr>
            <a:picLocks noChangeAspect="1"/>
          </p:cNvPicPr>
          <p:nvPr/>
        </p:nvPicPr>
        <p:blipFill>
          <a:blip r:embed="rId4"/>
          <a:stretch>
            <a:fillRect/>
          </a:stretch>
        </p:blipFill>
        <p:spPr>
          <a:xfrm>
            <a:off x="4897582" y="4032971"/>
            <a:ext cx="1066800" cy="371475"/>
          </a:xfrm>
          <a:prstGeom prst="rect">
            <a:avLst/>
          </a:prstGeom>
        </p:spPr>
      </p:pic>
      <p:pic>
        <p:nvPicPr>
          <p:cNvPr id="10" name="Picture 10" descr="Text&#10;&#10;Description automatically generated">
            <a:extLst>
              <a:ext uri="{FF2B5EF4-FFF2-40B4-BE49-F238E27FC236}">
                <a16:creationId xmlns:a16="http://schemas.microsoft.com/office/drawing/2014/main" id="{7E6BC1D7-3082-A872-AE09-4D8AB61CC014}"/>
              </a:ext>
            </a:extLst>
          </p:cNvPr>
          <p:cNvPicPr>
            <a:picLocks noChangeAspect="1"/>
          </p:cNvPicPr>
          <p:nvPr/>
        </p:nvPicPr>
        <p:blipFill>
          <a:blip r:embed="rId5"/>
          <a:stretch>
            <a:fillRect/>
          </a:stretch>
        </p:blipFill>
        <p:spPr>
          <a:xfrm>
            <a:off x="6582103" y="3319958"/>
            <a:ext cx="5272221" cy="2008597"/>
          </a:xfrm>
          <a:prstGeom prst="rect">
            <a:avLst/>
          </a:prstGeom>
        </p:spPr>
      </p:pic>
      <p:pic>
        <p:nvPicPr>
          <p:cNvPr id="11" name="Picture 11" descr="Text&#10;&#10;Description automatically generated">
            <a:extLst>
              <a:ext uri="{FF2B5EF4-FFF2-40B4-BE49-F238E27FC236}">
                <a16:creationId xmlns:a16="http://schemas.microsoft.com/office/drawing/2014/main" id="{CAB5BE94-6766-115A-DC4B-43D4EA7141B4}"/>
              </a:ext>
            </a:extLst>
          </p:cNvPr>
          <p:cNvPicPr>
            <a:picLocks noChangeAspect="1"/>
          </p:cNvPicPr>
          <p:nvPr/>
        </p:nvPicPr>
        <p:blipFill>
          <a:blip r:embed="rId6"/>
          <a:stretch>
            <a:fillRect/>
          </a:stretch>
        </p:blipFill>
        <p:spPr>
          <a:xfrm>
            <a:off x="520262" y="4817215"/>
            <a:ext cx="5016061" cy="1782432"/>
          </a:xfrm>
          <a:prstGeom prst="rect">
            <a:avLst/>
          </a:prstGeom>
        </p:spPr>
      </p:pic>
      <p:pic>
        <p:nvPicPr>
          <p:cNvPr id="13" name="Picture 13">
            <a:extLst>
              <a:ext uri="{FF2B5EF4-FFF2-40B4-BE49-F238E27FC236}">
                <a16:creationId xmlns:a16="http://schemas.microsoft.com/office/drawing/2014/main" id="{79E7042C-1658-3F53-69C2-D2AEE60C4FF3}"/>
              </a:ext>
            </a:extLst>
          </p:cNvPr>
          <p:cNvPicPr>
            <a:picLocks noChangeAspect="1"/>
          </p:cNvPicPr>
          <p:nvPr/>
        </p:nvPicPr>
        <p:blipFill>
          <a:blip r:embed="rId7"/>
          <a:stretch>
            <a:fillRect/>
          </a:stretch>
        </p:blipFill>
        <p:spPr>
          <a:xfrm>
            <a:off x="5692501" y="5608091"/>
            <a:ext cx="885825" cy="371475"/>
          </a:xfrm>
          <a:prstGeom prst="rect">
            <a:avLst/>
          </a:prstGeom>
        </p:spPr>
      </p:pic>
      <p:sp>
        <p:nvSpPr>
          <p:cNvPr id="18" name="TextBox 17">
            <a:extLst>
              <a:ext uri="{FF2B5EF4-FFF2-40B4-BE49-F238E27FC236}">
                <a16:creationId xmlns:a16="http://schemas.microsoft.com/office/drawing/2014/main" id="{B1A4F2EB-C0E8-71C7-9E46-2FF42D9B3DB3}"/>
              </a:ext>
            </a:extLst>
          </p:cNvPr>
          <p:cNvSpPr txBox="1"/>
          <p:nvPr/>
        </p:nvSpPr>
        <p:spPr>
          <a:xfrm>
            <a:off x="6681952" y="5473262"/>
            <a:ext cx="52656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atin typeface="Tw Cen MT"/>
              </a:rPr>
              <a:t>When number of arguments is less than 2, User has not provided the file</a:t>
            </a:r>
            <a:endParaRPr lang="en-US"/>
          </a:p>
        </p:txBody>
      </p:sp>
    </p:spTree>
    <p:extLst>
      <p:ext uri="{BB962C8B-B14F-4D97-AF65-F5344CB8AC3E}">
        <p14:creationId xmlns:p14="http://schemas.microsoft.com/office/powerpoint/2010/main" val="1866504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C1586-1236-48A0-A6D6-53B82AEB8980}"/>
              </a:ext>
            </a:extLst>
          </p:cNvPr>
          <p:cNvSpPr>
            <a:spLocks noGrp="1"/>
          </p:cNvSpPr>
          <p:nvPr>
            <p:ph type="title"/>
          </p:nvPr>
        </p:nvSpPr>
        <p:spPr/>
        <p:txBody>
          <a:bodyPr/>
          <a:lstStyle/>
          <a:p>
            <a:r>
              <a:rPr lang="en"/>
              <a:t>CONCLUSION</a:t>
            </a:r>
            <a:endParaRPr lang="en-IN"/>
          </a:p>
        </p:txBody>
      </p:sp>
      <p:graphicFrame>
        <p:nvGraphicFramePr>
          <p:cNvPr id="3" name="Table 3">
            <a:extLst>
              <a:ext uri="{FF2B5EF4-FFF2-40B4-BE49-F238E27FC236}">
                <a16:creationId xmlns:a16="http://schemas.microsoft.com/office/drawing/2014/main" id="{61DEC008-E241-4846-B5F0-0684F8C2B046}"/>
              </a:ext>
            </a:extLst>
          </p:cNvPr>
          <p:cNvGraphicFramePr>
            <a:graphicFrameLocks noGrp="1"/>
          </p:cNvGraphicFramePr>
          <p:nvPr>
            <p:extLst>
              <p:ext uri="{D42A27DB-BD31-4B8C-83A1-F6EECF244321}">
                <p14:modId xmlns:p14="http://schemas.microsoft.com/office/powerpoint/2010/main" val="3353504716"/>
              </p:ext>
            </p:extLst>
          </p:nvPr>
        </p:nvGraphicFramePr>
        <p:xfrm>
          <a:off x="962525" y="1848051"/>
          <a:ext cx="9577137" cy="4109987"/>
        </p:xfrm>
        <a:graphic>
          <a:graphicData uri="http://schemas.openxmlformats.org/drawingml/2006/table">
            <a:tbl>
              <a:tblPr firstRow="1" bandRow="1">
                <a:tableStyleId>{2D5ABB26-0587-4C30-8999-92F81FD0307C}</a:tableStyleId>
              </a:tblPr>
              <a:tblGrid>
                <a:gridCol w="9577137">
                  <a:extLst>
                    <a:ext uri="{9D8B030D-6E8A-4147-A177-3AD203B41FA5}">
                      <a16:colId xmlns:a16="http://schemas.microsoft.com/office/drawing/2014/main" val="3722469218"/>
                    </a:ext>
                  </a:extLst>
                </a:gridCol>
              </a:tblGrid>
              <a:tr h="4109987">
                <a:tc>
                  <a:txBody>
                    <a:bodyPr/>
                    <a:lstStyle/>
                    <a:p>
                      <a:pPr marL="0" marR="0" lvl="0" indent="0" algn="l" rtl="0" eaLnBrk="1" fontAlgn="auto" latinLnBrk="0" hangingPunct="1">
                        <a:lnSpc>
                          <a:spcPct val="100000"/>
                        </a:lnSpc>
                        <a:spcBef>
                          <a:spcPts val="0"/>
                        </a:spcBef>
                        <a:spcAft>
                          <a:spcPts val="0"/>
                        </a:spcAft>
                        <a:buClrTx/>
                        <a:buSzTx/>
                        <a:buFontTx/>
                        <a:buNone/>
                      </a:pPr>
                      <a:r>
                        <a:rPr lang="en-IN" sz="2800"/>
                        <a:t>Successfully launched and implemented the Machine job scheduling application. This application is able to perform operations on various files parallelly and give expected results with more efficiency and less time as compared to traditional method. </a:t>
                      </a:r>
                    </a:p>
                    <a:p>
                      <a:endParaRPr lang="en-IN"/>
                    </a:p>
                  </a:txBody>
                  <a:tcPr/>
                </a:tc>
                <a:extLst>
                  <a:ext uri="{0D108BD9-81ED-4DB2-BD59-A6C34878D82A}">
                    <a16:rowId xmlns:a16="http://schemas.microsoft.com/office/drawing/2014/main" val="4292348859"/>
                  </a:ext>
                </a:extLst>
              </a:tr>
            </a:tbl>
          </a:graphicData>
        </a:graphic>
      </p:graphicFrame>
    </p:spTree>
    <p:extLst>
      <p:ext uri="{BB962C8B-B14F-4D97-AF65-F5344CB8AC3E}">
        <p14:creationId xmlns:p14="http://schemas.microsoft.com/office/powerpoint/2010/main" val="1587387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EDC4571D-8585-4E2D-9AE9-77F932A7C1C4}"/>
              </a:ext>
            </a:extLst>
          </p:cNvPr>
          <p:cNvGraphicFramePr>
            <a:graphicFrameLocks noGrp="1"/>
          </p:cNvGraphicFramePr>
          <p:nvPr>
            <p:extLst>
              <p:ext uri="{D42A27DB-BD31-4B8C-83A1-F6EECF244321}">
                <p14:modId xmlns:p14="http://schemas.microsoft.com/office/powerpoint/2010/main" val="1647425351"/>
              </p:ext>
            </p:extLst>
          </p:nvPr>
        </p:nvGraphicFramePr>
        <p:xfrm>
          <a:off x="2032000" y="3342640"/>
          <a:ext cx="8128000" cy="2338948"/>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1936721598"/>
                    </a:ext>
                  </a:extLst>
                </a:gridCol>
              </a:tblGrid>
              <a:tr h="2338948">
                <a:tc>
                  <a:txBody>
                    <a:bodyPr/>
                    <a:lstStyle/>
                    <a:p>
                      <a:r>
                        <a:rPr lang="en-IN" sz="8800"/>
                        <a:t>    THANK YOU</a:t>
                      </a:r>
                    </a:p>
                  </a:txBody>
                  <a:tcPr/>
                </a:tc>
                <a:extLst>
                  <a:ext uri="{0D108BD9-81ED-4DB2-BD59-A6C34878D82A}">
                    <a16:rowId xmlns:a16="http://schemas.microsoft.com/office/drawing/2014/main" val="4156923840"/>
                  </a:ext>
                </a:extLst>
              </a:tr>
            </a:tbl>
          </a:graphicData>
        </a:graphic>
      </p:graphicFrame>
      <p:pic>
        <p:nvPicPr>
          <p:cNvPr id="2" name="Picture 3" descr="Logo, company name&#10;&#10;Description automatically generated">
            <a:extLst>
              <a:ext uri="{FF2B5EF4-FFF2-40B4-BE49-F238E27FC236}">
                <a16:creationId xmlns:a16="http://schemas.microsoft.com/office/drawing/2014/main" id="{FCF85246-FF46-C4CA-0506-8AC1DF833A69}"/>
              </a:ext>
            </a:extLst>
          </p:cNvPr>
          <p:cNvPicPr>
            <a:picLocks noChangeAspect="1"/>
          </p:cNvPicPr>
          <p:nvPr/>
        </p:nvPicPr>
        <p:blipFill>
          <a:blip r:embed="rId2"/>
          <a:stretch>
            <a:fillRect/>
          </a:stretch>
        </p:blipFill>
        <p:spPr>
          <a:xfrm>
            <a:off x="5029200" y="1150007"/>
            <a:ext cx="2743200" cy="1835106"/>
          </a:xfrm>
          <a:prstGeom prst="rect">
            <a:avLst/>
          </a:prstGeom>
        </p:spPr>
      </p:pic>
    </p:spTree>
    <p:extLst>
      <p:ext uri="{BB962C8B-B14F-4D97-AF65-F5344CB8AC3E}">
        <p14:creationId xmlns:p14="http://schemas.microsoft.com/office/powerpoint/2010/main" val="260218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C7EF-4DAF-4027-868C-417F75D6217E}"/>
              </a:ext>
            </a:extLst>
          </p:cNvPr>
          <p:cNvSpPr>
            <a:spLocks noGrp="1"/>
          </p:cNvSpPr>
          <p:nvPr>
            <p:ph type="title"/>
          </p:nvPr>
        </p:nvSpPr>
        <p:spPr/>
        <p:txBody>
          <a:bodyPr>
            <a:normAutofit/>
          </a:bodyPr>
          <a:lstStyle/>
          <a:p>
            <a:r>
              <a:rPr lang="en-IN"/>
              <a:t>INTRODUCTION</a:t>
            </a:r>
          </a:p>
        </p:txBody>
      </p:sp>
      <p:sp>
        <p:nvSpPr>
          <p:cNvPr id="3" name="Content Placeholder 2">
            <a:extLst>
              <a:ext uri="{FF2B5EF4-FFF2-40B4-BE49-F238E27FC236}">
                <a16:creationId xmlns:a16="http://schemas.microsoft.com/office/drawing/2014/main" id="{B07BAD6E-4794-4A9B-AC8D-494D804AE01B}"/>
              </a:ext>
            </a:extLst>
          </p:cNvPr>
          <p:cNvSpPr>
            <a:spLocks noGrp="1"/>
          </p:cNvSpPr>
          <p:nvPr>
            <p:ph idx="1"/>
          </p:nvPr>
        </p:nvSpPr>
        <p:spPr/>
        <p:txBody>
          <a:bodyPr vert="horz" lIns="91440" tIns="45720" rIns="91440" bIns="45720" rtlCol="0" anchor="t">
            <a:normAutofit/>
          </a:bodyPr>
          <a:lstStyle/>
          <a:p>
            <a:r>
              <a:rPr lang="en-IN"/>
              <a:t>The developed application will process various files in parallel manner and reduce the time for completion of processes by dividing them into multiple small single -sequence streams called “Threads”. </a:t>
            </a:r>
            <a:endParaRPr lang="en-US"/>
          </a:p>
          <a:p>
            <a:r>
              <a:rPr lang="en-IN">
                <a:ea typeface="+mj-lt"/>
                <a:cs typeface="+mj-lt"/>
              </a:rPr>
              <a:t>In scheduling theory, the basic model assumes that all machines are continuously available for processing throughout the planning horizon. </a:t>
            </a:r>
          </a:p>
          <a:p>
            <a:r>
              <a:rPr lang="en-IN">
                <a:ea typeface="+mj-lt"/>
                <a:cs typeface="+mj-lt"/>
              </a:rPr>
              <a:t>Another motivation for the investigation of constrained machine availability arises, if we have two sets of job requirements, one set having a ﬁxed assignment to time intervals and the other being processed in the remaining free processing intervals. </a:t>
            </a:r>
            <a:br>
              <a:rPr lang="en-US"/>
            </a:br>
            <a:endParaRPr lang="en-US"/>
          </a:p>
          <a:p>
            <a:pPr marL="0" indent="0">
              <a:buNone/>
            </a:pPr>
            <a:endParaRPr lang="en-IN"/>
          </a:p>
        </p:txBody>
      </p:sp>
    </p:spTree>
    <p:extLst>
      <p:ext uri="{BB962C8B-B14F-4D97-AF65-F5344CB8AC3E}">
        <p14:creationId xmlns:p14="http://schemas.microsoft.com/office/powerpoint/2010/main" val="2204204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5396-D988-4851-9B08-099F3201C9F4}"/>
              </a:ext>
            </a:extLst>
          </p:cNvPr>
          <p:cNvSpPr>
            <a:spLocks noGrp="1"/>
          </p:cNvSpPr>
          <p:nvPr>
            <p:ph type="title"/>
          </p:nvPr>
        </p:nvSpPr>
        <p:spPr/>
        <p:txBody>
          <a:bodyPr>
            <a:normAutofit/>
          </a:bodyPr>
          <a:lstStyle/>
          <a:p>
            <a:r>
              <a:rPr lang="en-IN"/>
              <a:t>DAY 1 TO 4</a:t>
            </a:r>
          </a:p>
        </p:txBody>
      </p:sp>
      <p:graphicFrame>
        <p:nvGraphicFramePr>
          <p:cNvPr id="5" name="Content Placeholder 2">
            <a:extLst>
              <a:ext uri="{FF2B5EF4-FFF2-40B4-BE49-F238E27FC236}">
                <a16:creationId xmlns:a16="http://schemas.microsoft.com/office/drawing/2014/main" id="{E2755B7C-EC04-80F2-600B-15895D1E07D1}"/>
              </a:ext>
            </a:extLst>
          </p:cNvPr>
          <p:cNvGraphicFramePr>
            <a:graphicFrameLocks noGrp="1"/>
          </p:cNvGraphicFramePr>
          <p:nvPr>
            <p:ph idx="1"/>
            <p:extLst>
              <p:ext uri="{D42A27DB-BD31-4B8C-83A1-F6EECF244321}">
                <p14:modId xmlns:p14="http://schemas.microsoft.com/office/powerpoint/2010/main" val="2389119393"/>
              </p:ext>
            </p:extLst>
          </p:nvPr>
        </p:nvGraphicFramePr>
        <p:xfrm>
          <a:off x="1141411" y="1967805"/>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203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2524-5253-45F2-97D5-7BF035A7628B}"/>
              </a:ext>
            </a:extLst>
          </p:cNvPr>
          <p:cNvSpPr>
            <a:spLocks noGrp="1"/>
          </p:cNvSpPr>
          <p:nvPr>
            <p:ph type="title"/>
          </p:nvPr>
        </p:nvSpPr>
        <p:spPr/>
        <p:txBody>
          <a:bodyPr/>
          <a:lstStyle/>
          <a:p>
            <a:r>
              <a:rPr lang="en-IN" b="1"/>
              <a:t>Application solution</a:t>
            </a:r>
          </a:p>
        </p:txBody>
      </p:sp>
      <p:pic>
        <p:nvPicPr>
          <p:cNvPr id="8" name="Content Placeholder 7" descr="A picture containing text&#10;&#10;Description automatically generated">
            <a:extLst>
              <a:ext uri="{FF2B5EF4-FFF2-40B4-BE49-F238E27FC236}">
                <a16:creationId xmlns:a16="http://schemas.microsoft.com/office/drawing/2014/main" id="{854CA8DE-08A2-42A1-B2B3-CA7E622CA5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8325" y="1805179"/>
            <a:ext cx="9895006" cy="4013984"/>
          </a:xfrm>
        </p:spPr>
      </p:pic>
      <p:graphicFrame>
        <p:nvGraphicFramePr>
          <p:cNvPr id="14" name="Table 14">
            <a:extLst>
              <a:ext uri="{FF2B5EF4-FFF2-40B4-BE49-F238E27FC236}">
                <a16:creationId xmlns:a16="http://schemas.microsoft.com/office/drawing/2014/main" id="{15AC0A8B-771D-4933-8FF1-84A3EAC219D5}"/>
              </a:ext>
            </a:extLst>
          </p:cNvPr>
          <p:cNvGraphicFramePr>
            <a:graphicFrameLocks noGrp="1"/>
          </p:cNvGraphicFramePr>
          <p:nvPr>
            <p:extLst>
              <p:ext uri="{D42A27DB-BD31-4B8C-83A1-F6EECF244321}">
                <p14:modId xmlns:p14="http://schemas.microsoft.com/office/powerpoint/2010/main" val="2193982552"/>
              </p:ext>
            </p:extLst>
          </p:nvPr>
        </p:nvGraphicFramePr>
        <p:xfrm>
          <a:off x="3560379" y="6017171"/>
          <a:ext cx="4771213" cy="457200"/>
        </p:xfrm>
        <a:graphic>
          <a:graphicData uri="http://schemas.openxmlformats.org/drawingml/2006/table">
            <a:tbl>
              <a:tblPr firstRow="1" bandRow="1">
                <a:tableStyleId>{2D5ABB26-0587-4C30-8999-92F81FD0307C}</a:tableStyleId>
              </a:tblPr>
              <a:tblGrid>
                <a:gridCol w="4771213">
                  <a:extLst>
                    <a:ext uri="{9D8B030D-6E8A-4147-A177-3AD203B41FA5}">
                      <a16:colId xmlns:a16="http://schemas.microsoft.com/office/drawing/2014/main" val="92109494"/>
                    </a:ext>
                  </a:extLst>
                </a:gridCol>
              </a:tblGrid>
              <a:tr h="453258">
                <a:tc>
                  <a:txBody>
                    <a:bodyPr/>
                    <a:lstStyle/>
                    <a:p>
                      <a:r>
                        <a:rPr lang="en-IN"/>
                        <a:t>                             </a:t>
                      </a:r>
                      <a:r>
                        <a:rPr lang="en-IN" sz="2400"/>
                        <a:t>Linked List</a:t>
                      </a:r>
                    </a:p>
                  </a:txBody>
                  <a:tcPr/>
                </a:tc>
                <a:extLst>
                  <a:ext uri="{0D108BD9-81ED-4DB2-BD59-A6C34878D82A}">
                    <a16:rowId xmlns:a16="http://schemas.microsoft.com/office/drawing/2014/main" val="1044004697"/>
                  </a:ext>
                </a:extLst>
              </a:tr>
            </a:tbl>
          </a:graphicData>
        </a:graphic>
      </p:graphicFrame>
    </p:spTree>
    <p:extLst>
      <p:ext uri="{BB962C8B-B14F-4D97-AF65-F5344CB8AC3E}">
        <p14:creationId xmlns:p14="http://schemas.microsoft.com/office/powerpoint/2010/main" val="209875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8DB3-7EDB-ECB1-9F99-B73895C780E7}"/>
              </a:ext>
            </a:extLst>
          </p:cNvPr>
          <p:cNvSpPr>
            <a:spLocks noGrp="1"/>
          </p:cNvSpPr>
          <p:nvPr>
            <p:ph type="title"/>
          </p:nvPr>
        </p:nvSpPr>
        <p:spPr>
          <a:xfrm>
            <a:off x="1141413" y="618518"/>
            <a:ext cx="4459286" cy="1478570"/>
          </a:xfrm>
        </p:spPr>
        <p:txBody>
          <a:bodyPr>
            <a:normAutofit/>
          </a:bodyPr>
          <a:lstStyle/>
          <a:p>
            <a:r>
              <a:rPr lang="en-US" sz="3200" b="1">
                <a:solidFill>
                  <a:schemeClr val="bg1"/>
                </a:solidFill>
              </a:rPr>
              <a:t>MUTEX </a:t>
            </a:r>
          </a:p>
        </p:txBody>
      </p:sp>
      <p:sp>
        <p:nvSpPr>
          <p:cNvPr id="11" name="Content Placeholder 10">
            <a:extLst>
              <a:ext uri="{FF2B5EF4-FFF2-40B4-BE49-F238E27FC236}">
                <a16:creationId xmlns:a16="http://schemas.microsoft.com/office/drawing/2014/main" id="{D0576194-2019-28BA-93AE-0F164E8EE7FA}"/>
              </a:ext>
            </a:extLst>
          </p:cNvPr>
          <p:cNvSpPr>
            <a:spLocks noGrp="1"/>
          </p:cNvSpPr>
          <p:nvPr>
            <p:ph idx="1"/>
          </p:nvPr>
        </p:nvSpPr>
        <p:spPr>
          <a:xfrm>
            <a:off x="1141412" y="1459778"/>
            <a:ext cx="4376160" cy="4837883"/>
          </a:xfrm>
        </p:spPr>
        <p:txBody>
          <a:bodyPr vert="horz" lIns="91440" tIns="45720" rIns="91440" bIns="45720" rtlCol="0" anchor="t">
            <a:normAutofit/>
          </a:bodyPr>
          <a:lstStyle/>
          <a:p>
            <a:pPr algn="just">
              <a:buFont typeface="Arial" charset="2"/>
              <a:buChar char="•"/>
            </a:pPr>
            <a:r>
              <a:rPr lang="en-US"/>
              <a:t>Mutex is a synchronization primitive that grants exclusive access to the shared resources to only one thread.</a:t>
            </a:r>
          </a:p>
          <a:p>
            <a:pPr algn="just">
              <a:buFont typeface="Arial" charset="2"/>
              <a:buChar char="•"/>
            </a:pPr>
            <a:r>
              <a:rPr lang="en-US"/>
              <a:t>If a thread acquires a mutex, the second thread wants to acquire that mutex is suspended until the first thread release mutex.</a:t>
            </a:r>
          </a:p>
        </p:txBody>
      </p:sp>
      <p:pic>
        <p:nvPicPr>
          <p:cNvPr id="7" name="Picture 7" descr="A picture containing text, businesscard&#10;&#10;Description automatically generated">
            <a:extLst>
              <a:ext uri="{FF2B5EF4-FFF2-40B4-BE49-F238E27FC236}">
                <a16:creationId xmlns:a16="http://schemas.microsoft.com/office/drawing/2014/main" id="{893A090E-DDD5-60B0-E53D-FDFACB0230FF}"/>
              </a:ext>
            </a:extLst>
          </p:cNvPr>
          <p:cNvPicPr>
            <a:picLocks noChangeAspect="1"/>
          </p:cNvPicPr>
          <p:nvPr/>
        </p:nvPicPr>
        <p:blipFill>
          <a:blip r:embed="rId3"/>
          <a:stretch>
            <a:fillRect/>
          </a:stretch>
        </p:blipFill>
        <p:spPr>
          <a:xfrm>
            <a:off x="6096000" y="1520468"/>
            <a:ext cx="5456279" cy="379211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52275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D946-6A29-CCC0-78C3-F9D2A2EEA5F3}"/>
              </a:ext>
            </a:extLst>
          </p:cNvPr>
          <p:cNvSpPr>
            <a:spLocks noGrp="1"/>
          </p:cNvSpPr>
          <p:nvPr>
            <p:ph type="title"/>
          </p:nvPr>
        </p:nvSpPr>
        <p:spPr>
          <a:xfrm>
            <a:off x="6975565" y="1245480"/>
            <a:ext cx="4833001" cy="3668114"/>
          </a:xfrm>
        </p:spPr>
        <p:txBody>
          <a:bodyPr vert="horz" lIns="91440" tIns="45720" rIns="91440" bIns="45720" rtlCol="0" anchor="b">
            <a:normAutofit/>
          </a:bodyPr>
          <a:lstStyle/>
          <a:p>
            <a:pPr marL="342900" indent="-342900">
              <a:buFont typeface="Arial"/>
              <a:buChar char="•"/>
            </a:pPr>
            <a:r>
              <a:rPr lang="en-IN" sz="2400" b="1">
                <a:latin typeface="Calibri"/>
                <a:ea typeface="+mj-lt"/>
                <a:cs typeface="+mj-lt"/>
              </a:rPr>
              <a:t>Multi-threading</a:t>
            </a:r>
            <a:br>
              <a:rPr lang="en-IN" sz="2400" b="1">
                <a:latin typeface="Calibri"/>
                <a:ea typeface="+mj-lt"/>
                <a:cs typeface="+mj-lt"/>
              </a:rPr>
            </a:br>
            <a:br>
              <a:rPr lang="en-IN" sz="2800" b="1">
                <a:ea typeface="+mj-lt"/>
                <a:cs typeface="+mj-lt"/>
              </a:rPr>
            </a:br>
            <a:r>
              <a:rPr lang="en-IN" sz="2000" b="1">
                <a:solidFill>
                  <a:schemeClr val="tx1"/>
                </a:solidFill>
                <a:latin typeface="Calibri"/>
                <a:ea typeface="+mj-lt"/>
                <a:cs typeface="+mj-lt"/>
              </a:rPr>
              <a:t>Multi-threading refers to the use of many threads inside a single process</a:t>
            </a:r>
            <a:br>
              <a:rPr lang="en-IN" sz="2000" b="1">
                <a:solidFill>
                  <a:schemeClr val="tx1"/>
                </a:solidFill>
                <a:latin typeface="Calibri"/>
                <a:ea typeface="+mj-lt"/>
                <a:cs typeface="+mj-lt"/>
              </a:rPr>
            </a:br>
            <a:br>
              <a:rPr lang="en-IN" sz="2000" b="1">
                <a:latin typeface="Calibri"/>
                <a:ea typeface="+mj-lt"/>
                <a:cs typeface="+mj-lt"/>
              </a:rPr>
            </a:br>
            <a:r>
              <a:rPr lang="en-IN" sz="2000" b="1">
                <a:solidFill>
                  <a:schemeClr val="tx1"/>
                </a:solidFill>
                <a:latin typeface="Calibri"/>
                <a:ea typeface="+mj-lt"/>
                <a:cs typeface="+mj-lt"/>
              </a:rPr>
              <a:t>Each thread serves a separate function</a:t>
            </a:r>
            <a:br>
              <a:rPr lang="en-US" sz="2000">
                <a:latin typeface="Calibri"/>
              </a:rPr>
            </a:br>
            <a:br>
              <a:rPr lang="en-US" sz="2000">
                <a:latin typeface="Calibri"/>
              </a:rPr>
            </a:br>
            <a:r>
              <a:rPr lang="en-IN" sz="2000" b="1">
                <a:solidFill>
                  <a:schemeClr val="tx1"/>
                </a:solidFill>
                <a:latin typeface="Calibri"/>
                <a:ea typeface="+mj-lt"/>
                <a:cs typeface="+mj-lt"/>
              </a:rPr>
              <a:t>It operates concurrently</a:t>
            </a:r>
            <a:endParaRPr lang="en-US">
              <a:solidFill>
                <a:schemeClr val="tx1"/>
              </a:solidFill>
            </a:endParaRPr>
          </a:p>
          <a:p>
            <a:endParaRPr lang="en-US" sz="2000">
              <a:solidFill>
                <a:schemeClr val="tx1"/>
              </a:solidFill>
              <a:latin typeface="Calibri"/>
              <a:cs typeface="Calibri"/>
            </a:endParaRPr>
          </a:p>
        </p:txBody>
      </p:sp>
      <p:pic>
        <p:nvPicPr>
          <p:cNvPr id="6" name="Picture 5" descr="Diagram&#10;&#10;Description automatically generated">
            <a:extLst>
              <a:ext uri="{FF2B5EF4-FFF2-40B4-BE49-F238E27FC236}">
                <a16:creationId xmlns:a16="http://schemas.microsoft.com/office/drawing/2014/main" id="{F1506B59-F6E9-90F3-C7E1-4AA0E0FA4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49" y="1027096"/>
            <a:ext cx="6112382" cy="3621586"/>
          </a:xfrm>
          <a:prstGeom prst="rect">
            <a:avLst/>
          </a:prstGeom>
        </p:spPr>
      </p:pic>
    </p:spTree>
    <p:extLst>
      <p:ext uri="{BB962C8B-B14F-4D97-AF65-F5344CB8AC3E}">
        <p14:creationId xmlns:p14="http://schemas.microsoft.com/office/powerpoint/2010/main" val="252704087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6C4A-88D6-0BB8-C081-591F2CACC194}"/>
              </a:ext>
            </a:extLst>
          </p:cNvPr>
          <p:cNvSpPr>
            <a:spLocks noGrp="1"/>
          </p:cNvSpPr>
          <p:nvPr>
            <p:ph type="title"/>
          </p:nvPr>
        </p:nvSpPr>
        <p:spPr/>
        <p:txBody>
          <a:bodyPr/>
          <a:lstStyle/>
          <a:p>
            <a:r>
              <a:rPr lang="en-US"/>
              <a:t>DATA FLOW DIGRAM </a:t>
            </a:r>
          </a:p>
        </p:txBody>
      </p:sp>
      <p:sp>
        <p:nvSpPr>
          <p:cNvPr id="3" name="Content Placeholder 2">
            <a:extLst>
              <a:ext uri="{FF2B5EF4-FFF2-40B4-BE49-F238E27FC236}">
                <a16:creationId xmlns:a16="http://schemas.microsoft.com/office/drawing/2014/main" id="{34143A28-E822-136F-3959-BAF05123C255}"/>
              </a:ext>
            </a:extLst>
          </p:cNvPr>
          <p:cNvSpPr>
            <a:spLocks noGrp="1"/>
          </p:cNvSpPr>
          <p:nvPr>
            <p:ph idx="1"/>
          </p:nvPr>
        </p:nvSpPr>
        <p:spPr/>
        <p:txBody>
          <a:bodyPr vert="horz" lIns="91440" tIns="45720" rIns="91440" bIns="45720" rtlCol="0" anchor="t">
            <a:normAutofit/>
          </a:bodyPr>
          <a:lstStyle/>
          <a:p>
            <a:r>
              <a:rPr lang="en-US">
                <a:ea typeface="+mn-lt"/>
                <a:cs typeface="+mn-lt"/>
              </a:rPr>
              <a:t>It includes </a:t>
            </a:r>
            <a:r>
              <a:rPr lang="en-US" b="1">
                <a:ea typeface="+mn-lt"/>
                <a:cs typeface="+mn-lt"/>
              </a:rPr>
              <a:t>data inputs and outputs, data stores, and the various subprocesses the data moves through</a:t>
            </a:r>
          </a:p>
          <a:p>
            <a:r>
              <a:rPr lang="en-US" b="1">
                <a:ea typeface="+mn-lt"/>
                <a:cs typeface="+mn-lt"/>
              </a:rPr>
              <a:t>In these project we have:</a:t>
            </a:r>
          </a:p>
          <a:p>
            <a:pPr marL="457200" indent="-457200">
              <a:buAutoNum type="arabicPeriod"/>
            </a:pPr>
            <a:r>
              <a:rPr lang="en-US" b="1">
                <a:ea typeface="+mn-lt"/>
                <a:cs typeface="+mn-lt"/>
              </a:rPr>
              <a:t>DFD Level-0</a:t>
            </a:r>
          </a:p>
          <a:p>
            <a:pPr marL="457200" indent="-457200">
              <a:buAutoNum type="arabicPeriod"/>
            </a:pPr>
            <a:r>
              <a:rPr lang="en-US" b="1">
                <a:ea typeface="+mn-lt"/>
                <a:cs typeface="+mn-lt"/>
              </a:rPr>
              <a:t>DFD level-1</a:t>
            </a:r>
          </a:p>
          <a:p>
            <a:pPr marL="457200" indent="-457200">
              <a:buAutoNum type="arabicPeriod"/>
            </a:pPr>
            <a:r>
              <a:rPr lang="en-US" b="1">
                <a:ea typeface="+mn-lt"/>
                <a:cs typeface="+mn-lt"/>
              </a:rPr>
              <a:t>Flow Chat </a:t>
            </a:r>
          </a:p>
        </p:txBody>
      </p:sp>
    </p:spTree>
    <p:extLst>
      <p:ext uri="{BB962C8B-B14F-4D97-AF65-F5344CB8AC3E}">
        <p14:creationId xmlns:p14="http://schemas.microsoft.com/office/powerpoint/2010/main" val="284922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0C9E-76C2-FBB5-F7BE-E8F480618925}"/>
              </a:ext>
            </a:extLst>
          </p:cNvPr>
          <p:cNvSpPr>
            <a:spLocks noGrp="1"/>
          </p:cNvSpPr>
          <p:nvPr>
            <p:ph type="title"/>
          </p:nvPr>
        </p:nvSpPr>
        <p:spPr/>
        <p:txBody>
          <a:bodyPr/>
          <a:lstStyle/>
          <a:p>
            <a:pPr>
              <a:lnSpc>
                <a:spcPct val="120000"/>
              </a:lnSpc>
              <a:spcBef>
                <a:spcPts val="1000"/>
              </a:spcBef>
            </a:pPr>
            <a:r>
              <a:rPr lang="en-US" b="1">
                <a:latin typeface="TW Cen MT"/>
              </a:rPr>
              <a:t>                          DFD Level-0</a:t>
            </a:r>
            <a:endParaRPr lang="en-US">
              <a:ea typeface="+mj-lt"/>
              <a:cs typeface="+mj-lt"/>
            </a:endParaRPr>
          </a:p>
        </p:txBody>
      </p:sp>
      <p:pic>
        <p:nvPicPr>
          <p:cNvPr id="4" name="Picture 4" descr="Diagram&#10;&#10;Description automatically generated">
            <a:extLst>
              <a:ext uri="{FF2B5EF4-FFF2-40B4-BE49-F238E27FC236}">
                <a16:creationId xmlns:a16="http://schemas.microsoft.com/office/drawing/2014/main" id="{B4E3A95E-C5C3-EAE6-143E-176D26FCCA3D}"/>
              </a:ext>
            </a:extLst>
          </p:cNvPr>
          <p:cNvPicPr>
            <a:picLocks noGrp="1" noChangeAspect="1"/>
          </p:cNvPicPr>
          <p:nvPr>
            <p:ph idx="1"/>
          </p:nvPr>
        </p:nvPicPr>
        <p:blipFill>
          <a:blip r:embed="rId2"/>
          <a:stretch>
            <a:fillRect/>
          </a:stretch>
        </p:blipFill>
        <p:spPr>
          <a:xfrm>
            <a:off x="2845175" y="1263209"/>
            <a:ext cx="6446486" cy="5068317"/>
          </a:xfrm>
        </p:spPr>
      </p:pic>
    </p:spTree>
    <p:extLst>
      <p:ext uri="{BB962C8B-B14F-4D97-AF65-F5344CB8AC3E}">
        <p14:creationId xmlns:p14="http://schemas.microsoft.com/office/powerpoint/2010/main" val="1855482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3AE12DAED7F44F93E25A75E150E8A2" ma:contentTypeVersion="15" ma:contentTypeDescription="Create a new document." ma:contentTypeScope="" ma:versionID="e35b880c32a40a0511a96274c85fa871">
  <xsd:schema xmlns:xsd="http://www.w3.org/2001/XMLSchema" xmlns:xs="http://www.w3.org/2001/XMLSchema" xmlns:p="http://schemas.microsoft.com/office/2006/metadata/properties" xmlns:ns2="195b1728-e40a-4b73-8d35-ba2418e57bd1" xmlns:ns3="ef049ff0-ed6c-414d-8515-ef774b4481c0" targetNamespace="http://schemas.microsoft.com/office/2006/metadata/properties" ma:root="true" ma:fieldsID="588e2ffb47b05500c80185008bd2d66b" ns2:_="" ns3:_="">
    <xsd:import namespace="195b1728-e40a-4b73-8d35-ba2418e57bd1"/>
    <xsd:import namespace="ef049ff0-ed6c-414d-8515-ef774b4481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LengthInSeconds" minOccurs="0"/>
                <xsd:element ref="ns2:MediaServiceLocation"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5b1728-e40a-4b73-8d35-ba2418e57b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Location" ma:index="13" nillable="true" ma:displayName="Location" ma:indexed="true"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049ff0-ed6c-414d-8515-ef774b4481c0"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078c473-ef8b-4228-aa7f-04a07bc38dad}" ma:internalName="TaxCatchAll" ma:showField="CatchAllData" ma:web="ef049ff0-ed6c-414d-8515-ef774b4481c0">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f049ff0-ed6c-414d-8515-ef774b4481c0" xsi:nil="true"/>
    <lcf76f155ced4ddcb4097134ff3c332f xmlns="195b1728-e40a-4b73-8d35-ba2418e57bd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446C11D-EACF-424A-886E-AD8844493013}">
  <ds:schemaRefs>
    <ds:schemaRef ds:uri="195b1728-e40a-4b73-8d35-ba2418e57bd1"/>
    <ds:schemaRef ds:uri="ef049ff0-ed6c-414d-8515-ef774b4481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7D71951-1A4E-4C43-BB35-EE21A8A7D4DA}">
  <ds:schemaRefs>
    <ds:schemaRef ds:uri="http://schemas.microsoft.com/sharepoint/v3/contenttype/forms"/>
  </ds:schemaRefs>
</ds:datastoreItem>
</file>

<file path=customXml/itemProps3.xml><?xml version="1.0" encoding="utf-8"?>
<ds:datastoreItem xmlns:ds="http://schemas.openxmlformats.org/officeDocument/2006/customXml" ds:itemID="{9D7C126F-E5C2-499F-83AB-69FB5CD50919}">
  <ds:schemaRefs>
    <ds:schemaRef ds:uri="195b1728-e40a-4b73-8d35-ba2418e57bd1"/>
    <ds:schemaRef ds:uri="ef049ff0-ed6c-414d-8515-ef774b4481c0"/>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22</Slides>
  <Notes>0</Notes>
  <HiddenSlides>1</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Ion</vt:lpstr>
      <vt:lpstr>MACHINE JOB SCHEDULING</vt:lpstr>
      <vt:lpstr>CONTENTS</vt:lpstr>
      <vt:lpstr>INTRODUCTION</vt:lpstr>
      <vt:lpstr>DAY 1 TO 4</vt:lpstr>
      <vt:lpstr>Application solution</vt:lpstr>
      <vt:lpstr>MUTEX </vt:lpstr>
      <vt:lpstr>Multi-threading  Multi-threading refers to the use of many threads inside a single process  Each thread serves a separate function  It operates concurrently </vt:lpstr>
      <vt:lpstr>DATA FLOW DIGRAM </vt:lpstr>
      <vt:lpstr>                          DFD Level-0</vt:lpstr>
      <vt:lpstr>                             DFD level-1</vt:lpstr>
      <vt:lpstr>              DATA FLOW DIGRAM</vt:lpstr>
      <vt:lpstr>                          FLOW OF CODE</vt:lpstr>
      <vt:lpstr>ASSIGNJOB.C </vt:lpstr>
      <vt:lpstr>StringValid.c</vt:lpstr>
      <vt:lpstr>addTolist.c</vt:lpstr>
      <vt:lpstr>InvalidFile.c</vt:lpstr>
      <vt:lpstr>validAdd .c</vt:lpstr>
      <vt:lpstr>PowerPoint Presentation</vt:lpstr>
      <vt:lpstr>VALGRIND TEST</vt:lpstr>
      <vt:lpstr>INTEGRATION TESTING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Daliparthi Bhagya Lakshmi[CAPG-97]</dc:creator>
  <cp:revision>1</cp:revision>
  <dcterms:created xsi:type="dcterms:W3CDTF">2022-12-07T14:19:24Z</dcterms:created>
  <dcterms:modified xsi:type="dcterms:W3CDTF">2022-12-16T07:15:05Z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0x010100733AE12DAED7F44F93E25A75E150E8A2</vt:lpwstr>
  </property>
  <property fmtid="{D5CDD505-2E9C-101B-9397-08002B2CF9AE}" pid="3" name="MediaServiceImageTags">
    <vt:lpwstr/>
  </property>
</Properties>
</file>