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0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MANJULATHA" userId="36b98df4e33534aa" providerId="LiveId" clId="{58E165B7-73DA-4E3F-A4C5-C5497DEE9F95}"/>
    <pc:docChg chg="undo redo custSel addSld delSld modSld">
      <pc:chgData name="D MANJULATHA" userId="36b98df4e33534aa" providerId="LiveId" clId="{58E165B7-73DA-4E3F-A4C5-C5497DEE9F95}" dt="2021-12-26T06:12:12.473" v="2724" actId="47"/>
      <pc:docMkLst>
        <pc:docMk/>
      </pc:docMkLst>
      <pc:sldChg chg="addSp delSp modSp mod modClrScheme chgLayout">
        <pc:chgData name="D MANJULATHA" userId="36b98df4e33534aa" providerId="LiveId" clId="{58E165B7-73DA-4E3F-A4C5-C5497DEE9F95}" dt="2021-12-25T14:57:40.443" v="852" actId="14100"/>
        <pc:sldMkLst>
          <pc:docMk/>
          <pc:sldMk cId="2705937402" sldId="256"/>
        </pc:sldMkLst>
        <pc:spChg chg="del mod ord">
          <ac:chgData name="D MANJULATHA" userId="36b98df4e33534aa" providerId="LiveId" clId="{58E165B7-73DA-4E3F-A4C5-C5497DEE9F95}" dt="2021-12-25T12:46:18.429" v="0" actId="700"/>
          <ac:spMkLst>
            <pc:docMk/>
            <pc:sldMk cId="2705937402" sldId="256"/>
            <ac:spMk id="2" creationId="{EE1DE80B-9BC1-4894-A282-F9DC347867C5}"/>
          </ac:spMkLst>
        </pc:spChg>
        <pc:spChg chg="del">
          <ac:chgData name="D MANJULATHA" userId="36b98df4e33534aa" providerId="LiveId" clId="{58E165B7-73DA-4E3F-A4C5-C5497DEE9F95}" dt="2021-12-25T12:46:18.429" v="0" actId="700"/>
          <ac:spMkLst>
            <pc:docMk/>
            <pc:sldMk cId="2705937402" sldId="256"/>
            <ac:spMk id="3" creationId="{43E9EB65-0582-4EFB-91AB-8D78BBCCF14D}"/>
          </ac:spMkLst>
        </pc:spChg>
        <pc:spChg chg="add mod ord">
          <ac:chgData name="D MANJULATHA" userId="36b98df4e33534aa" providerId="LiveId" clId="{58E165B7-73DA-4E3F-A4C5-C5497DEE9F95}" dt="2021-12-25T12:56:08.846" v="51" actId="14100"/>
          <ac:spMkLst>
            <pc:docMk/>
            <pc:sldMk cId="2705937402" sldId="256"/>
            <ac:spMk id="4" creationId="{C952F531-4ED7-4298-BBE9-F481C4B6CA5B}"/>
          </ac:spMkLst>
        </pc:spChg>
        <pc:spChg chg="add del mod ord">
          <ac:chgData name="D MANJULATHA" userId="36b98df4e33534aa" providerId="LiveId" clId="{58E165B7-73DA-4E3F-A4C5-C5497DEE9F95}" dt="2021-12-25T12:55:35.010" v="48" actId="931"/>
          <ac:spMkLst>
            <pc:docMk/>
            <pc:sldMk cId="2705937402" sldId="256"/>
            <ac:spMk id="5" creationId="{B0FDE72F-D039-4949-9E2B-E78C5EA3E1EC}"/>
          </ac:spMkLst>
        </pc:spChg>
        <pc:spChg chg="add del mod">
          <ac:chgData name="D MANJULATHA" userId="36b98df4e33534aa" providerId="LiveId" clId="{58E165B7-73DA-4E3F-A4C5-C5497DEE9F95}" dt="2021-12-25T14:50:39.520" v="837" actId="931"/>
          <ac:spMkLst>
            <pc:docMk/>
            <pc:sldMk cId="2705937402" sldId="256"/>
            <ac:spMk id="9" creationId="{05248B7B-62C7-4F86-9BBB-F1A9FE114115}"/>
          </ac:spMkLst>
        </pc:spChg>
        <pc:spChg chg="add del mod">
          <ac:chgData name="D MANJULATHA" userId="36b98df4e33534aa" providerId="LiveId" clId="{58E165B7-73DA-4E3F-A4C5-C5497DEE9F95}" dt="2021-12-25T14:50:51.892" v="841" actId="478"/>
          <ac:spMkLst>
            <pc:docMk/>
            <pc:sldMk cId="2705937402" sldId="256"/>
            <ac:spMk id="12" creationId="{F44F1C40-44B7-41DD-9D61-EE1EE2B88FF5}"/>
          </ac:spMkLst>
        </pc:spChg>
        <pc:spChg chg="add del mod">
          <ac:chgData name="D MANJULATHA" userId="36b98df4e33534aa" providerId="LiveId" clId="{58E165B7-73DA-4E3F-A4C5-C5497DEE9F95}" dt="2021-12-25T14:51:13.870" v="842" actId="931"/>
          <ac:spMkLst>
            <pc:docMk/>
            <pc:sldMk cId="2705937402" sldId="256"/>
            <ac:spMk id="14" creationId="{30712555-632B-4154-9811-F24F0E3EEAF3}"/>
          </ac:spMkLst>
        </pc:spChg>
        <pc:spChg chg="add del mod">
          <ac:chgData name="D MANJULATHA" userId="36b98df4e33534aa" providerId="LiveId" clId="{58E165B7-73DA-4E3F-A4C5-C5497DEE9F95}" dt="2021-12-25T14:51:38.260" v="845" actId="478"/>
          <ac:spMkLst>
            <pc:docMk/>
            <pc:sldMk cId="2705937402" sldId="256"/>
            <ac:spMk id="17" creationId="{2C37CB94-F591-4481-94F6-DAC045A66499}"/>
          </ac:spMkLst>
        </pc:spChg>
        <pc:picChg chg="add del mod">
          <ac:chgData name="D MANJULATHA" userId="36b98df4e33534aa" providerId="LiveId" clId="{58E165B7-73DA-4E3F-A4C5-C5497DEE9F95}" dt="2021-12-25T14:47:37.531" v="836" actId="478"/>
          <ac:picMkLst>
            <pc:docMk/>
            <pc:sldMk cId="2705937402" sldId="256"/>
            <ac:picMk id="7" creationId="{66EBD67B-61AB-4D19-9CE7-DB8EA37055EB}"/>
          </ac:picMkLst>
        </pc:picChg>
        <pc:picChg chg="add del mod">
          <ac:chgData name="D MANJULATHA" userId="36b98df4e33534aa" providerId="LiveId" clId="{58E165B7-73DA-4E3F-A4C5-C5497DEE9F95}" dt="2021-12-25T14:50:51.892" v="841" actId="478"/>
          <ac:picMkLst>
            <pc:docMk/>
            <pc:sldMk cId="2705937402" sldId="256"/>
            <ac:picMk id="11" creationId="{C1587A56-2073-40E0-89F9-EE474AD8193C}"/>
          </ac:picMkLst>
        </pc:picChg>
        <pc:picChg chg="add mod">
          <ac:chgData name="D MANJULATHA" userId="36b98df4e33534aa" providerId="LiveId" clId="{58E165B7-73DA-4E3F-A4C5-C5497DEE9F95}" dt="2021-12-25T14:57:40.443" v="852" actId="14100"/>
          <ac:picMkLst>
            <pc:docMk/>
            <pc:sldMk cId="2705937402" sldId="256"/>
            <ac:picMk id="16" creationId="{32EB77D3-9DA1-4D53-A11B-DE72BDA555E7}"/>
          </ac:picMkLst>
        </pc:picChg>
      </pc:sldChg>
      <pc:sldChg chg="modSp new mod">
        <pc:chgData name="D MANJULATHA" userId="36b98df4e33534aa" providerId="LiveId" clId="{58E165B7-73DA-4E3F-A4C5-C5497DEE9F95}" dt="2021-12-25T13:19:00.578" v="705" actId="207"/>
        <pc:sldMkLst>
          <pc:docMk/>
          <pc:sldMk cId="3061993295" sldId="257"/>
        </pc:sldMkLst>
        <pc:spChg chg="mod">
          <ac:chgData name="D MANJULATHA" userId="36b98df4e33534aa" providerId="LiveId" clId="{58E165B7-73DA-4E3F-A4C5-C5497DEE9F95}" dt="2021-12-25T13:19:00.578" v="705" actId="207"/>
          <ac:spMkLst>
            <pc:docMk/>
            <pc:sldMk cId="3061993295" sldId="257"/>
            <ac:spMk id="2" creationId="{E0A342A7-482B-45F3-9B73-F2972B6DA094}"/>
          </ac:spMkLst>
        </pc:spChg>
        <pc:spChg chg="mod">
          <ac:chgData name="D MANJULATHA" userId="36b98df4e33534aa" providerId="LiveId" clId="{58E165B7-73DA-4E3F-A4C5-C5497DEE9F95}" dt="2021-12-25T13:09:25.637" v="292" actId="20577"/>
          <ac:spMkLst>
            <pc:docMk/>
            <pc:sldMk cId="3061993295" sldId="257"/>
            <ac:spMk id="3" creationId="{00D79247-7D28-465D-981C-5BB96F1908D0}"/>
          </ac:spMkLst>
        </pc:spChg>
      </pc:sldChg>
      <pc:sldChg chg="modSp new mod">
        <pc:chgData name="D MANJULATHA" userId="36b98df4e33534aa" providerId="LiveId" clId="{58E165B7-73DA-4E3F-A4C5-C5497DEE9F95}" dt="2021-12-25T13:18:40.669" v="704" actId="14100"/>
        <pc:sldMkLst>
          <pc:docMk/>
          <pc:sldMk cId="1152672857" sldId="258"/>
        </pc:sldMkLst>
        <pc:spChg chg="mod">
          <ac:chgData name="D MANJULATHA" userId="36b98df4e33534aa" providerId="LiveId" clId="{58E165B7-73DA-4E3F-A4C5-C5497DEE9F95}" dt="2021-12-25T13:18:09.157" v="702" actId="14100"/>
          <ac:spMkLst>
            <pc:docMk/>
            <pc:sldMk cId="1152672857" sldId="258"/>
            <ac:spMk id="2" creationId="{18FFE4AE-7F21-45D2-B6F7-501DE02C8F16}"/>
          </ac:spMkLst>
        </pc:spChg>
        <pc:spChg chg="mod">
          <ac:chgData name="D MANJULATHA" userId="36b98df4e33534aa" providerId="LiveId" clId="{58E165B7-73DA-4E3F-A4C5-C5497DEE9F95}" dt="2021-12-25T13:18:40.669" v="704" actId="14100"/>
          <ac:spMkLst>
            <pc:docMk/>
            <pc:sldMk cId="1152672857" sldId="258"/>
            <ac:spMk id="3" creationId="{F9D96897-4E78-450B-A19F-FF4A8BDD93DB}"/>
          </ac:spMkLst>
        </pc:spChg>
      </pc:sldChg>
      <pc:sldChg chg="modSp new mod">
        <pc:chgData name="D MANJULATHA" userId="36b98df4e33534aa" providerId="LiveId" clId="{58E165B7-73DA-4E3F-A4C5-C5497DEE9F95}" dt="2021-12-25T14:45:49.837" v="835" actId="14100"/>
        <pc:sldMkLst>
          <pc:docMk/>
          <pc:sldMk cId="1389030201" sldId="259"/>
        </pc:sldMkLst>
        <pc:spChg chg="mod">
          <ac:chgData name="D MANJULATHA" userId="36b98df4e33534aa" providerId="LiveId" clId="{58E165B7-73DA-4E3F-A4C5-C5497DEE9F95}" dt="2021-12-25T14:45:49.837" v="835" actId="14100"/>
          <ac:spMkLst>
            <pc:docMk/>
            <pc:sldMk cId="1389030201" sldId="259"/>
            <ac:spMk id="2" creationId="{5038D740-5F7F-4DDF-B517-120A5AAAE07C}"/>
          </ac:spMkLst>
        </pc:spChg>
        <pc:spChg chg="mod">
          <ac:chgData name="D MANJULATHA" userId="36b98df4e33534aa" providerId="LiveId" clId="{58E165B7-73DA-4E3F-A4C5-C5497DEE9F95}" dt="2021-12-25T14:45:34.222" v="832" actId="207"/>
          <ac:spMkLst>
            <pc:docMk/>
            <pc:sldMk cId="1389030201" sldId="259"/>
            <ac:spMk id="3" creationId="{4BBD5F32-072F-4598-9AE6-355A8BC7F59D}"/>
          </ac:spMkLst>
        </pc:spChg>
      </pc:sldChg>
      <pc:sldChg chg="addSp delSp modSp new mod">
        <pc:chgData name="D MANJULATHA" userId="36b98df4e33534aa" providerId="LiveId" clId="{58E165B7-73DA-4E3F-A4C5-C5497DEE9F95}" dt="2021-12-25T16:56:09.657" v="1571" actId="20577"/>
        <pc:sldMkLst>
          <pc:docMk/>
          <pc:sldMk cId="1755517882" sldId="260"/>
        </pc:sldMkLst>
        <pc:spChg chg="mod">
          <ac:chgData name="D MANJULATHA" userId="36b98df4e33534aa" providerId="LiveId" clId="{58E165B7-73DA-4E3F-A4C5-C5497DEE9F95}" dt="2021-12-25T15:18:09.001" v="1558" actId="1076"/>
          <ac:spMkLst>
            <pc:docMk/>
            <pc:sldMk cId="1755517882" sldId="260"/>
            <ac:spMk id="2" creationId="{AF6E1B11-AC2C-4427-85E1-C19417B039BC}"/>
          </ac:spMkLst>
        </pc:spChg>
        <pc:spChg chg="mod">
          <ac:chgData name="D MANJULATHA" userId="36b98df4e33534aa" providerId="LiveId" clId="{58E165B7-73DA-4E3F-A4C5-C5497DEE9F95}" dt="2021-12-25T16:56:09.657" v="1571" actId="20577"/>
          <ac:spMkLst>
            <pc:docMk/>
            <pc:sldMk cId="1755517882" sldId="260"/>
            <ac:spMk id="3" creationId="{A72A13F1-DF19-453C-8624-5F9AC836D7FB}"/>
          </ac:spMkLst>
        </pc:spChg>
        <pc:picChg chg="add del mod">
          <ac:chgData name="D MANJULATHA" userId="36b98df4e33534aa" providerId="LiveId" clId="{58E165B7-73DA-4E3F-A4C5-C5497DEE9F95}" dt="2021-12-25T15:30:52.487" v="1561" actId="478"/>
          <ac:picMkLst>
            <pc:docMk/>
            <pc:sldMk cId="1755517882" sldId="260"/>
            <ac:picMk id="4" creationId="{15D577F3-9A6A-4903-8B8B-7F0CF9FA01EE}"/>
          </ac:picMkLst>
        </pc:picChg>
        <pc:picChg chg="add mod">
          <ac:chgData name="D MANJULATHA" userId="36b98df4e33534aa" providerId="LiveId" clId="{58E165B7-73DA-4E3F-A4C5-C5497DEE9F95}" dt="2021-12-25T15:31:24.708" v="1567" actId="1076"/>
          <ac:picMkLst>
            <pc:docMk/>
            <pc:sldMk cId="1755517882" sldId="260"/>
            <ac:picMk id="6" creationId="{CB835235-9037-4F97-9134-4CA71614AA1D}"/>
          </ac:picMkLst>
        </pc:picChg>
      </pc:sldChg>
      <pc:sldChg chg="addSp delSp modSp new mod modClrScheme chgLayout">
        <pc:chgData name="D MANJULATHA" userId="36b98df4e33534aa" providerId="LiveId" clId="{58E165B7-73DA-4E3F-A4C5-C5497DEE9F95}" dt="2021-12-26T05:52:24.976" v="1828" actId="20577"/>
        <pc:sldMkLst>
          <pc:docMk/>
          <pc:sldMk cId="3113469721" sldId="261"/>
        </pc:sldMkLst>
        <pc:spChg chg="del mod ord">
          <ac:chgData name="D MANJULATHA" userId="36b98df4e33534aa" providerId="LiveId" clId="{58E165B7-73DA-4E3F-A4C5-C5497DEE9F95}" dt="2021-12-26T05:42:46.116" v="1575" actId="700"/>
          <ac:spMkLst>
            <pc:docMk/>
            <pc:sldMk cId="3113469721" sldId="261"/>
            <ac:spMk id="2" creationId="{CA1347EB-C65E-47DE-8C85-BA56F4288607}"/>
          </ac:spMkLst>
        </pc:spChg>
        <pc:spChg chg="del">
          <ac:chgData name="D MANJULATHA" userId="36b98df4e33534aa" providerId="LiveId" clId="{58E165B7-73DA-4E3F-A4C5-C5497DEE9F95}" dt="2021-12-26T05:42:01.588" v="1572" actId="22"/>
          <ac:spMkLst>
            <pc:docMk/>
            <pc:sldMk cId="3113469721" sldId="261"/>
            <ac:spMk id="3" creationId="{33FAF811-3B09-475F-9FB7-D14477F70DAE}"/>
          </ac:spMkLst>
        </pc:spChg>
        <pc:spChg chg="add del mod ord">
          <ac:chgData name="D MANJULATHA" userId="36b98df4e33534aa" providerId="LiveId" clId="{58E165B7-73DA-4E3F-A4C5-C5497DEE9F95}" dt="2021-12-26T05:42:46.116" v="1575" actId="700"/>
          <ac:spMkLst>
            <pc:docMk/>
            <pc:sldMk cId="3113469721" sldId="261"/>
            <ac:spMk id="7" creationId="{815C44A1-3B22-4D14-9DB2-6AED16B47FAA}"/>
          </ac:spMkLst>
        </pc:spChg>
        <pc:spChg chg="add del mod ord">
          <ac:chgData name="D MANJULATHA" userId="36b98df4e33534aa" providerId="LiveId" clId="{58E165B7-73DA-4E3F-A4C5-C5497DEE9F95}" dt="2021-12-26T05:43:12.664" v="1576" actId="700"/>
          <ac:spMkLst>
            <pc:docMk/>
            <pc:sldMk cId="3113469721" sldId="261"/>
            <ac:spMk id="8" creationId="{55B676FE-97DF-4CE2-81B1-71BC27C68238}"/>
          </ac:spMkLst>
        </pc:spChg>
        <pc:spChg chg="add del mod ord">
          <ac:chgData name="D MANJULATHA" userId="36b98df4e33534aa" providerId="LiveId" clId="{58E165B7-73DA-4E3F-A4C5-C5497DEE9F95}" dt="2021-12-26T05:43:12.664" v="1576" actId="700"/>
          <ac:spMkLst>
            <pc:docMk/>
            <pc:sldMk cId="3113469721" sldId="261"/>
            <ac:spMk id="9" creationId="{1651530E-512D-4AA7-9A39-E7ADA9E86706}"/>
          </ac:spMkLst>
        </pc:spChg>
        <pc:spChg chg="add del mod ord">
          <ac:chgData name="D MANJULATHA" userId="36b98df4e33534aa" providerId="LiveId" clId="{58E165B7-73DA-4E3F-A4C5-C5497DEE9F95}" dt="2021-12-26T05:43:12.664" v="1576" actId="700"/>
          <ac:spMkLst>
            <pc:docMk/>
            <pc:sldMk cId="3113469721" sldId="261"/>
            <ac:spMk id="10" creationId="{60073703-FC92-4A9C-9F6F-D6A3F07C0F85}"/>
          </ac:spMkLst>
        </pc:spChg>
        <pc:spChg chg="add del mod ord">
          <ac:chgData name="D MANJULATHA" userId="36b98df4e33534aa" providerId="LiveId" clId="{58E165B7-73DA-4E3F-A4C5-C5497DEE9F95}" dt="2021-12-26T05:43:29.199" v="1578" actId="478"/>
          <ac:spMkLst>
            <pc:docMk/>
            <pc:sldMk cId="3113469721" sldId="261"/>
            <ac:spMk id="11" creationId="{663FE030-170E-49B3-93C4-00FB98E3B011}"/>
          </ac:spMkLst>
        </pc:spChg>
        <pc:spChg chg="add del mod ord">
          <ac:chgData name="D MANJULATHA" userId="36b98df4e33534aa" providerId="LiveId" clId="{58E165B7-73DA-4E3F-A4C5-C5497DEE9F95}" dt="2021-12-26T05:43:24.071" v="1577"/>
          <ac:spMkLst>
            <pc:docMk/>
            <pc:sldMk cId="3113469721" sldId="261"/>
            <ac:spMk id="12" creationId="{0A453C6D-EE16-4597-8C59-B936724534C0}"/>
          </ac:spMkLst>
        </pc:spChg>
        <pc:spChg chg="add mod ord">
          <ac:chgData name="D MANJULATHA" userId="36b98df4e33534aa" providerId="LiveId" clId="{58E165B7-73DA-4E3F-A4C5-C5497DEE9F95}" dt="2021-12-26T05:52:24.976" v="1828" actId="20577"/>
          <ac:spMkLst>
            <pc:docMk/>
            <pc:sldMk cId="3113469721" sldId="261"/>
            <ac:spMk id="14" creationId="{1D45A939-82E6-4883-9115-5D196218102B}"/>
          </ac:spMkLst>
        </pc:spChg>
        <pc:picChg chg="add del mod ord">
          <ac:chgData name="D MANJULATHA" userId="36b98df4e33534aa" providerId="LiveId" clId="{58E165B7-73DA-4E3F-A4C5-C5497DEE9F95}" dt="2021-12-26T05:42:25.620" v="1574" actId="478"/>
          <ac:picMkLst>
            <pc:docMk/>
            <pc:sldMk cId="3113469721" sldId="261"/>
            <ac:picMk id="5" creationId="{D86DAD8B-9CB9-4CE9-99FE-39AB12B5D5B7}"/>
          </ac:picMkLst>
        </pc:picChg>
        <pc:picChg chg="add mod ord">
          <ac:chgData name="D MANJULATHA" userId="36b98df4e33534aa" providerId="LiveId" clId="{58E165B7-73DA-4E3F-A4C5-C5497DEE9F95}" dt="2021-12-26T05:47:16.617" v="1631" actId="14100"/>
          <ac:picMkLst>
            <pc:docMk/>
            <pc:sldMk cId="3113469721" sldId="261"/>
            <ac:picMk id="13" creationId="{BC680F0D-BAF7-4BFF-9332-03806ADAC0EE}"/>
          </ac:picMkLst>
        </pc:picChg>
      </pc:sldChg>
      <pc:sldChg chg="addSp delSp modSp new mod modClrScheme chgLayout">
        <pc:chgData name="D MANJULATHA" userId="36b98df4e33534aa" providerId="LiveId" clId="{58E165B7-73DA-4E3F-A4C5-C5497DEE9F95}" dt="2021-12-26T05:57:05.014" v="2120" actId="20577"/>
        <pc:sldMkLst>
          <pc:docMk/>
          <pc:sldMk cId="3979090626" sldId="262"/>
        </pc:sldMkLst>
        <pc:spChg chg="del mod ord">
          <ac:chgData name="D MANJULATHA" userId="36b98df4e33534aa" providerId="LiveId" clId="{58E165B7-73DA-4E3F-A4C5-C5497DEE9F95}" dt="2021-12-26T05:45:04.697" v="1585" actId="700"/>
          <ac:spMkLst>
            <pc:docMk/>
            <pc:sldMk cId="3979090626" sldId="262"/>
            <ac:spMk id="2" creationId="{1782B1EA-A0EE-4583-9AF4-A576B9B16A92}"/>
          </ac:spMkLst>
        </pc:spChg>
        <pc:spChg chg="del mod ord">
          <ac:chgData name="D MANJULATHA" userId="36b98df4e33534aa" providerId="LiveId" clId="{58E165B7-73DA-4E3F-A4C5-C5497DEE9F95}" dt="2021-12-26T05:45:04.697" v="1585" actId="700"/>
          <ac:spMkLst>
            <pc:docMk/>
            <pc:sldMk cId="3979090626" sldId="262"/>
            <ac:spMk id="3" creationId="{8CA79ADA-E5C5-4A72-8AB3-A4C3C14ECD1B}"/>
          </ac:spMkLst>
        </pc:spChg>
        <pc:spChg chg="add del mod ord">
          <ac:chgData name="D MANJULATHA" userId="36b98df4e33534aa" providerId="LiveId" clId="{58E165B7-73DA-4E3F-A4C5-C5497DEE9F95}" dt="2021-12-26T05:45:17.967" v="1586" actId="700"/>
          <ac:spMkLst>
            <pc:docMk/>
            <pc:sldMk cId="3979090626" sldId="262"/>
            <ac:spMk id="4" creationId="{A5A36832-7BAF-4D24-A2E4-8727042B07C6}"/>
          </ac:spMkLst>
        </pc:spChg>
        <pc:spChg chg="add del mod ord">
          <ac:chgData name="D MANJULATHA" userId="36b98df4e33534aa" providerId="LiveId" clId="{58E165B7-73DA-4E3F-A4C5-C5497DEE9F95}" dt="2021-12-26T05:45:17.967" v="1586" actId="700"/>
          <ac:spMkLst>
            <pc:docMk/>
            <pc:sldMk cId="3979090626" sldId="262"/>
            <ac:spMk id="5" creationId="{9397D341-CB74-49E3-A791-36E841C29EA5}"/>
          </ac:spMkLst>
        </pc:spChg>
        <pc:spChg chg="add del mod ord">
          <ac:chgData name="D MANJULATHA" userId="36b98df4e33534aa" providerId="LiveId" clId="{58E165B7-73DA-4E3F-A4C5-C5497DEE9F95}" dt="2021-12-26T05:45:22.333" v="1587" actId="700"/>
          <ac:spMkLst>
            <pc:docMk/>
            <pc:sldMk cId="3979090626" sldId="262"/>
            <ac:spMk id="6" creationId="{8FCEB836-3A28-47B9-9B48-BF81D1B3E0A4}"/>
          </ac:spMkLst>
        </pc:spChg>
        <pc:spChg chg="add del mod ord">
          <ac:chgData name="D MANJULATHA" userId="36b98df4e33534aa" providerId="LiveId" clId="{58E165B7-73DA-4E3F-A4C5-C5497DEE9F95}" dt="2021-12-26T05:45:22.333" v="1587" actId="700"/>
          <ac:spMkLst>
            <pc:docMk/>
            <pc:sldMk cId="3979090626" sldId="262"/>
            <ac:spMk id="7" creationId="{A9D84F37-D5DB-41AB-A764-47955D3035FB}"/>
          </ac:spMkLst>
        </pc:spChg>
        <pc:spChg chg="add del mod ord">
          <ac:chgData name="D MANJULATHA" userId="36b98df4e33534aa" providerId="LiveId" clId="{58E165B7-73DA-4E3F-A4C5-C5497DEE9F95}" dt="2021-12-26T05:45:25.815" v="1588" actId="700"/>
          <ac:spMkLst>
            <pc:docMk/>
            <pc:sldMk cId="3979090626" sldId="262"/>
            <ac:spMk id="8" creationId="{48D99C10-B42F-4541-8C31-3CC4F85D7EE1}"/>
          </ac:spMkLst>
        </pc:spChg>
        <pc:spChg chg="add del mod ord">
          <ac:chgData name="D MANJULATHA" userId="36b98df4e33534aa" providerId="LiveId" clId="{58E165B7-73DA-4E3F-A4C5-C5497DEE9F95}" dt="2021-12-26T05:45:25.815" v="1588" actId="700"/>
          <ac:spMkLst>
            <pc:docMk/>
            <pc:sldMk cId="3979090626" sldId="262"/>
            <ac:spMk id="9" creationId="{ECACF0F0-410C-4DBE-9F36-91F3FADC2A22}"/>
          </ac:spMkLst>
        </pc:spChg>
        <pc:spChg chg="add mod ord">
          <ac:chgData name="D MANJULATHA" userId="36b98df4e33534aa" providerId="LiveId" clId="{58E165B7-73DA-4E3F-A4C5-C5497DEE9F95}" dt="2021-12-26T05:49:57.910" v="1804" actId="1076"/>
          <ac:spMkLst>
            <pc:docMk/>
            <pc:sldMk cId="3979090626" sldId="262"/>
            <ac:spMk id="10" creationId="{F1BCB5C3-7602-4890-A8B9-03BBA6F3A863}"/>
          </ac:spMkLst>
        </pc:spChg>
        <pc:spChg chg="add mod ord">
          <ac:chgData name="D MANJULATHA" userId="36b98df4e33534aa" providerId="LiveId" clId="{58E165B7-73DA-4E3F-A4C5-C5497DEE9F95}" dt="2021-12-26T05:57:05.014" v="2120" actId="20577"/>
          <ac:spMkLst>
            <pc:docMk/>
            <pc:sldMk cId="3979090626" sldId="262"/>
            <ac:spMk id="11" creationId="{62CB039E-95CB-4707-9CBE-AEF80B640C0E}"/>
          </ac:spMkLst>
        </pc:spChg>
      </pc:sldChg>
      <pc:sldChg chg="addSp delSp modSp new mod">
        <pc:chgData name="D MANJULATHA" userId="36b98df4e33534aa" providerId="LiveId" clId="{58E165B7-73DA-4E3F-A4C5-C5497DEE9F95}" dt="2021-12-26T05:52:45.564" v="1829" actId="1076"/>
        <pc:sldMkLst>
          <pc:docMk/>
          <pc:sldMk cId="958018018" sldId="263"/>
        </pc:sldMkLst>
        <pc:spChg chg="mod">
          <ac:chgData name="D MANJULATHA" userId="36b98df4e33534aa" providerId="LiveId" clId="{58E165B7-73DA-4E3F-A4C5-C5497DEE9F95}" dt="2021-12-26T05:52:45.564" v="1829" actId="1076"/>
          <ac:spMkLst>
            <pc:docMk/>
            <pc:sldMk cId="958018018" sldId="263"/>
            <ac:spMk id="2" creationId="{376FF820-5436-48B1-93D0-63A3D78ECD9B}"/>
          </ac:spMkLst>
        </pc:spChg>
        <pc:spChg chg="del">
          <ac:chgData name="D MANJULATHA" userId="36b98df4e33534aa" providerId="LiveId" clId="{58E165B7-73DA-4E3F-A4C5-C5497DEE9F95}" dt="2021-12-26T05:51:20.343" v="1807" actId="931"/>
          <ac:spMkLst>
            <pc:docMk/>
            <pc:sldMk cId="958018018" sldId="263"/>
            <ac:spMk id="3" creationId="{BE92E6B7-0401-4A19-9A64-49F64B44F6CD}"/>
          </ac:spMkLst>
        </pc:spChg>
        <pc:picChg chg="add mod">
          <ac:chgData name="D MANJULATHA" userId="36b98df4e33534aa" providerId="LiveId" clId="{58E165B7-73DA-4E3F-A4C5-C5497DEE9F95}" dt="2021-12-26T05:52:08.837" v="1825" actId="14100"/>
          <ac:picMkLst>
            <pc:docMk/>
            <pc:sldMk cId="958018018" sldId="263"/>
            <ac:picMk id="5" creationId="{6E301E84-D9C7-4919-A2C5-0BE086C74E84}"/>
          </ac:picMkLst>
        </pc:picChg>
      </pc:sldChg>
      <pc:sldChg chg="modSp new mod">
        <pc:chgData name="D MANJULATHA" userId="36b98df4e33534aa" providerId="LiveId" clId="{58E165B7-73DA-4E3F-A4C5-C5497DEE9F95}" dt="2021-12-26T06:00:04.418" v="2347" actId="20577"/>
        <pc:sldMkLst>
          <pc:docMk/>
          <pc:sldMk cId="3220943773" sldId="264"/>
        </pc:sldMkLst>
        <pc:spChg chg="mod">
          <ac:chgData name="D MANJULATHA" userId="36b98df4e33534aa" providerId="LiveId" clId="{58E165B7-73DA-4E3F-A4C5-C5497DEE9F95}" dt="2021-12-26T05:55:18.385" v="2012" actId="1076"/>
          <ac:spMkLst>
            <pc:docMk/>
            <pc:sldMk cId="3220943773" sldId="264"/>
            <ac:spMk id="2" creationId="{FD817C80-8A52-4A2B-A469-1AC6F16F3C80}"/>
          </ac:spMkLst>
        </pc:spChg>
        <pc:spChg chg="mod">
          <ac:chgData name="D MANJULATHA" userId="36b98df4e33534aa" providerId="LiveId" clId="{58E165B7-73DA-4E3F-A4C5-C5497DEE9F95}" dt="2021-12-26T06:00:04.418" v="2347" actId="20577"/>
          <ac:spMkLst>
            <pc:docMk/>
            <pc:sldMk cId="3220943773" sldId="264"/>
            <ac:spMk id="3" creationId="{793F5919-748F-4E68-AF7E-E11367367FAB}"/>
          </ac:spMkLst>
        </pc:spChg>
      </pc:sldChg>
      <pc:sldChg chg="addSp delSp modSp new mod">
        <pc:chgData name="D MANJULATHA" userId="36b98df4e33534aa" providerId="LiveId" clId="{58E165B7-73DA-4E3F-A4C5-C5497DEE9F95}" dt="2021-12-26T06:01:08.809" v="2369" actId="14100"/>
        <pc:sldMkLst>
          <pc:docMk/>
          <pc:sldMk cId="1715469947" sldId="265"/>
        </pc:sldMkLst>
        <pc:spChg chg="mod">
          <ac:chgData name="D MANJULATHA" userId="36b98df4e33534aa" providerId="LiveId" clId="{58E165B7-73DA-4E3F-A4C5-C5497DEE9F95}" dt="2021-12-26T06:00:36.372" v="2363" actId="27636"/>
          <ac:spMkLst>
            <pc:docMk/>
            <pc:sldMk cId="1715469947" sldId="265"/>
            <ac:spMk id="2" creationId="{929BEC8D-EBFD-4DC1-8261-66F8CC23BEBE}"/>
          </ac:spMkLst>
        </pc:spChg>
        <pc:spChg chg="del">
          <ac:chgData name="D MANJULATHA" userId="36b98df4e33534aa" providerId="LiveId" clId="{58E165B7-73DA-4E3F-A4C5-C5497DEE9F95}" dt="2021-12-26T06:00:44.520" v="2364" actId="931"/>
          <ac:spMkLst>
            <pc:docMk/>
            <pc:sldMk cId="1715469947" sldId="265"/>
            <ac:spMk id="3" creationId="{6B2A1AFB-EE64-4909-B6BA-D38E83508B49}"/>
          </ac:spMkLst>
        </pc:spChg>
        <pc:picChg chg="add mod">
          <ac:chgData name="D MANJULATHA" userId="36b98df4e33534aa" providerId="LiveId" clId="{58E165B7-73DA-4E3F-A4C5-C5497DEE9F95}" dt="2021-12-26T06:01:08.809" v="2369" actId="14100"/>
          <ac:picMkLst>
            <pc:docMk/>
            <pc:sldMk cId="1715469947" sldId="265"/>
            <ac:picMk id="5" creationId="{A5ECF73A-7573-4902-BB3D-ED4553A1B32A}"/>
          </ac:picMkLst>
        </pc:picChg>
      </pc:sldChg>
      <pc:sldChg chg="modSp new mod">
        <pc:chgData name="D MANJULATHA" userId="36b98df4e33534aa" providerId="LiveId" clId="{58E165B7-73DA-4E3F-A4C5-C5497DEE9F95}" dt="2021-12-26T06:06:00.930" v="2722" actId="1076"/>
        <pc:sldMkLst>
          <pc:docMk/>
          <pc:sldMk cId="37423315" sldId="266"/>
        </pc:sldMkLst>
        <pc:spChg chg="mod">
          <ac:chgData name="D MANJULATHA" userId="36b98df4e33534aa" providerId="LiveId" clId="{58E165B7-73DA-4E3F-A4C5-C5497DEE9F95}" dt="2021-12-26T06:06:00.930" v="2722" actId="1076"/>
          <ac:spMkLst>
            <pc:docMk/>
            <pc:sldMk cId="37423315" sldId="266"/>
            <ac:spMk id="2" creationId="{4172AAC3-B706-452A-8863-8F014E6DE080}"/>
          </ac:spMkLst>
        </pc:spChg>
        <pc:spChg chg="mod">
          <ac:chgData name="D MANJULATHA" userId="36b98df4e33534aa" providerId="LiveId" clId="{58E165B7-73DA-4E3F-A4C5-C5497DEE9F95}" dt="2021-12-26T06:05:50.566" v="2721" actId="255"/>
          <ac:spMkLst>
            <pc:docMk/>
            <pc:sldMk cId="37423315" sldId="266"/>
            <ac:spMk id="3" creationId="{42AD7F5A-441A-4839-9F61-C39C327900D9}"/>
          </ac:spMkLst>
        </pc:spChg>
      </pc:sldChg>
      <pc:sldChg chg="new del">
        <pc:chgData name="D MANJULATHA" userId="36b98df4e33534aa" providerId="LiveId" clId="{58E165B7-73DA-4E3F-A4C5-C5497DEE9F95}" dt="2021-12-26T06:12:12.473" v="2724" actId="47"/>
        <pc:sldMkLst>
          <pc:docMk/>
          <pc:sldMk cId="262019129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393877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34009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9D32-0B25-4FFC-96A6-5FA67725FAB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1693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515221-A245-4E2B-9948-276CF0A7FBD4}"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98696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515221-A245-4E2B-9948-276CF0A7FBD4}"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9D32-0B25-4FFC-96A6-5FA67725FAB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32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515221-A245-4E2B-9948-276CF0A7FBD4}"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2279789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282400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51216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213350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15221-A245-4E2B-9948-276CF0A7FBD4}"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393834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15221-A245-4E2B-9948-276CF0A7FBD4}"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144776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515221-A245-4E2B-9948-276CF0A7FBD4}"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17498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515221-A245-4E2B-9948-276CF0A7FBD4}"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171141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15221-A245-4E2B-9948-276CF0A7FBD4}"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236421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15221-A245-4E2B-9948-276CF0A7FBD4}"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2349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15221-A245-4E2B-9948-276CF0A7FBD4}"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9D32-0B25-4FFC-96A6-5FA67725FAB5}" type="slidenum">
              <a:rPr lang="en-IN" smtClean="0"/>
              <a:t>‹#›</a:t>
            </a:fld>
            <a:endParaRPr lang="en-IN"/>
          </a:p>
        </p:txBody>
      </p:sp>
    </p:spTree>
    <p:extLst>
      <p:ext uri="{BB962C8B-B14F-4D97-AF65-F5344CB8AC3E}">
        <p14:creationId xmlns:p14="http://schemas.microsoft.com/office/powerpoint/2010/main" val="62443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515221-A245-4E2B-9948-276CF0A7FBD4}" type="datetimeFigureOut">
              <a:rPr lang="en-IN" smtClean="0"/>
              <a:t>26-12-2021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EC9D32-0B25-4FFC-96A6-5FA67725FAB5}" type="slidenum">
              <a:rPr lang="en-IN" smtClean="0"/>
              <a:t>‹#›</a:t>
            </a:fld>
            <a:endParaRPr lang="en-IN"/>
          </a:p>
        </p:txBody>
      </p:sp>
    </p:spTree>
    <p:extLst>
      <p:ext uri="{BB962C8B-B14F-4D97-AF65-F5344CB8AC3E}">
        <p14:creationId xmlns:p14="http://schemas.microsoft.com/office/powerpoint/2010/main" val="4157206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8/08/why-android-development-is-a-promising-career-option-for-you/"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2F531-4ED7-4298-BBE9-F481C4B6CA5B}"/>
              </a:ext>
            </a:extLst>
          </p:cNvPr>
          <p:cNvSpPr>
            <a:spLocks noGrp="1"/>
          </p:cNvSpPr>
          <p:nvPr>
            <p:ph type="title"/>
          </p:nvPr>
        </p:nvSpPr>
        <p:spPr>
          <a:xfrm>
            <a:off x="1784412" y="1642369"/>
            <a:ext cx="9720201" cy="1979719"/>
          </a:xfrm>
        </p:spPr>
        <p:txBody>
          <a:bodyPr>
            <a:noAutofit/>
          </a:bodyPr>
          <a:lstStyle/>
          <a:p>
            <a:r>
              <a:rPr lang="en-US" sz="6000" dirty="0">
                <a:latin typeface="Microsoft Sans Serif" panose="020B0604020202020204" pitchFamily="34" charset="0"/>
                <a:ea typeface="Microsoft Sans Serif" panose="020B0604020202020204" pitchFamily="34" charset="0"/>
                <a:cs typeface="Microsoft Sans Serif" panose="020B0604020202020204" pitchFamily="34" charset="0"/>
              </a:rPr>
              <a:t>Android Application Development </a:t>
            </a:r>
            <a:endParaRPr lang="en-IN" sz="6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6" name="Content Placeholder 15">
            <a:extLst>
              <a:ext uri="{FF2B5EF4-FFF2-40B4-BE49-F238E27FC236}">
                <a16:creationId xmlns:a16="http://schemas.microsoft.com/office/drawing/2014/main" id="{32EB77D3-9DA1-4D53-A11B-DE72BDA555E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3233" y="3764132"/>
            <a:ext cx="3065695" cy="2095130"/>
          </a:xfrm>
        </p:spPr>
      </p:pic>
    </p:spTree>
    <p:extLst>
      <p:ext uri="{BB962C8B-B14F-4D97-AF65-F5344CB8AC3E}">
        <p14:creationId xmlns:p14="http://schemas.microsoft.com/office/powerpoint/2010/main" val="270593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EC8D-EBFD-4DC1-8261-66F8CC23BEBE}"/>
              </a:ext>
            </a:extLst>
          </p:cNvPr>
          <p:cNvSpPr>
            <a:spLocks noGrp="1"/>
          </p:cNvSpPr>
          <p:nvPr>
            <p:ph type="title"/>
          </p:nvPr>
        </p:nvSpPr>
        <p:spPr>
          <a:xfrm>
            <a:off x="2500437" y="1"/>
            <a:ext cx="8915400" cy="488272"/>
          </a:xfrm>
        </p:spPr>
        <p:txBody>
          <a:bodyPr>
            <a:normAutofit fontScale="90000"/>
          </a:bodyPr>
          <a:lstStyle/>
          <a:p>
            <a:r>
              <a:rPr lang="en-US" dirty="0"/>
              <a:t>Android 3</a:t>
            </a:r>
            <a:endParaRPr lang="en-IN" dirty="0"/>
          </a:p>
        </p:txBody>
      </p:sp>
      <p:pic>
        <p:nvPicPr>
          <p:cNvPr id="5" name="Content Placeholder 4">
            <a:extLst>
              <a:ext uri="{FF2B5EF4-FFF2-40B4-BE49-F238E27FC236}">
                <a16:creationId xmlns:a16="http://schemas.microsoft.com/office/drawing/2014/main" id="{A5ECF73A-7573-4902-BB3D-ED4553A1B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248" y="488273"/>
            <a:ext cx="10540752" cy="6791416"/>
          </a:xfrm>
        </p:spPr>
      </p:pic>
    </p:spTree>
    <p:extLst>
      <p:ext uri="{BB962C8B-B14F-4D97-AF65-F5344CB8AC3E}">
        <p14:creationId xmlns:p14="http://schemas.microsoft.com/office/powerpoint/2010/main" val="171546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AAC3-B706-452A-8863-8F014E6DE080}"/>
              </a:ext>
            </a:extLst>
          </p:cNvPr>
          <p:cNvSpPr>
            <a:spLocks noGrp="1"/>
          </p:cNvSpPr>
          <p:nvPr>
            <p:ph type="title"/>
          </p:nvPr>
        </p:nvSpPr>
        <p:spPr>
          <a:xfrm>
            <a:off x="2912521" y="946778"/>
            <a:ext cx="8911687" cy="1280890"/>
          </a:xfrm>
        </p:spPr>
        <p:txBody>
          <a:bodyPr/>
          <a:lstStyle/>
          <a:p>
            <a:r>
              <a:rPr lang="en-US" dirty="0"/>
              <a:t>Android 3</a:t>
            </a:r>
            <a:endParaRPr lang="en-IN" dirty="0"/>
          </a:p>
        </p:txBody>
      </p:sp>
      <p:sp>
        <p:nvSpPr>
          <p:cNvPr id="3" name="Content Placeholder 2">
            <a:extLst>
              <a:ext uri="{FF2B5EF4-FFF2-40B4-BE49-F238E27FC236}">
                <a16:creationId xmlns:a16="http://schemas.microsoft.com/office/drawing/2014/main" id="{42AD7F5A-441A-4839-9F61-C39C327900D9}"/>
              </a:ext>
            </a:extLst>
          </p:cNvPr>
          <p:cNvSpPr>
            <a:spLocks noGrp="1"/>
          </p:cNvSpPr>
          <p:nvPr>
            <p:ph idx="1"/>
          </p:nvPr>
        </p:nvSpPr>
        <p:spPr/>
        <p:txBody>
          <a:bodyPr/>
          <a:lstStyle/>
          <a:p>
            <a:r>
              <a:rPr lang="en-US" sz="2400" dirty="0"/>
              <a:t>The showed in the before slide is the 3</a:t>
            </a:r>
            <a:r>
              <a:rPr lang="en-US" sz="2400" baseline="30000" dirty="0"/>
              <a:t>rd</a:t>
            </a:r>
            <a:r>
              <a:rPr lang="en-US" sz="2400" dirty="0"/>
              <a:t> page that will appear when the app is opened.</a:t>
            </a:r>
          </a:p>
          <a:p>
            <a:r>
              <a:rPr lang="en-US" sz="2400" dirty="0"/>
              <a:t>This is the signup page, where we need to create an account to use the app.</a:t>
            </a:r>
          </a:p>
          <a:p>
            <a:r>
              <a:rPr lang="en-US" sz="2400" dirty="0"/>
              <a:t> with the help of android studio we developed this page.</a:t>
            </a:r>
          </a:p>
          <a:p>
            <a:endParaRPr lang="en-IN" dirty="0"/>
          </a:p>
        </p:txBody>
      </p:sp>
    </p:spTree>
    <p:extLst>
      <p:ext uri="{BB962C8B-B14F-4D97-AF65-F5344CB8AC3E}">
        <p14:creationId xmlns:p14="http://schemas.microsoft.com/office/powerpoint/2010/main" val="3742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42A7-482B-45F3-9B73-F2972B6DA094}"/>
              </a:ext>
            </a:extLst>
          </p:cNvPr>
          <p:cNvSpPr>
            <a:spLocks noGrp="1"/>
          </p:cNvSpPr>
          <p:nvPr>
            <p:ph type="title"/>
          </p:nvPr>
        </p:nvSpPr>
        <p:spPr>
          <a:xfrm>
            <a:off x="3870664" y="852256"/>
            <a:ext cx="7633948" cy="1281344"/>
          </a:xfrm>
        </p:spPr>
        <p:txBody>
          <a:bodyPr>
            <a:normAutofit/>
          </a:bodyPr>
          <a:lstStyle/>
          <a:p>
            <a:r>
              <a:rPr lang="en-US" sz="4000" dirty="0">
                <a:solidFill>
                  <a:schemeClr val="accent2">
                    <a:lumMod val="50000"/>
                  </a:schemeClr>
                </a:solidFill>
              </a:rPr>
              <a:t>What is Android?</a:t>
            </a:r>
            <a:endParaRPr lang="en-IN" sz="4000" dirty="0">
              <a:solidFill>
                <a:schemeClr val="accent2">
                  <a:lumMod val="50000"/>
                </a:schemeClr>
              </a:solidFill>
            </a:endParaRPr>
          </a:p>
        </p:txBody>
      </p:sp>
      <p:sp>
        <p:nvSpPr>
          <p:cNvPr id="3" name="Content Placeholder 2">
            <a:extLst>
              <a:ext uri="{FF2B5EF4-FFF2-40B4-BE49-F238E27FC236}">
                <a16:creationId xmlns:a16="http://schemas.microsoft.com/office/drawing/2014/main" id="{00D79247-7D28-465D-981C-5BB96F1908D0}"/>
              </a:ext>
            </a:extLst>
          </p:cNvPr>
          <p:cNvSpPr>
            <a:spLocks noGrp="1"/>
          </p:cNvSpPr>
          <p:nvPr>
            <p:ph idx="1"/>
          </p:nvPr>
        </p:nvSpPr>
        <p:spPr/>
        <p:txBody>
          <a:bodyPr>
            <a:normAutofit/>
          </a:bodyPr>
          <a:lstStyle/>
          <a:p>
            <a:r>
              <a:rPr lang="en-US" sz="2800" dirty="0">
                <a:latin typeface="Sylfaen" panose="010A0502050306030303" pitchFamily="18" charset="0"/>
              </a:rPr>
              <a:t>Android is a touchscreen mobile operating system based on a modified version of the Linux kernel  and other open source software, built primarily for smartphones and tablets.</a:t>
            </a:r>
            <a:endParaRPr lang="en-IN" sz="2800" dirty="0">
              <a:latin typeface="Sylfaen" panose="010A0502050306030303" pitchFamily="18" charset="0"/>
            </a:endParaRPr>
          </a:p>
        </p:txBody>
      </p:sp>
    </p:spTree>
    <p:extLst>
      <p:ext uri="{BB962C8B-B14F-4D97-AF65-F5344CB8AC3E}">
        <p14:creationId xmlns:p14="http://schemas.microsoft.com/office/powerpoint/2010/main" val="306199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E4AE-7F21-45D2-B6F7-501DE02C8F16}"/>
              </a:ext>
            </a:extLst>
          </p:cNvPr>
          <p:cNvSpPr>
            <a:spLocks noGrp="1"/>
          </p:cNvSpPr>
          <p:nvPr>
            <p:ph type="title"/>
          </p:nvPr>
        </p:nvSpPr>
        <p:spPr>
          <a:xfrm>
            <a:off x="2902998" y="946778"/>
            <a:ext cx="8601614" cy="1186822"/>
          </a:xfrm>
        </p:spPr>
        <p:txBody>
          <a:bodyPr/>
          <a:lstStyle/>
          <a:p>
            <a:r>
              <a:rPr lang="en-US" dirty="0">
                <a:solidFill>
                  <a:schemeClr val="accent2">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Android Application Development</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a:extLst>
              <a:ext uri="{FF2B5EF4-FFF2-40B4-BE49-F238E27FC236}">
                <a16:creationId xmlns:a16="http://schemas.microsoft.com/office/drawing/2014/main" id="{F9D96897-4E78-450B-A19F-FF4A8BDD93DB}"/>
              </a:ext>
            </a:extLst>
          </p:cNvPr>
          <p:cNvSpPr>
            <a:spLocks noGrp="1"/>
          </p:cNvSpPr>
          <p:nvPr>
            <p:ph idx="1"/>
          </p:nvPr>
        </p:nvSpPr>
        <p:spPr>
          <a:xfrm>
            <a:off x="2166151" y="2530136"/>
            <a:ext cx="9338461" cy="3835152"/>
          </a:xfrm>
        </p:spPr>
        <p:txBody>
          <a:bodyPr>
            <a:normAutofit/>
          </a:bodyPr>
          <a:lstStyle/>
          <a:p>
            <a:r>
              <a:rPr lang="en-US" sz="2800" dirty="0">
                <a:latin typeface="Sylfaen" panose="010A0502050306030303" pitchFamily="18" charset="0"/>
              </a:rPr>
              <a:t>Android software development is the process of creating apps for devices that run the android operating system.  Using the android software development kit(SDK), Google claims that “android apps may be created in Kotlin, java, and C++ languages,” while languages are also feasible.</a:t>
            </a:r>
            <a:endParaRPr lang="en-IN" sz="2800" dirty="0">
              <a:latin typeface="Sylfaen" panose="010A0502050306030303" pitchFamily="18" charset="0"/>
            </a:endParaRPr>
          </a:p>
        </p:txBody>
      </p:sp>
    </p:spTree>
    <p:extLst>
      <p:ext uri="{BB962C8B-B14F-4D97-AF65-F5344CB8AC3E}">
        <p14:creationId xmlns:p14="http://schemas.microsoft.com/office/powerpoint/2010/main" val="115267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D740-5F7F-4DDF-B517-120A5AAAE07C}"/>
              </a:ext>
            </a:extLst>
          </p:cNvPr>
          <p:cNvSpPr>
            <a:spLocks noGrp="1"/>
          </p:cNvSpPr>
          <p:nvPr>
            <p:ph type="title"/>
          </p:nvPr>
        </p:nvSpPr>
        <p:spPr>
          <a:xfrm>
            <a:off x="2805344" y="834501"/>
            <a:ext cx="8699268" cy="1349405"/>
          </a:xfrm>
        </p:spPr>
        <p:txBody>
          <a:bodyPr/>
          <a:lstStyle/>
          <a:p>
            <a:r>
              <a:rPr lang="en-US" dirty="0">
                <a:solidFill>
                  <a:schemeClr val="accent2">
                    <a:lumMod val="50000"/>
                  </a:schemeClr>
                </a:solidFill>
                <a:latin typeface="Sylfaen" panose="010A0502050306030303" pitchFamily="18" charset="0"/>
                <a:ea typeface="Microsoft Sans Serif" panose="020B0604020202020204" pitchFamily="34" charset="0"/>
                <a:cs typeface="Microsoft Sans Serif" panose="020B0604020202020204" pitchFamily="34" charset="0"/>
              </a:rPr>
              <a:t>Tools required for android application development</a:t>
            </a:r>
            <a:endParaRPr lang="en-IN" dirty="0">
              <a:solidFill>
                <a:schemeClr val="accent2">
                  <a:lumMod val="50000"/>
                </a:schemeClr>
              </a:solidFill>
              <a:latin typeface="Sylfaen" panose="010A0502050306030303" pitchFamily="18" charset="0"/>
              <a:ea typeface="Microsoft Sans Serif" panose="020B0604020202020204" pitchFamily="34" charset="0"/>
              <a:cs typeface="Microsoft Sans Serif" panose="020B0604020202020204" pitchFamily="34" charset="0"/>
            </a:endParaRPr>
          </a:p>
        </p:txBody>
      </p:sp>
      <p:sp>
        <p:nvSpPr>
          <p:cNvPr id="3" name="Content Placeholder 2">
            <a:extLst>
              <a:ext uri="{FF2B5EF4-FFF2-40B4-BE49-F238E27FC236}">
                <a16:creationId xmlns:a16="http://schemas.microsoft.com/office/drawing/2014/main" id="{4BBD5F32-072F-4598-9AE6-355A8BC7F59D}"/>
              </a:ext>
            </a:extLst>
          </p:cNvPr>
          <p:cNvSpPr>
            <a:spLocks noGrp="1"/>
          </p:cNvSpPr>
          <p:nvPr>
            <p:ph idx="1"/>
          </p:nvPr>
        </p:nvSpPr>
        <p:spPr>
          <a:xfrm>
            <a:off x="2308194" y="2725444"/>
            <a:ext cx="9196418" cy="3185777"/>
          </a:xfrm>
        </p:spPr>
        <p:txBody>
          <a:bodyPr>
            <a:normAutofit/>
          </a:bodyPr>
          <a:lstStyle/>
          <a:p>
            <a:r>
              <a:rPr lang="en-US" sz="2800" dirty="0">
                <a:solidFill>
                  <a:schemeClr val="tx1">
                    <a:lumMod val="95000"/>
                    <a:lumOff val="5000"/>
                  </a:schemeClr>
                </a:solidFill>
              </a:rPr>
              <a:t>Android studio.</a:t>
            </a:r>
          </a:p>
          <a:p>
            <a:r>
              <a:rPr lang="en-US" sz="2800" dirty="0">
                <a:solidFill>
                  <a:schemeClr val="tx1">
                    <a:lumMod val="95000"/>
                    <a:lumOff val="5000"/>
                  </a:schemeClr>
                </a:solidFill>
              </a:rPr>
              <a:t>ADB(android debug bridge).</a:t>
            </a:r>
          </a:p>
          <a:p>
            <a:endParaRPr lang="en-IN" sz="2800" dirty="0">
              <a:solidFill>
                <a:srgbClr val="002060"/>
              </a:solidFill>
            </a:endParaRPr>
          </a:p>
        </p:txBody>
      </p:sp>
    </p:spTree>
    <p:extLst>
      <p:ext uri="{BB962C8B-B14F-4D97-AF65-F5344CB8AC3E}">
        <p14:creationId xmlns:p14="http://schemas.microsoft.com/office/powerpoint/2010/main" val="138903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1B11-AC2C-4427-85E1-C19417B039BC}"/>
              </a:ext>
            </a:extLst>
          </p:cNvPr>
          <p:cNvSpPr>
            <a:spLocks noGrp="1"/>
          </p:cNvSpPr>
          <p:nvPr>
            <p:ph type="title"/>
          </p:nvPr>
        </p:nvSpPr>
        <p:spPr>
          <a:xfrm>
            <a:off x="2043357" y="970339"/>
            <a:ext cx="8911687" cy="1280890"/>
          </a:xfrm>
        </p:spPr>
        <p:txBody>
          <a:bodyPr/>
          <a:lstStyle/>
          <a:p>
            <a:r>
              <a:rPr lang="en-US" dirty="0">
                <a:solidFill>
                  <a:schemeClr val="accent2">
                    <a:lumMod val="50000"/>
                  </a:schemeClr>
                </a:solidFill>
                <a:latin typeface="Arial Black" panose="020B0A04020102020204" pitchFamily="34" charset="0"/>
              </a:rPr>
              <a:t>Secure messenger app</a:t>
            </a:r>
            <a:endParaRPr lang="en-IN" dirty="0">
              <a:solidFill>
                <a:schemeClr val="accent2">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72A13F1-DF19-453C-8624-5F9AC836D7FB}"/>
              </a:ext>
            </a:extLst>
          </p:cNvPr>
          <p:cNvSpPr>
            <a:spLocks noGrp="1"/>
          </p:cNvSpPr>
          <p:nvPr>
            <p:ph idx="1"/>
          </p:nvPr>
        </p:nvSpPr>
        <p:spPr>
          <a:xfrm>
            <a:off x="1518082" y="2692662"/>
            <a:ext cx="9436962" cy="3959441"/>
          </a:xfrm>
        </p:spPr>
        <p:txBody>
          <a:bodyPr/>
          <a:lstStyle/>
          <a:p>
            <a:pPr>
              <a:buFont typeface="Arial" panose="020B0604020202020204" pitchFamily="34" charset="0"/>
              <a:buChar char="•"/>
            </a:pPr>
            <a:r>
              <a:rPr lang="en-US" sz="2400" dirty="0">
                <a:latin typeface="Sylfaen" panose="010A0502050306030303" pitchFamily="18" charset="0"/>
              </a:rPr>
              <a:t>We are here to develop an app that is named as secure messenger app.</a:t>
            </a:r>
          </a:p>
          <a:p>
            <a:pPr>
              <a:buFont typeface="Arial" panose="020B0604020202020204" pitchFamily="34" charset="0"/>
              <a:buChar char="•"/>
            </a:pPr>
            <a:r>
              <a:rPr lang="en-US" sz="2400" dirty="0">
                <a:latin typeface="Sylfaen" panose="010A0502050306030303" pitchFamily="18" charset="0"/>
              </a:rPr>
              <a:t>This is a messaging app where we can chat or connect with our favorite persons.</a:t>
            </a:r>
          </a:p>
          <a:p>
            <a:pPr>
              <a:buFont typeface="Arial" panose="020B0604020202020204" pitchFamily="34" charset="0"/>
              <a:buChar char="•"/>
            </a:pPr>
            <a:r>
              <a:rPr lang="en-US" sz="2400" dirty="0">
                <a:latin typeface="Sylfaen" panose="010A0502050306030303" pitchFamily="18" charset="0"/>
              </a:rPr>
              <a:t>The tool that we used to develop this, is an “android studio” where we can develop or create a design of any app.</a:t>
            </a:r>
          </a:p>
          <a:p>
            <a:pPr>
              <a:buFont typeface="Arial" panose="020B0604020202020204" pitchFamily="34" charset="0"/>
              <a:buChar char="•"/>
            </a:pPr>
            <a:r>
              <a:rPr lang="en-US" sz="2400" dirty="0">
                <a:latin typeface="Sylfaen" panose="010A0502050306030303" pitchFamily="18" charset="0"/>
              </a:rPr>
              <a:t>We can use java or </a:t>
            </a:r>
            <a:r>
              <a:rPr lang="en-US" sz="2400" dirty="0" err="1">
                <a:latin typeface="Sylfaen" panose="010A0502050306030303" pitchFamily="18" charset="0"/>
              </a:rPr>
              <a:t>kotlin</a:t>
            </a:r>
            <a:r>
              <a:rPr lang="en-US" sz="2400" dirty="0">
                <a:latin typeface="Sylfaen" panose="010A0502050306030303" pitchFamily="18" charset="0"/>
              </a:rPr>
              <a:t> languages to develop these kind of apps, we have selected java language as a source </a:t>
            </a:r>
          </a:p>
          <a:p>
            <a:pPr>
              <a:buFont typeface="Arial" panose="020B0604020202020204" pitchFamily="34" charset="0"/>
              <a:buChar char="•"/>
            </a:pPr>
            <a:endParaRPr lang="en-US" sz="2000" dirty="0">
              <a:latin typeface="Sylfaen" panose="010A0502050306030303" pitchFamily="18" charset="0"/>
            </a:endParaRPr>
          </a:p>
          <a:p>
            <a:pPr>
              <a:buFont typeface="Arial" panose="020B0604020202020204" pitchFamily="34" charset="0"/>
              <a:buChar char="•"/>
            </a:pPr>
            <a:endParaRPr lang="en-US" dirty="0">
              <a:latin typeface="Sylfaen" panose="010A0502050306030303" pitchFamily="18" charset="0"/>
            </a:endParaRPr>
          </a:p>
          <a:p>
            <a:pPr>
              <a:buFont typeface="Arial" panose="020B0604020202020204" pitchFamily="34" charset="0"/>
              <a:buChar char="•"/>
            </a:pPr>
            <a:endParaRPr lang="en-IN" dirty="0">
              <a:latin typeface="Sylfaen" panose="010A0502050306030303" pitchFamily="18" charset="0"/>
            </a:endParaRPr>
          </a:p>
          <a:p>
            <a:pPr marL="0" indent="0">
              <a:buNone/>
            </a:pPr>
            <a:endParaRPr lang="en-US" dirty="0">
              <a:latin typeface="Sylfaen" panose="010A0502050306030303" pitchFamily="18" charset="0"/>
            </a:endParaRPr>
          </a:p>
        </p:txBody>
      </p:sp>
      <p:pic>
        <p:nvPicPr>
          <p:cNvPr id="6" name="Picture 5">
            <a:extLst>
              <a:ext uri="{FF2B5EF4-FFF2-40B4-BE49-F238E27FC236}">
                <a16:creationId xmlns:a16="http://schemas.microsoft.com/office/drawing/2014/main" id="{CB835235-9037-4F97-9134-4CA71614AA1D}"/>
              </a:ext>
            </a:extLst>
          </p:cNvPr>
          <p:cNvPicPr>
            <a:picLocks noChangeAspect="1"/>
          </p:cNvPicPr>
          <p:nvPr/>
        </p:nvPicPr>
        <p:blipFill>
          <a:blip r:embed="rId2"/>
          <a:stretch>
            <a:fillRect/>
          </a:stretch>
        </p:blipFill>
        <p:spPr>
          <a:xfrm>
            <a:off x="9164666" y="717435"/>
            <a:ext cx="2530351" cy="1670658"/>
          </a:xfrm>
          <a:prstGeom prst="rect">
            <a:avLst/>
          </a:prstGeom>
        </p:spPr>
      </p:pic>
    </p:spTree>
    <p:extLst>
      <p:ext uri="{BB962C8B-B14F-4D97-AF65-F5344CB8AC3E}">
        <p14:creationId xmlns:p14="http://schemas.microsoft.com/office/powerpoint/2010/main" val="175551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D45A939-82E6-4883-9115-5D196218102B}"/>
              </a:ext>
            </a:extLst>
          </p:cNvPr>
          <p:cNvSpPr>
            <a:spLocks noGrp="1"/>
          </p:cNvSpPr>
          <p:nvPr>
            <p:ph type="title"/>
          </p:nvPr>
        </p:nvSpPr>
        <p:spPr>
          <a:xfrm>
            <a:off x="2405848" y="0"/>
            <a:ext cx="9160907" cy="467843"/>
          </a:xfrm>
        </p:spPr>
        <p:txBody>
          <a:bodyPr>
            <a:normAutofit fontScale="90000"/>
          </a:bodyPr>
          <a:lstStyle/>
          <a:p>
            <a:r>
              <a:rPr lang="en-US" dirty="0"/>
              <a:t>Android 1</a:t>
            </a:r>
            <a:endParaRPr lang="en-IN" dirty="0"/>
          </a:p>
        </p:txBody>
      </p:sp>
      <p:pic>
        <p:nvPicPr>
          <p:cNvPr id="13" name="Content Placeholder 12">
            <a:extLst>
              <a:ext uri="{FF2B5EF4-FFF2-40B4-BE49-F238E27FC236}">
                <a16:creationId xmlns:a16="http://schemas.microsoft.com/office/drawing/2014/main" id="{BC680F0D-BAF7-4BFF-9332-03806ADAC0EE}"/>
              </a:ext>
            </a:extLst>
          </p:cNvPr>
          <p:cNvPicPr>
            <a:picLocks noGrp="1" noChangeAspect="1"/>
          </p:cNvPicPr>
          <p:nvPr>
            <p:ph idx="1"/>
          </p:nvPr>
        </p:nvPicPr>
        <p:blipFill>
          <a:blip r:embed="rId2"/>
          <a:stretch>
            <a:fillRect/>
          </a:stretch>
        </p:blipFill>
        <p:spPr>
          <a:xfrm>
            <a:off x="1597982" y="603681"/>
            <a:ext cx="10624066" cy="6729273"/>
          </a:xfrm>
          <a:prstGeom prst="rect">
            <a:avLst/>
          </a:prstGeom>
        </p:spPr>
      </p:pic>
    </p:spTree>
    <p:extLst>
      <p:ext uri="{BB962C8B-B14F-4D97-AF65-F5344CB8AC3E}">
        <p14:creationId xmlns:p14="http://schemas.microsoft.com/office/powerpoint/2010/main" val="311346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BCB5C3-7602-4890-A8B9-03BBA6F3A863}"/>
              </a:ext>
            </a:extLst>
          </p:cNvPr>
          <p:cNvSpPr>
            <a:spLocks noGrp="1"/>
          </p:cNvSpPr>
          <p:nvPr>
            <p:ph type="title"/>
          </p:nvPr>
        </p:nvSpPr>
        <p:spPr>
          <a:xfrm>
            <a:off x="2734322" y="946778"/>
            <a:ext cx="8770290" cy="778562"/>
          </a:xfrm>
        </p:spPr>
        <p:txBody>
          <a:bodyPr/>
          <a:lstStyle/>
          <a:p>
            <a:r>
              <a:rPr lang="en-US" dirty="0"/>
              <a:t>Android 1</a:t>
            </a:r>
            <a:endParaRPr lang="en-IN" dirty="0"/>
          </a:p>
        </p:txBody>
      </p:sp>
      <p:sp>
        <p:nvSpPr>
          <p:cNvPr id="11" name="Content Placeholder 10">
            <a:extLst>
              <a:ext uri="{FF2B5EF4-FFF2-40B4-BE49-F238E27FC236}">
                <a16:creationId xmlns:a16="http://schemas.microsoft.com/office/drawing/2014/main" id="{62CB039E-95CB-4707-9CBE-AEF80B640C0E}"/>
              </a:ext>
            </a:extLst>
          </p:cNvPr>
          <p:cNvSpPr>
            <a:spLocks noGrp="1"/>
          </p:cNvSpPr>
          <p:nvPr>
            <p:ph idx="1"/>
          </p:nvPr>
        </p:nvSpPr>
        <p:spPr>
          <a:xfrm>
            <a:off x="2201662" y="2192784"/>
            <a:ext cx="9302950" cy="3718438"/>
          </a:xfrm>
        </p:spPr>
        <p:txBody>
          <a:bodyPr/>
          <a:lstStyle/>
          <a:p>
            <a:r>
              <a:rPr lang="en-US" sz="2400" dirty="0"/>
              <a:t>The image showed in the before slide is the 1</a:t>
            </a:r>
            <a:r>
              <a:rPr lang="en-US" sz="2400" baseline="30000" dirty="0"/>
              <a:t>st</a:t>
            </a:r>
            <a:r>
              <a:rPr lang="en-US" sz="2400" dirty="0"/>
              <a:t> page that will be appeared when the app is opened.</a:t>
            </a:r>
          </a:p>
          <a:p>
            <a:r>
              <a:rPr lang="en-US" sz="2400" dirty="0"/>
              <a:t>The app is named as secure messenger.</a:t>
            </a:r>
          </a:p>
          <a:p>
            <a:r>
              <a:rPr lang="en-US" sz="2400" dirty="0"/>
              <a:t>We have selected java language as the source and created this page.</a:t>
            </a:r>
          </a:p>
          <a:p>
            <a:endParaRPr lang="en-IN" dirty="0"/>
          </a:p>
        </p:txBody>
      </p:sp>
    </p:spTree>
    <p:extLst>
      <p:ext uri="{BB962C8B-B14F-4D97-AF65-F5344CB8AC3E}">
        <p14:creationId xmlns:p14="http://schemas.microsoft.com/office/powerpoint/2010/main" val="397909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F820-5436-48B1-93D0-63A3D78ECD9B}"/>
              </a:ext>
            </a:extLst>
          </p:cNvPr>
          <p:cNvSpPr>
            <a:spLocks noGrp="1"/>
          </p:cNvSpPr>
          <p:nvPr>
            <p:ph type="title"/>
          </p:nvPr>
        </p:nvSpPr>
        <p:spPr>
          <a:xfrm>
            <a:off x="2539014" y="0"/>
            <a:ext cx="8974476" cy="423455"/>
          </a:xfrm>
        </p:spPr>
        <p:txBody>
          <a:bodyPr>
            <a:normAutofit fontScale="90000"/>
          </a:bodyPr>
          <a:lstStyle/>
          <a:p>
            <a:r>
              <a:rPr lang="en-US" dirty="0"/>
              <a:t>Android 2</a:t>
            </a:r>
            <a:endParaRPr lang="en-IN" dirty="0"/>
          </a:p>
        </p:txBody>
      </p:sp>
      <p:pic>
        <p:nvPicPr>
          <p:cNvPr id="5" name="Content Placeholder 4">
            <a:extLst>
              <a:ext uri="{FF2B5EF4-FFF2-40B4-BE49-F238E27FC236}">
                <a16:creationId xmlns:a16="http://schemas.microsoft.com/office/drawing/2014/main" id="{6E301E84-D9C7-4919-A2C5-0BE086C74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268" y="559293"/>
            <a:ext cx="10469732" cy="6755907"/>
          </a:xfrm>
        </p:spPr>
      </p:pic>
    </p:spTree>
    <p:extLst>
      <p:ext uri="{BB962C8B-B14F-4D97-AF65-F5344CB8AC3E}">
        <p14:creationId xmlns:p14="http://schemas.microsoft.com/office/powerpoint/2010/main" val="95801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7C80-8A52-4A2B-A469-1AC6F16F3C80}"/>
              </a:ext>
            </a:extLst>
          </p:cNvPr>
          <p:cNvSpPr>
            <a:spLocks noGrp="1"/>
          </p:cNvSpPr>
          <p:nvPr>
            <p:ph type="title"/>
          </p:nvPr>
        </p:nvSpPr>
        <p:spPr>
          <a:xfrm>
            <a:off x="2779356" y="854929"/>
            <a:ext cx="8911687" cy="1280890"/>
          </a:xfrm>
        </p:spPr>
        <p:txBody>
          <a:bodyPr/>
          <a:lstStyle/>
          <a:p>
            <a:r>
              <a:rPr lang="en-US" dirty="0"/>
              <a:t>Android 2</a:t>
            </a:r>
            <a:endParaRPr lang="en-IN" dirty="0"/>
          </a:p>
        </p:txBody>
      </p:sp>
      <p:sp>
        <p:nvSpPr>
          <p:cNvPr id="3" name="Content Placeholder 2">
            <a:extLst>
              <a:ext uri="{FF2B5EF4-FFF2-40B4-BE49-F238E27FC236}">
                <a16:creationId xmlns:a16="http://schemas.microsoft.com/office/drawing/2014/main" id="{793F5919-748F-4E68-AF7E-E11367367FAB}"/>
              </a:ext>
            </a:extLst>
          </p:cNvPr>
          <p:cNvSpPr>
            <a:spLocks noGrp="1"/>
          </p:cNvSpPr>
          <p:nvPr>
            <p:ph idx="1"/>
          </p:nvPr>
        </p:nvSpPr>
        <p:spPr>
          <a:xfrm>
            <a:off x="2251860" y="2000435"/>
            <a:ext cx="8915400" cy="3777622"/>
          </a:xfrm>
        </p:spPr>
        <p:txBody>
          <a:bodyPr>
            <a:normAutofit/>
          </a:bodyPr>
          <a:lstStyle/>
          <a:p>
            <a:r>
              <a:rPr lang="en-US" sz="2400" dirty="0"/>
              <a:t>The image showed in the before slide is the 2</a:t>
            </a:r>
            <a:r>
              <a:rPr lang="en-US" sz="2400" baseline="30000" dirty="0"/>
              <a:t>nd</a:t>
            </a:r>
            <a:r>
              <a:rPr lang="en-US" sz="2400" dirty="0"/>
              <a:t> page that will appear when the app is opened.</a:t>
            </a:r>
          </a:p>
          <a:p>
            <a:r>
              <a:rPr lang="en-US" sz="2400" dirty="0"/>
              <a:t>This is the sign in page.</a:t>
            </a:r>
          </a:p>
          <a:p>
            <a:r>
              <a:rPr lang="en-US" sz="2400" dirty="0"/>
              <a:t>By using the buttons option in android studio we have  placed the sign in button.</a:t>
            </a:r>
            <a:endParaRPr lang="en-IN" sz="2400" dirty="0"/>
          </a:p>
        </p:txBody>
      </p:sp>
    </p:spTree>
    <p:extLst>
      <p:ext uri="{BB962C8B-B14F-4D97-AF65-F5344CB8AC3E}">
        <p14:creationId xmlns:p14="http://schemas.microsoft.com/office/powerpoint/2010/main" val="3220943773"/>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274</TotalTime>
  <Words>336</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Century Gothic</vt:lpstr>
      <vt:lpstr>Microsoft Sans Serif</vt:lpstr>
      <vt:lpstr>Sylfaen</vt:lpstr>
      <vt:lpstr>Wingdings 3</vt:lpstr>
      <vt:lpstr>Wisp</vt:lpstr>
      <vt:lpstr>Android Application Development </vt:lpstr>
      <vt:lpstr>What is Android?</vt:lpstr>
      <vt:lpstr>Android Application Development:</vt:lpstr>
      <vt:lpstr>Tools required for android application development</vt:lpstr>
      <vt:lpstr>Secure messenger app</vt:lpstr>
      <vt:lpstr>Android 1</vt:lpstr>
      <vt:lpstr>Android 1</vt:lpstr>
      <vt:lpstr>Android 2</vt:lpstr>
      <vt:lpstr>Android 2</vt:lpstr>
      <vt:lpstr>Android 3</vt:lpstr>
      <vt:lpstr>Android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MANJULATHA</dc:creator>
  <cp:lastModifiedBy>D MANJULATHA</cp:lastModifiedBy>
  <cp:revision>3</cp:revision>
  <dcterms:created xsi:type="dcterms:W3CDTF">2021-12-25T12:45:03Z</dcterms:created>
  <dcterms:modified xsi:type="dcterms:W3CDTF">2021-12-26T06:12:25Z</dcterms:modified>
</cp:coreProperties>
</file>