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SARIKA  P</a:t>
            </a:r>
            <a:endParaRPr lang="en-IN" sz="2400" dirty="0"/>
          </a:p>
          <a:p>
            <a:r>
              <a:rPr lang="en-US" sz="2400" dirty="0"/>
              <a:t>REGISTER NO                 :312209352</a:t>
            </a:r>
          </a:p>
          <a:p>
            <a:r>
              <a:rPr lang="en-US" sz="2400" dirty="0"/>
              <a:t>NAAN MUDHALVAN ID: ASUNM1353312209352</a:t>
            </a:r>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Graphic 10">
            <a:extLst>
              <a:ext uri="{FF2B5EF4-FFF2-40B4-BE49-F238E27FC236}">
                <a16:creationId xmlns:a16="http://schemas.microsoft.com/office/drawing/2014/main" id="{1CC64CC1-3179-4070-4E52-B6AAA6B03D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828800"/>
            <a:ext cx="7824788"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a:t>
            </a:r>
            <a:r>
              <a:rPr lang="en-US" sz="3200" spc="10" dirty="0" err="1"/>
              <a:t>performnace</a:t>
            </a:r>
            <a:r>
              <a:rPr lang="en-US" sz="3200" spc="10" dirty="0"/>
              <a:t> </a:t>
            </a:r>
            <a:r>
              <a:rPr lang="en-US" sz="3200" spc="10" dirty="0" err="1"/>
              <a:t>anaysis</a:t>
            </a:r>
            <a:r>
              <a:rPr lang="en-US" sz="3200" spc="10" dirty="0"/>
              <a:t> to know about employee situation if it has a low </a:t>
            </a:r>
            <a:r>
              <a:rPr lang="en-US" sz="3200" spc="10" dirty="0" err="1"/>
              <a:t>performnace</a:t>
            </a:r>
            <a:r>
              <a:rPr lang="en-US" sz="3200" spc="10" dirty="0"/>
              <a:t>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441</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It is about the employee performnace anaysis to know about employee situation if it has a low performnace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Sarika P</cp:lastModifiedBy>
  <cp:revision>23</cp:revision>
  <dcterms:created xsi:type="dcterms:W3CDTF">2024-03-29T15:07:22Z</dcterms:created>
  <dcterms:modified xsi:type="dcterms:W3CDTF">2024-08-31T06:43:35Z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