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Inconsolata"/>
      <p:regular r:id="rId16"/>
      <p:bold r:id="rId17"/>
    </p:embeddedFont>
    <p:embeddedFont>
      <p:font typeface="Josefin Sans"/>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ans-italic.fntdata"/><Relationship Id="rId22" Type="http://schemas.openxmlformats.org/officeDocument/2006/relationships/font" Target="fonts/OpenSans-regular.fntdata"/><Relationship Id="rId21" Type="http://schemas.openxmlformats.org/officeDocument/2006/relationships/font" Target="fonts/JosefinSans-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consolata-bold.fntdata"/><Relationship Id="rId16" Type="http://schemas.openxmlformats.org/officeDocument/2006/relationships/font" Target="fonts/Inconsolata-regular.fntdata"/><Relationship Id="rId19" Type="http://schemas.openxmlformats.org/officeDocument/2006/relationships/font" Target="fonts/JosefinSans-bold.fntdata"/><Relationship Id="rId18" Type="http://schemas.openxmlformats.org/officeDocument/2006/relationships/font" Target="fonts/Josefi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1996c5d0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1996c5d0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895460ef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895460ef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895460ef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895460ef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e7c531ed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e7c531ed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895460ef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895460ef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86b5b099f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86b5b099f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e7c531ed7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e7c531ed7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59a088b8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59a088b8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e7ce8327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e7ce832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e7ff91be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e7ff91be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895460ef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895460ef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481950" y="-257250"/>
            <a:ext cx="10107900" cy="5658000"/>
            <a:chOff x="-298500" y="6796775"/>
            <a:chExt cx="10107900" cy="5658000"/>
          </a:xfrm>
        </p:grpSpPr>
        <p:grpSp>
          <p:nvGrpSpPr>
            <p:cNvPr id="10" name="Google Shape;10;p2"/>
            <p:cNvGrpSpPr/>
            <p:nvPr/>
          </p:nvGrpSpPr>
          <p:grpSpPr>
            <a:xfrm>
              <a:off x="-95250" y="6796775"/>
              <a:ext cx="9621724" cy="5658000"/>
              <a:chOff x="-95250" y="6796775"/>
              <a:chExt cx="9621724" cy="5658000"/>
            </a:xfrm>
          </p:grpSpPr>
          <p:cxnSp>
            <p:nvCxnSpPr>
              <p:cNvPr id="11" name="Google Shape;11;p2"/>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 name="Google Shape;12;p2"/>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3" name="Google Shape;13;p2"/>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4" name="Google Shape;14;p2"/>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 name="Google Shape;15;p2"/>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 name="Google Shape;16;p2"/>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 name="Google Shape;17;p2"/>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8" name="Google Shape;18;p2"/>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9" name="Google Shape;19;p2"/>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 name="Google Shape;20;p2"/>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 name="Google Shape;21;p2"/>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 name="Google Shape;22;p2"/>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3" name="Google Shape;23;p2"/>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4" name="Google Shape;24;p2"/>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 name="Google Shape;25;p2"/>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 name="Google Shape;26;p2"/>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7" name="Google Shape;27;p2"/>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8" name="Google Shape;28;p2"/>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9" name="Google Shape;29;p2"/>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 name="Google Shape;30;p2"/>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 name="Google Shape;31;p2"/>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2" name="Google Shape;32;p2"/>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3" name="Google Shape;33;p2"/>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 name="Google Shape;34;p2"/>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 name="Google Shape;35;p2"/>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36" name="Google Shape;36;p2"/>
            <p:cNvGrpSpPr/>
            <p:nvPr/>
          </p:nvGrpSpPr>
          <p:grpSpPr>
            <a:xfrm>
              <a:off x="-298500" y="7045279"/>
              <a:ext cx="10107900" cy="5211754"/>
              <a:chOff x="-298500" y="7045279"/>
              <a:chExt cx="10107900" cy="5211754"/>
            </a:xfrm>
          </p:grpSpPr>
          <p:cxnSp>
            <p:nvCxnSpPr>
              <p:cNvPr id="37" name="Google Shape;37;p2"/>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8" name="Google Shape;38;p2"/>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9" name="Google Shape;39;p2"/>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0" name="Google Shape;40;p2"/>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1" name="Google Shape;41;p2"/>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 name="Google Shape;42;p2"/>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3" name="Google Shape;43;p2"/>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4" name="Google Shape;44;p2"/>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5" name="Google Shape;45;p2"/>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 name="Google Shape;46;p2"/>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 name="Google Shape;47;p2"/>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8" name="Google Shape;48;p2"/>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9" name="Google Shape;49;p2"/>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0" name="Google Shape;50;p2"/>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51" name="Google Shape;51;p2"/>
          <p:cNvSpPr/>
          <p:nvPr/>
        </p:nvSpPr>
        <p:spPr>
          <a:xfrm>
            <a:off x="4071060" y="1620814"/>
            <a:ext cx="5434634" cy="3841960"/>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400" y="-95250"/>
            <a:ext cx="2087083" cy="1700643"/>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alpha val="20000"/>
                </a:srgbClr>
              </a:gs>
              <a:gs pos="100000">
                <a:srgbClr val="9BA6E9">
                  <a:alpha val="70196"/>
                  <a:alpha val="2000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txBox="1"/>
          <p:nvPr>
            <p:ph idx="1" type="subTitle"/>
          </p:nvPr>
        </p:nvSpPr>
        <p:spPr>
          <a:xfrm>
            <a:off x="713225" y="3595350"/>
            <a:ext cx="4182600" cy="23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2"/>
          <p:cNvSpPr txBox="1"/>
          <p:nvPr>
            <p:ph type="ctrTitle"/>
          </p:nvPr>
        </p:nvSpPr>
        <p:spPr>
          <a:xfrm>
            <a:off x="713225" y="1203600"/>
            <a:ext cx="5190300" cy="15051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6" name="Shape 386"/>
        <p:cNvGrpSpPr/>
        <p:nvPr/>
      </p:nvGrpSpPr>
      <p:grpSpPr>
        <a:xfrm>
          <a:off x="0" y="0"/>
          <a:ext cx="0" cy="0"/>
          <a:chOff x="0" y="0"/>
          <a:chExt cx="0" cy="0"/>
        </a:xfrm>
      </p:grpSpPr>
      <p:grpSp>
        <p:nvGrpSpPr>
          <p:cNvPr id="387" name="Google Shape;387;p11"/>
          <p:cNvGrpSpPr/>
          <p:nvPr/>
        </p:nvGrpSpPr>
        <p:grpSpPr>
          <a:xfrm>
            <a:off x="-481950" y="-257250"/>
            <a:ext cx="10107900" cy="5658000"/>
            <a:chOff x="-298500" y="6796775"/>
            <a:chExt cx="10107900" cy="5658000"/>
          </a:xfrm>
        </p:grpSpPr>
        <p:grpSp>
          <p:nvGrpSpPr>
            <p:cNvPr id="388" name="Google Shape;388;p11"/>
            <p:cNvGrpSpPr/>
            <p:nvPr/>
          </p:nvGrpSpPr>
          <p:grpSpPr>
            <a:xfrm>
              <a:off x="-95250" y="6796775"/>
              <a:ext cx="9621724" cy="5658000"/>
              <a:chOff x="-95250" y="6796775"/>
              <a:chExt cx="9621724" cy="5658000"/>
            </a:xfrm>
          </p:grpSpPr>
          <p:cxnSp>
            <p:nvCxnSpPr>
              <p:cNvPr id="389" name="Google Shape;389;p11"/>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0" name="Google Shape;390;p11"/>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1" name="Google Shape;391;p11"/>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2" name="Google Shape;392;p11"/>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3" name="Google Shape;393;p11"/>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4" name="Google Shape;394;p11"/>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5" name="Google Shape;395;p11"/>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6" name="Google Shape;396;p11"/>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7" name="Google Shape;397;p11"/>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8" name="Google Shape;398;p11"/>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99" name="Google Shape;399;p11"/>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0" name="Google Shape;400;p11"/>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1" name="Google Shape;401;p11"/>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2" name="Google Shape;402;p11"/>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3" name="Google Shape;403;p11"/>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4" name="Google Shape;404;p11"/>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5" name="Google Shape;405;p11"/>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6" name="Google Shape;406;p11"/>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7" name="Google Shape;407;p11"/>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8" name="Google Shape;408;p11"/>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09" name="Google Shape;409;p11"/>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10" name="Google Shape;410;p11"/>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11" name="Google Shape;411;p11"/>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12" name="Google Shape;412;p11"/>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13" name="Google Shape;413;p11"/>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414" name="Google Shape;414;p11"/>
            <p:cNvGrpSpPr/>
            <p:nvPr/>
          </p:nvGrpSpPr>
          <p:grpSpPr>
            <a:xfrm>
              <a:off x="-298500" y="7045279"/>
              <a:ext cx="10107900" cy="5211754"/>
              <a:chOff x="-298500" y="7045279"/>
              <a:chExt cx="10107900" cy="5211754"/>
            </a:xfrm>
          </p:grpSpPr>
          <p:cxnSp>
            <p:nvCxnSpPr>
              <p:cNvPr id="415" name="Google Shape;415;p11"/>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16" name="Google Shape;416;p11"/>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17" name="Google Shape;417;p11"/>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18" name="Google Shape;418;p11"/>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19" name="Google Shape;419;p11"/>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0" name="Google Shape;420;p11"/>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1" name="Google Shape;421;p11"/>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2" name="Google Shape;422;p11"/>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3" name="Google Shape;423;p11"/>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4" name="Google Shape;424;p11"/>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5" name="Google Shape;425;p11"/>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6" name="Google Shape;426;p11"/>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7" name="Google Shape;427;p11"/>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28" name="Google Shape;428;p11"/>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429" name="Google Shape;429;p11"/>
          <p:cNvSpPr/>
          <p:nvPr/>
        </p:nvSpPr>
        <p:spPr>
          <a:xfrm>
            <a:off x="-95250" y="-95250"/>
            <a:ext cx="2087083" cy="1700643"/>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5863398" y="2914650"/>
            <a:ext cx="3604487" cy="2548156"/>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txBox="1"/>
          <p:nvPr>
            <p:ph hasCustomPrompt="1" type="title"/>
          </p:nvPr>
        </p:nvSpPr>
        <p:spPr>
          <a:xfrm>
            <a:off x="2108850" y="1581606"/>
            <a:ext cx="4926300" cy="128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2" name="Google Shape;432;p11"/>
          <p:cNvSpPr txBox="1"/>
          <p:nvPr>
            <p:ph idx="1" type="subTitle"/>
          </p:nvPr>
        </p:nvSpPr>
        <p:spPr>
          <a:xfrm>
            <a:off x="2108850" y="3284625"/>
            <a:ext cx="49263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33" name="Shape 4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34" name="Shape 434"/>
        <p:cNvGrpSpPr/>
        <p:nvPr/>
      </p:nvGrpSpPr>
      <p:grpSpPr>
        <a:xfrm>
          <a:off x="0" y="0"/>
          <a:ext cx="0" cy="0"/>
          <a:chOff x="0" y="0"/>
          <a:chExt cx="0" cy="0"/>
        </a:xfrm>
      </p:grpSpPr>
      <p:grpSp>
        <p:nvGrpSpPr>
          <p:cNvPr id="435" name="Google Shape;435;p13"/>
          <p:cNvGrpSpPr/>
          <p:nvPr/>
        </p:nvGrpSpPr>
        <p:grpSpPr>
          <a:xfrm>
            <a:off x="-481950" y="-257250"/>
            <a:ext cx="10107900" cy="5658000"/>
            <a:chOff x="-298500" y="6796775"/>
            <a:chExt cx="10107900" cy="5658000"/>
          </a:xfrm>
        </p:grpSpPr>
        <p:grpSp>
          <p:nvGrpSpPr>
            <p:cNvPr id="436" name="Google Shape;436;p13"/>
            <p:cNvGrpSpPr/>
            <p:nvPr/>
          </p:nvGrpSpPr>
          <p:grpSpPr>
            <a:xfrm>
              <a:off x="-95250" y="6796775"/>
              <a:ext cx="9621724" cy="5658000"/>
              <a:chOff x="-95250" y="6796775"/>
              <a:chExt cx="9621724" cy="5658000"/>
            </a:xfrm>
          </p:grpSpPr>
          <p:cxnSp>
            <p:nvCxnSpPr>
              <p:cNvPr id="437" name="Google Shape;437;p13"/>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38" name="Google Shape;438;p13"/>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39" name="Google Shape;439;p13"/>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0" name="Google Shape;440;p13"/>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1" name="Google Shape;441;p13"/>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2" name="Google Shape;442;p13"/>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3" name="Google Shape;443;p13"/>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4" name="Google Shape;444;p13"/>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5" name="Google Shape;445;p13"/>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6" name="Google Shape;446;p13"/>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7" name="Google Shape;447;p13"/>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8" name="Google Shape;448;p13"/>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49" name="Google Shape;449;p13"/>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0" name="Google Shape;450;p13"/>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1" name="Google Shape;451;p13"/>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2" name="Google Shape;452;p13"/>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3" name="Google Shape;453;p13"/>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4" name="Google Shape;454;p13"/>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5" name="Google Shape;455;p13"/>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6" name="Google Shape;456;p13"/>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7" name="Google Shape;457;p13"/>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8" name="Google Shape;458;p13"/>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59" name="Google Shape;459;p13"/>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60" name="Google Shape;460;p13"/>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61" name="Google Shape;461;p13"/>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462" name="Google Shape;462;p13"/>
            <p:cNvGrpSpPr/>
            <p:nvPr/>
          </p:nvGrpSpPr>
          <p:grpSpPr>
            <a:xfrm>
              <a:off x="-298500" y="7045279"/>
              <a:ext cx="10107900" cy="5211754"/>
              <a:chOff x="-298500" y="7045279"/>
              <a:chExt cx="10107900" cy="5211754"/>
            </a:xfrm>
          </p:grpSpPr>
          <p:cxnSp>
            <p:nvCxnSpPr>
              <p:cNvPr id="463" name="Google Shape;463;p13"/>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4" name="Google Shape;464;p13"/>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5" name="Google Shape;465;p13"/>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6" name="Google Shape;466;p13"/>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7" name="Google Shape;467;p13"/>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8" name="Google Shape;468;p13"/>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69" name="Google Shape;469;p13"/>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0" name="Google Shape;470;p13"/>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1" name="Google Shape;471;p13"/>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2" name="Google Shape;472;p13"/>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3" name="Google Shape;473;p13"/>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4" name="Google Shape;474;p13"/>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5" name="Google Shape;475;p13"/>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476" name="Google Shape;476;p13"/>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477" name="Google Shape;477;p13"/>
          <p:cNvSpPr txBox="1"/>
          <p:nvPr>
            <p:ph idx="1" type="subTitle"/>
          </p:nvPr>
        </p:nvSpPr>
        <p:spPr>
          <a:xfrm flipH="1">
            <a:off x="2051600" y="1841464"/>
            <a:ext cx="2364900" cy="4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Inconsolata"/>
              <a:buNone/>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78" name="Google Shape;478;p13"/>
          <p:cNvSpPr txBox="1"/>
          <p:nvPr>
            <p:ph idx="2" type="subTitle"/>
          </p:nvPr>
        </p:nvSpPr>
        <p:spPr>
          <a:xfrm flipH="1">
            <a:off x="2051600" y="3554450"/>
            <a:ext cx="2364900" cy="4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Inconsolata"/>
              <a:buNone/>
              <a:defRPr/>
            </a:lvl1pPr>
            <a:lvl2pPr lvl="1" rtl="0">
              <a:spcBef>
                <a:spcPts val="160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79" name="Google Shape;479;p13"/>
          <p:cNvSpPr txBox="1"/>
          <p:nvPr>
            <p:ph idx="3" type="subTitle"/>
          </p:nvPr>
        </p:nvSpPr>
        <p:spPr>
          <a:xfrm>
            <a:off x="5966200" y="1841463"/>
            <a:ext cx="2364900" cy="4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Inconsolata"/>
              <a:buNone/>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0" name="Google Shape;480;p13"/>
          <p:cNvSpPr txBox="1"/>
          <p:nvPr>
            <p:ph idx="4" type="subTitle"/>
          </p:nvPr>
        </p:nvSpPr>
        <p:spPr>
          <a:xfrm>
            <a:off x="5966200" y="3554450"/>
            <a:ext cx="2364900" cy="4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Inconsolata"/>
              <a:buNone/>
              <a:defRPr/>
            </a:lvl1pPr>
            <a:lvl2pPr lvl="1" rtl="0">
              <a:spcBef>
                <a:spcPts val="160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1" name="Google Shape;481;p13"/>
          <p:cNvSpPr/>
          <p:nvPr/>
        </p:nvSpPr>
        <p:spPr>
          <a:xfrm flipH="1" rot="10800000">
            <a:off x="-95250" y="3809550"/>
            <a:ext cx="1746180" cy="1422861"/>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rot="627001">
            <a:off x="7904813" y="-547504"/>
            <a:ext cx="2111177" cy="2833658"/>
          </a:xfrm>
          <a:custGeom>
            <a:rect b="b" l="l" r="r" t="t"/>
            <a:pathLst>
              <a:path extrusionOk="0" h="100975" w="7523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txBox="1"/>
          <p:nvPr>
            <p:ph idx="5" type="subTitle"/>
          </p:nvPr>
        </p:nvSpPr>
        <p:spPr>
          <a:xfrm flipH="1">
            <a:off x="2051600" y="1537276"/>
            <a:ext cx="2364900" cy="304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Inconsolata"/>
              <a:buNone/>
              <a:defRPr b="1" sz="2000"/>
            </a:lvl1pPr>
            <a:lvl2pPr lvl="1">
              <a:spcBef>
                <a:spcPts val="0"/>
              </a:spcBef>
              <a:spcAft>
                <a:spcPts val="0"/>
              </a:spcAft>
              <a:buSzPts val="2400"/>
              <a:buFont typeface="Inconsolata"/>
              <a:buNone/>
              <a:defRPr sz="2400">
                <a:latin typeface="Inconsolata"/>
                <a:ea typeface="Inconsolata"/>
                <a:cs typeface="Inconsolata"/>
                <a:sym typeface="Inconsolata"/>
              </a:defRPr>
            </a:lvl2pPr>
            <a:lvl3pPr lvl="2">
              <a:spcBef>
                <a:spcPts val="1600"/>
              </a:spcBef>
              <a:spcAft>
                <a:spcPts val="0"/>
              </a:spcAft>
              <a:buSzPts val="2400"/>
              <a:buFont typeface="Inconsolata"/>
              <a:buNone/>
              <a:defRPr sz="2400">
                <a:latin typeface="Inconsolata"/>
                <a:ea typeface="Inconsolata"/>
                <a:cs typeface="Inconsolata"/>
                <a:sym typeface="Inconsolata"/>
              </a:defRPr>
            </a:lvl3pPr>
            <a:lvl4pPr lvl="3">
              <a:spcBef>
                <a:spcPts val="1600"/>
              </a:spcBef>
              <a:spcAft>
                <a:spcPts val="0"/>
              </a:spcAft>
              <a:buSzPts val="2400"/>
              <a:buFont typeface="Inconsolata"/>
              <a:buNone/>
              <a:defRPr sz="2400">
                <a:latin typeface="Inconsolata"/>
                <a:ea typeface="Inconsolata"/>
                <a:cs typeface="Inconsolata"/>
                <a:sym typeface="Inconsolata"/>
              </a:defRPr>
            </a:lvl4pPr>
            <a:lvl5pPr lvl="4">
              <a:spcBef>
                <a:spcPts val="1600"/>
              </a:spcBef>
              <a:spcAft>
                <a:spcPts val="0"/>
              </a:spcAft>
              <a:buSzPts val="2400"/>
              <a:buFont typeface="Inconsolata"/>
              <a:buNone/>
              <a:defRPr sz="2400">
                <a:latin typeface="Inconsolata"/>
                <a:ea typeface="Inconsolata"/>
                <a:cs typeface="Inconsolata"/>
                <a:sym typeface="Inconsolata"/>
              </a:defRPr>
            </a:lvl5pPr>
            <a:lvl6pPr lvl="5">
              <a:spcBef>
                <a:spcPts val="1600"/>
              </a:spcBef>
              <a:spcAft>
                <a:spcPts val="0"/>
              </a:spcAft>
              <a:buSzPts val="2400"/>
              <a:buFont typeface="Inconsolata"/>
              <a:buNone/>
              <a:defRPr sz="2400">
                <a:latin typeface="Inconsolata"/>
                <a:ea typeface="Inconsolata"/>
                <a:cs typeface="Inconsolata"/>
                <a:sym typeface="Inconsolata"/>
              </a:defRPr>
            </a:lvl6pPr>
            <a:lvl7pPr lvl="6">
              <a:spcBef>
                <a:spcPts val="1600"/>
              </a:spcBef>
              <a:spcAft>
                <a:spcPts val="0"/>
              </a:spcAft>
              <a:buSzPts val="2400"/>
              <a:buFont typeface="Inconsolata"/>
              <a:buNone/>
              <a:defRPr sz="2400">
                <a:latin typeface="Inconsolata"/>
                <a:ea typeface="Inconsolata"/>
                <a:cs typeface="Inconsolata"/>
                <a:sym typeface="Inconsolata"/>
              </a:defRPr>
            </a:lvl7pPr>
            <a:lvl8pPr lvl="7">
              <a:spcBef>
                <a:spcPts val="1600"/>
              </a:spcBef>
              <a:spcAft>
                <a:spcPts val="0"/>
              </a:spcAft>
              <a:buSzPts val="2400"/>
              <a:buFont typeface="Inconsolata"/>
              <a:buNone/>
              <a:defRPr sz="2400">
                <a:latin typeface="Inconsolata"/>
                <a:ea typeface="Inconsolata"/>
                <a:cs typeface="Inconsolata"/>
                <a:sym typeface="Inconsolata"/>
              </a:defRPr>
            </a:lvl8pPr>
            <a:lvl9pPr lvl="8">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4" name="Google Shape;484;p13"/>
          <p:cNvSpPr txBox="1"/>
          <p:nvPr>
            <p:ph idx="6" type="subTitle"/>
          </p:nvPr>
        </p:nvSpPr>
        <p:spPr>
          <a:xfrm flipH="1">
            <a:off x="2051600" y="3250250"/>
            <a:ext cx="2364900" cy="30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Inconsolata"/>
              <a:buNone/>
              <a:defRPr b="1" sz="2000"/>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5" name="Google Shape;485;p13"/>
          <p:cNvSpPr txBox="1"/>
          <p:nvPr>
            <p:ph idx="7" type="subTitle"/>
          </p:nvPr>
        </p:nvSpPr>
        <p:spPr>
          <a:xfrm>
            <a:off x="5966200" y="1537275"/>
            <a:ext cx="2364900" cy="30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Inconsolata"/>
              <a:buNone/>
              <a:defRPr b="1" sz="2000"/>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6" name="Google Shape;486;p13"/>
          <p:cNvSpPr txBox="1"/>
          <p:nvPr>
            <p:ph idx="8" type="subTitle"/>
          </p:nvPr>
        </p:nvSpPr>
        <p:spPr>
          <a:xfrm>
            <a:off x="5966200" y="3250250"/>
            <a:ext cx="2364900" cy="30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Inconsolata"/>
              <a:buNone/>
              <a:defRPr b="1" sz="2000"/>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487" name="Google Shape;487;p13"/>
          <p:cNvSpPr txBox="1"/>
          <p:nvPr>
            <p:ph hasCustomPrompt="1" type="title"/>
          </p:nvPr>
        </p:nvSpPr>
        <p:spPr>
          <a:xfrm flipH="1">
            <a:off x="747650" y="1483725"/>
            <a:ext cx="1086300" cy="8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5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8" name="Google Shape;488;p13"/>
          <p:cNvSpPr txBox="1"/>
          <p:nvPr>
            <p:ph hasCustomPrompt="1" idx="9" type="title"/>
          </p:nvPr>
        </p:nvSpPr>
        <p:spPr>
          <a:xfrm flipH="1">
            <a:off x="747650" y="3196400"/>
            <a:ext cx="1086300" cy="8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5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9" name="Google Shape;489;p13"/>
          <p:cNvSpPr txBox="1"/>
          <p:nvPr>
            <p:ph hasCustomPrompt="1" idx="13" type="title"/>
          </p:nvPr>
        </p:nvSpPr>
        <p:spPr>
          <a:xfrm>
            <a:off x="4662244" y="1483725"/>
            <a:ext cx="1086300" cy="8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5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90" name="Google Shape;490;p13"/>
          <p:cNvSpPr txBox="1"/>
          <p:nvPr>
            <p:ph hasCustomPrompt="1" idx="14" type="title"/>
          </p:nvPr>
        </p:nvSpPr>
        <p:spPr>
          <a:xfrm>
            <a:off x="4662244" y="3197000"/>
            <a:ext cx="1086300" cy="88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5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91" name="Google Shape;491;p13"/>
          <p:cNvSpPr txBox="1"/>
          <p:nvPr>
            <p:ph idx="15"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
    <p:spTree>
      <p:nvGrpSpPr>
        <p:cNvPr id="492" name="Shape 492"/>
        <p:cNvGrpSpPr/>
        <p:nvPr/>
      </p:nvGrpSpPr>
      <p:grpSpPr>
        <a:xfrm>
          <a:off x="0" y="0"/>
          <a:ext cx="0" cy="0"/>
          <a:chOff x="0" y="0"/>
          <a:chExt cx="0" cy="0"/>
        </a:xfrm>
      </p:grpSpPr>
      <p:grpSp>
        <p:nvGrpSpPr>
          <p:cNvPr id="493" name="Google Shape;493;p14"/>
          <p:cNvGrpSpPr/>
          <p:nvPr/>
        </p:nvGrpSpPr>
        <p:grpSpPr>
          <a:xfrm>
            <a:off x="-481950" y="-257250"/>
            <a:ext cx="10107900" cy="5658000"/>
            <a:chOff x="-298500" y="6796775"/>
            <a:chExt cx="10107900" cy="5658000"/>
          </a:xfrm>
        </p:grpSpPr>
        <p:grpSp>
          <p:nvGrpSpPr>
            <p:cNvPr id="494" name="Google Shape;494;p14"/>
            <p:cNvGrpSpPr/>
            <p:nvPr/>
          </p:nvGrpSpPr>
          <p:grpSpPr>
            <a:xfrm>
              <a:off x="-95250" y="6796775"/>
              <a:ext cx="9621724" cy="5658000"/>
              <a:chOff x="-95250" y="6796775"/>
              <a:chExt cx="9621724" cy="5658000"/>
            </a:xfrm>
          </p:grpSpPr>
          <p:cxnSp>
            <p:nvCxnSpPr>
              <p:cNvPr id="495" name="Google Shape;495;p14"/>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96" name="Google Shape;496;p14"/>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97" name="Google Shape;497;p14"/>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98" name="Google Shape;498;p14"/>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499" name="Google Shape;499;p14"/>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0" name="Google Shape;500;p14"/>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1" name="Google Shape;501;p14"/>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2" name="Google Shape;502;p14"/>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3" name="Google Shape;503;p14"/>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4" name="Google Shape;504;p14"/>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5" name="Google Shape;505;p14"/>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6" name="Google Shape;506;p14"/>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7" name="Google Shape;507;p14"/>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8" name="Google Shape;508;p14"/>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09" name="Google Shape;509;p14"/>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0" name="Google Shape;510;p14"/>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1" name="Google Shape;511;p14"/>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2" name="Google Shape;512;p14"/>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3" name="Google Shape;513;p14"/>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4" name="Google Shape;514;p14"/>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5" name="Google Shape;515;p14"/>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6" name="Google Shape;516;p14"/>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7" name="Google Shape;517;p14"/>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8" name="Google Shape;518;p14"/>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19" name="Google Shape;519;p14"/>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520" name="Google Shape;520;p14"/>
            <p:cNvGrpSpPr/>
            <p:nvPr/>
          </p:nvGrpSpPr>
          <p:grpSpPr>
            <a:xfrm>
              <a:off x="-298500" y="7045279"/>
              <a:ext cx="10107900" cy="5211754"/>
              <a:chOff x="-298500" y="7045279"/>
              <a:chExt cx="10107900" cy="5211754"/>
            </a:xfrm>
          </p:grpSpPr>
          <p:cxnSp>
            <p:nvCxnSpPr>
              <p:cNvPr id="521" name="Google Shape;521;p14"/>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2" name="Google Shape;522;p14"/>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3" name="Google Shape;523;p14"/>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4" name="Google Shape;524;p14"/>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5" name="Google Shape;525;p14"/>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6" name="Google Shape;526;p14"/>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7" name="Google Shape;527;p14"/>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8" name="Google Shape;528;p14"/>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29" name="Google Shape;529;p14"/>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30" name="Google Shape;530;p14"/>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31" name="Google Shape;531;p14"/>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32" name="Google Shape;532;p14"/>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33" name="Google Shape;533;p14"/>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34" name="Google Shape;534;p14"/>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535" name="Google Shape;535;p14"/>
          <p:cNvSpPr/>
          <p:nvPr/>
        </p:nvSpPr>
        <p:spPr>
          <a:xfrm rot="2097180">
            <a:off x="-1671006" y="2663142"/>
            <a:ext cx="5240452" cy="2748656"/>
          </a:xfrm>
          <a:custGeom>
            <a:rect b="b" l="l" r="r" t="t"/>
            <a:pathLst>
              <a:path extrusionOk="0" h="51065" w="97358">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rot="-7714840">
            <a:off x="5851813" y="-467516"/>
            <a:ext cx="5968637" cy="3523108"/>
          </a:xfrm>
          <a:custGeom>
            <a:rect b="b" l="l" r="r" t="t"/>
            <a:pathLst>
              <a:path extrusionOk="0" h="58239" w="98665">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rot="1767436">
            <a:off x="6869147" y="3579817"/>
            <a:ext cx="1395981" cy="1525556"/>
          </a:xfrm>
          <a:custGeom>
            <a:rect b="b" l="l" r="r" t="t"/>
            <a:pathLst>
              <a:path extrusionOk="0" h="42950" w="39302">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txBox="1"/>
          <p:nvPr>
            <p:ph type="title"/>
          </p:nvPr>
        </p:nvSpPr>
        <p:spPr>
          <a:xfrm>
            <a:off x="2091000" y="1915266"/>
            <a:ext cx="4962000" cy="478200"/>
          </a:xfrm>
          <a:prstGeom prst="rect">
            <a:avLst/>
          </a:prstGeom>
        </p:spPr>
        <p:txBody>
          <a:bodyPr anchorCtr="0" anchor="ctr" bIns="91425" lIns="91425" spcFirstLastPara="1" rIns="91425" wrap="square" tIns="91425">
            <a:noAutofit/>
          </a:bodyPr>
          <a:lstStyle>
            <a:lvl1pPr lvl="0">
              <a:spcBef>
                <a:spcPts val="0"/>
              </a:spcBef>
              <a:spcAft>
                <a:spcPts val="0"/>
              </a:spcAft>
              <a:buNone/>
              <a:defRPr sz="3200"/>
            </a:lvl1pPr>
            <a:lvl2pPr lvl="1">
              <a:spcBef>
                <a:spcPts val="0"/>
              </a:spcBef>
              <a:spcAft>
                <a:spcPts val="0"/>
              </a:spcAft>
              <a:buNone/>
              <a:defRPr sz="3200"/>
            </a:lvl2pPr>
            <a:lvl3pPr lvl="2">
              <a:spcBef>
                <a:spcPts val="0"/>
              </a:spcBef>
              <a:spcAft>
                <a:spcPts val="0"/>
              </a:spcAft>
              <a:buNone/>
              <a:defRPr sz="3200"/>
            </a:lvl3pPr>
            <a:lvl4pPr lvl="3">
              <a:spcBef>
                <a:spcPts val="0"/>
              </a:spcBef>
              <a:spcAft>
                <a:spcPts val="0"/>
              </a:spcAft>
              <a:buNone/>
              <a:defRPr sz="3200"/>
            </a:lvl4pPr>
            <a:lvl5pPr lvl="4">
              <a:spcBef>
                <a:spcPts val="0"/>
              </a:spcBef>
              <a:spcAft>
                <a:spcPts val="0"/>
              </a:spcAft>
              <a:buNone/>
              <a:defRPr sz="3200"/>
            </a:lvl5pPr>
            <a:lvl6pPr lvl="5">
              <a:spcBef>
                <a:spcPts val="0"/>
              </a:spcBef>
              <a:spcAft>
                <a:spcPts val="0"/>
              </a:spcAft>
              <a:buNone/>
              <a:defRPr sz="3200"/>
            </a:lvl6pPr>
            <a:lvl7pPr lvl="6">
              <a:spcBef>
                <a:spcPts val="0"/>
              </a:spcBef>
              <a:spcAft>
                <a:spcPts val="0"/>
              </a:spcAft>
              <a:buNone/>
              <a:defRPr sz="3200"/>
            </a:lvl7pPr>
            <a:lvl8pPr lvl="7">
              <a:spcBef>
                <a:spcPts val="0"/>
              </a:spcBef>
              <a:spcAft>
                <a:spcPts val="0"/>
              </a:spcAft>
              <a:buNone/>
              <a:defRPr sz="3200"/>
            </a:lvl8pPr>
            <a:lvl9pPr lvl="8">
              <a:spcBef>
                <a:spcPts val="0"/>
              </a:spcBef>
              <a:spcAft>
                <a:spcPts val="0"/>
              </a:spcAft>
              <a:buNone/>
              <a:defRPr sz="3200"/>
            </a:lvl9pPr>
          </a:lstStyle>
          <a:p/>
        </p:txBody>
      </p:sp>
      <p:sp>
        <p:nvSpPr>
          <p:cNvPr id="539" name="Google Shape;539;p14"/>
          <p:cNvSpPr txBox="1"/>
          <p:nvPr>
            <p:ph idx="1" type="body"/>
          </p:nvPr>
        </p:nvSpPr>
        <p:spPr>
          <a:xfrm>
            <a:off x="2091000" y="2500422"/>
            <a:ext cx="4962000" cy="7278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540" name="Shape 540"/>
        <p:cNvGrpSpPr/>
        <p:nvPr/>
      </p:nvGrpSpPr>
      <p:grpSpPr>
        <a:xfrm>
          <a:off x="0" y="0"/>
          <a:ext cx="0" cy="0"/>
          <a:chOff x="0" y="0"/>
          <a:chExt cx="0" cy="0"/>
        </a:xfrm>
      </p:grpSpPr>
      <p:grpSp>
        <p:nvGrpSpPr>
          <p:cNvPr id="541" name="Google Shape;541;p15"/>
          <p:cNvGrpSpPr/>
          <p:nvPr/>
        </p:nvGrpSpPr>
        <p:grpSpPr>
          <a:xfrm>
            <a:off x="-481950" y="-257250"/>
            <a:ext cx="10107900" cy="5658000"/>
            <a:chOff x="-298500" y="6796775"/>
            <a:chExt cx="10107900" cy="5658000"/>
          </a:xfrm>
        </p:grpSpPr>
        <p:grpSp>
          <p:nvGrpSpPr>
            <p:cNvPr id="542" name="Google Shape;542;p15"/>
            <p:cNvGrpSpPr/>
            <p:nvPr/>
          </p:nvGrpSpPr>
          <p:grpSpPr>
            <a:xfrm>
              <a:off x="-95250" y="6796775"/>
              <a:ext cx="9621724" cy="5658000"/>
              <a:chOff x="-95250" y="6796775"/>
              <a:chExt cx="9621724" cy="5658000"/>
            </a:xfrm>
          </p:grpSpPr>
          <p:cxnSp>
            <p:nvCxnSpPr>
              <p:cNvPr id="543" name="Google Shape;543;p15"/>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4" name="Google Shape;544;p15"/>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5" name="Google Shape;545;p15"/>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6" name="Google Shape;546;p15"/>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7" name="Google Shape;547;p15"/>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8" name="Google Shape;548;p15"/>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49" name="Google Shape;549;p15"/>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0" name="Google Shape;550;p15"/>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1" name="Google Shape;551;p15"/>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2" name="Google Shape;552;p15"/>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3" name="Google Shape;553;p15"/>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4" name="Google Shape;554;p15"/>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5" name="Google Shape;555;p15"/>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6" name="Google Shape;556;p15"/>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7" name="Google Shape;557;p15"/>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15"/>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15"/>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0" name="Google Shape;560;p15"/>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1" name="Google Shape;561;p15"/>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2" name="Google Shape;562;p15"/>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3" name="Google Shape;563;p15"/>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4" name="Google Shape;564;p15"/>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5" name="Google Shape;565;p15"/>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6" name="Google Shape;566;p15"/>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67" name="Google Shape;567;p15"/>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568" name="Google Shape;568;p15"/>
            <p:cNvGrpSpPr/>
            <p:nvPr/>
          </p:nvGrpSpPr>
          <p:grpSpPr>
            <a:xfrm>
              <a:off x="-298500" y="7045279"/>
              <a:ext cx="10107900" cy="5211754"/>
              <a:chOff x="-298500" y="7045279"/>
              <a:chExt cx="10107900" cy="5211754"/>
            </a:xfrm>
          </p:grpSpPr>
          <p:cxnSp>
            <p:nvCxnSpPr>
              <p:cNvPr id="569" name="Google Shape;569;p15"/>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0" name="Google Shape;570;p15"/>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1" name="Google Shape;571;p15"/>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2" name="Google Shape;572;p15"/>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3" name="Google Shape;573;p15"/>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4" name="Google Shape;574;p15"/>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5" name="Google Shape;575;p15"/>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6" name="Google Shape;576;p15"/>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7" name="Google Shape;577;p15"/>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8" name="Google Shape;578;p15"/>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79" name="Google Shape;579;p15"/>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80" name="Google Shape;580;p15"/>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81" name="Google Shape;581;p15"/>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582" name="Google Shape;582;p15"/>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583" name="Google Shape;583;p15"/>
          <p:cNvSpPr/>
          <p:nvPr/>
        </p:nvSpPr>
        <p:spPr>
          <a:xfrm flipH="1">
            <a:off x="-218140" y="1522689"/>
            <a:ext cx="5434634" cy="3841960"/>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rot="5400000">
            <a:off x="7155518" y="111286"/>
            <a:ext cx="2342444" cy="1908722"/>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txBox="1"/>
          <p:nvPr>
            <p:ph type="title"/>
          </p:nvPr>
        </p:nvSpPr>
        <p:spPr>
          <a:xfrm>
            <a:off x="3158100" y="3444826"/>
            <a:ext cx="2827800" cy="3006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2000"/>
            </a:lvl1pPr>
            <a:lvl2pPr lvl="1" algn="ctr">
              <a:spcBef>
                <a:spcPts val="0"/>
              </a:spcBef>
              <a:spcAft>
                <a:spcPts val="0"/>
              </a:spcAft>
              <a:buNone/>
              <a:defRPr sz="2000">
                <a:solidFill>
                  <a:schemeClr val="accent3"/>
                </a:solidFill>
              </a:defRPr>
            </a:lvl2pPr>
            <a:lvl3pPr lvl="2" algn="ctr">
              <a:spcBef>
                <a:spcPts val="0"/>
              </a:spcBef>
              <a:spcAft>
                <a:spcPts val="0"/>
              </a:spcAft>
              <a:buNone/>
              <a:defRPr sz="2000">
                <a:solidFill>
                  <a:schemeClr val="accent3"/>
                </a:solidFill>
              </a:defRPr>
            </a:lvl3pPr>
            <a:lvl4pPr lvl="3" algn="ctr">
              <a:spcBef>
                <a:spcPts val="0"/>
              </a:spcBef>
              <a:spcAft>
                <a:spcPts val="0"/>
              </a:spcAft>
              <a:buNone/>
              <a:defRPr sz="2000">
                <a:solidFill>
                  <a:schemeClr val="accent3"/>
                </a:solidFill>
              </a:defRPr>
            </a:lvl4pPr>
            <a:lvl5pPr lvl="4" algn="ctr">
              <a:spcBef>
                <a:spcPts val="0"/>
              </a:spcBef>
              <a:spcAft>
                <a:spcPts val="0"/>
              </a:spcAft>
              <a:buNone/>
              <a:defRPr sz="2000">
                <a:solidFill>
                  <a:schemeClr val="accent3"/>
                </a:solidFill>
              </a:defRPr>
            </a:lvl5pPr>
            <a:lvl6pPr lvl="5" algn="ctr">
              <a:spcBef>
                <a:spcPts val="0"/>
              </a:spcBef>
              <a:spcAft>
                <a:spcPts val="0"/>
              </a:spcAft>
              <a:buNone/>
              <a:defRPr sz="2000">
                <a:solidFill>
                  <a:schemeClr val="accent3"/>
                </a:solidFill>
              </a:defRPr>
            </a:lvl6pPr>
            <a:lvl7pPr lvl="6" algn="ctr">
              <a:spcBef>
                <a:spcPts val="0"/>
              </a:spcBef>
              <a:spcAft>
                <a:spcPts val="0"/>
              </a:spcAft>
              <a:buNone/>
              <a:defRPr sz="2000">
                <a:solidFill>
                  <a:schemeClr val="accent3"/>
                </a:solidFill>
              </a:defRPr>
            </a:lvl7pPr>
            <a:lvl8pPr lvl="7" algn="ctr">
              <a:spcBef>
                <a:spcPts val="0"/>
              </a:spcBef>
              <a:spcAft>
                <a:spcPts val="0"/>
              </a:spcAft>
              <a:buNone/>
              <a:defRPr sz="2000">
                <a:solidFill>
                  <a:schemeClr val="accent3"/>
                </a:solidFill>
              </a:defRPr>
            </a:lvl8pPr>
            <a:lvl9pPr lvl="8" algn="ctr">
              <a:spcBef>
                <a:spcPts val="0"/>
              </a:spcBef>
              <a:spcAft>
                <a:spcPts val="0"/>
              </a:spcAft>
              <a:buNone/>
              <a:defRPr sz="2000">
                <a:solidFill>
                  <a:schemeClr val="accent3"/>
                </a:solidFill>
              </a:defRPr>
            </a:lvl9pPr>
          </a:lstStyle>
          <a:p/>
        </p:txBody>
      </p:sp>
      <p:sp>
        <p:nvSpPr>
          <p:cNvPr id="586" name="Google Shape;586;p15"/>
          <p:cNvSpPr txBox="1"/>
          <p:nvPr>
            <p:ph idx="2" type="title"/>
          </p:nvPr>
        </p:nvSpPr>
        <p:spPr>
          <a:xfrm>
            <a:off x="2654700" y="1572950"/>
            <a:ext cx="3834600" cy="130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2100"/>
            </a:lvl1pPr>
            <a:lvl2pPr lvl="1" rtl="0" algn="ctr">
              <a:spcBef>
                <a:spcPts val="1600"/>
              </a:spcBef>
              <a:spcAft>
                <a:spcPts val="0"/>
              </a:spcAft>
              <a:buNone/>
              <a:defRPr b="0" sz="2100">
                <a:solidFill>
                  <a:schemeClr val="accent3"/>
                </a:solidFill>
              </a:defRPr>
            </a:lvl2pPr>
            <a:lvl3pPr lvl="2" rtl="0" algn="ctr">
              <a:spcBef>
                <a:spcPts val="1600"/>
              </a:spcBef>
              <a:spcAft>
                <a:spcPts val="0"/>
              </a:spcAft>
              <a:buNone/>
              <a:defRPr b="0" sz="2100">
                <a:solidFill>
                  <a:schemeClr val="accent3"/>
                </a:solidFill>
              </a:defRPr>
            </a:lvl3pPr>
            <a:lvl4pPr lvl="3" rtl="0" algn="ctr">
              <a:spcBef>
                <a:spcPts val="1600"/>
              </a:spcBef>
              <a:spcAft>
                <a:spcPts val="0"/>
              </a:spcAft>
              <a:buNone/>
              <a:defRPr b="0" sz="2100">
                <a:solidFill>
                  <a:schemeClr val="accent3"/>
                </a:solidFill>
              </a:defRPr>
            </a:lvl4pPr>
            <a:lvl5pPr lvl="4" rtl="0" algn="ctr">
              <a:spcBef>
                <a:spcPts val="1600"/>
              </a:spcBef>
              <a:spcAft>
                <a:spcPts val="0"/>
              </a:spcAft>
              <a:buNone/>
              <a:defRPr b="0" sz="2100">
                <a:solidFill>
                  <a:schemeClr val="accent3"/>
                </a:solidFill>
              </a:defRPr>
            </a:lvl5pPr>
            <a:lvl6pPr lvl="5" rtl="0" algn="ctr">
              <a:spcBef>
                <a:spcPts val="1600"/>
              </a:spcBef>
              <a:spcAft>
                <a:spcPts val="0"/>
              </a:spcAft>
              <a:buNone/>
              <a:defRPr b="0" sz="2100">
                <a:solidFill>
                  <a:schemeClr val="accent3"/>
                </a:solidFill>
              </a:defRPr>
            </a:lvl6pPr>
            <a:lvl7pPr lvl="6" rtl="0" algn="ctr">
              <a:spcBef>
                <a:spcPts val="1600"/>
              </a:spcBef>
              <a:spcAft>
                <a:spcPts val="0"/>
              </a:spcAft>
              <a:buNone/>
              <a:defRPr b="0" sz="2100">
                <a:solidFill>
                  <a:schemeClr val="accent3"/>
                </a:solidFill>
              </a:defRPr>
            </a:lvl7pPr>
            <a:lvl8pPr lvl="7" rtl="0" algn="ctr">
              <a:spcBef>
                <a:spcPts val="1600"/>
              </a:spcBef>
              <a:spcAft>
                <a:spcPts val="0"/>
              </a:spcAft>
              <a:buNone/>
              <a:defRPr b="0" sz="2100">
                <a:solidFill>
                  <a:schemeClr val="accent3"/>
                </a:solidFill>
              </a:defRPr>
            </a:lvl8pPr>
            <a:lvl9pPr lvl="8" rtl="0" algn="ctr">
              <a:spcBef>
                <a:spcPts val="1600"/>
              </a:spcBef>
              <a:spcAft>
                <a:spcPts val="1600"/>
              </a:spcAft>
              <a:buNone/>
              <a:defRPr b="0" sz="21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587" name="Shape 587"/>
        <p:cNvGrpSpPr/>
        <p:nvPr/>
      </p:nvGrpSpPr>
      <p:grpSpPr>
        <a:xfrm>
          <a:off x="0" y="0"/>
          <a:ext cx="0" cy="0"/>
          <a:chOff x="0" y="0"/>
          <a:chExt cx="0" cy="0"/>
        </a:xfrm>
      </p:grpSpPr>
      <p:grpSp>
        <p:nvGrpSpPr>
          <p:cNvPr id="588" name="Google Shape;588;p16"/>
          <p:cNvGrpSpPr/>
          <p:nvPr/>
        </p:nvGrpSpPr>
        <p:grpSpPr>
          <a:xfrm>
            <a:off x="-481950" y="-257250"/>
            <a:ext cx="10107900" cy="5658000"/>
            <a:chOff x="-298500" y="6796775"/>
            <a:chExt cx="10107900" cy="5658000"/>
          </a:xfrm>
        </p:grpSpPr>
        <p:grpSp>
          <p:nvGrpSpPr>
            <p:cNvPr id="589" name="Google Shape;589;p16"/>
            <p:cNvGrpSpPr/>
            <p:nvPr/>
          </p:nvGrpSpPr>
          <p:grpSpPr>
            <a:xfrm>
              <a:off x="-95250" y="6796775"/>
              <a:ext cx="9621724" cy="5658000"/>
              <a:chOff x="-95250" y="6796775"/>
              <a:chExt cx="9621724" cy="5658000"/>
            </a:xfrm>
          </p:grpSpPr>
          <p:cxnSp>
            <p:nvCxnSpPr>
              <p:cNvPr id="590" name="Google Shape;590;p16"/>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1" name="Google Shape;591;p16"/>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2" name="Google Shape;592;p16"/>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3" name="Google Shape;593;p16"/>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4" name="Google Shape;594;p16"/>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5" name="Google Shape;595;p16"/>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6" name="Google Shape;596;p16"/>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7" name="Google Shape;597;p16"/>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8" name="Google Shape;598;p16"/>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9" name="Google Shape;599;p16"/>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0" name="Google Shape;600;p16"/>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1" name="Google Shape;601;p16"/>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16"/>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3" name="Google Shape;603;p16"/>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4" name="Google Shape;604;p16"/>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5" name="Google Shape;605;p16"/>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6" name="Google Shape;606;p16"/>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16"/>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8" name="Google Shape;608;p16"/>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9" name="Google Shape;609;p16"/>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0" name="Google Shape;610;p16"/>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1" name="Google Shape;611;p16"/>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2" name="Google Shape;612;p16"/>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3" name="Google Shape;613;p16"/>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4" name="Google Shape;614;p16"/>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615" name="Google Shape;615;p16"/>
            <p:cNvGrpSpPr/>
            <p:nvPr/>
          </p:nvGrpSpPr>
          <p:grpSpPr>
            <a:xfrm>
              <a:off x="-298500" y="7045279"/>
              <a:ext cx="10107900" cy="5211754"/>
              <a:chOff x="-298500" y="7045279"/>
              <a:chExt cx="10107900" cy="5211754"/>
            </a:xfrm>
          </p:grpSpPr>
          <p:cxnSp>
            <p:nvCxnSpPr>
              <p:cNvPr id="616" name="Google Shape;616;p16"/>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17" name="Google Shape;617;p16"/>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18" name="Google Shape;618;p16"/>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19" name="Google Shape;619;p16"/>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0" name="Google Shape;620;p16"/>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16"/>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2" name="Google Shape;622;p16"/>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16"/>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4" name="Google Shape;624;p16"/>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5" name="Google Shape;625;p16"/>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6" name="Google Shape;626;p16"/>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7" name="Google Shape;627;p16"/>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8" name="Google Shape;628;p16"/>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29" name="Google Shape;629;p16"/>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630" name="Google Shape;630;p16"/>
          <p:cNvSpPr/>
          <p:nvPr/>
        </p:nvSpPr>
        <p:spPr>
          <a:xfrm>
            <a:off x="-95250" y="-95250"/>
            <a:ext cx="2087083" cy="1700643"/>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4033210" y="1620814"/>
            <a:ext cx="5434634" cy="3841960"/>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514275" y="3443898"/>
            <a:ext cx="2238271" cy="2240766"/>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txBox="1"/>
          <p:nvPr>
            <p:ph idx="1" type="body"/>
          </p:nvPr>
        </p:nvSpPr>
        <p:spPr>
          <a:xfrm>
            <a:off x="1951925" y="2529825"/>
            <a:ext cx="2627100" cy="892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4" name="Google Shape;634;p16"/>
          <p:cNvSpPr txBox="1"/>
          <p:nvPr>
            <p:ph type="title"/>
          </p:nvPr>
        </p:nvSpPr>
        <p:spPr>
          <a:xfrm>
            <a:off x="1951925" y="1520325"/>
            <a:ext cx="1834800" cy="1009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200"/>
            </a:lvl1pPr>
            <a:lvl2pPr lvl="1" rtl="0">
              <a:spcBef>
                <a:spcPts val="0"/>
              </a:spcBef>
              <a:spcAft>
                <a:spcPts val="0"/>
              </a:spcAft>
              <a:buNone/>
              <a:defRPr b="1" sz="3200"/>
            </a:lvl2pPr>
            <a:lvl3pPr lvl="2" rtl="0">
              <a:spcBef>
                <a:spcPts val="0"/>
              </a:spcBef>
              <a:spcAft>
                <a:spcPts val="0"/>
              </a:spcAft>
              <a:buNone/>
              <a:defRPr b="1" sz="3200"/>
            </a:lvl3pPr>
            <a:lvl4pPr lvl="3" rtl="0">
              <a:spcBef>
                <a:spcPts val="0"/>
              </a:spcBef>
              <a:spcAft>
                <a:spcPts val="0"/>
              </a:spcAft>
              <a:buNone/>
              <a:defRPr b="1" sz="3200"/>
            </a:lvl4pPr>
            <a:lvl5pPr lvl="4" rtl="0">
              <a:spcBef>
                <a:spcPts val="0"/>
              </a:spcBef>
              <a:spcAft>
                <a:spcPts val="0"/>
              </a:spcAft>
              <a:buNone/>
              <a:defRPr b="1" sz="3200"/>
            </a:lvl5pPr>
            <a:lvl6pPr lvl="5" rtl="0">
              <a:spcBef>
                <a:spcPts val="0"/>
              </a:spcBef>
              <a:spcAft>
                <a:spcPts val="0"/>
              </a:spcAft>
              <a:buNone/>
              <a:defRPr b="1" sz="3200"/>
            </a:lvl6pPr>
            <a:lvl7pPr lvl="6" rtl="0">
              <a:spcBef>
                <a:spcPts val="0"/>
              </a:spcBef>
              <a:spcAft>
                <a:spcPts val="0"/>
              </a:spcAft>
              <a:buNone/>
              <a:defRPr b="1" sz="3200"/>
            </a:lvl7pPr>
            <a:lvl8pPr lvl="7" rtl="0">
              <a:spcBef>
                <a:spcPts val="0"/>
              </a:spcBef>
              <a:spcAft>
                <a:spcPts val="0"/>
              </a:spcAft>
              <a:buNone/>
              <a:defRPr b="1" sz="3200"/>
            </a:lvl8pPr>
            <a:lvl9pPr lvl="8" rtl="0">
              <a:spcBef>
                <a:spcPts val="0"/>
              </a:spcBef>
              <a:spcAft>
                <a:spcPts val="0"/>
              </a:spcAft>
              <a:buNone/>
              <a:defRPr b="1" sz="3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635" name="Shape 635"/>
        <p:cNvGrpSpPr/>
        <p:nvPr/>
      </p:nvGrpSpPr>
      <p:grpSpPr>
        <a:xfrm>
          <a:off x="0" y="0"/>
          <a:ext cx="0" cy="0"/>
          <a:chOff x="0" y="0"/>
          <a:chExt cx="0" cy="0"/>
        </a:xfrm>
      </p:grpSpPr>
      <p:grpSp>
        <p:nvGrpSpPr>
          <p:cNvPr id="636" name="Google Shape;636;p17"/>
          <p:cNvGrpSpPr/>
          <p:nvPr/>
        </p:nvGrpSpPr>
        <p:grpSpPr>
          <a:xfrm>
            <a:off x="-481950" y="-257250"/>
            <a:ext cx="10107900" cy="5658000"/>
            <a:chOff x="-298500" y="6796775"/>
            <a:chExt cx="10107900" cy="5658000"/>
          </a:xfrm>
        </p:grpSpPr>
        <p:grpSp>
          <p:nvGrpSpPr>
            <p:cNvPr id="637" name="Google Shape;637;p17"/>
            <p:cNvGrpSpPr/>
            <p:nvPr/>
          </p:nvGrpSpPr>
          <p:grpSpPr>
            <a:xfrm>
              <a:off x="-95250" y="6796775"/>
              <a:ext cx="9621724" cy="5658000"/>
              <a:chOff x="-95250" y="6796775"/>
              <a:chExt cx="9621724" cy="5658000"/>
            </a:xfrm>
          </p:grpSpPr>
          <p:cxnSp>
            <p:nvCxnSpPr>
              <p:cNvPr id="638" name="Google Shape;638;p17"/>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39" name="Google Shape;639;p17"/>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0" name="Google Shape;640;p17"/>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1" name="Google Shape;641;p17"/>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2" name="Google Shape;642;p17"/>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3" name="Google Shape;643;p17"/>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4" name="Google Shape;644;p17"/>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5" name="Google Shape;645;p17"/>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6" name="Google Shape;646;p17"/>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7" name="Google Shape;647;p17"/>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17"/>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9" name="Google Shape;649;p17"/>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0" name="Google Shape;650;p17"/>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1" name="Google Shape;651;p17"/>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2" name="Google Shape;652;p17"/>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3" name="Google Shape;653;p17"/>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17"/>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5" name="Google Shape;655;p17"/>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6" name="Google Shape;656;p17"/>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7" name="Google Shape;657;p17"/>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8" name="Google Shape;658;p17"/>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9" name="Google Shape;659;p17"/>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60" name="Google Shape;660;p17"/>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61" name="Google Shape;661;p17"/>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62" name="Google Shape;662;p17"/>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663" name="Google Shape;663;p17"/>
            <p:cNvGrpSpPr/>
            <p:nvPr/>
          </p:nvGrpSpPr>
          <p:grpSpPr>
            <a:xfrm>
              <a:off x="-298500" y="7045279"/>
              <a:ext cx="10107900" cy="5211754"/>
              <a:chOff x="-298500" y="7045279"/>
              <a:chExt cx="10107900" cy="5211754"/>
            </a:xfrm>
          </p:grpSpPr>
          <p:cxnSp>
            <p:nvCxnSpPr>
              <p:cNvPr id="664" name="Google Shape;664;p17"/>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65" name="Google Shape;665;p17"/>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66" name="Google Shape;666;p17"/>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67" name="Google Shape;667;p17"/>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68" name="Google Shape;668;p17"/>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69" name="Google Shape;669;p17"/>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0" name="Google Shape;670;p17"/>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1" name="Google Shape;671;p17"/>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2" name="Google Shape;672;p17"/>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3" name="Google Shape;673;p17"/>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17"/>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5" name="Google Shape;675;p17"/>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6" name="Google Shape;676;p17"/>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677" name="Google Shape;677;p17"/>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678" name="Google Shape;678;p17"/>
          <p:cNvSpPr/>
          <p:nvPr/>
        </p:nvSpPr>
        <p:spPr>
          <a:xfrm rot="627001">
            <a:off x="7904813" y="-547504"/>
            <a:ext cx="2111177" cy="2833658"/>
          </a:xfrm>
          <a:custGeom>
            <a:rect b="b" l="l" r="r" t="t"/>
            <a:pathLst>
              <a:path extrusionOk="0" h="100975" w="7523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flipH="1" rot="10800000">
            <a:off x="-95250" y="3809550"/>
            <a:ext cx="1746180" cy="1422861"/>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681" name="Shape 681"/>
        <p:cNvGrpSpPr/>
        <p:nvPr/>
      </p:nvGrpSpPr>
      <p:grpSpPr>
        <a:xfrm>
          <a:off x="0" y="0"/>
          <a:ext cx="0" cy="0"/>
          <a:chOff x="0" y="0"/>
          <a:chExt cx="0" cy="0"/>
        </a:xfrm>
      </p:grpSpPr>
      <p:grpSp>
        <p:nvGrpSpPr>
          <p:cNvPr id="682" name="Google Shape;682;p18"/>
          <p:cNvGrpSpPr/>
          <p:nvPr/>
        </p:nvGrpSpPr>
        <p:grpSpPr>
          <a:xfrm>
            <a:off x="-481950" y="-257250"/>
            <a:ext cx="10107900" cy="5658000"/>
            <a:chOff x="-298500" y="6796775"/>
            <a:chExt cx="10107900" cy="5658000"/>
          </a:xfrm>
        </p:grpSpPr>
        <p:grpSp>
          <p:nvGrpSpPr>
            <p:cNvPr id="683" name="Google Shape;683;p18"/>
            <p:cNvGrpSpPr/>
            <p:nvPr/>
          </p:nvGrpSpPr>
          <p:grpSpPr>
            <a:xfrm>
              <a:off x="-95250" y="6796775"/>
              <a:ext cx="9621724" cy="5658000"/>
              <a:chOff x="-95250" y="6796775"/>
              <a:chExt cx="9621724" cy="5658000"/>
            </a:xfrm>
          </p:grpSpPr>
          <p:cxnSp>
            <p:nvCxnSpPr>
              <p:cNvPr id="684" name="Google Shape;684;p18"/>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5" name="Google Shape;685;p18"/>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6" name="Google Shape;686;p18"/>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7" name="Google Shape;687;p18"/>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8" name="Google Shape;688;p18"/>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9" name="Google Shape;689;p18"/>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0" name="Google Shape;690;p18"/>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1" name="Google Shape;691;p18"/>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2" name="Google Shape;692;p18"/>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3" name="Google Shape;693;p18"/>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4" name="Google Shape;694;p18"/>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5" name="Google Shape;695;p18"/>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6" name="Google Shape;696;p18"/>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7" name="Google Shape;697;p18"/>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8" name="Google Shape;698;p18"/>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9" name="Google Shape;699;p18"/>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0" name="Google Shape;700;p18"/>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1" name="Google Shape;701;p18"/>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2" name="Google Shape;702;p18"/>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3" name="Google Shape;703;p18"/>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4" name="Google Shape;704;p18"/>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5" name="Google Shape;705;p18"/>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6" name="Google Shape;706;p18"/>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7" name="Google Shape;707;p18"/>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8" name="Google Shape;708;p18"/>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709" name="Google Shape;709;p18"/>
            <p:cNvGrpSpPr/>
            <p:nvPr/>
          </p:nvGrpSpPr>
          <p:grpSpPr>
            <a:xfrm>
              <a:off x="-298500" y="7045279"/>
              <a:ext cx="10107900" cy="5211754"/>
              <a:chOff x="-298500" y="7045279"/>
              <a:chExt cx="10107900" cy="5211754"/>
            </a:xfrm>
          </p:grpSpPr>
          <p:cxnSp>
            <p:nvCxnSpPr>
              <p:cNvPr id="710" name="Google Shape;710;p18"/>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1" name="Google Shape;711;p18"/>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2" name="Google Shape;712;p18"/>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3" name="Google Shape;713;p18"/>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4" name="Google Shape;714;p18"/>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5" name="Google Shape;715;p18"/>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6" name="Google Shape;716;p18"/>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7" name="Google Shape;717;p18"/>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8" name="Google Shape;718;p18"/>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19" name="Google Shape;719;p18"/>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20" name="Google Shape;720;p18"/>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21" name="Google Shape;721;p18"/>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22" name="Google Shape;722;p18"/>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23" name="Google Shape;723;p18"/>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724" name="Google Shape;724;p18"/>
          <p:cNvSpPr/>
          <p:nvPr/>
        </p:nvSpPr>
        <p:spPr>
          <a:xfrm>
            <a:off x="-1112925" y="3204200"/>
            <a:ext cx="5056335" cy="2984603"/>
          </a:xfrm>
          <a:custGeom>
            <a:rect b="b" l="l" r="r" t="t"/>
            <a:pathLst>
              <a:path extrusionOk="0" h="58239" w="98665">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txBox="1"/>
          <p:nvPr>
            <p:ph idx="1" type="subTitle"/>
          </p:nvPr>
        </p:nvSpPr>
        <p:spPr>
          <a:xfrm>
            <a:off x="4724396" y="1299425"/>
            <a:ext cx="33051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26" name="Google Shape;726;p18"/>
          <p:cNvSpPr txBox="1"/>
          <p:nvPr>
            <p:ph idx="2" type="subTitle"/>
          </p:nvPr>
        </p:nvSpPr>
        <p:spPr>
          <a:xfrm>
            <a:off x="4724396" y="2358197"/>
            <a:ext cx="33051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27" name="Google Shape;727;p18"/>
          <p:cNvSpPr txBox="1"/>
          <p:nvPr>
            <p:ph idx="3" type="subTitle"/>
          </p:nvPr>
        </p:nvSpPr>
        <p:spPr>
          <a:xfrm>
            <a:off x="4724396" y="3416968"/>
            <a:ext cx="33051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28" name="Google Shape;728;p18"/>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
        <p:nvSpPr>
          <p:cNvPr id="729" name="Google Shape;729;p18"/>
          <p:cNvSpPr txBox="1"/>
          <p:nvPr>
            <p:ph idx="4" type="subTitle"/>
          </p:nvPr>
        </p:nvSpPr>
        <p:spPr>
          <a:xfrm>
            <a:off x="4724400" y="1706600"/>
            <a:ext cx="3305100" cy="444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0" name="Google Shape;730;p18"/>
          <p:cNvSpPr txBox="1"/>
          <p:nvPr>
            <p:ph idx="5" type="subTitle"/>
          </p:nvPr>
        </p:nvSpPr>
        <p:spPr>
          <a:xfrm>
            <a:off x="4724400" y="2765375"/>
            <a:ext cx="3305100" cy="444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1" name="Google Shape;731;p18"/>
          <p:cNvSpPr txBox="1"/>
          <p:nvPr>
            <p:ph idx="6" type="subTitle"/>
          </p:nvPr>
        </p:nvSpPr>
        <p:spPr>
          <a:xfrm>
            <a:off x="4724400" y="3824150"/>
            <a:ext cx="3305100" cy="444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732" name="Shape 732"/>
        <p:cNvGrpSpPr/>
        <p:nvPr/>
      </p:nvGrpSpPr>
      <p:grpSpPr>
        <a:xfrm>
          <a:off x="0" y="0"/>
          <a:ext cx="0" cy="0"/>
          <a:chOff x="0" y="0"/>
          <a:chExt cx="0" cy="0"/>
        </a:xfrm>
      </p:grpSpPr>
      <p:grpSp>
        <p:nvGrpSpPr>
          <p:cNvPr id="733" name="Google Shape;733;p19"/>
          <p:cNvGrpSpPr/>
          <p:nvPr/>
        </p:nvGrpSpPr>
        <p:grpSpPr>
          <a:xfrm>
            <a:off x="-481950" y="-257250"/>
            <a:ext cx="10107900" cy="5658000"/>
            <a:chOff x="-298500" y="6796775"/>
            <a:chExt cx="10107900" cy="5658000"/>
          </a:xfrm>
        </p:grpSpPr>
        <p:grpSp>
          <p:nvGrpSpPr>
            <p:cNvPr id="734" name="Google Shape;734;p19"/>
            <p:cNvGrpSpPr/>
            <p:nvPr/>
          </p:nvGrpSpPr>
          <p:grpSpPr>
            <a:xfrm>
              <a:off x="-95250" y="6796775"/>
              <a:ext cx="9621724" cy="5658000"/>
              <a:chOff x="-95250" y="6796775"/>
              <a:chExt cx="9621724" cy="5658000"/>
            </a:xfrm>
          </p:grpSpPr>
          <p:cxnSp>
            <p:nvCxnSpPr>
              <p:cNvPr id="735" name="Google Shape;735;p19"/>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36" name="Google Shape;736;p19"/>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37" name="Google Shape;737;p19"/>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38" name="Google Shape;738;p19"/>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39" name="Google Shape;739;p19"/>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0" name="Google Shape;740;p19"/>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1" name="Google Shape;741;p19"/>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2" name="Google Shape;742;p19"/>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3" name="Google Shape;743;p19"/>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4" name="Google Shape;744;p19"/>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5" name="Google Shape;745;p19"/>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6" name="Google Shape;746;p19"/>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7" name="Google Shape;747;p19"/>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8" name="Google Shape;748;p19"/>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9" name="Google Shape;749;p19"/>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0" name="Google Shape;750;p19"/>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1" name="Google Shape;751;p19"/>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2" name="Google Shape;752;p19"/>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3" name="Google Shape;753;p19"/>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4" name="Google Shape;754;p19"/>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5" name="Google Shape;755;p19"/>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6" name="Google Shape;756;p19"/>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7" name="Google Shape;757;p19"/>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8" name="Google Shape;758;p19"/>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9" name="Google Shape;759;p19"/>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760" name="Google Shape;760;p19"/>
            <p:cNvGrpSpPr/>
            <p:nvPr/>
          </p:nvGrpSpPr>
          <p:grpSpPr>
            <a:xfrm>
              <a:off x="-298500" y="7045279"/>
              <a:ext cx="10107900" cy="5211754"/>
              <a:chOff x="-298500" y="7045279"/>
              <a:chExt cx="10107900" cy="5211754"/>
            </a:xfrm>
          </p:grpSpPr>
          <p:cxnSp>
            <p:nvCxnSpPr>
              <p:cNvPr id="761" name="Google Shape;761;p19"/>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2" name="Google Shape;762;p19"/>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3" name="Google Shape;763;p19"/>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4" name="Google Shape;764;p19"/>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5" name="Google Shape;765;p19"/>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6" name="Google Shape;766;p19"/>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7" name="Google Shape;767;p19"/>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8" name="Google Shape;768;p19"/>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69" name="Google Shape;769;p19"/>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70" name="Google Shape;770;p19"/>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71" name="Google Shape;771;p19"/>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72" name="Google Shape;772;p19"/>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73" name="Google Shape;773;p19"/>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774" name="Google Shape;774;p19"/>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775" name="Google Shape;775;p19"/>
          <p:cNvSpPr/>
          <p:nvPr/>
        </p:nvSpPr>
        <p:spPr>
          <a:xfrm rot="-5911358">
            <a:off x="7303541" y="-699809"/>
            <a:ext cx="2142018" cy="2743439"/>
          </a:xfrm>
          <a:custGeom>
            <a:rect b="b" l="l" r="r" t="t"/>
            <a:pathLst>
              <a:path extrusionOk="0" h="78756" w="61491">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115600" y="3033375"/>
            <a:ext cx="713549" cy="816120"/>
          </a:xfrm>
          <a:custGeom>
            <a:rect b="b" l="l" r="r" t="t"/>
            <a:pathLst>
              <a:path extrusionOk="0" h="43284" w="37844">
                <a:moveTo>
                  <a:pt x="9271" y="40305"/>
                </a:moveTo>
                <a:cubicBezTo>
                  <a:pt x="13223" y="42828"/>
                  <a:pt x="18694" y="43284"/>
                  <a:pt x="22858" y="41156"/>
                </a:cubicBezTo>
                <a:cubicBezTo>
                  <a:pt x="23010" y="41065"/>
                  <a:pt x="23162" y="41004"/>
                  <a:pt x="23314" y="40883"/>
                </a:cubicBezTo>
                <a:cubicBezTo>
                  <a:pt x="26445" y="39089"/>
                  <a:pt x="28725" y="36019"/>
                  <a:pt x="29789" y="32615"/>
                </a:cubicBezTo>
                <a:cubicBezTo>
                  <a:pt x="30852" y="29211"/>
                  <a:pt x="30822" y="25533"/>
                  <a:pt x="32068" y="22189"/>
                </a:cubicBezTo>
                <a:cubicBezTo>
                  <a:pt x="33740" y="17630"/>
                  <a:pt x="37843" y="13831"/>
                  <a:pt x="36476" y="8663"/>
                </a:cubicBezTo>
                <a:cubicBezTo>
                  <a:pt x="35564" y="5168"/>
                  <a:pt x="32433" y="2523"/>
                  <a:pt x="28755" y="1794"/>
                </a:cubicBezTo>
                <a:cubicBezTo>
                  <a:pt x="19788" y="1"/>
                  <a:pt x="9180" y="5563"/>
                  <a:pt x="3253" y="15350"/>
                </a:cubicBezTo>
                <a:cubicBezTo>
                  <a:pt x="2128" y="17265"/>
                  <a:pt x="973" y="20214"/>
                  <a:pt x="669" y="23071"/>
                </a:cubicBezTo>
                <a:cubicBezTo>
                  <a:pt x="1" y="29758"/>
                  <a:pt x="3192" y="36202"/>
                  <a:pt x="8724" y="40001"/>
                </a:cubicBezTo>
                <a:cubicBezTo>
                  <a:pt x="8937" y="40092"/>
                  <a:pt x="9119" y="40214"/>
                  <a:pt x="9271" y="4030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713225" y="4236500"/>
            <a:ext cx="713575" cy="714325"/>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txBox="1"/>
          <p:nvPr>
            <p:ph idx="1" type="subTitle"/>
          </p:nvPr>
        </p:nvSpPr>
        <p:spPr>
          <a:xfrm>
            <a:off x="1347311" y="1790638"/>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9" name="Google Shape;779;p19"/>
          <p:cNvSpPr txBox="1"/>
          <p:nvPr>
            <p:ph idx="2" type="subTitle"/>
          </p:nvPr>
        </p:nvSpPr>
        <p:spPr>
          <a:xfrm>
            <a:off x="3547796" y="1790638"/>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0" name="Google Shape;780;p19"/>
          <p:cNvSpPr txBox="1"/>
          <p:nvPr>
            <p:ph idx="3" type="subTitle"/>
          </p:nvPr>
        </p:nvSpPr>
        <p:spPr>
          <a:xfrm>
            <a:off x="5748281" y="1790638"/>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1" name="Google Shape;781;p19"/>
          <p:cNvSpPr txBox="1"/>
          <p:nvPr>
            <p:ph idx="4" type="subTitle"/>
          </p:nvPr>
        </p:nvSpPr>
        <p:spPr>
          <a:xfrm>
            <a:off x="1347311" y="2921614"/>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2" name="Google Shape;782;p19"/>
          <p:cNvSpPr txBox="1"/>
          <p:nvPr>
            <p:ph idx="5" type="subTitle"/>
          </p:nvPr>
        </p:nvSpPr>
        <p:spPr>
          <a:xfrm>
            <a:off x="3547796" y="2921614"/>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3" name="Google Shape;783;p19"/>
          <p:cNvSpPr txBox="1"/>
          <p:nvPr>
            <p:ph idx="6" type="subTitle"/>
          </p:nvPr>
        </p:nvSpPr>
        <p:spPr>
          <a:xfrm>
            <a:off x="5748281" y="2921614"/>
            <a:ext cx="20484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4" name="Google Shape;784;p19"/>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
        <p:nvSpPr>
          <p:cNvPr id="785" name="Google Shape;785;p19"/>
          <p:cNvSpPr txBox="1"/>
          <p:nvPr>
            <p:ph idx="7" type="subTitle"/>
          </p:nvPr>
        </p:nvSpPr>
        <p:spPr>
          <a:xfrm>
            <a:off x="1347300" y="2209138"/>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6" name="Google Shape;786;p19"/>
          <p:cNvSpPr txBox="1"/>
          <p:nvPr>
            <p:ph idx="8" type="subTitle"/>
          </p:nvPr>
        </p:nvSpPr>
        <p:spPr>
          <a:xfrm>
            <a:off x="3547787" y="2209138"/>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7" name="Google Shape;787;p19"/>
          <p:cNvSpPr txBox="1"/>
          <p:nvPr>
            <p:ph idx="9" type="subTitle"/>
          </p:nvPr>
        </p:nvSpPr>
        <p:spPr>
          <a:xfrm>
            <a:off x="5748275" y="2209138"/>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8" name="Google Shape;788;p19"/>
          <p:cNvSpPr txBox="1"/>
          <p:nvPr>
            <p:ph idx="13" type="subTitle"/>
          </p:nvPr>
        </p:nvSpPr>
        <p:spPr>
          <a:xfrm>
            <a:off x="1347300" y="3340112"/>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89" name="Google Shape;789;p19"/>
          <p:cNvSpPr txBox="1"/>
          <p:nvPr>
            <p:ph idx="14" type="subTitle"/>
          </p:nvPr>
        </p:nvSpPr>
        <p:spPr>
          <a:xfrm>
            <a:off x="3547787" y="3340112"/>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0" name="Google Shape;790;p19"/>
          <p:cNvSpPr txBox="1"/>
          <p:nvPr>
            <p:ph idx="15" type="subTitle"/>
          </p:nvPr>
        </p:nvSpPr>
        <p:spPr>
          <a:xfrm>
            <a:off x="5748274" y="3340112"/>
            <a:ext cx="20484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6">
    <p:spTree>
      <p:nvGrpSpPr>
        <p:cNvPr id="791" name="Shape 791"/>
        <p:cNvGrpSpPr/>
        <p:nvPr/>
      </p:nvGrpSpPr>
      <p:grpSpPr>
        <a:xfrm>
          <a:off x="0" y="0"/>
          <a:ext cx="0" cy="0"/>
          <a:chOff x="0" y="0"/>
          <a:chExt cx="0" cy="0"/>
        </a:xfrm>
      </p:grpSpPr>
      <p:grpSp>
        <p:nvGrpSpPr>
          <p:cNvPr id="792" name="Google Shape;792;p20"/>
          <p:cNvGrpSpPr/>
          <p:nvPr/>
        </p:nvGrpSpPr>
        <p:grpSpPr>
          <a:xfrm>
            <a:off x="-481950" y="-257250"/>
            <a:ext cx="10107900" cy="5658000"/>
            <a:chOff x="-298500" y="6796775"/>
            <a:chExt cx="10107900" cy="5658000"/>
          </a:xfrm>
        </p:grpSpPr>
        <p:grpSp>
          <p:nvGrpSpPr>
            <p:cNvPr id="793" name="Google Shape;793;p20"/>
            <p:cNvGrpSpPr/>
            <p:nvPr/>
          </p:nvGrpSpPr>
          <p:grpSpPr>
            <a:xfrm>
              <a:off x="-95250" y="6796775"/>
              <a:ext cx="9621724" cy="5658000"/>
              <a:chOff x="-95250" y="6796775"/>
              <a:chExt cx="9621724" cy="5658000"/>
            </a:xfrm>
          </p:grpSpPr>
          <p:cxnSp>
            <p:nvCxnSpPr>
              <p:cNvPr id="794" name="Google Shape;794;p20"/>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5" name="Google Shape;795;p20"/>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6" name="Google Shape;796;p20"/>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7" name="Google Shape;797;p20"/>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8" name="Google Shape;798;p20"/>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9" name="Google Shape;799;p20"/>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0" name="Google Shape;800;p20"/>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1" name="Google Shape;801;p20"/>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2" name="Google Shape;802;p20"/>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3" name="Google Shape;803;p20"/>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4" name="Google Shape;804;p20"/>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5" name="Google Shape;805;p20"/>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6" name="Google Shape;806;p20"/>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7" name="Google Shape;807;p20"/>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8" name="Google Shape;808;p20"/>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9" name="Google Shape;809;p20"/>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0" name="Google Shape;810;p20"/>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1" name="Google Shape;811;p20"/>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2" name="Google Shape;812;p20"/>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3" name="Google Shape;813;p20"/>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4" name="Google Shape;814;p20"/>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5" name="Google Shape;815;p20"/>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6" name="Google Shape;816;p20"/>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7" name="Google Shape;817;p20"/>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8" name="Google Shape;818;p20"/>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819" name="Google Shape;819;p20"/>
            <p:cNvGrpSpPr/>
            <p:nvPr/>
          </p:nvGrpSpPr>
          <p:grpSpPr>
            <a:xfrm>
              <a:off x="-298500" y="7045279"/>
              <a:ext cx="10107900" cy="5211754"/>
              <a:chOff x="-298500" y="7045279"/>
              <a:chExt cx="10107900" cy="5211754"/>
            </a:xfrm>
          </p:grpSpPr>
          <p:cxnSp>
            <p:nvCxnSpPr>
              <p:cNvPr id="820" name="Google Shape;820;p20"/>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1" name="Google Shape;821;p20"/>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2" name="Google Shape;822;p20"/>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3" name="Google Shape;823;p20"/>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4" name="Google Shape;824;p20"/>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5" name="Google Shape;825;p20"/>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6" name="Google Shape;826;p20"/>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7" name="Google Shape;827;p20"/>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8" name="Google Shape;828;p20"/>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29" name="Google Shape;829;p20"/>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30" name="Google Shape;830;p20"/>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31" name="Google Shape;831;p20"/>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32" name="Google Shape;832;p20"/>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33" name="Google Shape;833;p20"/>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834" name="Google Shape;834;p20"/>
          <p:cNvSpPr/>
          <p:nvPr/>
        </p:nvSpPr>
        <p:spPr>
          <a:xfrm>
            <a:off x="7602745" y="4144170"/>
            <a:ext cx="1865273" cy="1318404"/>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txBox="1"/>
          <p:nvPr>
            <p:ph idx="1" type="subTitle"/>
          </p:nvPr>
        </p:nvSpPr>
        <p:spPr>
          <a:xfrm>
            <a:off x="921763" y="2168129"/>
            <a:ext cx="20649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36" name="Google Shape;836;p20"/>
          <p:cNvSpPr txBox="1"/>
          <p:nvPr>
            <p:ph idx="2" type="subTitle"/>
          </p:nvPr>
        </p:nvSpPr>
        <p:spPr>
          <a:xfrm>
            <a:off x="4784442" y="2168129"/>
            <a:ext cx="20649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37" name="Google Shape;837;p20"/>
          <p:cNvSpPr txBox="1"/>
          <p:nvPr>
            <p:ph idx="3" type="subTitle"/>
          </p:nvPr>
        </p:nvSpPr>
        <p:spPr>
          <a:xfrm>
            <a:off x="921763" y="3870480"/>
            <a:ext cx="20649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38" name="Google Shape;838;p20"/>
          <p:cNvSpPr txBox="1"/>
          <p:nvPr>
            <p:ph idx="4" type="subTitle"/>
          </p:nvPr>
        </p:nvSpPr>
        <p:spPr>
          <a:xfrm>
            <a:off x="4784442" y="3861105"/>
            <a:ext cx="20649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39" name="Google Shape;839;p20"/>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
        <p:nvSpPr>
          <p:cNvPr id="840" name="Google Shape;840;p20"/>
          <p:cNvSpPr txBox="1"/>
          <p:nvPr>
            <p:ph idx="5" type="subTitle"/>
          </p:nvPr>
        </p:nvSpPr>
        <p:spPr>
          <a:xfrm>
            <a:off x="921763" y="1512029"/>
            <a:ext cx="2064900" cy="656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41" name="Google Shape;841;p20"/>
          <p:cNvSpPr txBox="1"/>
          <p:nvPr>
            <p:ph idx="6" type="subTitle"/>
          </p:nvPr>
        </p:nvSpPr>
        <p:spPr>
          <a:xfrm>
            <a:off x="4784442" y="1512024"/>
            <a:ext cx="2064900" cy="656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42" name="Google Shape;842;p20"/>
          <p:cNvSpPr txBox="1"/>
          <p:nvPr>
            <p:ph idx="7" type="subTitle"/>
          </p:nvPr>
        </p:nvSpPr>
        <p:spPr>
          <a:xfrm>
            <a:off x="921763" y="3205014"/>
            <a:ext cx="2064900" cy="656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43" name="Google Shape;843;p20"/>
          <p:cNvSpPr txBox="1"/>
          <p:nvPr>
            <p:ph idx="8" type="subTitle"/>
          </p:nvPr>
        </p:nvSpPr>
        <p:spPr>
          <a:xfrm>
            <a:off x="4784442" y="3205014"/>
            <a:ext cx="2064900" cy="656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grpSp>
        <p:nvGrpSpPr>
          <p:cNvPr id="56" name="Google Shape;56;p3"/>
          <p:cNvGrpSpPr/>
          <p:nvPr/>
        </p:nvGrpSpPr>
        <p:grpSpPr>
          <a:xfrm>
            <a:off x="-481950" y="-257250"/>
            <a:ext cx="10107900" cy="5658000"/>
            <a:chOff x="-298500" y="6796775"/>
            <a:chExt cx="10107900" cy="5658000"/>
          </a:xfrm>
        </p:grpSpPr>
        <p:grpSp>
          <p:nvGrpSpPr>
            <p:cNvPr id="57" name="Google Shape;57;p3"/>
            <p:cNvGrpSpPr/>
            <p:nvPr/>
          </p:nvGrpSpPr>
          <p:grpSpPr>
            <a:xfrm>
              <a:off x="-95250" y="6796775"/>
              <a:ext cx="9621724" cy="5658000"/>
              <a:chOff x="-95250" y="6796775"/>
              <a:chExt cx="9621724" cy="5658000"/>
            </a:xfrm>
          </p:grpSpPr>
          <p:cxnSp>
            <p:nvCxnSpPr>
              <p:cNvPr id="58" name="Google Shape;58;p3"/>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59" name="Google Shape;59;p3"/>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0" name="Google Shape;60;p3"/>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1" name="Google Shape;61;p3"/>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2" name="Google Shape;62;p3"/>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3" name="Google Shape;63;p3"/>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4" name="Google Shape;64;p3"/>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5" name="Google Shape;65;p3"/>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6" name="Google Shape;66;p3"/>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7" name="Google Shape;67;p3"/>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8" name="Google Shape;68;p3"/>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69" name="Google Shape;69;p3"/>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0" name="Google Shape;70;p3"/>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1" name="Google Shape;71;p3"/>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2" name="Google Shape;72;p3"/>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3" name="Google Shape;73;p3"/>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4" name="Google Shape;74;p3"/>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5" name="Google Shape;75;p3"/>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6" name="Google Shape;76;p3"/>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7" name="Google Shape;77;p3"/>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8" name="Google Shape;78;p3"/>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79" name="Google Shape;79;p3"/>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0" name="Google Shape;80;p3"/>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1" name="Google Shape;81;p3"/>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2" name="Google Shape;82;p3"/>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83" name="Google Shape;83;p3"/>
            <p:cNvGrpSpPr/>
            <p:nvPr/>
          </p:nvGrpSpPr>
          <p:grpSpPr>
            <a:xfrm>
              <a:off x="-298500" y="7045279"/>
              <a:ext cx="10107900" cy="5211754"/>
              <a:chOff x="-298500" y="7045279"/>
              <a:chExt cx="10107900" cy="5211754"/>
            </a:xfrm>
          </p:grpSpPr>
          <p:cxnSp>
            <p:nvCxnSpPr>
              <p:cNvPr id="84" name="Google Shape;84;p3"/>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5" name="Google Shape;85;p3"/>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6" name="Google Shape;86;p3"/>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 name="Google Shape;87;p3"/>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 name="Google Shape;88;p3"/>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9" name="Google Shape;89;p3"/>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0" name="Google Shape;90;p3"/>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1" name="Google Shape;91;p3"/>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2" name="Google Shape;92;p3"/>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 name="Google Shape;93;p3"/>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4" name="Google Shape;94;p3"/>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5" name="Google Shape;95;p3"/>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6" name="Google Shape;96;p3"/>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7" name="Google Shape;97;p3"/>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98" name="Google Shape;98;p3"/>
          <p:cNvSpPr/>
          <p:nvPr/>
        </p:nvSpPr>
        <p:spPr>
          <a:xfrm rot="-1028688">
            <a:off x="5415649" y="3225092"/>
            <a:ext cx="5240481" cy="2748671"/>
          </a:xfrm>
          <a:custGeom>
            <a:rect b="b" l="l" r="r" t="t"/>
            <a:pathLst>
              <a:path extrusionOk="0" h="51065" w="97358">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941475" y="3333749"/>
            <a:ext cx="4643175" cy="2740727"/>
          </a:xfrm>
          <a:custGeom>
            <a:rect b="b" l="l" r="r" t="t"/>
            <a:pathLst>
              <a:path extrusionOk="0" h="58239" w="98665">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txBox="1"/>
          <p:nvPr>
            <p:ph type="title"/>
          </p:nvPr>
        </p:nvSpPr>
        <p:spPr>
          <a:xfrm>
            <a:off x="3171600" y="2533730"/>
            <a:ext cx="2800800" cy="73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3600"/>
              <a:buNone/>
              <a:defRPr sz="3600"/>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01" name="Google Shape;101;p3"/>
          <p:cNvSpPr txBox="1"/>
          <p:nvPr>
            <p:ph idx="1" type="subTitle"/>
          </p:nvPr>
        </p:nvSpPr>
        <p:spPr>
          <a:xfrm>
            <a:off x="3290700" y="3475405"/>
            <a:ext cx="25626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3"/>
          <p:cNvSpPr txBox="1"/>
          <p:nvPr>
            <p:ph hasCustomPrompt="1" idx="2" type="title"/>
          </p:nvPr>
        </p:nvSpPr>
        <p:spPr>
          <a:xfrm>
            <a:off x="3836400" y="1332855"/>
            <a:ext cx="147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2000"/>
              <a:buNone/>
              <a:defRPr sz="6500">
                <a:solidFill>
                  <a:schemeClr val="lt2"/>
                </a:solidFill>
              </a:defRPr>
            </a:lvl1pPr>
            <a:lvl2pPr lvl="1" rtl="0" algn="r">
              <a:spcBef>
                <a:spcPts val="0"/>
              </a:spcBef>
              <a:spcAft>
                <a:spcPts val="0"/>
              </a:spcAft>
              <a:buClr>
                <a:schemeClr val="accent1"/>
              </a:buClr>
              <a:buSzPts val="12000"/>
              <a:buNone/>
              <a:defRPr sz="12000">
                <a:solidFill>
                  <a:schemeClr val="accent1"/>
                </a:solidFill>
              </a:defRPr>
            </a:lvl2pPr>
            <a:lvl3pPr lvl="2" rtl="0" algn="r">
              <a:spcBef>
                <a:spcPts val="0"/>
              </a:spcBef>
              <a:spcAft>
                <a:spcPts val="0"/>
              </a:spcAft>
              <a:buClr>
                <a:schemeClr val="accent1"/>
              </a:buClr>
              <a:buSzPts val="12000"/>
              <a:buNone/>
              <a:defRPr sz="12000">
                <a:solidFill>
                  <a:schemeClr val="accent1"/>
                </a:solidFill>
              </a:defRPr>
            </a:lvl3pPr>
            <a:lvl4pPr lvl="3" rtl="0" algn="r">
              <a:spcBef>
                <a:spcPts val="0"/>
              </a:spcBef>
              <a:spcAft>
                <a:spcPts val="0"/>
              </a:spcAft>
              <a:buClr>
                <a:schemeClr val="accent1"/>
              </a:buClr>
              <a:buSzPts val="12000"/>
              <a:buNone/>
              <a:defRPr sz="12000">
                <a:solidFill>
                  <a:schemeClr val="accent1"/>
                </a:solidFill>
              </a:defRPr>
            </a:lvl4pPr>
            <a:lvl5pPr lvl="4" rtl="0" algn="r">
              <a:spcBef>
                <a:spcPts val="0"/>
              </a:spcBef>
              <a:spcAft>
                <a:spcPts val="0"/>
              </a:spcAft>
              <a:buClr>
                <a:schemeClr val="accent1"/>
              </a:buClr>
              <a:buSzPts val="12000"/>
              <a:buNone/>
              <a:defRPr sz="12000">
                <a:solidFill>
                  <a:schemeClr val="accent1"/>
                </a:solidFill>
              </a:defRPr>
            </a:lvl5pPr>
            <a:lvl6pPr lvl="5" rtl="0" algn="r">
              <a:spcBef>
                <a:spcPts val="0"/>
              </a:spcBef>
              <a:spcAft>
                <a:spcPts val="0"/>
              </a:spcAft>
              <a:buClr>
                <a:schemeClr val="accent1"/>
              </a:buClr>
              <a:buSzPts val="12000"/>
              <a:buNone/>
              <a:defRPr sz="12000">
                <a:solidFill>
                  <a:schemeClr val="accent1"/>
                </a:solidFill>
              </a:defRPr>
            </a:lvl6pPr>
            <a:lvl7pPr lvl="6" rtl="0" algn="r">
              <a:spcBef>
                <a:spcPts val="0"/>
              </a:spcBef>
              <a:spcAft>
                <a:spcPts val="0"/>
              </a:spcAft>
              <a:buClr>
                <a:schemeClr val="accent1"/>
              </a:buClr>
              <a:buSzPts val="12000"/>
              <a:buNone/>
              <a:defRPr sz="12000">
                <a:solidFill>
                  <a:schemeClr val="accent1"/>
                </a:solidFill>
              </a:defRPr>
            </a:lvl7pPr>
            <a:lvl8pPr lvl="7" rtl="0" algn="r">
              <a:spcBef>
                <a:spcPts val="0"/>
              </a:spcBef>
              <a:spcAft>
                <a:spcPts val="0"/>
              </a:spcAft>
              <a:buClr>
                <a:schemeClr val="accent1"/>
              </a:buClr>
              <a:buSzPts val="12000"/>
              <a:buNone/>
              <a:defRPr sz="12000">
                <a:solidFill>
                  <a:schemeClr val="accent1"/>
                </a:solidFill>
              </a:defRPr>
            </a:lvl8pPr>
            <a:lvl9pPr lvl="8" rtl="0" algn="r">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8">
    <p:spTree>
      <p:nvGrpSpPr>
        <p:cNvPr id="844" name="Shape 844"/>
        <p:cNvGrpSpPr/>
        <p:nvPr/>
      </p:nvGrpSpPr>
      <p:grpSpPr>
        <a:xfrm>
          <a:off x="0" y="0"/>
          <a:ext cx="0" cy="0"/>
          <a:chOff x="0" y="0"/>
          <a:chExt cx="0" cy="0"/>
        </a:xfrm>
      </p:grpSpPr>
      <p:grpSp>
        <p:nvGrpSpPr>
          <p:cNvPr id="845" name="Google Shape;845;p21"/>
          <p:cNvGrpSpPr/>
          <p:nvPr/>
        </p:nvGrpSpPr>
        <p:grpSpPr>
          <a:xfrm>
            <a:off x="-481950" y="-257250"/>
            <a:ext cx="10107900" cy="5658000"/>
            <a:chOff x="-298500" y="6796775"/>
            <a:chExt cx="10107900" cy="5658000"/>
          </a:xfrm>
        </p:grpSpPr>
        <p:grpSp>
          <p:nvGrpSpPr>
            <p:cNvPr id="846" name="Google Shape;846;p21"/>
            <p:cNvGrpSpPr/>
            <p:nvPr/>
          </p:nvGrpSpPr>
          <p:grpSpPr>
            <a:xfrm>
              <a:off x="-95250" y="6796775"/>
              <a:ext cx="9621724" cy="5658000"/>
              <a:chOff x="-95250" y="6796775"/>
              <a:chExt cx="9621724" cy="5658000"/>
            </a:xfrm>
          </p:grpSpPr>
          <p:cxnSp>
            <p:nvCxnSpPr>
              <p:cNvPr id="847" name="Google Shape;847;p21"/>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48" name="Google Shape;848;p21"/>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49" name="Google Shape;849;p21"/>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0" name="Google Shape;850;p21"/>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1" name="Google Shape;851;p21"/>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2" name="Google Shape;852;p21"/>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3" name="Google Shape;853;p21"/>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4" name="Google Shape;854;p21"/>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5" name="Google Shape;855;p21"/>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6" name="Google Shape;856;p21"/>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7" name="Google Shape;857;p21"/>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8" name="Google Shape;858;p21"/>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59" name="Google Shape;859;p21"/>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0" name="Google Shape;860;p21"/>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1" name="Google Shape;861;p21"/>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2" name="Google Shape;862;p21"/>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3" name="Google Shape;863;p21"/>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4" name="Google Shape;864;p21"/>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5" name="Google Shape;865;p21"/>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6" name="Google Shape;866;p21"/>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7" name="Google Shape;867;p21"/>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8" name="Google Shape;868;p21"/>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69" name="Google Shape;869;p21"/>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70" name="Google Shape;870;p21"/>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871" name="Google Shape;871;p21"/>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872" name="Google Shape;872;p21"/>
            <p:cNvGrpSpPr/>
            <p:nvPr/>
          </p:nvGrpSpPr>
          <p:grpSpPr>
            <a:xfrm>
              <a:off x="-298500" y="7045279"/>
              <a:ext cx="10107900" cy="5211754"/>
              <a:chOff x="-298500" y="7045279"/>
              <a:chExt cx="10107900" cy="5211754"/>
            </a:xfrm>
          </p:grpSpPr>
          <p:cxnSp>
            <p:nvCxnSpPr>
              <p:cNvPr id="873" name="Google Shape;873;p21"/>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4" name="Google Shape;874;p21"/>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5" name="Google Shape;875;p21"/>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6" name="Google Shape;876;p21"/>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7" name="Google Shape;877;p21"/>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8" name="Google Shape;878;p21"/>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79" name="Google Shape;879;p21"/>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0" name="Google Shape;880;p21"/>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1" name="Google Shape;881;p21"/>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2" name="Google Shape;882;p21"/>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3" name="Google Shape;883;p21"/>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4" name="Google Shape;884;p21"/>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5" name="Google Shape;885;p21"/>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886" name="Google Shape;886;p21"/>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887" name="Google Shape;887;p21"/>
          <p:cNvSpPr/>
          <p:nvPr/>
        </p:nvSpPr>
        <p:spPr>
          <a:xfrm flipH="1" rot="10800000">
            <a:off x="-95250" y="3809550"/>
            <a:ext cx="1746180" cy="1422861"/>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rot="627001">
            <a:off x="7904813" y="-547504"/>
            <a:ext cx="2111177" cy="2833658"/>
          </a:xfrm>
          <a:custGeom>
            <a:rect b="b" l="l" r="r" t="t"/>
            <a:pathLst>
              <a:path extrusionOk="0" h="100975" w="7523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txBox="1"/>
          <p:nvPr>
            <p:ph idx="1" type="subTitle"/>
          </p:nvPr>
        </p:nvSpPr>
        <p:spPr>
          <a:xfrm>
            <a:off x="3828975" y="1427725"/>
            <a:ext cx="1377600" cy="45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90" name="Google Shape;890;p21"/>
          <p:cNvSpPr txBox="1"/>
          <p:nvPr>
            <p:ph hasCustomPrompt="1" type="title"/>
          </p:nvPr>
        </p:nvSpPr>
        <p:spPr>
          <a:xfrm flipH="1">
            <a:off x="713225" y="1369525"/>
            <a:ext cx="9720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1" name="Google Shape;891;p21"/>
          <p:cNvSpPr txBox="1"/>
          <p:nvPr>
            <p:ph idx="2" type="subTitle"/>
          </p:nvPr>
        </p:nvSpPr>
        <p:spPr>
          <a:xfrm>
            <a:off x="3828975" y="2465950"/>
            <a:ext cx="1377600" cy="45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92" name="Google Shape;892;p21"/>
          <p:cNvSpPr txBox="1"/>
          <p:nvPr>
            <p:ph hasCustomPrompt="1" idx="3" type="title"/>
          </p:nvPr>
        </p:nvSpPr>
        <p:spPr>
          <a:xfrm flipH="1">
            <a:off x="713225" y="2407750"/>
            <a:ext cx="9720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3" name="Google Shape;893;p21"/>
          <p:cNvSpPr txBox="1"/>
          <p:nvPr>
            <p:ph idx="4" type="subTitle"/>
          </p:nvPr>
        </p:nvSpPr>
        <p:spPr>
          <a:xfrm>
            <a:off x="3828975" y="3504175"/>
            <a:ext cx="1377600" cy="45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94" name="Google Shape;894;p21"/>
          <p:cNvSpPr txBox="1"/>
          <p:nvPr>
            <p:ph hasCustomPrompt="1" idx="5" type="title"/>
          </p:nvPr>
        </p:nvSpPr>
        <p:spPr>
          <a:xfrm flipH="1">
            <a:off x="713225" y="3445975"/>
            <a:ext cx="9720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5" name="Google Shape;895;p21"/>
          <p:cNvSpPr txBox="1"/>
          <p:nvPr>
            <p:ph idx="6"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
        <p:nvSpPr>
          <p:cNvPr id="896" name="Google Shape;896;p21"/>
          <p:cNvSpPr txBox="1"/>
          <p:nvPr>
            <p:ph idx="7" type="subTitle"/>
          </p:nvPr>
        </p:nvSpPr>
        <p:spPr>
          <a:xfrm>
            <a:off x="5249525" y="1427725"/>
            <a:ext cx="3181200" cy="45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97" name="Google Shape;897;p21"/>
          <p:cNvSpPr txBox="1"/>
          <p:nvPr>
            <p:ph idx="8" type="subTitle"/>
          </p:nvPr>
        </p:nvSpPr>
        <p:spPr>
          <a:xfrm>
            <a:off x="5249525" y="2465950"/>
            <a:ext cx="3181200" cy="45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98" name="Google Shape;898;p21"/>
          <p:cNvSpPr txBox="1"/>
          <p:nvPr>
            <p:ph idx="9" type="subTitle"/>
          </p:nvPr>
        </p:nvSpPr>
        <p:spPr>
          <a:xfrm>
            <a:off x="5249525" y="3504175"/>
            <a:ext cx="3181200" cy="45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899" name="Shape 899"/>
        <p:cNvGrpSpPr/>
        <p:nvPr/>
      </p:nvGrpSpPr>
      <p:grpSpPr>
        <a:xfrm>
          <a:off x="0" y="0"/>
          <a:ext cx="0" cy="0"/>
          <a:chOff x="0" y="0"/>
          <a:chExt cx="0" cy="0"/>
        </a:xfrm>
      </p:grpSpPr>
      <p:grpSp>
        <p:nvGrpSpPr>
          <p:cNvPr id="900" name="Google Shape;900;p22"/>
          <p:cNvGrpSpPr/>
          <p:nvPr/>
        </p:nvGrpSpPr>
        <p:grpSpPr>
          <a:xfrm>
            <a:off x="-481950" y="-257250"/>
            <a:ext cx="10107900" cy="5658000"/>
            <a:chOff x="-298500" y="6796775"/>
            <a:chExt cx="10107900" cy="5658000"/>
          </a:xfrm>
        </p:grpSpPr>
        <p:grpSp>
          <p:nvGrpSpPr>
            <p:cNvPr id="901" name="Google Shape;901;p22"/>
            <p:cNvGrpSpPr/>
            <p:nvPr/>
          </p:nvGrpSpPr>
          <p:grpSpPr>
            <a:xfrm>
              <a:off x="-95250" y="6796775"/>
              <a:ext cx="9621724" cy="5658000"/>
              <a:chOff x="-95250" y="6796775"/>
              <a:chExt cx="9621724" cy="5658000"/>
            </a:xfrm>
          </p:grpSpPr>
          <p:cxnSp>
            <p:nvCxnSpPr>
              <p:cNvPr id="902" name="Google Shape;902;p22"/>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3" name="Google Shape;903;p22"/>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4" name="Google Shape;904;p22"/>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5" name="Google Shape;905;p22"/>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6" name="Google Shape;906;p22"/>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7" name="Google Shape;907;p22"/>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8" name="Google Shape;908;p22"/>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09" name="Google Shape;909;p22"/>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0" name="Google Shape;910;p22"/>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1" name="Google Shape;911;p22"/>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2" name="Google Shape;912;p22"/>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3" name="Google Shape;913;p22"/>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4" name="Google Shape;914;p22"/>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5" name="Google Shape;915;p22"/>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6" name="Google Shape;916;p22"/>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7" name="Google Shape;917;p22"/>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8" name="Google Shape;918;p22"/>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19" name="Google Shape;919;p22"/>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0" name="Google Shape;920;p22"/>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1" name="Google Shape;921;p22"/>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2" name="Google Shape;922;p22"/>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3" name="Google Shape;923;p22"/>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4" name="Google Shape;924;p22"/>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5" name="Google Shape;925;p22"/>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26" name="Google Shape;926;p22"/>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927" name="Google Shape;927;p22"/>
            <p:cNvGrpSpPr/>
            <p:nvPr/>
          </p:nvGrpSpPr>
          <p:grpSpPr>
            <a:xfrm>
              <a:off x="-298500" y="7045279"/>
              <a:ext cx="10107900" cy="5211754"/>
              <a:chOff x="-298500" y="7045279"/>
              <a:chExt cx="10107900" cy="5211754"/>
            </a:xfrm>
          </p:grpSpPr>
          <p:cxnSp>
            <p:nvCxnSpPr>
              <p:cNvPr id="928" name="Google Shape;928;p22"/>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29" name="Google Shape;929;p22"/>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0" name="Google Shape;930;p22"/>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1" name="Google Shape;931;p22"/>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2" name="Google Shape;932;p22"/>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3" name="Google Shape;933;p22"/>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4" name="Google Shape;934;p22"/>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5" name="Google Shape;935;p22"/>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6" name="Google Shape;936;p22"/>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7" name="Google Shape;937;p22"/>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8" name="Google Shape;938;p22"/>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39" name="Google Shape;939;p22"/>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40" name="Google Shape;940;p22"/>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41" name="Google Shape;941;p22"/>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942" name="Google Shape;942;p22"/>
          <p:cNvSpPr/>
          <p:nvPr/>
        </p:nvSpPr>
        <p:spPr>
          <a:xfrm>
            <a:off x="4033210" y="1620814"/>
            <a:ext cx="5434634" cy="3841960"/>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p:cNvSpPr/>
          <p:nvPr/>
        </p:nvSpPr>
        <p:spPr>
          <a:xfrm>
            <a:off x="-95250" y="-95250"/>
            <a:ext cx="2087083" cy="1700643"/>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p:cNvSpPr txBox="1"/>
          <p:nvPr>
            <p:ph type="title"/>
          </p:nvPr>
        </p:nvSpPr>
        <p:spPr>
          <a:xfrm>
            <a:off x="711149" y="679325"/>
            <a:ext cx="3861000" cy="782400"/>
          </a:xfrm>
          <a:prstGeom prst="rect">
            <a:avLst/>
          </a:prstGeom>
        </p:spPr>
        <p:txBody>
          <a:bodyPr anchorCtr="0" anchor="ctr" bIns="91425" lIns="91425" spcFirstLastPara="1" rIns="91425" wrap="square" tIns="91425">
            <a:noAutofit/>
          </a:bodyPr>
          <a:lstStyle>
            <a:lvl1pPr lvl="0">
              <a:spcBef>
                <a:spcPts val="0"/>
              </a:spcBef>
              <a:spcAft>
                <a:spcPts val="0"/>
              </a:spcAft>
              <a:buNone/>
              <a:defRPr sz="6000"/>
            </a:lvl1pPr>
            <a:lvl2pPr lvl="1">
              <a:spcBef>
                <a:spcPts val="0"/>
              </a:spcBef>
              <a:spcAft>
                <a:spcPts val="0"/>
              </a:spcAft>
              <a:buNone/>
              <a:defRPr sz="6000"/>
            </a:lvl2pPr>
            <a:lvl3pPr lvl="2">
              <a:spcBef>
                <a:spcPts val="0"/>
              </a:spcBef>
              <a:spcAft>
                <a:spcPts val="0"/>
              </a:spcAft>
              <a:buNone/>
              <a:defRPr sz="6000"/>
            </a:lvl3pPr>
            <a:lvl4pPr lvl="3">
              <a:spcBef>
                <a:spcPts val="0"/>
              </a:spcBef>
              <a:spcAft>
                <a:spcPts val="0"/>
              </a:spcAft>
              <a:buNone/>
              <a:defRPr sz="6000"/>
            </a:lvl4pPr>
            <a:lvl5pPr lvl="4">
              <a:spcBef>
                <a:spcPts val="0"/>
              </a:spcBef>
              <a:spcAft>
                <a:spcPts val="0"/>
              </a:spcAft>
              <a:buNone/>
              <a:defRPr sz="6000"/>
            </a:lvl5pPr>
            <a:lvl6pPr lvl="5">
              <a:spcBef>
                <a:spcPts val="0"/>
              </a:spcBef>
              <a:spcAft>
                <a:spcPts val="0"/>
              </a:spcAft>
              <a:buNone/>
              <a:defRPr sz="6000"/>
            </a:lvl6pPr>
            <a:lvl7pPr lvl="6">
              <a:spcBef>
                <a:spcPts val="0"/>
              </a:spcBef>
              <a:spcAft>
                <a:spcPts val="0"/>
              </a:spcAft>
              <a:buNone/>
              <a:defRPr sz="6000"/>
            </a:lvl7pPr>
            <a:lvl8pPr lvl="7">
              <a:spcBef>
                <a:spcPts val="0"/>
              </a:spcBef>
              <a:spcAft>
                <a:spcPts val="0"/>
              </a:spcAft>
              <a:buNone/>
              <a:defRPr sz="6000"/>
            </a:lvl8pPr>
            <a:lvl9pPr lvl="8">
              <a:spcBef>
                <a:spcPts val="0"/>
              </a:spcBef>
              <a:spcAft>
                <a:spcPts val="0"/>
              </a:spcAft>
              <a:buNone/>
              <a:defRPr sz="6000"/>
            </a:lvl9pPr>
          </a:lstStyle>
          <a:p/>
        </p:txBody>
      </p:sp>
      <p:sp>
        <p:nvSpPr>
          <p:cNvPr id="945" name="Google Shape;945;p22"/>
          <p:cNvSpPr txBox="1"/>
          <p:nvPr>
            <p:ph idx="1" type="subTitle"/>
          </p:nvPr>
        </p:nvSpPr>
        <p:spPr>
          <a:xfrm>
            <a:off x="711100" y="1619050"/>
            <a:ext cx="3861000" cy="12189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ourier New"/>
              <a:buNone/>
              <a:defRPr b="1" sz="2000"/>
            </a:lvl1pPr>
            <a:lvl2pPr lvl="1">
              <a:spcBef>
                <a:spcPts val="0"/>
              </a:spcBef>
              <a:spcAft>
                <a:spcPts val="0"/>
              </a:spcAft>
              <a:buSzPts val="1800"/>
              <a:buFont typeface="Courier New"/>
              <a:buNone/>
              <a:defRPr b="1" sz="1800">
                <a:latin typeface="Courier New"/>
                <a:ea typeface="Courier New"/>
                <a:cs typeface="Courier New"/>
                <a:sym typeface="Courier New"/>
              </a:defRPr>
            </a:lvl2pPr>
            <a:lvl3pPr lvl="2">
              <a:spcBef>
                <a:spcPts val="1600"/>
              </a:spcBef>
              <a:spcAft>
                <a:spcPts val="0"/>
              </a:spcAft>
              <a:buSzPts val="1800"/>
              <a:buFont typeface="Courier New"/>
              <a:buNone/>
              <a:defRPr b="1" sz="1800">
                <a:latin typeface="Courier New"/>
                <a:ea typeface="Courier New"/>
                <a:cs typeface="Courier New"/>
                <a:sym typeface="Courier New"/>
              </a:defRPr>
            </a:lvl3pPr>
            <a:lvl4pPr lvl="3">
              <a:spcBef>
                <a:spcPts val="1600"/>
              </a:spcBef>
              <a:spcAft>
                <a:spcPts val="0"/>
              </a:spcAft>
              <a:buSzPts val="1800"/>
              <a:buFont typeface="Courier New"/>
              <a:buNone/>
              <a:defRPr b="1" sz="1800">
                <a:latin typeface="Courier New"/>
                <a:ea typeface="Courier New"/>
                <a:cs typeface="Courier New"/>
                <a:sym typeface="Courier New"/>
              </a:defRPr>
            </a:lvl4pPr>
            <a:lvl5pPr lvl="4">
              <a:spcBef>
                <a:spcPts val="1600"/>
              </a:spcBef>
              <a:spcAft>
                <a:spcPts val="0"/>
              </a:spcAft>
              <a:buSzPts val="1800"/>
              <a:buFont typeface="Courier New"/>
              <a:buNone/>
              <a:defRPr b="1" sz="1800">
                <a:latin typeface="Courier New"/>
                <a:ea typeface="Courier New"/>
                <a:cs typeface="Courier New"/>
                <a:sym typeface="Courier New"/>
              </a:defRPr>
            </a:lvl5pPr>
            <a:lvl6pPr lvl="5">
              <a:spcBef>
                <a:spcPts val="1600"/>
              </a:spcBef>
              <a:spcAft>
                <a:spcPts val="0"/>
              </a:spcAft>
              <a:buSzPts val="1800"/>
              <a:buFont typeface="Courier New"/>
              <a:buNone/>
              <a:defRPr b="1" sz="1800">
                <a:latin typeface="Courier New"/>
                <a:ea typeface="Courier New"/>
                <a:cs typeface="Courier New"/>
                <a:sym typeface="Courier New"/>
              </a:defRPr>
            </a:lvl6pPr>
            <a:lvl7pPr lvl="6">
              <a:spcBef>
                <a:spcPts val="1600"/>
              </a:spcBef>
              <a:spcAft>
                <a:spcPts val="0"/>
              </a:spcAft>
              <a:buSzPts val="1800"/>
              <a:buFont typeface="Courier New"/>
              <a:buNone/>
              <a:defRPr b="1" sz="1800">
                <a:latin typeface="Courier New"/>
                <a:ea typeface="Courier New"/>
                <a:cs typeface="Courier New"/>
                <a:sym typeface="Courier New"/>
              </a:defRPr>
            </a:lvl7pPr>
            <a:lvl8pPr lvl="7">
              <a:spcBef>
                <a:spcPts val="1600"/>
              </a:spcBef>
              <a:spcAft>
                <a:spcPts val="0"/>
              </a:spcAft>
              <a:buSzPts val="1800"/>
              <a:buFont typeface="Courier New"/>
              <a:buNone/>
              <a:defRPr b="1" sz="1800">
                <a:latin typeface="Courier New"/>
                <a:ea typeface="Courier New"/>
                <a:cs typeface="Courier New"/>
                <a:sym typeface="Courier New"/>
              </a:defRPr>
            </a:lvl8pPr>
            <a:lvl9pPr lvl="8">
              <a:spcBef>
                <a:spcPts val="1600"/>
              </a:spcBef>
              <a:spcAft>
                <a:spcPts val="1600"/>
              </a:spcAft>
              <a:buSzPts val="1800"/>
              <a:buFont typeface="Courier New"/>
              <a:buNone/>
              <a:defRPr b="1" sz="1800">
                <a:latin typeface="Courier New"/>
                <a:ea typeface="Courier New"/>
                <a:cs typeface="Courier New"/>
                <a:sym typeface="Courier New"/>
              </a:defRPr>
            </a:lvl9pPr>
          </a:lstStyle>
          <a:p/>
        </p:txBody>
      </p:sp>
      <p:sp>
        <p:nvSpPr>
          <p:cNvPr id="946" name="Google Shape;946;p22"/>
          <p:cNvSpPr txBox="1"/>
          <p:nvPr/>
        </p:nvSpPr>
        <p:spPr>
          <a:xfrm>
            <a:off x="711100" y="3969725"/>
            <a:ext cx="3566100" cy="55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lt1"/>
                </a:solidFill>
                <a:latin typeface="Open Sans"/>
                <a:ea typeface="Open Sans"/>
                <a:cs typeface="Open Sans"/>
                <a:sym typeface="Open Sans"/>
              </a:rPr>
              <a:t>CREDITS: This presentation template was created by </a:t>
            </a:r>
            <a:r>
              <a:rPr b="1" lang="en" sz="1200">
                <a:solidFill>
                  <a:schemeClr val="lt1"/>
                </a:solidFill>
                <a:latin typeface="Open Sans"/>
                <a:ea typeface="Open Sans"/>
                <a:cs typeface="Open Sans"/>
                <a:sym typeface="Open Sans"/>
              </a:rPr>
              <a:t>Slidesgo</a:t>
            </a:r>
            <a:r>
              <a:rPr lang="en" sz="1200">
                <a:solidFill>
                  <a:schemeClr val="lt1"/>
                </a:solidFill>
                <a:latin typeface="Open Sans"/>
                <a:ea typeface="Open Sans"/>
                <a:cs typeface="Open Sans"/>
                <a:sym typeface="Open Sans"/>
              </a:rPr>
              <a:t>, including icons by </a:t>
            </a:r>
            <a:r>
              <a:rPr b="1" lang="en" sz="1200">
                <a:solidFill>
                  <a:schemeClr val="lt1"/>
                </a:solidFill>
                <a:latin typeface="Open Sans"/>
                <a:ea typeface="Open Sans"/>
                <a:cs typeface="Open Sans"/>
                <a:sym typeface="Open Sans"/>
              </a:rPr>
              <a:t>Flaticon</a:t>
            </a:r>
            <a:r>
              <a:rPr lang="en" sz="1200">
                <a:solidFill>
                  <a:schemeClr val="lt1"/>
                </a:solidFill>
                <a:latin typeface="Open Sans"/>
                <a:ea typeface="Open Sans"/>
                <a:cs typeface="Open Sans"/>
                <a:sym typeface="Open Sans"/>
              </a:rPr>
              <a:t> and infographics &amp; images by </a:t>
            </a:r>
            <a:r>
              <a:rPr b="1" lang="en" sz="1200">
                <a:solidFill>
                  <a:schemeClr val="lt1"/>
                </a:solidFill>
                <a:latin typeface="Open Sans"/>
                <a:ea typeface="Open Sans"/>
                <a:cs typeface="Open Sans"/>
                <a:sym typeface="Open Sans"/>
              </a:rPr>
              <a:t>Freepik</a:t>
            </a:r>
            <a:endParaRPr b="1" sz="1200">
              <a:solidFill>
                <a:schemeClr val="lt1"/>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947" name="Shape 947"/>
        <p:cNvGrpSpPr/>
        <p:nvPr/>
      </p:nvGrpSpPr>
      <p:grpSpPr>
        <a:xfrm>
          <a:off x="0" y="0"/>
          <a:ext cx="0" cy="0"/>
          <a:chOff x="0" y="0"/>
          <a:chExt cx="0" cy="0"/>
        </a:xfrm>
      </p:grpSpPr>
      <p:grpSp>
        <p:nvGrpSpPr>
          <p:cNvPr id="948" name="Google Shape;948;p23"/>
          <p:cNvGrpSpPr/>
          <p:nvPr/>
        </p:nvGrpSpPr>
        <p:grpSpPr>
          <a:xfrm>
            <a:off x="-481950" y="-257250"/>
            <a:ext cx="10107900" cy="5658000"/>
            <a:chOff x="-298500" y="6796775"/>
            <a:chExt cx="10107900" cy="5658000"/>
          </a:xfrm>
        </p:grpSpPr>
        <p:grpSp>
          <p:nvGrpSpPr>
            <p:cNvPr id="949" name="Google Shape;949;p23"/>
            <p:cNvGrpSpPr/>
            <p:nvPr/>
          </p:nvGrpSpPr>
          <p:grpSpPr>
            <a:xfrm>
              <a:off x="-95250" y="6796775"/>
              <a:ext cx="9621724" cy="5658000"/>
              <a:chOff x="-95250" y="6796775"/>
              <a:chExt cx="9621724" cy="5658000"/>
            </a:xfrm>
          </p:grpSpPr>
          <p:cxnSp>
            <p:nvCxnSpPr>
              <p:cNvPr id="950" name="Google Shape;950;p23"/>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1" name="Google Shape;951;p23"/>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2" name="Google Shape;952;p23"/>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3" name="Google Shape;953;p23"/>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4" name="Google Shape;954;p23"/>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5" name="Google Shape;955;p23"/>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6" name="Google Shape;956;p23"/>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7" name="Google Shape;957;p23"/>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8" name="Google Shape;958;p23"/>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59" name="Google Shape;959;p23"/>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0" name="Google Shape;960;p23"/>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1" name="Google Shape;961;p23"/>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2" name="Google Shape;962;p23"/>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3" name="Google Shape;963;p23"/>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4" name="Google Shape;964;p23"/>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5" name="Google Shape;965;p23"/>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6" name="Google Shape;966;p23"/>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7" name="Google Shape;967;p23"/>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8" name="Google Shape;968;p23"/>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69" name="Google Shape;969;p23"/>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70" name="Google Shape;970;p23"/>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71" name="Google Shape;971;p23"/>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72" name="Google Shape;972;p23"/>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73" name="Google Shape;973;p23"/>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74" name="Google Shape;974;p23"/>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975" name="Google Shape;975;p23"/>
            <p:cNvGrpSpPr/>
            <p:nvPr/>
          </p:nvGrpSpPr>
          <p:grpSpPr>
            <a:xfrm>
              <a:off x="-298500" y="7045279"/>
              <a:ext cx="10107900" cy="5211754"/>
              <a:chOff x="-298500" y="7045279"/>
              <a:chExt cx="10107900" cy="5211754"/>
            </a:xfrm>
          </p:grpSpPr>
          <p:cxnSp>
            <p:nvCxnSpPr>
              <p:cNvPr id="976" name="Google Shape;976;p23"/>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77" name="Google Shape;977;p23"/>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78" name="Google Shape;978;p23"/>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79" name="Google Shape;979;p23"/>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0" name="Google Shape;980;p23"/>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1" name="Google Shape;981;p23"/>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2" name="Google Shape;982;p23"/>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3" name="Google Shape;983;p23"/>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4" name="Google Shape;984;p23"/>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5" name="Google Shape;985;p23"/>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6" name="Google Shape;986;p23"/>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7" name="Google Shape;987;p23"/>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8" name="Google Shape;988;p23"/>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989" name="Google Shape;989;p23"/>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990" name="Google Shape;990;p23"/>
          <p:cNvSpPr/>
          <p:nvPr/>
        </p:nvSpPr>
        <p:spPr>
          <a:xfrm>
            <a:off x="4033210" y="1620814"/>
            <a:ext cx="5434634" cy="3841960"/>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a:off x="-95250" y="-95250"/>
            <a:ext cx="2087083" cy="1700643"/>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
    <p:spTree>
      <p:nvGrpSpPr>
        <p:cNvPr id="992" name="Shape 992"/>
        <p:cNvGrpSpPr/>
        <p:nvPr/>
      </p:nvGrpSpPr>
      <p:grpSpPr>
        <a:xfrm>
          <a:off x="0" y="0"/>
          <a:ext cx="0" cy="0"/>
          <a:chOff x="0" y="0"/>
          <a:chExt cx="0" cy="0"/>
        </a:xfrm>
      </p:grpSpPr>
      <p:grpSp>
        <p:nvGrpSpPr>
          <p:cNvPr id="993" name="Google Shape;993;p24"/>
          <p:cNvGrpSpPr/>
          <p:nvPr/>
        </p:nvGrpSpPr>
        <p:grpSpPr>
          <a:xfrm>
            <a:off x="-481950" y="-257250"/>
            <a:ext cx="10107900" cy="5658000"/>
            <a:chOff x="-298500" y="6796775"/>
            <a:chExt cx="10107900" cy="5658000"/>
          </a:xfrm>
        </p:grpSpPr>
        <p:grpSp>
          <p:nvGrpSpPr>
            <p:cNvPr id="994" name="Google Shape;994;p24"/>
            <p:cNvGrpSpPr/>
            <p:nvPr/>
          </p:nvGrpSpPr>
          <p:grpSpPr>
            <a:xfrm>
              <a:off x="-95250" y="6796775"/>
              <a:ext cx="9621724" cy="5658000"/>
              <a:chOff x="-95250" y="6796775"/>
              <a:chExt cx="9621724" cy="5658000"/>
            </a:xfrm>
          </p:grpSpPr>
          <p:cxnSp>
            <p:nvCxnSpPr>
              <p:cNvPr id="995" name="Google Shape;995;p24"/>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96" name="Google Shape;996;p24"/>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97" name="Google Shape;997;p24"/>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98" name="Google Shape;998;p24"/>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999" name="Google Shape;999;p24"/>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0" name="Google Shape;1000;p24"/>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1" name="Google Shape;1001;p24"/>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2" name="Google Shape;1002;p24"/>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3" name="Google Shape;1003;p24"/>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4" name="Google Shape;1004;p24"/>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5" name="Google Shape;1005;p24"/>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6" name="Google Shape;1006;p24"/>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7" name="Google Shape;1007;p24"/>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8" name="Google Shape;1008;p24"/>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09" name="Google Shape;1009;p24"/>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0" name="Google Shape;1010;p24"/>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1" name="Google Shape;1011;p24"/>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2" name="Google Shape;1012;p24"/>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3" name="Google Shape;1013;p24"/>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4" name="Google Shape;1014;p24"/>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5" name="Google Shape;1015;p24"/>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6" name="Google Shape;1016;p24"/>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7" name="Google Shape;1017;p24"/>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8" name="Google Shape;1018;p24"/>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19" name="Google Shape;1019;p24"/>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1020" name="Google Shape;1020;p24"/>
            <p:cNvGrpSpPr/>
            <p:nvPr/>
          </p:nvGrpSpPr>
          <p:grpSpPr>
            <a:xfrm>
              <a:off x="-298500" y="7045279"/>
              <a:ext cx="10107900" cy="5211754"/>
              <a:chOff x="-298500" y="7045279"/>
              <a:chExt cx="10107900" cy="5211754"/>
            </a:xfrm>
          </p:grpSpPr>
          <p:cxnSp>
            <p:nvCxnSpPr>
              <p:cNvPr id="1021" name="Google Shape;1021;p24"/>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2" name="Google Shape;1022;p24"/>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3" name="Google Shape;1023;p24"/>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4" name="Google Shape;1024;p24"/>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5" name="Google Shape;1025;p24"/>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6" name="Google Shape;1026;p24"/>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7" name="Google Shape;1027;p24"/>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8" name="Google Shape;1028;p24"/>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29" name="Google Shape;1029;p24"/>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30" name="Google Shape;1030;p24"/>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31" name="Google Shape;1031;p24"/>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32" name="Google Shape;1032;p24"/>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33" name="Google Shape;1033;p24"/>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034" name="Google Shape;1034;p24"/>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1035" name="Google Shape;1035;p24"/>
          <p:cNvSpPr/>
          <p:nvPr/>
        </p:nvSpPr>
        <p:spPr>
          <a:xfrm flipH="1" rot="10800000">
            <a:off x="-95250" y="3809550"/>
            <a:ext cx="1746180" cy="1422861"/>
          </a:xfrm>
          <a:custGeom>
            <a:rect b="b" l="l" r="r" t="t"/>
            <a:pathLst>
              <a:path extrusionOk="0" h="34379" w="42191">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rot="627001">
            <a:off x="7904813" y="-547504"/>
            <a:ext cx="2111177" cy="2833658"/>
          </a:xfrm>
          <a:custGeom>
            <a:rect b="b" l="l" r="r" t="t"/>
            <a:pathLst>
              <a:path extrusionOk="0" h="100975" w="7523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grpSp>
        <p:nvGrpSpPr>
          <p:cNvPr id="104" name="Google Shape;104;p4"/>
          <p:cNvGrpSpPr/>
          <p:nvPr/>
        </p:nvGrpSpPr>
        <p:grpSpPr>
          <a:xfrm>
            <a:off x="-481950" y="-257250"/>
            <a:ext cx="10107900" cy="5658000"/>
            <a:chOff x="-298500" y="6796775"/>
            <a:chExt cx="10107900" cy="5658000"/>
          </a:xfrm>
        </p:grpSpPr>
        <p:grpSp>
          <p:nvGrpSpPr>
            <p:cNvPr id="105" name="Google Shape;105;p4"/>
            <p:cNvGrpSpPr/>
            <p:nvPr/>
          </p:nvGrpSpPr>
          <p:grpSpPr>
            <a:xfrm>
              <a:off x="-95250" y="6796775"/>
              <a:ext cx="9621724" cy="5658000"/>
              <a:chOff x="-95250" y="6796775"/>
              <a:chExt cx="9621724" cy="5658000"/>
            </a:xfrm>
          </p:grpSpPr>
          <p:cxnSp>
            <p:nvCxnSpPr>
              <p:cNvPr id="106" name="Google Shape;106;p4"/>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7" name="Google Shape;107;p4"/>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8" name="Google Shape;108;p4"/>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09" name="Google Shape;109;p4"/>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0" name="Google Shape;110;p4"/>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1" name="Google Shape;111;p4"/>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2" name="Google Shape;112;p4"/>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3" name="Google Shape;113;p4"/>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4" name="Google Shape;114;p4"/>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5" name="Google Shape;115;p4"/>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6" name="Google Shape;116;p4"/>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7" name="Google Shape;117;p4"/>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8" name="Google Shape;118;p4"/>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19" name="Google Shape;119;p4"/>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0" name="Google Shape;120;p4"/>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1" name="Google Shape;121;p4"/>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2" name="Google Shape;122;p4"/>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3" name="Google Shape;123;p4"/>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4" name="Google Shape;124;p4"/>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5" name="Google Shape;125;p4"/>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6" name="Google Shape;126;p4"/>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7" name="Google Shape;127;p4"/>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8" name="Google Shape;128;p4"/>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29" name="Google Shape;129;p4"/>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30" name="Google Shape;130;p4"/>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131" name="Google Shape;131;p4"/>
            <p:cNvGrpSpPr/>
            <p:nvPr/>
          </p:nvGrpSpPr>
          <p:grpSpPr>
            <a:xfrm>
              <a:off x="-298500" y="7045279"/>
              <a:ext cx="10107900" cy="5211754"/>
              <a:chOff x="-298500" y="7045279"/>
              <a:chExt cx="10107900" cy="5211754"/>
            </a:xfrm>
          </p:grpSpPr>
          <p:cxnSp>
            <p:nvCxnSpPr>
              <p:cNvPr id="132" name="Google Shape;132;p4"/>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4"/>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4" name="Google Shape;134;p4"/>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5" name="Google Shape;135;p4"/>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6" name="Google Shape;136;p4"/>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7" name="Google Shape;137;p4"/>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8" name="Google Shape;138;p4"/>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39" name="Google Shape;139;p4"/>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0" name="Google Shape;140;p4"/>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1" name="Google Shape;141;p4"/>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4"/>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3" name="Google Shape;143;p4"/>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4" name="Google Shape;144;p4"/>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45" name="Google Shape;145;p4"/>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146" name="Google Shape;146;p4"/>
          <p:cNvSpPr txBox="1"/>
          <p:nvPr>
            <p:ph idx="1" type="body"/>
          </p:nvPr>
        </p:nvSpPr>
        <p:spPr>
          <a:xfrm>
            <a:off x="713225" y="981075"/>
            <a:ext cx="7699200" cy="361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Font typeface="Roboto Condensed Light"/>
              <a:buChar char="○"/>
              <a:defRPr/>
            </a:lvl2pPr>
            <a:lvl3pPr indent="-304800" lvl="2" marL="1371600">
              <a:spcBef>
                <a:spcPts val="1600"/>
              </a:spcBef>
              <a:spcAft>
                <a:spcPts val="0"/>
              </a:spcAft>
              <a:buSzPts val="1200"/>
              <a:buFont typeface="Roboto Condensed Light"/>
              <a:buChar char="■"/>
              <a:defRPr/>
            </a:lvl3pPr>
            <a:lvl4pPr indent="-304800" lvl="3" marL="1828800">
              <a:spcBef>
                <a:spcPts val="1600"/>
              </a:spcBef>
              <a:spcAft>
                <a:spcPts val="0"/>
              </a:spcAft>
              <a:buSzPts val="1200"/>
              <a:buFont typeface="Roboto Condensed Light"/>
              <a:buChar char="●"/>
              <a:defRPr/>
            </a:lvl4pPr>
            <a:lvl5pPr indent="-304800" lvl="4" marL="2286000">
              <a:spcBef>
                <a:spcPts val="1600"/>
              </a:spcBef>
              <a:spcAft>
                <a:spcPts val="0"/>
              </a:spcAft>
              <a:buSzPts val="1200"/>
              <a:buFont typeface="Roboto Condensed Light"/>
              <a:buChar char="○"/>
              <a:defRPr/>
            </a:lvl5pPr>
            <a:lvl6pPr indent="-304800" lvl="5" marL="2743200">
              <a:spcBef>
                <a:spcPts val="1600"/>
              </a:spcBef>
              <a:spcAft>
                <a:spcPts val="0"/>
              </a:spcAft>
              <a:buSzPts val="1200"/>
              <a:buFont typeface="Roboto Condensed Light"/>
              <a:buChar char="■"/>
              <a:defRPr/>
            </a:lvl6pPr>
            <a:lvl7pPr indent="-304800" lvl="6" marL="3200400">
              <a:spcBef>
                <a:spcPts val="1600"/>
              </a:spcBef>
              <a:spcAft>
                <a:spcPts val="0"/>
              </a:spcAft>
              <a:buSzPts val="1200"/>
              <a:buFont typeface="Roboto Condensed Light"/>
              <a:buChar char="●"/>
              <a:defRPr/>
            </a:lvl7pPr>
            <a:lvl8pPr indent="-304800" lvl="7" marL="3657600">
              <a:spcBef>
                <a:spcPts val="1600"/>
              </a:spcBef>
              <a:spcAft>
                <a:spcPts val="0"/>
              </a:spcAft>
              <a:buSzPts val="1200"/>
              <a:buFont typeface="Roboto Condensed Light"/>
              <a:buChar char="○"/>
              <a:defRPr/>
            </a:lvl8pPr>
            <a:lvl9pPr indent="-304800" lvl="8" marL="4114800">
              <a:spcBef>
                <a:spcPts val="1600"/>
              </a:spcBef>
              <a:spcAft>
                <a:spcPts val="1600"/>
              </a:spcAft>
              <a:buSzPts val="1200"/>
              <a:buFont typeface="Roboto Condensed Light"/>
              <a:buChar char="■"/>
              <a:defRPr/>
            </a:lvl9pPr>
          </a:lstStyle>
          <a:p/>
        </p:txBody>
      </p:sp>
      <p:sp>
        <p:nvSpPr>
          <p:cNvPr id="147" name="Google Shape;147;p4"/>
          <p:cNvSpPr/>
          <p:nvPr/>
        </p:nvSpPr>
        <p:spPr>
          <a:xfrm>
            <a:off x="7730588" y="3540100"/>
            <a:ext cx="2826825" cy="3197650"/>
          </a:xfrm>
          <a:custGeom>
            <a:rect b="b" l="l" r="r" t="t"/>
            <a:pathLst>
              <a:path extrusionOk="0" h="127906" w="113073">
                <a:moveTo>
                  <a:pt x="44044" y="127906"/>
                </a:moveTo>
                <a:cubicBezTo>
                  <a:pt x="62798" y="127632"/>
                  <a:pt x="78421" y="113224"/>
                  <a:pt x="80762" y="94622"/>
                </a:cubicBezTo>
                <a:cubicBezTo>
                  <a:pt x="81826" y="86020"/>
                  <a:pt x="82829" y="77388"/>
                  <a:pt x="87297" y="71826"/>
                </a:cubicBezTo>
                <a:cubicBezTo>
                  <a:pt x="93315" y="64166"/>
                  <a:pt x="103923" y="60792"/>
                  <a:pt x="109060" y="52524"/>
                </a:cubicBezTo>
                <a:cubicBezTo>
                  <a:pt x="113073" y="46020"/>
                  <a:pt x="112860" y="37327"/>
                  <a:pt x="109212" y="30548"/>
                </a:cubicBezTo>
                <a:cubicBezTo>
                  <a:pt x="105565" y="23801"/>
                  <a:pt x="98878" y="18998"/>
                  <a:pt x="91552" y="16718"/>
                </a:cubicBezTo>
                <a:cubicBezTo>
                  <a:pt x="84865" y="14652"/>
                  <a:pt x="77145" y="14317"/>
                  <a:pt x="72190" y="9424"/>
                </a:cubicBezTo>
                <a:cubicBezTo>
                  <a:pt x="67874" y="5168"/>
                  <a:pt x="66111" y="1"/>
                  <a:pt x="59120" y="62"/>
                </a:cubicBezTo>
                <a:cubicBezTo>
                  <a:pt x="54014" y="153"/>
                  <a:pt x="49758" y="4712"/>
                  <a:pt x="49090" y="9728"/>
                </a:cubicBezTo>
                <a:cubicBezTo>
                  <a:pt x="48573" y="14074"/>
                  <a:pt x="49849" y="18421"/>
                  <a:pt x="49849" y="22798"/>
                </a:cubicBezTo>
                <a:cubicBezTo>
                  <a:pt x="49849" y="33831"/>
                  <a:pt x="41643" y="43102"/>
                  <a:pt x="33223" y="50154"/>
                </a:cubicBezTo>
                <a:cubicBezTo>
                  <a:pt x="24743" y="57266"/>
                  <a:pt x="15168" y="63801"/>
                  <a:pt x="10426" y="73741"/>
                </a:cubicBezTo>
                <a:cubicBezTo>
                  <a:pt x="9879" y="74865"/>
                  <a:pt x="9393" y="75990"/>
                  <a:pt x="8967" y="77175"/>
                </a:cubicBezTo>
                <a:cubicBezTo>
                  <a:pt x="1" y="101401"/>
                  <a:pt x="17296" y="127602"/>
                  <a:pt x="43132" y="127814"/>
                </a:cubicBezTo>
                <a:cubicBezTo>
                  <a:pt x="43436" y="127906"/>
                  <a:pt x="43740" y="127906"/>
                  <a:pt x="44044" y="127906"/>
                </a:cubicBezTo>
                <a:close/>
              </a:path>
            </a:pathLst>
          </a:custGeom>
          <a:gradFill>
            <a:gsLst>
              <a:gs pos="0">
                <a:srgbClr val="F8F6FF">
                  <a:alpha val="70196"/>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9" name="Shape 149"/>
        <p:cNvGrpSpPr/>
        <p:nvPr/>
      </p:nvGrpSpPr>
      <p:grpSpPr>
        <a:xfrm>
          <a:off x="0" y="0"/>
          <a:ext cx="0" cy="0"/>
          <a:chOff x="0" y="0"/>
          <a:chExt cx="0" cy="0"/>
        </a:xfrm>
      </p:grpSpPr>
      <p:grpSp>
        <p:nvGrpSpPr>
          <p:cNvPr id="150" name="Google Shape;150;p5"/>
          <p:cNvGrpSpPr/>
          <p:nvPr/>
        </p:nvGrpSpPr>
        <p:grpSpPr>
          <a:xfrm>
            <a:off x="-481950" y="-257250"/>
            <a:ext cx="10107900" cy="5658000"/>
            <a:chOff x="-298500" y="6796775"/>
            <a:chExt cx="10107900" cy="5658000"/>
          </a:xfrm>
        </p:grpSpPr>
        <p:grpSp>
          <p:nvGrpSpPr>
            <p:cNvPr id="151" name="Google Shape;151;p5"/>
            <p:cNvGrpSpPr/>
            <p:nvPr/>
          </p:nvGrpSpPr>
          <p:grpSpPr>
            <a:xfrm>
              <a:off x="-95250" y="6796775"/>
              <a:ext cx="9621724" cy="5658000"/>
              <a:chOff x="-95250" y="6796775"/>
              <a:chExt cx="9621724" cy="5658000"/>
            </a:xfrm>
          </p:grpSpPr>
          <p:cxnSp>
            <p:nvCxnSpPr>
              <p:cNvPr id="152" name="Google Shape;152;p5"/>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3" name="Google Shape;153;p5"/>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4" name="Google Shape;154;p5"/>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5" name="Google Shape;155;p5"/>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6" name="Google Shape;156;p5"/>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7" name="Google Shape;157;p5"/>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5"/>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5"/>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0" name="Google Shape;160;p5"/>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1" name="Google Shape;161;p5"/>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2" name="Google Shape;162;p5"/>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3" name="Google Shape;163;p5"/>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4" name="Google Shape;164;p5"/>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5" name="Google Shape;165;p5"/>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6" name="Google Shape;166;p5"/>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7" name="Google Shape;167;p5"/>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8" name="Google Shape;168;p5"/>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69" name="Google Shape;169;p5"/>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0" name="Google Shape;170;p5"/>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1" name="Google Shape;171;p5"/>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2" name="Google Shape;172;p5"/>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3" name="Google Shape;173;p5"/>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5"/>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5" name="Google Shape;175;p5"/>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176" name="Google Shape;176;p5"/>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177" name="Google Shape;177;p5"/>
            <p:cNvGrpSpPr/>
            <p:nvPr/>
          </p:nvGrpSpPr>
          <p:grpSpPr>
            <a:xfrm>
              <a:off x="-298500" y="7045279"/>
              <a:ext cx="10107900" cy="5211754"/>
              <a:chOff x="-298500" y="7045279"/>
              <a:chExt cx="10107900" cy="5211754"/>
            </a:xfrm>
          </p:grpSpPr>
          <p:cxnSp>
            <p:nvCxnSpPr>
              <p:cNvPr id="178" name="Google Shape;178;p5"/>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79" name="Google Shape;179;p5"/>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0" name="Google Shape;180;p5"/>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1" name="Google Shape;181;p5"/>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2" name="Google Shape;182;p5"/>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3" name="Google Shape;183;p5"/>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4" name="Google Shape;184;p5"/>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5" name="Google Shape;185;p5"/>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5"/>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7" name="Google Shape;187;p5"/>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5"/>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5"/>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90" name="Google Shape;190;p5"/>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191" name="Google Shape;191;p5"/>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192" name="Google Shape;192;p5"/>
          <p:cNvSpPr/>
          <p:nvPr/>
        </p:nvSpPr>
        <p:spPr>
          <a:xfrm>
            <a:off x="4772050" y="2057975"/>
            <a:ext cx="4600481" cy="3252264"/>
          </a:xfrm>
          <a:custGeom>
            <a:rect b="b" l="l" r="r" t="t"/>
            <a:pathLst>
              <a:path extrusionOk="0" h="92829" w="131311">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txBox="1"/>
          <p:nvPr>
            <p:ph idx="1" type="subTitle"/>
          </p:nvPr>
        </p:nvSpPr>
        <p:spPr>
          <a:xfrm>
            <a:off x="729875" y="1451238"/>
            <a:ext cx="38577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194" name="Google Shape;194;p5"/>
          <p:cNvSpPr txBox="1"/>
          <p:nvPr>
            <p:ph idx="2" type="body"/>
          </p:nvPr>
        </p:nvSpPr>
        <p:spPr>
          <a:xfrm>
            <a:off x="729875" y="1782213"/>
            <a:ext cx="3857700" cy="789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5" name="Google Shape;195;p5"/>
          <p:cNvSpPr txBox="1"/>
          <p:nvPr>
            <p:ph idx="3" type="subTitle"/>
          </p:nvPr>
        </p:nvSpPr>
        <p:spPr>
          <a:xfrm>
            <a:off x="729875" y="3158583"/>
            <a:ext cx="3857700" cy="342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Josefin Sans"/>
              <a:buNone/>
              <a:defRPr b="1" sz="2000"/>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196" name="Google Shape;196;p5"/>
          <p:cNvSpPr txBox="1"/>
          <p:nvPr>
            <p:ph idx="4" type="body"/>
          </p:nvPr>
        </p:nvSpPr>
        <p:spPr>
          <a:xfrm>
            <a:off x="729875" y="3489562"/>
            <a:ext cx="3857700" cy="789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7" name="Google Shape;197;p5"/>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grpSp>
        <p:nvGrpSpPr>
          <p:cNvPr id="199" name="Google Shape;199;p6"/>
          <p:cNvGrpSpPr/>
          <p:nvPr/>
        </p:nvGrpSpPr>
        <p:grpSpPr>
          <a:xfrm>
            <a:off x="-481950" y="-257250"/>
            <a:ext cx="10107900" cy="5658000"/>
            <a:chOff x="-298500" y="6796775"/>
            <a:chExt cx="10107900" cy="5658000"/>
          </a:xfrm>
        </p:grpSpPr>
        <p:grpSp>
          <p:nvGrpSpPr>
            <p:cNvPr id="200" name="Google Shape;200;p6"/>
            <p:cNvGrpSpPr/>
            <p:nvPr/>
          </p:nvGrpSpPr>
          <p:grpSpPr>
            <a:xfrm>
              <a:off x="-95250" y="6796775"/>
              <a:ext cx="9621724" cy="5658000"/>
              <a:chOff x="-95250" y="6796775"/>
              <a:chExt cx="9621724" cy="5658000"/>
            </a:xfrm>
          </p:grpSpPr>
          <p:cxnSp>
            <p:nvCxnSpPr>
              <p:cNvPr id="201" name="Google Shape;201;p6"/>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2" name="Google Shape;202;p6"/>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3" name="Google Shape;203;p6"/>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6"/>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6"/>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6" name="Google Shape;206;p6"/>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7" name="Google Shape;207;p6"/>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8" name="Google Shape;208;p6"/>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09" name="Google Shape;209;p6"/>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0" name="Google Shape;210;p6"/>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1" name="Google Shape;211;p6"/>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2" name="Google Shape;212;p6"/>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3" name="Google Shape;213;p6"/>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4" name="Google Shape;214;p6"/>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5" name="Google Shape;215;p6"/>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6" name="Google Shape;216;p6"/>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7" name="Google Shape;217;p6"/>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8" name="Google Shape;218;p6"/>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19" name="Google Shape;219;p6"/>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0" name="Google Shape;220;p6"/>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1" name="Google Shape;221;p6"/>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2" name="Google Shape;222;p6"/>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3" name="Google Shape;223;p6"/>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4" name="Google Shape;224;p6"/>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25" name="Google Shape;225;p6"/>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226" name="Google Shape;226;p6"/>
            <p:cNvGrpSpPr/>
            <p:nvPr/>
          </p:nvGrpSpPr>
          <p:grpSpPr>
            <a:xfrm>
              <a:off x="-298500" y="7045279"/>
              <a:ext cx="10107900" cy="5211754"/>
              <a:chOff x="-298500" y="7045279"/>
              <a:chExt cx="10107900" cy="5211754"/>
            </a:xfrm>
          </p:grpSpPr>
          <p:cxnSp>
            <p:nvCxnSpPr>
              <p:cNvPr id="227" name="Google Shape;227;p6"/>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28" name="Google Shape;228;p6"/>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29" name="Google Shape;229;p6"/>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0" name="Google Shape;230;p6"/>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6"/>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2" name="Google Shape;232;p6"/>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3" name="Google Shape;233;p6"/>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4" name="Google Shape;234;p6"/>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5" name="Google Shape;235;p6"/>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6" name="Google Shape;236;p6"/>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7" name="Google Shape;237;p6"/>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8" name="Google Shape;238;p6"/>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39" name="Google Shape;239;p6"/>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40" name="Google Shape;240;p6"/>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241" name="Google Shape;241;p6"/>
          <p:cNvSpPr/>
          <p:nvPr/>
        </p:nvSpPr>
        <p:spPr>
          <a:xfrm rot="-6983311">
            <a:off x="6708816" y="-1257427"/>
            <a:ext cx="2142024" cy="2743446"/>
          </a:xfrm>
          <a:custGeom>
            <a:rect b="b" l="l" r="r" t="t"/>
            <a:pathLst>
              <a:path extrusionOk="0" h="78756" w="61491">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639975" y="4290275"/>
            <a:ext cx="1487019" cy="1488653"/>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4" name="Shape 244"/>
        <p:cNvGrpSpPr/>
        <p:nvPr/>
      </p:nvGrpSpPr>
      <p:grpSpPr>
        <a:xfrm>
          <a:off x="0" y="0"/>
          <a:ext cx="0" cy="0"/>
          <a:chOff x="0" y="0"/>
          <a:chExt cx="0" cy="0"/>
        </a:xfrm>
      </p:grpSpPr>
      <p:grpSp>
        <p:nvGrpSpPr>
          <p:cNvPr id="245" name="Google Shape;245;p7"/>
          <p:cNvGrpSpPr/>
          <p:nvPr/>
        </p:nvGrpSpPr>
        <p:grpSpPr>
          <a:xfrm>
            <a:off x="-481950" y="-257250"/>
            <a:ext cx="10107900" cy="5658000"/>
            <a:chOff x="-298500" y="6796775"/>
            <a:chExt cx="10107900" cy="5658000"/>
          </a:xfrm>
        </p:grpSpPr>
        <p:grpSp>
          <p:nvGrpSpPr>
            <p:cNvPr id="246" name="Google Shape;246;p7"/>
            <p:cNvGrpSpPr/>
            <p:nvPr/>
          </p:nvGrpSpPr>
          <p:grpSpPr>
            <a:xfrm>
              <a:off x="-95250" y="6796775"/>
              <a:ext cx="9621724" cy="5658000"/>
              <a:chOff x="-95250" y="6796775"/>
              <a:chExt cx="9621724" cy="5658000"/>
            </a:xfrm>
          </p:grpSpPr>
          <p:cxnSp>
            <p:nvCxnSpPr>
              <p:cNvPr id="247" name="Google Shape;247;p7"/>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48" name="Google Shape;248;p7"/>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49" name="Google Shape;249;p7"/>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0" name="Google Shape;250;p7"/>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1" name="Google Shape;251;p7"/>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2" name="Google Shape;252;p7"/>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3" name="Google Shape;253;p7"/>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4" name="Google Shape;254;p7"/>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5" name="Google Shape;255;p7"/>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6" name="Google Shape;256;p7"/>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7" name="Google Shape;257;p7"/>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7"/>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59" name="Google Shape;259;p7"/>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0" name="Google Shape;260;p7"/>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7"/>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2" name="Google Shape;262;p7"/>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3" name="Google Shape;263;p7"/>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7"/>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5" name="Google Shape;265;p7"/>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6" name="Google Shape;266;p7"/>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7" name="Google Shape;267;p7"/>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8" name="Google Shape;268;p7"/>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69" name="Google Shape;269;p7"/>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70" name="Google Shape;270;p7"/>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71" name="Google Shape;271;p7"/>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272" name="Google Shape;272;p7"/>
            <p:cNvGrpSpPr/>
            <p:nvPr/>
          </p:nvGrpSpPr>
          <p:grpSpPr>
            <a:xfrm>
              <a:off x="-298500" y="7045279"/>
              <a:ext cx="10107900" cy="5211754"/>
              <a:chOff x="-298500" y="7045279"/>
              <a:chExt cx="10107900" cy="5211754"/>
            </a:xfrm>
          </p:grpSpPr>
          <p:cxnSp>
            <p:nvCxnSpPr>
              <p:cNvPr id="273" name="Google Shape;273;p7"/>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4" name="Google Shape;274;p7"/>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5" name="Google Shape;275;p7"/>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6" name="Google Shape;276;p7"/>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7" name="Google Shape;277;p7"/>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8" name="Google Shape;278;p7"/>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79" name="Google Shape;279;p7"/>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0" name="Google Shape;280;p7"/>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1" name="Google Shape;281;p7"/>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2" name="Google Shape;282;p7"/>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3" name="Google Shape;283;p7"/>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4" name="Google Shape;284;p7"/>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5" name="Google Shape;285;p7"/>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286" name="Google Shape;286;p7"/>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287" name="Google Shape;287;p7"/>
          <p:cNvSpPr/>
          <p:nvPr/>
        </p:nvSpPr>
        <p:spPr>
          <a:xfrm rot="1266953">
            <a:off x="7809962" y="3860611"/>
            <a:ext cx="1093403" cy="1194993"/>
          </a:xfrm>
          <a:custGeom>
            <a:rect b="b" l="l" r="r" t="t"/>
            <a:pathLst>
              <a:path extrusionOk="0" h="42950" w="39302">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rot="441087">
            <a:off x="491225" y="3567990"/>
            <a:ext cx="5240534" cy="2748699"/>
          </a:xfrm>
          <a:custGeom>
            <a:rect b="b" l="l" r="r" t="t"/>
            <a:pathLst>
              <a:path extrusionOk="0" h="51065" w="97358">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8142725" y="402525"/>
            <a:ext cx="713575" cy="714325"/>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ph idx="1" type="body"/>
          </p:nvPr>
        </p:nvSpPr>
        <p:spPr>
          <a:xfrm>
            <a:off x="4590900" y="1383000"/>
            <a:ext cx="3486300" cy="2415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a:lvl1pPr>
            <a:lvl2pPr indent="-304800" lvl="1" marL="914400" algn="r">
              <a:spcBef>
                <a:spcPts val="1000"/>
              </a:spcBef>
              <a:spcAft>
                <a:spcPts val="0"/>
              </a:spcAft>
              <a:buSzPts val="1200"/>
              <a:buChar char="○"/>
              <a:defRPr sz="1200"/>
            </a:lvl2pPr>
            <a:lvl3pPr indent="-304800" lvl="2" marL="1371600" algn="r">
              <a:spcBef>
                <a:spcPts val="1600"/>
              </a:spcBef>
              <a:spcAft>
                <a:spcPts val="0"/>
              </a:spcAft>
              <a:buSzPts val="1200"/>
              <a:buChar char="■"/>
              <a:defRPr sz="1200"/>
            </a:lvl3pPr>
            <a:lvl4pPr indent="-304800" lvl="3" marL="1828800" algn="r">
              <a:spcBef>
                <a:spcPts val="1600"/>
              </a:spcBef>
              <a:spcAft>
                <a:spcPts val="0"/>
              </a:spcAft>
              <a:buSzPts val="1200"/>
              <a:buChar char="●"/>
              <a:defRPr sz="1200"/>
            </a:lvl4pPr>
            <a:lvl5pPr indent="-304800" lvl="4" marL="2286000" algn="r">
              <a:spcBef>
                <a:spcPts val="1600"/>
              </a:spcBef>
              <a:spcAft>
                <a:spcPts val="0"/>
              </a:spcAft>
              <a:buSzPts val="1200"/>
              <a:buChar char="○"/>
              <a:defRPr sz="1200"/>
            </a:lvl5pPr>
            <a:lvl6pPr indent="-304800" lvl="5" marL="2743200" algn="r">
              <a:spcBef>
                <a:spcPts val="1600"/>
              </a:spcBef>
              <a:spcAft>
                <a:spcPts val="0"/>
              </a:spcAft>
              <a:buSzPts val="1200"/>
              <a:buChar char="■"/>
              <a:defRPr sz="1200"/>
            </a:lvl6pPr>
            <a:lvl7pPr indent="-304800" lvl="6" marL="3200400" algn="r">
              <a:spcBef>
                <a:spcPts val="1600"/>
              </a:spcBef>
              <a:spcAft>
                <a:spcPts val="0"/>
              </a:spcAft>
              <a:buSzPts val="1200"/>
              <a:buChar char="●"/>
              <a:defRPr sz="1200"/>
            </a:lvl7pPr>
            <a:lvl8pPr indent="-304800" lvl="7" marL="3657600" algn="r">
              <a:spcBef>
                <a:spcPts val="1600"/>
              </a:spcBef>
              <a:spcAft>
                <a:spcPts val="0"/>
              </a:spcAft>
              <a:buSzPts val="1200"/>
              <a:buChar char="○"/>
              <a:defRPr sz="1200"/>
            </a:lvl8pPr>
            <a:lvl9pPr indent="-304800" lvl="8" marL="4114800" algn="r">
              <a:spcBef>
                <a:spcPts val="1600"/>
              </a:spcBef>
              <a:spcAft>
                <a:spcPts val="1600"/>
              </a:spcAft>
              <a:buSzPts val="1200"/>
              <a:buChar char="■"/>
              <a:defRPr sz="1200"/>
            </a:lvl9pPr>
          </a:lstStyle>
          <a:p/>
        </p:txBody>
      </p:sp>
      <p:sp>
        <p:nvSpPr>
          <p:cNvPr id="291" name="Google Shape;291;p7"/>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2" name="Shape 292"/>
        <p:cNvGrpSpPr/>
        <p:nvPr/>
      </p:nvGrpSpPr>
      <p:grpSpPr>
        <a:xfrm>
          <a:off x="0" y="0"/>
          <a:ext cx="0" cy="0"/>
          <a:chOff x="0" y="0"/>
          <a:chExt cx="0" cy="0"/>
        </a:xfrm>
      </p:grpSpPr>
      <p:grpSp>
        <p:nvGrpSpPr>
          <p:cNvPr id="293" name="Google Shape;293;p8"/>
          <p:cNvGrpSpPr/>
          <p:nvPr/>
        </p:nvGrpSpPr>
        <p:grpSpPr>
          <a:xfrm>
            <a:off x="-481950" y="-257250"/>
            <a:ext cx="10107900" cy="5658000"/>
            <a:chOff x="-298500" y="6796775"/>
            <a:chExt cx="10107900" cy="5658000"/>
          </a:xfrm>
        </p:grpSpPr>
        <p:grpSp>
          <p:nvGrpSpPr>
            <p:cNvPr id="294" name="Google Shape;294;p8"/>
            <p:cNvGrpSpPr/>
            <p:nvPr/>
          </p:nvGrpSpPr>
          <p:grpSpPr>
            <a:xfrm>
              <a:off x="-95250" y="6796775"/>
              <a:ext cx="9621724" cy="5658000"/>
              <a:chOff x="-95250" y="6796775"/>
              <a:chExt cx="9621724" cy="5658000"/>
            </a:xfrm>
          </p:grpSpPr>
          <p:cxnSp>
            <p:nvCxnSpPr>
              <p:cNvPr id="295" name="Google Shape;295;p8"/>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96" name="Google Shape;296;p8"/>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97" name="Google Shape;297;p8"/>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98" name="Google Shape;298;p8"/>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299" name="Google Shape;299;p8"/>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0" name="Google Shape;300;p8"/>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1" name="Google Shape;301;p8"/>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2" name="Google Shape;302;p8"/>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3" name="Google Shape;303;p8"/>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4" name="Google Shape;304;p8"/>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5" name="Google Shape;305;p8"/>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6" name="Google Shape;306;p8"/>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7" name="Google Shape;307;p8"/>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8" name="Google Shape;308;p8"/>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09" name="Google Shape;309;p8"/>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8"/>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1" name="Google Shape;311;p8"/>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2" name="Google Shape;312;p8"/>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3" name="Google Shape;313;p8"/>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4" name="Google Shape;314;p8"/>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5" name="Google Shape;315;p8"/>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6" name="Google Shape;316;p8"/>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7" name="Google Shape;317;p8"/>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8" name="Google Shape;318;p8"/>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19" name="Google Shape;319;p8"/>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320" name="Google Shape;320;p8"/>
            <p:cNvGrpSpPr/>
            <p:nvPr/>
          </p:nvGrpSpPr>
          <p:grpSpPr>
            <a:xfrm>
              <a:off x="-298500" y="7045279"/>
              <a:ext cx="10107900" cy="5211754"/>
              <a:chOff x="-298500" y="7045279"/>
              <a:chExt cx="10107900" cy="5211754"/>
            </a:xfrm>
          </p:grpSpPr>
          <p:cxnSp>
            <p:nvCxnSpPr>
              <p:cNvPr id="321" name="Google Shape;321;p8"/>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2" name="Google Shape;322;p8"/>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3" name="Google Shape;323;p8"/>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4" name="Google Shape;324;p8"/>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5" name="Google Shape;325;p8"/>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6" name="Google Shape;326;p8"/>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7" name="Google Shape;327;p8"/>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8" name="Google Shape;328;p8"/>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29" name="Google Shape;329;p8"/>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30" name="Google Shape;330;p8"/>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31" name="Google Shape;331;p8"/>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32" name="Google Shape;332;p8"/>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33" name="Google Shape;333;p8"/>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34" name="Google Shape;334;p8"/>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335" name="Google Shape;335;p8"/>
          <p:cNvSpPr/>
          <p:nvPr/>
        </p:nvSpPr>
        <p:spPr>
          <a:xfrm>
            <a:off x="-941475" y="3333749"/>
            <a:ext cx="4643175" cy="2740727"/>
          </a:xfrm>
          <a:custGeom>
            <a:rect b="b" l="l" r="r" t="t"/>
            <a:pathLst>
              <a:path extrusionOk="0" h="58239" w="98665">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7778387" y="3973783"/>
            <a:ext cx="994153" cy="995198"/>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txBox="1"/>
          <p:nvPr>
            <p:ph type="title"/>
          </p:nvPr>
        </p:nvSpPr>
        <p:spPr>
          <a:xfrm>
            <a:off x="3476500" y="1530750"/>
            <a:ext cx="4371600" cy="20820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8" name="Shape 338"/>
        <p:cNvGrpSpPr/>
        <p:nvPr/>
      </p:nvGrpSpPr>
      <p:grpSpPr>
        <a:xfrm>
          <a:off x="0" y="0"/>
          <a:ext cx="0" cy="0"/>
          <a:chOff x="0" y="0"/>
          <a:chExt cx="0" cy="0"/>
        </a:xfrm>
      </p:grpSpPr>
      <p:grpSp>
        <p:nvGrpSpPr>
          <p:cNvPr id="339" name="Google Shape;339;p9"/>
          <p:cNvGrpSpPr/>
          <p:nvPr/>
        </p:nvGrpSpPr>
        <p:grpSpPr>
          <a:xfrm>
            <a:off x="-481950" y="-257250"/>
            <a:ext cx="10107900" cy="5658000"/>
            <a:chOff x="-298500" y="6796775"/>
            <a:chExt cx="10107900" cy="5658000"/>
          </a:xfrm>
        </p:grpSpPr>
        <p:grpSp>
          <p:nvGrpSpPr>
            <p:cNvPr id="340" name="Google Shape;340;p9"/>
            <p:cNvGrpSpPr/>
            <p:nvPr/>
          </p:nvGrpSpPr>
          <p:grpSpPr>
            <a:xfrm>
              <a:off x="-95250" y="6796775"/>
              <a:ext cx="9621724" cy="5658000"/>
              <a:chOff x="-95250" y="6796775"/>
              <a:chExt cx="9621724" cy="5658000"/>
            </a:xfrm>
          </p:grpSpPr>
          <p:cxnSp>
            <p:nvCxnSpPr>
              <p:cNvPr id="341" name="Google Shape;341;p9"/>
              <p:cNvCxnSpPr/>
              <p:nvPr/>
            </p:nvCxnSpPr>
            <p:spPr>
              <a:xfrm>
                <a:off x="792285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2" name="Google Shape;342;p9"/>
              <p:cNvCxnSpPr/>
              <p:nvPr/>
            </p:nvCxnSpPr>
            <p:spPr>
              <a:xfrm>
                <a:off x="832375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3" name="Google Shape;343;p9"/>
              <p:cNvCxnSpPr/>
              <p:nvPr/>
            </p:nvCxnSpPr>
            <p:spPr>
              <a:xfrm>
                <a:off x="872466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4" name="Google Shape;344;p9"/>
              <p:cNvCxnSpPr/>
              <p:nvPr/>
            </p:nvCxnSpPr>
            <p:spPr>
              <a:xfrm>
                <a:off x="9125569"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5" name="Google Shape;345;p9"/>
              <p:cNvCxnSpPr/>
              <p:nvPr/>
            </p:nvCxnSpPr>
            <p:spPr>
              <a:xfrm>
                <a:off x="9526474"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6" name="Google Shape;346;p9"/>
              <p:cNvCxnSpPr/>
              <p:nvPr/>
            </p:nvCxnSpPr>
            <p:spPr>
              <a:xfrm>
                <a:off x="391380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7" name="Google Shape;347;p9"/>
              <p:cNvCxnSpPr/>
              <p:nvPr/>
            </p:nvCxnSpPr>
            <p:spPr>
              <a:xfrm>
                <a:off x="431470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8" name="Google Shape;348;p9"/>
              <p:cNvCxnSpPr/>
              <p:nvPr/>
            </p:nvCxnSpPr>
            <p:spPr>
              <a:xfrm>
                <a:off x="471561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49" name="Google Shape;349;p9"/>
              <p:cNvCxnSpPr/>
              <p:nvPr/>
            </p:nvCxnSpPr>
            <p:spPr>
              <a:xfrm>
                <a:off x="5116517"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9"/>
              <p:cNvCxnSpPr/>
              <p:nvPr/>
            </p:nvCxnSpPr>
            <p:spPr>
              <a:xfrm>
                <a:off x="5517422"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9"/>
              <p:cNvCxnSpPr/>
              <p:nvPr/>
            </p:nvCxnSpPr>
            <p:spPr>
              <a:xfrm>
                <a:off x="591832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9"/>
              <p:cNvCxnSpPr/>
              <p:nvPr/>
            </p:nvCxnSpPr>
            <p:spPr>
              <a:xfrm>
                <a:off x="631923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9"/>
              <p:cNvCxnSpPr/>
              <p:nvPr/>
            </p:nvCxnSpPr>
            <p:spPr>
              <a:xfrm>
                <a:off x="672013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4" name="Google Shape;354;p9"/>
              <p:cNvCxnSpPr/>
              <p:nvPr/>
            </p:nvCxnSpPr>
            <p:spPr>
              <a:xfrm>
                <a:off x="7121043"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5" name="Google Shape;355;p9"/>
              <p:cNvCxnSpPr/>
              <p:nvPr/>
            </p:nvCxnSpPr>
            <p:spPr>
              <a:xfrm>
                <a:off x="7521948"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6" name="Google Shape;356;p9"/>
              <p:cNvCxnSpPr/>
              <p:nvPr/>
            </p:nvCxnSpPr>
            <p:spPr>
              <a:xfrm>
                <a:off x="-9525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7" name="Google Shape;357;p9"/>
              <p:cNvCxnSpPr/>
              <p:nvPr/>
            </p:nvCxnSpPr>
            <p:spPr>
              <a:xfrm>
                <a:off x="305655"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8" name="Google Shape;358;p9"/>
              <p:cNvCxnSpPr/>
              <p:nvPr/>
            </p:nvCxnSpPr>
            <p:spPr>
              <a:xfrm>
                <a:off x="706560"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59" name="Google Shape;359;p9"/>
              <p:cNvCxnSpPr/>
              <p:nvPr/>
            </p:nvCxnSpPr>
            <p:spPr>
              <a:xfrm>
                <a:off x="110746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0" name="Google Shape;360;p9"/>
              <p:cNvCxnSpPr/>
              <p:nvPr/>
            </p:nvCxnSpPr>
            <p:spPr>
              <a:xfrm>
                <a:off x="150837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1" name="Google Shape;361;p9"/>
              <p:cNvCxnSpPr/>
              <p:nvPr/>
            </p:nvCxnSpPr>
            <p:spPr>
              <a:xfrm>
                <a:off x="190927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2" name="Google Shape;362;p9"/>
              <p:cNvCxnSpPr/>
              <p:nvPr/>
            </p:nvCxnSpPr>
            <p:spPr>
              <a:xfrm>
                <a:off x="231018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3" name="Google Shape;363;p9"/>
              <p:cNvCxnSpPr/>
              <p:nvPr/>
            </p:nvCxnSpPr>
            <p:spPr>
              <a:xfrm>
                <a:off x="2711086"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4" name="Google Shape;364;p9"/>
              <p:cNvCxnSpPr/>
              <p:nvPr/>
            </p:nvCxnSpPr>
            <p:spPr>
              <a:xfrm>
                <a:off x="3111991" y="6796775"/>
                <a:ext cx="0" cy="5658000"/>
              </a:xfrm>
              <a:prstGeom prst="straightConnector1">
                <a:avLst/>
              </a:prstGeom>
              <a:noFill/>
              <a:ln cap="flat" cmpd="sng" w="9525">
                <a:solidFill>
                  <a:schemeClr val="accent1"/>
                </a:solidFill>
                <a:prstDash val="solid"/>
                <a:round/>
                <a:headEnd len="med" w="med" type="none"/>
                <a:tailEnd len="med" w="med" type="none"/>
              </a:ln>
            </p:spPr>
          </p:cxnSp>
          <p:cxnSp>
            <p:nvCxnSpPr>
              <p:cNvPr id="365" name="Google Shape;365;p9"/>
              <p:cNvCxnSpPr/>
              <p:nvPr/>
            </p:nvCxnSpPr>
            <p:spPr>
              <a:xfrm>
                <a:off x="3512897" y="6796775"/>
                <a:ext cx="0" cy="5658000"/>
              </a:xfrm>
              <a:prstGeom prst="straightConnector1">
                <a:avLst/>
              </a:prstGeom>
              <a:noFill/>
              <a:ln cap="flat" cmpd="sng" w="9525">
                <a:solidFill>
                  <a:schemeClr val="accent1"/>
                </a:solidFill>
                <a:prstDash val="solid"/>
                <a:round/>
                <a:headEnd len="med" w="med" type="none"/>
                <a:tailEnd len="med" w="med" type="none"/>
              </a:ln>
            </p:spPr>
          </p:cxnSp>
        </p:grpSp>
        <p:grpSp>
          <p:nvGrpSpPr>
            <p:cNvPr id="366" name="Google Shape;366;p9"/>
            <p:cNvGrpSpPr/>
            <p:nvPr/>
          </p:nvGrpSpPr>
          <p:grpSpPr>
            <a:xfrm>
              <a:off x="-298500" y="7045279"/>
              <a:ext cx="10107900" cy="5211754"/>
              <a:chOff x="-298500" y="7045279"/>
              <a:chExt cx="10107900" cy="5211754"/>
            </a:xfrm>
          </p:grpSpPr>
          <p:cxnSp>
            <p:nvCxnSpPr>
              <p:cNvPr id="367" name="Google Shape;367;p9"/>
              <p:cNvCxnSpPr/>
              <p:nvPr/>
            </p:nvCxnSpPr>
            <p:spPr>
              <a:xfrm>
                <a:off x="4755450" y="5599467"/>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68" name="Google Shape;368;p9"/>
              <p:cNvCxnSpPr/>
              <p:nvPr/>
            </p:nvCxnSpPr>
            <p:spPr>
              <a:xfrm>
                <a:off x="4755450" y="6000371"/>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69" name="Google Shape;369;p9"/>
              <p:cNvCxnSpPr/>
              <p:nvPr/>
            </p:nvCxnSpPr>
            <p:spPr>
              <a:xfrm>
                <a:off x="4755450" y="6401275"/>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0" name="Google Shape;370;p9"/>
              <p:cNvCxnSpPr/>
              <p:nvPr/>
            </p:nvCxnSpPr>
            <p:spPr>
              <a:xfrm>
                <a:off x="4755450" y="680217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1" name="Google Shape;371;p9"/>
              <p:cNvCxnSpPr/>
              <p:nvPr/>
            </p:nvCxnSpPr>
            <p:spPr>
              <a:xfrm>
                <a:off x="4755450" y="720308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2" name="Google Shape;372;p9"/>
              <p:cNvCxnSpPr/>
              <p:nvPr/>
            </p:nvCxnSpPr>
            <p:spPr>
              <a:xfrm>
                <a:off x="4755450" y="1991329"/>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3" name="Google Shape;373;p9"/>
              <p:cNvCxnSpPr/>
              <p:nvPr/>
            </p:nvCxnSpPr>
            <p:spPr>
              <a:xfrm>
                <a:off x="4755450" y="2392233"/>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4" name="Google Shape;374;p9"/>
              <p:cNvCxnSpPr/>
              <p:nvPr/>
            </p:nvCxnSpPr>
            <p:spPr>
              <a:xfrm>
                <a:off x="4755450" y="279313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5" name="Google Shape;375;p9"/>
              <p:cNvCxnSpPr/>
              <p:nvPr/>
            </p:nvCxnSpPr>
            <p:spPr>
              <a:xfrm>
                <a:off x="4755450" y="3194042"/>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6" name="Google Shape;376;p9"/>
              <p:cNvCxnSpPr/>
              <p:nvPr/>
            </p:nvCxnSpPr>
            <p:spPr>
              <a:xfrm>
                <a:off x="4755450" y="3594946"/>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7" name="Google Shape;377;p9"/>
              <p:cNvCxnSpPr/>
              <p:nvPr/>
            </p:nvCxnSpPr>
            <p:spPr>
              <a:xfrm>
                <a:off x="4755450" y="3995850"/>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8" name="Google Shape;378;p9"/>
              <p:cNvCxnSpPr/>
              <p:nvPr/>
            </p:nvCxnSpPr>
            <p:spPr>
              <a:xfrm>
                <a:off x="4755450" y="4396754"/>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79" name="Google Shape;379;p9"/>
              <p:cNvCxnSpPr/>
              <p:nvPr/>
            </p:nvCxnSpPr>
            <p:spPr>
              <a:xfrm>
                <a:off x="4755450" y="4797658"/>
                <a:ext cx="0" cy="10107900"/>
              </a:xfrm>
              <a:prstGeom prst="straightConnector1">
                <a:avLst/>
              </a:prstGeom>
              <a:noFill/>
              <a:ln cap="flat" cmpd="sng" w="9525">
                <a:solidFill>
                  <a:schemeClr val="accent1"/>
                </a:solidFill>
                <a:prstDash val="solid"/>
                <a:round/>
                <a:headEnd len="med" w="med" type="none"/>
                <a:tailEnd len="med" w="med" type="none"/>
              </a:ln>
            </p:spPr>
          </p:cxnSp>
          <p:cxnSp>
            <p:nvCxnSpPr>
              <p:cNvPr id="380" name="Google Shape;380;p9"/>
              <p:cNvCxnSpPr/>
              <p:nvPr/>
            </p:nvCxnSpPr>
            <p:spPr>
              <a:xfrm>
                <a:off x="4755450" y="5198563"/>
                <a:ext cx="0" cy="10107900"/>
              </a:xfrm>
              <a:prstGeom prst="straightConnector1">
                <a:avLst/>
              </a:prstGeom>
              <a:noFill/>
              <a:ln cap="flat" cmpd="sng" w="9525">
                <a:solidFill>
                  <a:schemeClr val="accent1"/>
                </a:solidFill>
                <a:prstDash val="solid"/>
                <a:round/>
                <a:headEnd len="med" w="med" type="none"/>
                <a:tailEnd len="med" w="med" type="none"/>
              </a:ln>
            </p:spPr>
          </p:cxnSp>
        </p:grpSp>
      </p:grpSp>
      <p:sp>
        <p:nvSpPr>
          <p:cNvPr id="381" name="Google Shape;381;p9"/>
          <p:cNvSpPr/>
          <p:nvPr/>
        </p:nvSpPr>
        <p:spPr>
          <a:xfrm>
            <a:off x="4209050" y="2071175"/>
            <a:ext cx="5731862" cy="5056501"/>
          </a:xfrm>
          <a:custGeom>
            <a:rect b="b" l="l" r="r" t="t"/>
            <a:pathLst>
              <a:path extrusionOk="0" h="114927" w="130277">
                <a:moveTo>
                  <a:pt x="25107" y="105808"/>
                </a:moveTo>
                <a:cubicBezTo>
                  <a:pt x="41521" y="114926"/>
                  <a:pt x="62220" y="110215"/>
                  <a:pt x="73497" y="95169"/>
                </a:cubicBezTo>
                <a:cubicBezTo>
                  <a:pt x="78695" y="88269"/>
                  <a:pt x="83862" y="81309"/>
                  <a:pt x="90519" y="78634"/>
                </a:cubicBezTo>
                <a:cubicBezTo>
                  <a:pt x="99577" y="75047"/>
                  <a:pt x="110428" y="77357"/>
                  <a:pt x="119030" y="72768"/>
                </a:cubicBezTo>
                <a:cubicBezTo>
                  <a:pt x="125747" y="69120"/>
                  <a:pt x="129881" y="61491"/>
                  <a:pt x="130064" y="53801"/>
                </a:cubicBezTo>
                <a:cubicBezTo>
                  <a:pt x="130276" y="46141"/>
                  <a:pt x="126872" y="38633"/>
                  <a:pt x="121644" y="33010"/>
                </a:cubicBezTo>
                <a:cubicBezTo>
                  <a:pt x="116902" y="27934"/>
                  <a:pt x="110367" y="23770"/>
                  <a:pt x="108483" y="17052"/>
                </a:cubicBezTo>
                <a:cubicBezTo>
                  <a:pt x="106841" y="11217"/>
                  <a:pt x="107905" y="5837"/>
                  <a:pt x="101795" y="2463"/>
                </a:cubicBezTo>
                <a:cubicBezTo>
                  <a:pt x="97327" y="1"/>
                  <a:pt x="91339" y="1824"/>
                  <a:pt x="88269" y="5837"/>
                </a:cubicBezTo>
                <a:cubicBezTo>
                  <a:pt x="85655" y="9332"/>
                  <a:pt x="84592" y="13800"/>
                  <a:pt x="82433" y="17539"/>
                </a:cubicBezTo>
                <a:cubicBezTo>
                  <a:pt x="76901" y="27113"/>
                  <a:pt x="65199" y="31065"/>
                  <a:pt x="54348" y="33010"/>
                </a:cubicBezTo>
                <a:cubicBezTo>
                  <a:pt x="43466" y="34955"/>
                  <a:pt x="31885" y="35867"/>
                  <a:pt x="22797" y="42129"/>
                </a:cubicBezTo>
                <a:cubicBezTo>
                  <a:pt x="21794" y="42828"/>
                  <a:pt x="20791" y="43588"/>
                  <a:pt x="19849" y="44378"/>
                </a:cubicBezTo>
                <a:cubicBezTo>
                  <a:pt x="0" y="60944"/>
                  <a:pt x="1976" y="92251"/>
                  <a:pt x="24286" y="105321"/>
                </a:cubicBezTo>
                <a:cubicBezTo>
                  <a:pt x="24560" y="105504"/>
                  <a:pt x="24834" y="105656"/>
                  <a:pt x="25107" y="105808"/>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txBox="1"/>
          <p:nvPr>
            <p:ph type="title"/>
          </p:nvPr>
        </p:nvSpPr>
        <p:spPr>
          <a:xfrm>
            <a:off x="1062125" y="1765602"/>
            <a:ext cx="35124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lvl2pPr>
            <a:lvl3pPr lvl="2" rtl="0" algn="ctr">
              <a:spcBef>
                <a:spcPts val="0"/>
              </a:spcBef>
              <a:spcAft>
                <a:spcPts val="0"/>
              </a:spcAft>
              <a:buNone/>
              <a:defRPr sz="3600"/>
            </a:lvl3pPr>
            <a:lvl4pPr lvl="3" rtl="0" algn="ctr">
              <a:spcBef>
                <a:spcPts val="0"/>
              </a:spcBef>
              <a:spcAft>
                <a:spcPts val="0"/>
              </a:spcAft>
              <a:buNone/>
              <a:defRPr sz="3600"/>
            </a:lvl4pPr>
            <a:lvl5pPr lvl="4" rtl="0" algn="ctr">
              <a:spcBef>
                <a:spcPts val="0"/>
              </a:spcBef>
              <a:spcAft>
                <a:spcPts val="0"/>
              </a:spcAft>
              <a:buNone/>
              <a:defRPr sz="3600"/>
            </a:lvl5pPr>
            <a:lvl6pPr lvl="5" rtl="0" algn="ctr">
              <a:spcBef>
                <a:spcPts val="0"/>
              </a:spcBef>
              <a:spcAft>
                <a:spcPts val="0"/>
              </a:spcAft>
              <a:buNone/>
              <a:defRPr sz="3600"/>
            </a:lvl6pPr>
            <a:lvl7pPr lvl="6" rtl="0" algn="ctr">
              <a:spcBef>
                <a:spcPts val="0"/>
              </a:spcBef>
              <a:spcAft>
                <a:spcPts val="0"/>
              </a:spcAft>
              <a:buNone/>
              <a:defRPr sz="3600"/>
            </a:lvl7pPr>
            <a:lvl8pPr lvl="7" rtl="0" algn="ctr">
              <a:spcBef>
                <a:spcPts val="0"/>
              </a:spcBef>
              <a:spcAft>
                <a:spcPts val="0"/>
              </a:spcAft>
              <a:buNone/>
              <a:defRPr sz="3600"/>
            </a:lvl8pPr>
            <a:lvl9pPr lvl="8" rtl="0" algn="ctr">
              <a:spcBef>
                <a:spcPts val="0"/>
              </a:spcBef>
              <a:spcAft>
                <a:spcPts val="0"/>
              </a:spcAft>
              <a:buNone/>
              <a:defRPr sz="3600"/>
            </a:lvl9pPr>
          </a:lstStyle>
          <a:p/>
        </p:txBody>
      </p:sp>
      <p:sp>
        <p:nvSpPr>
          <p:cNvPr id="383" name="Google Shape;383;p9"/>
          <p:cNvSpPr txBox="1"/>
          <p:nvPr>
            <p:ph idx="2" type="title"/>
          </p:nvPr>
        </p:nvSpPr>
        <p:spPr>
          <a:xfrm>
            <a:off x="1062125" y="2282377"/>
            <a:ext cx="3512400" cy="105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600"/>
            </a:lvl1pPr>
            <a:lvl2pPr lvl="1" rtl="0" algn="ctr">
              <a:spcBef>
                <a:spcPts val="1600"/>
              </a:spcBef>
              <a:spcAft>
                <a:spcPts val="0"/>
              </a:spcAft>
              <a:buNone/>
              <a:defRPr b="0" sz="1600"/>
            </a:lvl2pPr>
            <a:lvl3pPr lvl="2" rtl="0" algn="ctr">
              <a:spcBef>
                <a:spcPts val="1600"/>
              </a:spcBef>
              <a:spcAft>
                <a:spcPts val="0"/>
              </a:spcAft>
              <a:buNone/>
              <a:defRPr b="0" sz="1600"/>
            </a:lvl3pPr>
            <a:lvl4pPr lvl="3" rtl="0" algn="ctr">
              <a:spcBef>
                <a:spcPts val="1600"/>
              </a:spcBef>
              <a:spcAft>
                <a:spcPts val="0"/>
              </a:spcAft>
              <a:buNone/>
              <a:defRPr b="0" sz="1600"/>
            </a:lvl4pPr>
            <a:lvl5pPr lvl="4" rtl="0" algn="ctr">
              <a:spcBef>
                <a:spcPts val="1600"/>
              </a:spcBef>
              <a:spcAft>
                <a:spcPts val="0"/>
              </a:spcAft>
              <a:buNone/>
              <a:defRPr b="0" sz="1600"/>
            </a:lvl5pPr>
            <a:lvl6pPr lvl="5" rtl="0" algn="ctr">
              <a:spcBef>
                <a:spcPts val="1600"/>
              </a:spcBef>
              <a:spcAft>
                <a:spcPts val="0"/>
              </a:spcAft>
              <a:buNone/>
              <a:defRPr b="0" sz="1600"/>
            </a:lvl6pPr>
            <a:lvl7pPr lvl="6" rtl="0" algn="ctr">
              <a:spcBef>
                <a:spcPts val="1600"/>
              </a:spcBef>
              <a:spcAft>
                <a:spcPts val="0"/>
              </a:spcAft>
              <a:buNone/>
              <a:defRPr b="0" sz="1600"/>
            </a:lvl7pPr>
            <a:lvl8pPr lvl="7" rtl="0" algn="ctr">
              <a:spcBef>
                <a:spcPts val="1600"/>
              </a:spcBef>
              <a:spcAft>
                <a:spcPts val="0"/>
              </a:spcAft>
              <a:buNone/>
              <a:defRPr b="0" sz="1600"/>
            </a:lvl8pPr>
            <a:lvl9pPr lvl="8" rtl="0" algn="ctr">
              <a:spcBef>
                <a:spcPts val="1600"/>
              </a:spcBef>
              <a:spcAft>
                <a:spcPts val="1600"/>
              </a:spcAft>
              <a:buNone/>
              <a:defRPr b="0"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 name="Shape 384"/>
        <p:cNvGrpSpPr/>
        <p:nvPr/>
      </p:nvGrpSpPr>
      <p:grpSpPr>
        <a:xfrm>
          <a:off x="0" y="0"/>
          <a:ext cx="0" cy="0"/>
          <a:chOff x="0" y="0"/>
          <a:chExt cx="0" cy="0"/>
        </a:xfrm>
      </p:grpSpPr>
      <p:sp>
        <p:nvSpPr>
          <p:cNvPr id="385" name="Google Shape;385;p10"/>
          <p:cNvSpPr txBox="1"/>
          <p:nvPr>
            <p:ph idx="1" type="body"/>
          </p:nvPr>
        </p:nvSpPr>
        <p:spPr>
          <a:xfrm>
            <a:off x="1094825" y="3050300"/>
            <a:ext cx="4514400" cy="14769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b="1" sz="36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Open Sans"/>
              <a:buNone/>
              <a:defRPr b="1" sz="3000">
                <a:solidFill>
                  <a:schemeClr val="lt1"/>
                </a:solidFill>
                <a:latin typeface="Open Sans"/>
                <a:ea typeface="Open Sans"/>
                <a:cs typeface="Open Sans"/>
                <a:sym typeface="Open Sans"/>
              </a:defRPr>
            </a:lvl1pPr>
            <a:lvl2pPr lvl="1">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2pPr>
            <a:lvl3pPr lvl="2">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3pPr>
            <a:lvl4pPr lvl="3">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4pPr>
            <a:lvl5pPr lvl="4">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5pPr>
            <a:lvl6pPr lvl="5">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6pPr>
            <a:lvl7pPr lvl="6">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7pPr>
            <a:lvl8pPr lvl="7">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8pPr>
            <a:lvl9pPr lvl="8">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indent="-317500" lvl="1" marL="914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indent="-317500" lvl="2" marL="1371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indent="-317500" lvl="3" marL="18288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indent="-317500" lvl="4" marL="22860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indent="-317500" lvl="5" marL="27432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indent="-317500" lvl="6" marL="3200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indent="-317500" lvl="7" marL="3657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indent="-317500" lvl="8" marL="41148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grpSp>
        <p:nvGrpSpPr>
          <p:cNvPr id="1041" name="Google Shape;1041;p25"/>
          <p:cNvGrpSpPr/>
          <p:nvPr/>
        </p:nvGrpSpPr>
        <p:grpSpPr>
          <a:xfrm flipH="1">
            <a:off x="7282710" y="771775"/>
            <a:ext cx="356339" cy="772858"/>
            <a:chOff x="7139725" y="911275"/>
            <a:chExt cx="356339" cy="772858"/>
          </a:xfrm>
        </p:grpSpPr>
        <p:sp>
          <p:nvSpPr>
            <p:cNvPr id="1042" name="Google Shape;1042;p25"/>
            <p:cNvSpPr/>
            <p:nvPr/>
          </p:nvSpPr>
          <p:spPr>
            <a:xfrm>
              <a:off x="7139738" y="911615"/>
              <a:ext cx="355941" cy="771080"/>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282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7139725" y="1279817"/>
              <a:ext cx="311021" cy="404315"/>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7186251" y="911275"/>
              <a:ext cx="309813" cy="404074"/>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25"/>
          <p:cNvGrpSpPr/>
          <p:nvPr/>
        </p:nvGrpSpPr>
        <p:grpSpPr>
          <a:xfrm flipH="1">
            <a:off x="6191350" y="895128"/>
            <a:ext cx="766496" cy="950175"/>
            <a:chOff x="7510728" y="1301978"/>
            <a:chExt cx="766496" cy="950175"/>
          </a:xfrm>
        </p:grpSpPr>
        <p:sp>
          <p:nvSpPr>
            <p:cNvPr id="1046" name="Google Shape;1046;p25"/>
            <p:cNvSpPr/>
            <p:nvPr/>
          </p:nvSpPr>
          <p:spPr>
            <a:xfrm>
              <a:off x="7511558" y="1301978"/>
              <a:ext cx="765664" cy="949841"/>
            </a:xfrm>
            <a:custGeom>
              <a:rect b="b" l="l" r="r" t="t"/>
              <a:pathLst>
                <a:path extrusionOk="0" h="25255" w="20358">
                  <a:moveTo>
                    <a:pt x="16305" y="0"/>
                  </a:moveTo>
                  <a:cubicBezTo>
                    <a:pt x="15804" y="0"/>
                    <a:pt x="15300" y="106"/>
                    <a:pt x="14829" y="327"/>
                  </a:cubicBezTo>
                  <a:lnTo>
                    <a:pt x="8683" y="3222"/>
                  </a:lnTo>
                  <a:lnTo>
                    <a:pt x="2537" y="6116"/>
                  </a:lnTo>
                  <a:cubicBezTo>
                    <a:pt x="748" y="6929"/>
                    <a:pt x="0" y="9075"/>
                    <a:pt x="813" y="10831"/>
                  </a:cubicBezTo>
                  <a:cubicBezTo>
                    <a:pt x="1401" y="12124"/>
                    <a:pt x="2701" y="12856"/>
                    <a:pt x="4040" y="12856"/>
                  </a:cubicBezTo>
                  <a:cubicBezTo>
                    <a:pt x="4554" y="12856"/>
                    <a:pt x="5074" y="12748"/>
                    <a:pt x="5561" y="12522"/>
                  </a:cubicBezTo>
                  <a:lnTo>
                    <a:pt x="11512" y="9726"/>
                  </a:lnTo>
                  <a:lnTo>
                    <a:pt x="8423" y="14116"/>
                  </a:lnTo>
                  <a:lnTo>
                    <a:pt x="4521" y="19644"/>
                  </a:lnTo>
                  <a:cubicBezTo>
                    <a:pt x="3382" y="21237"/>
                    <a:pt x="3805" y="23481"/>
                    <a:pt x="5366" y="24587"/>
                  </a:cubicBezTo>
                  <a:cubicBezTo>
                    <a:pt x="5983" y="25040"/>
                    <a:pt x="6698" y="25255"/>
                    <a:pt x="7408" y="25255"/>
                  </a:cubicBezTo>
                  <a:cubicBezTo>
                    <a:pt x="8532" y="25255"/>
                    <a:pt x="9644" y="24718"/>
                    <a:pt x="10342" y="23741"/>
                  </a:cubicBezTo>
                  <a:lnTo>
                    <a:pt x="14244" y="18213"/>
                  </a:lnTo>
                  <a:lnTo>
                    <a:pt x="18146" y="12685"/>
                  </a:lnTo>
                  <a:cubicBezTo>
                    <a:pt x="19252" y="11059"/>
                    <a:pt x="18894" y="8815"/>
                    <a:pt x="17301" y="7709"/>
                  </a:cubicBezTo>
                  <a:cubicBezTo>
                    <a:pt x="17106" y="7547"/>
                    <a:pt x="16846" y="7417"/>
                    <a:pt x="16618" y="7319"/>
                  </a:cubicBezTo>
                  <a:lnTo>
                    <a:pt x="17821" y="6766"/>
                  </a:lnTo>
                  <a:cubicBezTo>
                    <a:pt x="19610" y="5953"/>
                    <a:pt x="20358" y="3775"/>
                    <a:pt x="19545" y="2051"/>
                  </a:cubicBezTo>
                  <a:cubicBezTo>
                    <a:pt x="18954" y="750"/>
                    <a:pt x="17640" y="0"/>
                    <a:pt x="16305"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402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7510728" y="1423061"/>
              <a:ext cx="440811" cy="362543"/>
            </a:xfrm>
            <a:custGeom>
              <a:rect b="b" l="l" r="r" t="t"/>
              <a:pathLst>
                <a:path extrusionOk="0" h="9000" w="10943">
                  <a:moveTo>
                    <a:pt x="8116" y="1"/>
                  </a:moveTo>
                  <a:lnTo>
                    <a:pt x="2371" y="2675"/>
                  </a:lnTo>
                  <a:cubicBezTo>
                    <a:pt x="699" y="3435"/>
                    <a:pt x="0" y="5472"/>
                    <a:pt x="791" y="7083"/>
                  </a:cubicBezTo>
                  <a:cubicBezTo>
                    <a:pt x="1343" y="8299"/>
                    <a:pt x="2555" y="9000"/>
                    <a:pt x="3806" y="9000"/>
                  </a:cubicBezTo>
                  <a:cubicBezTo>
                    <a:pt x="4275" y="9000"/>
                    <a:pt x="4750" y="8901"/>
                    <a:pt x="5198" y="8694"/>
                  </a:cubicBezTo>
                  <a:lnTo>
                    <a:pt x="10943" y="5989"/>
                  </a:lnTo>
                  <a:lnTo>
                    <a:pt x="81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7837621" y="1302980"/>
              <a:ext cx="439603" cy="362542"/>
            </a:xfrm>
            <a:custGeom>
              <a:rect b="b" l="l" r="r" t="t"/>
              <a:pathLst>
                <a:path extrusionOk="0" h="9000" w="10913">
                  <a:moveTo>
                    <a:pt x="7138" y="1"/>
                  </a:moveTo>
                  <a:cubicBezTo>
                    <a:pt x="6668" y="1"/>
                    <a:pt x="6194" y="100"/>
                    <a:pt x="5746" y="307"/>
                  </a:cubicBezTo>
                  <a:lnTo>
                    <a:pt x="1" y="3012"/>
                  </a:lnTo>
                  <a:lnTo>
                    <a:pt x="2828" y="9000"/>
                  </a:lnTo>
                  <a:lnTo>
                    <a:pt x="8542" y="6325"/>
                  </a:lnTo>
                  <a:cubicBezTo>
                    <a:pt x="10214" y="5565"/>
                    <a:pt x="10913" y="3529"/>
                    <a:pt x="10153" y="1918"/>
                  </a:cubicBezTo>
                  <a:cubicBezTo>
                    <a:pt x="9601" y="702"/>
                    <a:pt x="8389" y="1"/>
                    <a:pt x="7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7639269" y="1833255"/>
              <a:ext cx="407780" cy="418898"/>
            </a:xfrm>
            <a:custGeom>
              <a:rect b="b" l="l" r="r" t="t"/>
              <a:pathLst>
                <a:path extrusionOk="0" h="10399" w="10123">
                  <a:moveTo>
                    <a:pt x="4712" y="0"/>
                  </a:moveTo>
                  <a:lnTo>
                    <a:pt x="1065" y="5167"/>
                  </a:lnTo>
                  <a:cubicBezTo>
                    <a:pt x="1" y="6687"/>
                    <a:pt x="366" y="8754"/>
                    <a:pt x="1855" y="9788"/>
                  </a:cubicBezTo>
                  <a:cubicBezTo>
                    <a:pt x="2433" y="10201"/>
                    <a:pt x="3099" y="10398"/>
                    <a:pt x="3759" y="10398"/>
                  </a:cubicBezTo>
                  <a:cubicBezTo>
                    <a:pt x="4799" y="10398"/>
                    <a:pt x="5824" y="9908"/>
                    <a:pt x="6475" y="8997"/>
                  </a:cubicBezTo>
                  <a:lnTo>
                    <a:pt x="10123" y="3830"/>
                  </a:lnTo>
                  <a:lnTo>
                    <a:pt x="47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7827832" y="1567835"/>
              <a:ext cx="408988" cy="419744"/>
            </a:xfrm>
            <a:custGeom>
              <a:rect b="b" l="l" r="r" t="t"/>
              <a:pathLst>
                <a:path extrusionOk="0" h="10420" w="10153">
                  <a:moveTo>
                    <a:pt x="6421" y="0"/>
                  </a:moveTo>
                  <a:cubicBezTo>
                    <a:pt x="5369" y="0"/>
                    <a:pt x="4324" y="503"/>
                    <a:pt x="3648" y="1422"/>
                  </a:cubicBezTo>
                  <a:lnTo>
                    <a:pt x="1" y="6589"/>
                  </a:lnTo>
                  <a:lnTo>
                    <a:pt x="5442" y="10419"/>
                  </a:lnTo>
                  <a:lnTo>
                    <a:pt x="9089" y="5252"/>
                  </a:lnTo>
                  <a:cubicBezTo>
                    <a:pt x="10153" y="3762"/>
                    <a:pt x="9788" y="1665"/>
                    <a:pt x="8299" y="601"/>
                  </a:cubicBezTo>
                  <a:cubicBezTo>
                    <a:pt x="7729" y="194"/>
                    <a:pt x="7074" y="0"/>
                    <a:pt x="6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5"/>
          <p:cNvGrpSpPr/>
          <p:nvPr/>
        </p:nvGrpSpPr>
        <p:grpSpPr>
          <a:xfrm rot="-900151">
            <a:off x="6480610" y="2648127"/>
            <a:ext cx="1735316" cy="1587356"/>
            <a:chOff x="6048300" y="2461800"/>
            <a:chExt cx="2143162" cy="1960427"/>
          </a:xfrm>
        </p:grpSpPr>
        <p:sp>
          <p:nvSpPr>
            <p:cNvPr id="1052" name="Google Shape;1052;p25"/>
            <p:cNvSpPr/>
            <p:nvPr/>
          </p:nvSpPr>
          <p:spPr>
            <a:xfrm>
              <a:off x="6050050" y="2464688"/>
              <a:ext cx="2139655" cy="1954652"/>
            </a:xfrm>
            <a:custGeom>
              <a:rect b="b" l="l" r="r" t="t"/>
              <a:pathLst>
                <a:path extrusionOk="0" h="47870" w="52260">
                  <a:moveTo>
                    <a:pt x="16943" y="1"/>
                  </a:moveTo>
                  <a:cubicBezTo>
                    <a:pt x="16650" y="1"/>
                    <a:pt x="16423" y="229"/>
                    <a:pt x="16423" y="521"/>
                  </a:cubicBezTo>
                  <a:lnTo>
                    <a:pt x="16423" y="2472"/>
                  </a:lnTo>
                  <a:cubicBezTo>
                    <a:pt x="16423" y="2765"/>
                    <a:pt x="16650" y="2993"/>
                    <a:pt x="16943" y="2993"/>
                  </a:cubicBezTo>
                  <a:lnTo>
                    <a:pt x="18211" y="2993"/>
                  </a:lnTo>
                  <a:lnTo>
                    <a:pt x="18211" y="7545"/>
                  </a:lnTo>
                  <a:lnTo>
                    <a:pt x="6374" y="7545"/>
                  </a:lnTo>
                  <a:cubicBezTo>
                    <a:pt x="2830" y="7545"/>
                    <a:pt x="0" y="10407"/>
                    <a:pt x="0" y="13952"/>
                  </a:cubicBezTo>
                  <a:lnTo>
                    <a:pt x="0" y="41496"/>
                  </a:lnTo>
                  <a:cubicBezTo>
                    <a:pt x="0" y="45040"/>
                    <a:pt x="2830" y="47870"/>
                    <a:pt x="6374" y="47870"/>
                  </a:cubicBezTo>
                  <a:lnTo>
                    <a:pt x="45886" y="47870"/>
                  </a:lnTo>
                  <a:cubicBezTo>
                    <a:pt x="49430" y="47870"/>
                    <a:pt x="52259" y="45040"/>
                    <a:pt x="52259" y="41496"/>
                  </a:cubicBezTo>
                  <a:lnTo>
                    <a:pt x="52259" y="13952"/>
                  </a:lnTo>
                  <a:cubicBezTo>
                    <a:pt x="52227" y="10407"/>
                    <a:pt x="49398" y="7545"/>
                    <a:pt x="45853" y="7545"/>
                  </a:cubicBezTo>
                  <a:lnTo>
                    <a:pt x="34016" y="7545"/>
                  </a:lnTo>
                  <a:lnTo>
                    <a:pt x="34016" y="2993"/>
                  </a:lnTo>
                  <a:lnTo>
                    <a:pt x="35284" y="2993"/>
                  </a:lnTo>
                  <a:cubicBezTo>
                    <a:pt x="35577" y="2993"/>
                    <a:pt x="35805" y="2765"/>
                    <a:pt x="35805" y="2472"/>
                  </a:cubicBezTo>
                  <a:lnTo>
                    <a:pt x="35805" y="521"/>
                  </a:lnTo>
                  <a:cubicBezTo>
                    <a:pt x="35805" y="229"/>
                    <a:pt x="35577" y="1"/>
                    <a:pt x="35284"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2940000" dist="95250">
                <a:schemeClr val="lt1">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3" name="Google Shape;1053;p25"/>
            <p:cNvGrpSpPr/>
            <p:nvPr/>
          </p:nvGrpSpPr>
          <p:grpSpPr>
            <a:xfrm>
              <a:off x="6048300" y="2461800"/>
              <a:ext cx="2143162" cy="1960427"/>
              <a:chOff x="6048300" y="2461800"/>
              <a:chExt cx="2143162" cy="1960427"/>
            </a:xfrm>
          </p:grpSpPr>
          <p:sp>
            <p:nvSpPr>
              <p:cNvPr id="1054" name="Google Shape;1054;p25"/>
              <p:cNvSpPr/>
              <p:nvPr/>
            </p:nvSpPr>
            <p:spPr>
              <a:xfrm>
                <a:off x="6795153" y="2508440"/>
                <a:ext cx="648165" cy="316119"/>
              </a:xfrm>
              <a:custGeom>
                <a:rect b="b" l="l" r="r" t="t"/>
                <a:pathLst>
                  <a:path extrusionOk="0" fill="none" h="7205" w="14773">
                    <a:moveTo>
                      <a:pt x="13800" y="1"/>
                    </a:moveTo>
                    <a:lnTo>
                      <a:pt x="973" y="1"/>
                    </a:lnTo>
                    <a:cubicBezTo>
                      <a:pt x="456" y="1"/>
                      <a:pt x="0" y="457"/>
                      <a:pt x="0" y="974"/>
                    </a:cubicBezTo>
                    <a:lnTo>
                      <a:pt x="0" y="7205"/>
                    </a:lnTo>
                    <a:lnTo>
                      <a:pt x="14773" y="7205"/>
                    </a:lnTo>
                    <a:lnTo>
                      <a:pt x="14773" y="974"/>
                    </a:lnTo>
                    <a:cubicBezTo>
                      <a:pt x="14773" y="457"/>
                      <a:pt x="14347" y="1"/>
                      <a:pt x="13800" y="1"/>
                    </a:cubicBezTo>
                    <a:close/>
                  </a:path>
                </a:pathLst>
              </a:custGeom>
              <a:solidFill>
                <a:schemeClr val="dk1"/>
              </a:solidFill>
              <a:ln cap="flat" cmpd="sng" w="380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6048300" y="2768534"/>
                <a:ext cx="2143162" cy="1653693"/>
              </a:xfrm>
              <a:custGeom>
                <a:rect b="b" l="l" r="r" t="t"/>
                <a:pathLst>
                  <a:path extrusionOk="0" h="37691" w="48847">
                    <a:moveTo>
                      <a:pt x="5958" y="0"/>
                    </a:moveTo>
                    <a:cubicBezTo>
                      <a:pt x="2645" y="0"/>
                      <a:pt x="1" y="2644"/>
                      <a:pt x="1" y="5958"/>
                    </a:cubicBezTo>
                    <a:lnTo>
                      <a:pt x="1" y="31733"/>
                    </a:lnTo>
                    <a:cubicBezTo>
                      <a:pt x="1" y="35016"/>
                      <a:pt x="2645" y="37691"/>
                      <a:pt x="5958" y="37691"/>
                    </a:cubicBezTo>
                    <a:lnTo>
                      <a:pt x="42889" y="37691"/>
                    </a:lnTo>
                    <a:cubicBezTo>
                      <a:pt x="46172" y="37691"/>
                      <a:pt x="48847" y="35016"/>
                      <a:pt x="48847" y="31733"/>
                    </a:cubicBezTo>
                    <a:lnTo>
                      <a:pt x="48847" y="5958"/>
                    </a:lnTo>
                    <a:cubicBezTo>
                      <a:pt x="48847" y="2644"/>
                      <a:pt x="46202" y="0"/>
                      <a:pt x="42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6721793" y="2461800"/>
                <a:ext cx="796200" cy="121402"/>
              </a:xfrm>
              <a:custGeom>
                <a:rect b="b" l="l" r="r" t="t"/>
                <a:pathLst>
                  <a:path extrusionOk="0" h="2767" w="18147">
                    <a:moveTo>
                      <a:pt x="487" y="0"/>
                    </a:moveTo>
                    <a:cubicBezTo>
                      <a:pt x="213" y="0"/>
                      <a:pt x="1" y="213"/>
                      <a:pt x="1" y="486"/>
                    </a:cubicBezTo>
                    <a:lnTo>
                      <a:pt x="1" y="2280"/>
                    </a:lnTo>
                    <a:cubicBezTo>
                      <a:pt x="1" y="2553"/>
                      <a:pt x="213" y="2766"/>
                      <a:pt x="487" y="2766"/>
                    </a:cubicBezTo>
                    <a:lnTo>
                      <a:pt x="17630" y="2766"/>
                    </a:lnTo>
                    <a:cubicBezTo>
                      <a:pt x="17934" y="2766"/>
                      <a:pt x="18147" y="2553"/>
                      <a:pt x="18116" y="2310"/>
                    </a:cubicBezTo>
                    <a:lnTo>
                      <a:pt x="18116" y="486"/>
                    </a:lnTo>
                    <a:cubicBezTo>
                      <a:pt x="18116" y="213"/>
                      <a:pt x="17904" y="0"/>
                      <a:pt x="17630"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6997860" y="3195269"/>
                <a:ext cx="242760" cy="802869"/>
              </a:xfrm>
              <a:custGeom>
                <a:rect b="b" l="l" r="r" t="t"/>
                <a:pathLst>
                  <a:path extrusionOk="0" h="18299" w="5533">
                    <a:moveTo>
                      <a:pt x="0" y="1"/>
                    </a:moveTo>
                    <a:lnTo>
                      <a:pt x="0" y="18299"/>
                    </a:lnTo>
                    <a:lnTo>
                      <a:pt x="5532" y="18299"/>
                    </a:lnTo>
                    <a:lnTo>
                      <a:pt x="5532"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6717800" y="3475327"/>
                <a:ext cx="804185" cy="242760"/>
              </a:xfrm>
              <a:custGeom>
                <a:rect b="b" l="l" r="r" t="t"/>
                <a:pathLst>
                  <a:path extrusionOk="0" h="5533" w="18329">
                    <a:moveTo>
                      <a:pt x="0" y="1"/>
                    </a:moveTo>
                    <a:lnTo>
                      <a:pt x="0" y="5533"/>
                    </a:lnTo>
                    <a:lnTo>
                      <a:pt x="18329" y="5533"/>
                    </a:lnTo>
                    <a:lnTo>
                      <a:pt x="18329" y="1"/>
                    </a:ln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9" name="Google Shape;1059;p25"/>
          <p:cNvSpPr txBox="1"/>
          <p:nvPr>
            <p:ph type="ctrTitle"/>
          </p:nvPr>
        </p:nvSpPr>
        <p:spPr>
          <a:xfrm>
            <a:off x="-102900" y="1228375"/>
            <a:ext cx="8159400" cy="15051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4000"/>
              <a:t>Medical Cost Prediction: Enhancing Healthcare Financial Planning with Machine Learning</a:t>
            </a:r>
            <a:r>
              <a:rPr b="0" lang="en" sz="4300"/>
              <a:t> </a:t>
            </a:r>
            <a:endParaRPr b="0" sz="2600"/>
          </a:p>
        </p:txBody>
      </p:sp>
      <p:sp>
        <p:nvSpPr>
          <p:cNvPr id="1060" name="Google Shape;1060;p25"/>
          <p:cNvSpPr/>
          <p:nvPr/>
        </p:nvSpPr>
        <p:spPr>
          <a:xfrm>
            <a:off x="186025" y="4334400"/>
            <a:ext cx="4182600" cy="450300"/>
          </a:xfrm>
          <a:prstGeom prst="roundRect">
            <a:avLst>
              <a:gd fmla="val 50000" name="adj"/>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txBox="1"/>
          <p:nvPr>
            <p:ph idx="1" type="subTitle"/>
          </p:nvPr>
        </p:nvSpPr>
        <p:spPr>
          <a:xfrm>
            <a:off x="584625" y="4765500"/>
            <a:ext cx="4182600" cy="238800"/>
          </a:xfrm>
          <a:prstGeom prst="rect">
            <a:avLst/>
          </a:prstGeom>
        </p:spPr>
        <p:txBody>
          <a:bodyPr anchorCtr="0" anchor="t" bIns="0" lIns="182875" spcFirstLastPara="1" rIns="91425" wrap="square" tIns="0">
            <a:noAutofit/>
          </a:bodyPr>
          <a:lstStyle/>
          <a:p>
            <a:pPr indent="0" lvl="0" marL="0" rtl="0" algn="l">
              <a:spcBef>
                <a:spcPts val="0"/>
              </a:spcBef>
              <a:spcAft>
                <a:spcPts val="0"/>
              </a:spcAft>
              <a:buNone/>
            </a:pPr>
            <a:r>
              <a:rPr lang="en">
                <a:solidFill>
                  <a:schemeClr val="dk1"/>
                </a:solidFill>
              </a:rPr>
              <a:t>Here is where your presentation begins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34"/>
          <p:cNvSpPr/>
          <p:nvPr/>
        </p:nvSpPr>
        <p:spPr>
          <a:xfrm>
            <a:off x="1885950" y="1688400"/>
            <a:ext cx="5372100" cy="17667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7" name="Google Shape;1477;p34"/>
          <p:cNvSpPr txBox="1"/>
          <p:nvPr>
            <p:ph type="title"/>
          </p:nvPr>
        </p:nvSpPr>
        <p:spPr>
          <a:xfrm>
            <a:off x="2091000" y="1812391"/>
            <a:ext cx="49620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78" name="Google Shape;1478;p34"/>
          <p:cNvSpPr txBox="1"/>
          <p:nvPr>
            <p:ph idx="1" type="body"/>
          </p:nvPr>
        </p:nvSpPr>
        <p:spPr>
          <a:xfrm>
            <a:off x="2091000" y="2500422"/>
            <a:ext cx="4962000" cy="7278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Our medical cost prediction solution enables individuals, insurers, and healthcare providers to make informed decisions and plan for healthcare expenses. By harnessing the power of machine learning, we enhance financial planning and increase transparency in healthcare cost management.</a:t>
            </a:r>
            <a:endParaRPr sz="1500"/>
          </a:p>
        </p:txBody>
      </p:sp>
      <p:grpSp>
        <p:nvGrpSpPr>
          <p:cNvPr id="1479" name="Google Shape;1479;p34"/>
          <p:cNvGrpSpPr/>
          <p:nvPr/>
        </p:nvGrpSpPr>
        <p:grpSpPr>
          <a:xfrm rot="1336444">
            <a:off x="1063325" y="701151"/>
            <a:ext cx="521012" cy="1449053"/>
            <a:chOff x="6234025" y="1538150"/>
            <a:chExt cx="276200" cy="768175"/>
          </a:xfrm>
        </p:grpSpPr>
        <p:sp>
          <p:nvSpPr>
            <p:cNvPr id="1480" name="Google Shape;1480;p34"/>
            <p:cNvSpPr/>
            <p:nvPr/>
          </p:nvSpPr>
          <p:spPr>
            <a:xfrm>
              <a:off x="6234550" y="1538163"/>
              <a:ext cx="275150" cy="768150"/>
            </a:xfrm>
            <a:custGeom>
              <a:rect b="b" l="l" r="r" t="t"/>
              <a:pathLst>
                <a:path extrusionOk="0" h="30726" w="11006">
                  <a:moveTo>
                    <a:pt x="5503" y="0"/>
                  </a:moveTo>
                  <a:cubicBezTo>
                    <a:pt x="3361" y="0"/>
                    <a:pt x="1660" y="294"/>
                    <a:pt x="1660" y="651"/>
                  </a:cubicBezTo>
                  <a:lnTo>
                    <a:pt x="1660" y="4788"/>
                  </a:lnTo>
                  <a:cubicBezTo>
                    <a:pt x="1645" y="4779"/>
                    <a:pt x="1631" y="4775"/>
                    <a:pt x="1617" y="4775"/>
                  </a:cubicBezTo>
                  <a:cubicBezTo>
                    <a:pt x="1571" y="4775"/>
                    <a:pt x="1534" y="4819"/>
                    <a:pt x="1534" y="4851"/>
                  </a:cubicBezTo>
                  <a:lnTo>
                    <a:pt x="1534" y="5439"/>
                  </a:lnTo>
                  <a:lnTo>
                    <a:pt x="1534" y="5544"/>
                  </a:lnTo>
                  <a:cubicBezTo>
                    <a:pt x="1534" y="5586"/>
                    <a:pt x="1576" y="5670"/>
                    <a:pt x="1660" y="5733"/>
                  </a:cubicBezTo>
                  <a:lnTo>
                    <a:pt x="1660" y="5965"/>
                  </a:lnTo>
                  <a:cubicBezTo>
                    <a:pt x="1660" y="6049"/>
                    <a:pt x="1744" y="6112"/>
                    <a:pt x="1912" y="6196"/>
                  </a:cubicBezTo>
                  <a:lnTo>
                    <a:pt x="1912" y="7036"/>
                  </a:lnTo>
                  <a:cubicBezTo>
                    <a:pt x="1849" y="7162"/>
                    <a:pt x="64" y="10165"/>
                    <a:pt x="22" y="12034"/>
                  </a:cubicBezTo>
                  <a:cubicBezTo>
                    <a:pt x="22" y="12412"/>
                    <a:pt x="1" y="13357"/>
                    <a:pt x="1" y="14617"/>
                  </a:cubicBezTo>
                  <a:lnTo>
                    <a:pt x="1" y="23333"/>
                  </a:lnTo>
                  <a:lnTo>
                    <a:pt x="1" y="23858"/>
                  </a:lnTo>
                  <a:cubicBezTo>
                    <a:pt x="1" y="26651"/>
                    <a:pt x="22" y="28940"/>
                    <a:pt x="22" y="29423"/>
                  </a:cubicBezTo>
                  <a:cubicBezTo>
                    <a:pt x="1" y="29465"/>
                    <a:pt x="1" y="29486"/>
                    <a:pt x="1" y="29528"/>
                  </a:cubicBezTo>
                  <a:cubicBezTo>
                    <a:pt x="1" y="30201"/>
                    <a:pt x="2479" y="30726"/>
                    <a:pt x="5482" y="30726"/>
                  </a:cubicBezTo>
                  <a:cubicBezTo>
                    <a:pt x="8528" y="30726"/>
                    <a:pt x="10985" y="30201"/>
                    <a:pt x="10985" y="29528"/>
                  </a:cubicBezTo>
                  <a:cubicBezTo>
                    <a:pt x="10985" y="29528"/>
                    <a:pt x="10985" y="26735"/>
                    <a:pt x="11006" y="23375"/>
                  </a:cubicBezTo>
                  <a:lnTo>
                    <a:pt x="11006" y="14659"/>
                  </a:lnTo>
                  <a:cubicBezTo>
                    <a:pt x="11006" y="13336"/>
                    <a:pt x="11006" y="12391"/>
                    <a:pt x="10985" y="11992"/>
                  </a:cubicBezTo>
                  <a:cubicBezTo>
                    <a:pt x="10964" y="10669"/>
                    <a:pt x="10040" y="8779"/>
                    <a:pt x="9494" y="7750"/>
                  </a:cubicBezTo>
                  <a:cubicBezTo>
                    <a:pt x="9242" y="7309"/>
                    <a:pt x="9074" y="7015"/>
                    <a:pt x="9074" y="7015"/>
                  </a:cubicBezTo>
                  <a:lnTo>
                    <a:pt x="9074" y="6175"/>
                  </a:lnTo>
                  <a:cubicBezTo>
                    <a:pt x="9221" y="6091"/>
                    <a:pt x="9326" y="6007"/>
                    <a:pt x="9326" y="5944"/>
                  </a:cubicBezTo>
                  <a:lnTo>
                    <a:pt x="9326" y="5733"/>
                  </a:lnTo>
                  <a:cubicBezTo>
                    <a:pt x="9431" y="5670"/>
                    <a:pt x="9452" y="5586"/>
                    <a:pt x="9452" y="5544"/>
                  </a:cubicBezTo>
                  <a:lnTo>
                    <a:pt x="9452" y="4851"/>
                  </a:lnTo>
                  <a:cubicBezTo>
                    <a:pt x="9452" y="4807"/>
                    <a:pt x="9420" y="4762"/>
                    <a:pt x="9380" y="4762"/>
                  </a:cubicBezTo>
                  <a:cubicBezTo>
                    <a:pt x="9363" y="4762"/>
                    <a:pt x="9344" y="4770"/>
                    <a:pt x="9326" y="4788"/>
                  </a:cubicBezTo>
                  <a:lnTo>
                    <a:pt x="9326" y="651"/>
                  </a:lnTo>
                  <a:cubicBezTo>
                    <a:pt x="9326" y="441"/>
                    <a:pt x="8675" y="231"/>
                    <a:pt x="7709" y="126"/>
                  </a:cubicBezTo>
                  <a:cubicBezTo>
                    <a:pt x="7436" y="105"/>
                    <a:pt x="7142" y="84"/>
                    <a:pt x="6827" y="63"/>
                  </a:cubicBezTo>
                  <a:cubicBezTo>
                    <a:pt x="6407" y="21"/>
                    <a:pt x="5965" y="0"/>
                    <a:pt x="5503"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1" name="Google Shape;1481;p34"/>
            <p:cNvGrpSpPr/>
            <p:nvPr/>
          </p:nvGrpSpPr>
          <p:grpSpPr>
            <a:xfrm>
              <a:off x="6234025" y="1538150"/>
              <a:ext cx="276200" cy="768175"/>
              <a:chOff x="5976850" y="2062025"/>
              <a:chExt cx="276200" cy="768175"/>
            </a:xfrm>
          </p:grpSpPr>
          <p:sp>
            <p:nvSpPr>
              <p:cNvPr id="1482" name="Google Shape;1482;p34"/>
              <p:cNvSpPr/>
              <p:nvPr/>
            </p:nvSpPr>
            <p:spPr>
              <a:xfrm>
                <a:off x="5976850" y="2237400"/>
                <a:ext cx="276200" cy="592800"/>
              </a:xfrm>
              <a:custGeom>
                <a:rect b="b" l="l" r="r" t="t"/>
                <a:pathLst>
                  <a:path extrusionOk="0" h="23712" w="11048">
                    <a:moveTo>
                      <a:pt x="1953" y="0"/>
                    </a:moveTo>
                    <a:cubicBezTo>
                      <a:pt x="1869" y="126"/>
                      <a:pt x="84" y="3130"/>
                      <a:pt x="63" y="4999"/>
                    </a:cubicBezTo>
                    <a:cubicBezTo>
                      <a:pt x="0" y="6154"/>
                      <a:pt x="21" y="12181"/>
                      <a:pt x="21" y="16865"/>
                    </a:cubicBezTo>
                    <a:cubicBezTo>
                      <a:pt x="63" y="19637"/>
                      <a:pt x="63" y="21926"/>
                      <a:pt x="63" y="22430"/>
                    </a:cubicBezTo>
                    <a:cubicBezTo>
                      <a:pt x="21" y="22472"/>
                      <a:pt x="21" y="22493"/>
                      <a:pt x="21" y="22535"/>
                    </a:cubicBezTo>
                    <a:cubicBezTo>
                      <a:pt x="21" y="23186"/>
                      <a:pt x="2478" y="23711"/>
                      <a:pt x="5524" y="23711"/>
                    </a:cubicBezTo>
                    <a:cubicBezTo>
                      <a:pt x="8527" y="23711"/>
                      <a:pt x="11005" y="23186"/>
                      <a:pt x="11005" y="22535"/>
                    </a:cubicBezTo>
                    <a:cubicBezTo>
                      <a:pt x="11005" y="22535"/>
                      <a:pt x="11047" y="6952"/>
                      <a:pt x="11026" y="4999"/>
                    </a:cubicBezTo>
                    <a:cubicBezTo>
                      <a:pt x="11005" y="3655"/>
                      <a:pt x="10081" y="1765"/>
                      <a:pt x="9535" y="735"/>
                    </a:cubicBezTo>
                    <a:cubicBezTo>
                      <a:pt x="9262" y="294"/>
                      <a:pt x="9115" y="0"/>
                      <a:pt x="9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6024625" y="2213775"/>
                <a:ext cx="180125" cy="35725"/>
              </a:xfrm>
              <a:custGeom>
                <a:rect b="b" l="l" r="r" t="t"/>
                <a:pathLst>
                  <a:path extrusionOk="0" h="1429" w="7205">
                    <a:moveTo>
                      <a:pt x="0" y="0"/>
                    </a:moveTo>
                    <a:lnTo>
                      <a:pt x="0" y="1008"/>
                    </a:lnTo>
                    <a:cubicBezTo>
                      <a:pt x="0" y="1239"/>
                      <a:pt x="1639" y="1428"/>
                      <a:pt x="3613" y="1428"/>
                    </a:cubicBezTo>
                    <a:cubicBezTo>
                      <a:pt x="5608" y="1428"/>
                      <a:pt x="7204" y="1239"/>
                      <a:pt x="7204" y="1008"/>
                    </a:cubicBezTo>
                    <a:lnTo>
                      <a:pt x="7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5976850" y="2428525"/>
                <a:ext cx="275675" cy="217900"/>
              </a:xfrm>
              <a:custGeom>
                <a:rect b="b" l="l" r="r" t="t"/>
                <a:pathLst>
                  <a:path extrusionOk="0" h="8716" w="11027">
                    <a:moveTo>
                      <a:pt x="0" y="0"/>
                    </a:moveTo>
                    <a:lnTo>
                      <a:pt x="0" y="8716"/>
                    </a:lnTo>
                    <a:lnTo>
                      <a:pt x="11026" y="8716"/>
                    </a:lnTo>
                    <a:lnTo>
                      <a:pt x="110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6045625" y="2468425"/>
                <a:ext cx="138100" cy="137050"/>
              </a:xfrm>
              <a:custGeom>
                <a:rect b="b" l="l" r="r" t="t"/>
                <a:pathLst>
                  <a:path extrusionOk="0" h="5482" w="5524">
                    <a:moveTo>
                      <a:pt x="2080" y="0"/>
                    </a:moveTo>
                    <a:lnTo>
                      <a:pt x="2080" y="2058"/>
                    </a:lnTo>
                    <a:lnTo>
                      <a:pt x="1" y="2058"/>
                    </a:lnTo>
                    <a:lnTo>
                      <a:pt x="1" y="3444"/>
                    </a:lnTo>
                    <a:lnTo>
                      <a:pt x="2080" y="3444"/>
                    </a:lnTo>
                    <a:lnTo>
                      <a:pt x="2080" y="5482"/>
                    </a:lnTo>
                    <a:lnTo>
                      <a:pt x="3445" y="5482"/>
                    </a:lnTo>
                    <a:lnTo>
                      <a:pt x="3445" y="3444"/>
                    </a:lnTo>
                    <a:lnTo>
                      <a:pt x="5524" y="3444"/>
                    </a:lnTo>
                    <a:lnTo>
                      <a:pt x="5524" y="2058"/>
                    </a:lnTo>
                    <a:lnTo>
                      <a:pt x="3445" y="2058"/>
                    </a:lnTo>
                    <a:lnTo>
                      <a:pt x="34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6018850" y="2062025"/>
                <a:ext cx="191675" cy="165425"/>
              </a:xfrm>
              <a:custGeom>
                <a:rect b="b" l="l" r="r" t="t"/>
                <a:pathLst>
                  <a:path extrusionOk="0" h="6617" w="7667">
                    <a:moveTo>
                      <a:pt x="3844" y="1"/>
                    </a:moveTo>
                    <a:cubicBezTo>
                      <a:pt x="1744" y="1"/>
                      <a:pt x="0" y="295"/>
                      <a:pt x="0" y="673"/>
                    </a:cubicBezTo>
                    <a:lnTo>
                      <a:pt x="0" y="5965"/>
                    </a:lnTo>
                    <a:cubicBezTo>
                      <a:pt x="0" y="6322"/>
                      <a:pt x="1702" y="6616"/>
                      <a:pt x="3844" y="6616"/>
                    </a:cubicBezTo>
                    <a:cubicBezTo>
                      <a:pt x="5965" y="6616"/>
                      <a:pt x="7666" y="6322"/>
                      <a:pt x="7666" y="5965"/>
                    </a:cubicBezTo>
                    <a:lnTo>
                      <a:pt x="7666" y="673"/>
                    </a:lnTo>
                    <a:cubicBezTo>
                      <a:pt x="7666" y="463"/>
                      <a:pt x="7036" y="253"/>
                      <a:pt x="6049" y="148"/>
                    </a:cubicBezTo>
                    <a:cubicBezTo>
                      <a:pt x="5776" y="106"/>
                      <a:pt x="5482" y="85"/>
                      <a:pt x="5167" y="64"/>
                    </a:cubicBezTo>
                    <a:cubicBezTo>
                      <a:pt x="4747" y="22"/>
                      <a:pt x="4306" y="1"/>
                      <a:pt x="38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6016225" y="2181625"/>
                <a:ext cx="198500" cy="36900"/>
              </a:xfrm>
              <a:custGeom>
                <a:rect b="b" l="l" r="r" t="t"/>
                <a:pathLst>
                  <a:path extrusionOk="0" h="1476" w="7940">
                    <a:moveTo>
                      <a:pt x="83" y="1"/>
                    </a:moveTo>
                    <a:cubicBezTo>
                      <a:pt x="44" y="1"/>
                      <a:pt x="0" y="50"/>
                      <a:pt x="0" y="110"/>
                    </a:cubicBezTo>
                    <a:lnTo>
                      <a:pt x="0" y="782"/>
                    </a:lnTo>
                    <a:cubicBezTo>
                      <a:pt x="0" y="845"/>
                      <a:pt x="21" y="908"/>
                      <a:pt x="126" y="971"/>
                    </a:cubicBezTo>
                    <a:cubicBezTo>
                      <a:pt x="588" y="1265"/>
                      <a:pt x="2164" y="1475"/>
                      <a:pt x="3970" y="1475"/>
                    </a:cubicBezTo>
                    <a:cubicBezTo>
                      <a:pt x="5776" y="1475"/>
                      <a:pt x="7330" y="1265"/>
                      <a:pt x="7792" y="971"/>
                    </a:cubicBezTo>
                    <a:cubicBezTo>
                      <a:pt x="7876" y="908"/>
                      <a:pt x="7939" y="845"/>
                      <a:pt x="7939" y="782"/>
                    </a:cubicBezTo>
                    <a:lnTo>
                      <a:pt x="7939" y="110"/>
                    </a:lnTo>
                    <a:cubicBezTo>
                      <a:pt x="7939" y="50"/>
                      <a:pt x="7896" y="1"/>
                      <a:pt x="7848" y="1"/>
                    </a:cubicBezTo>
                    <a:cubicBezTo>
                      <a:pt x="7829" y="1"/>
                      <a:pt x="7810" y="8"/>
                      <a:pt x="7792" y="26"/>
                    </a:cubicBezTo>
                    <a:cubicBezTo>
                      <a:pt x="7330" y="320"/>
                      <a:pt x="5797" y="530"/>
                      <a:pt x="3970" y="530"/>
                    </a:cubicBezTo>
                    <a:cubicBezTo>
                      <a:pt x="3067" y="530"/>
                      <a:pt x="2269" y="467"/>
                      <a:pt x="1597" y="383"/>
                    </a:cubicBezTo>
                    <a:cubicBezTo>
                      <a:pt x="903" y="320"/>
                      <a:pt x="378" y="173"/>
                      <a:pt x="126" y="26"/>
                    </a:cubicBezTo>
                    <a:cubicBezTo>
                      <a:pt x="115" y="8"/>
                      <a:pt x="99" y="1"/>
                      <a:pt x="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8" name="Google Shape;1488;p34"/>
          <p:cNvGrpSpPr/>
          <p:nvPr/>
        </p:nvGrpSpPr>
        <p:grpSpPr>
          <a:xfrm flipH="1" rot="-1875866">
            <a:off x="2510713" y="575851"/>
            <a:ext cx="356347" cy="772875"/>
            <a:chOff x="7139725" y="911275"/>
            <a:chExt cx="356339" cy="772858"/>
          </a:xfrm>
        </p:grpSpPr>
        <p:sp>
          <p:nvSpPr>
            <p:cNvPr id="1489" name="Google Shape;1489;p34"/>
            <p:cNvSpPr/>
            <p:nvPr/>
          </p:nvSpPr>
          <p:spPr>
            <a:xfrm>
              <a:off x="7139738" y="911615"/>
              <a:ext cx="355941" cy="771080"/>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282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7139725" y="1279817"/>
              <a:ext cx="311021" cy="404315"/>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7186251" y="911275"/>
              <a:ext cx="309813" cy="404074"/>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2" name="Google Shape;1492;p34"/>
          <p:cNvCxnSpPr/>
          <p:nvPr/>
        </p:nvCxnSpPr>
        <p:spPr>
          <a:xfrm>
            <a:off x="4764050" y="2194875"/>
            <a:ext cx="1872600" cy="0"/>
          </a:xfrm>
          <a:prstGeom prst="straightConnector1">
            <a:avLst/>
          </a:prstGeom>
          <a:noFill/>
          <a:ln cap="flat" cmpd="sng" w="76200">
            <a:solidFill>
              <a:schemeClr val="accent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35"/>
          <p:cNvSpPr txBox="1"/>
          <p:nvPr>
            <p:ph type="title"/>
          </p:nvPr>
        </p:nvSpPr>
        <p:spPr>
          <a:xfrm>
            <a:off x="519849" y="2180550"/>
            <a:ext cx="3861000" cy="78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498" name="Google Shape;1498;p35"/>
          <p:cNvGrpSpPr/>
          <p:nvPr/>
        </p:nvGrpSpPr>
        <p:grpSpPr>
          <a:xfrm rot="-8100000">
            <a:off x="5535910" y="1447387"/>
            <a:ext cx="2808917" cy="1112384"/>
            <a:chOff x="1033313" y="2373800"/>
            <a:chExt cx="999700" cy="395900"/>
          </a:xfrm>
        </p:grpSpPr>
        <p:sp>
          <p:nvSpPr>
            <p:cNvPr id="1499" name="Google Shape;1499;p35"/>
            <p:cNvSpPr/>
            <p:nvPr/>
          </p:nvSpPr>
          <p:spPr>
            <a:xfrm>
              <a:off x="1033575" y="2373800"/>
              <a:ext cx="999175" cy="395900"/>
            </a:xfrm>
            <a:custGeom>
              <a:rect b="b" l="l" r="r" t="t"/>
              <a:pathLst>
                <a:path extrusionOk="0" h="15836" w="39967">
                  <a:moveTo>
                    <a:pt x="0" y="0"/>
                  </a:moveTo>
                  <a:lnTo>
                    <a:pt x="0" y="14617"/>
                  </a:lnTo>
                  <a:lnTo>
                    <a:pt x="0" y="14912"/>
                  </a:lnTo>
                  <a:lnTo>
                    <a:pt x="0" y="15836"/>
                  </a:lnTo>
                  <a:lnTo>
                    <a:pt x="23438" y="15836"/>
                  </a:lnTo>
                  <a:lnTo>
                    <a:pt x="23438" y="14744"/>
                  </a:lnTo>
                  <a:lnTo>
                    <a:pt x="37026" y="14744"/>
                  </a:lnTo>
                  <a:cubicBezTo>
                    <a:pt x="38644" y="14744"/>
                    <a:pt x="39967" y="13441"/>
                    <a:pt x="39967" y="11803"/>
                  </a:cubicBezTo>
                  <a:lnTo>
                    <a:pt x="39967" y="7897"/>
                  </a:lnTo>
                  <a:lnTo>
                    <a:pt x="39967" y="3991"/>
                  </a:lnTo>
                  <a:cubicBezTo>
                    <a:pt x="39967" y="3886"/>
                    <a:pt x="39967" y="3781"/>
                    <a:pt x="39925" y="3676"/>
                  </a:cubicBezTo>
                  <a:cubicBezTo>
                    <a:pt x="39967" y="3676"/>
                    <a:pt x="39967" y="3655"/>
                    <a:pt x="39925" y="3613"/>
                  </a:cubicBezTo>
                  <a:cubicBezTo>
                    <a:pt x="39925" y="3550"/>
                    <a:pt x="39904" y="3487"/>
                    <a:pt x="39904" y="3403"/>
                  </a:cubicBezTo>
                  <a:cubicBezTo>
                    <a:pt x="39904" y="3361"/>
                    <a:pt x="39883" y="3340"/>
                    <a:pt x="39883" y="3277"/>
                  </a:cubicBezTo>
                  <a:cubicBezTo>
                    <a:pt x="39862" y="3235"/>
                    <a:pt x="39862" y="3172"/>
                    <a:pt x="39820" y="3088"/>
                  </a:cubicBezTo>
                  <a:cubicBezTo>
                    <a:pt x="39799" y="3046"/>
                    <a:pt x="39799" y="3025"/>
                    <a:pt x="39778" y="2962"/>
                  </a:cubicBezTo>
                  <a:cubicBezTo>
                    <a:pt x="39757" y="2920"/>
                    <a:pt x="39715" y="2857"/>
                    <a:pt x="39715" y="2815"/>
                  </a:cubicBezTo>
                  <a:cubicBezTo>
                    <a:pt x="39694" y="2752"/>
                    <a:pt x="39694" y="2730"/>
                    <a:pt x="39673" y="2709"/>
                  </a:cubicBezTo>
                  <a:lnTo>
                    <a:pt x="39589" y="2541"/>
                  </a:lnTo>
                  <a:cubicBezTo>
                    <a:pt x="39568" y="2520"/>
                    <a:pt x="39547" y="2457"/>
                    <a:pt x="39505" y="2436"/>
                  </a:cubicBezTo>
                  <a:cubicBezTo>
                    <a:pt x="39484" y="2394"/>
                    <a:pt x="39463" y="2331"/>
                    <a:pt x="39400" y="2310"/>
                  </a:cubicBezTo>
                  <a:cubicBezTo>
                    <a:pt x="39379" y="2289"/>
                    <a:pt x="39358" y="2226"/>
                    <a:pt x="39337" y="2205"/>
                  </a:cubicBezTo>
                  <a:cubicBezTo>
                    <a:pt x="39295" y="2142"/>
                    <a:pt x="39253" y="2121"/>
                    <a:pt x="39232" y="2079"/>
                  </a:cubicBezTo>
                  <a:lnTo>
                    <a:pt x="39148" y="1995"/>
                  </a:lnTo>
                  <a:lnTo>
                    <a:pt x="39022" y="1869"/>
                  </a:lnTo>
                  <a:lnTo>
                    <a:pt x="38959" y="1806"/>
                  </a:lnTo>
                  <a:lnTo>
                    <a:pt x="38938" y="1785"/>
                  </a:lnTo>
                  <a:lnTo>
                    <a:pt x="38854" y="1701"/>
                  </a:lnTo>
                  <a:cubicBezTo>
                    <a:pt x="38812" y="1680"/>
                    <a:pt x="38770" y="1617"/>
                    <a:pt x="38728" y="1596"/>
                  </a:cubicBezTo>
                  <a:cubicBezTo>
                    <a:pt x="38707" y="1575"/>
                    <a:pt x="38665" y="1575"/>
                    <a:pt x="38644" y="1554"/>
                  </a:cubicBezTo>
                  <a:cubicBezTo>
                    <a:pt x="38602" y="1512"/>
                    <a:pt x="38539" y="1491"/>
                    <a:pt x="38497" y="1449"/>
                  </a:cubicBezTo>
                  <a:cubicBezTo>
                    <a:pt x="38455" y="1407"/>
                    <a:pt x="38434" y="1407"/>
                    <a:pt x="38413" y="1386"/>
                  </a:cubicBezTo>
                  <a:lnTo>
                    <a:pt x="38245" y="1302"/>
                  </a:lnTo>
                  <a:cubicBezTo>
                    <a:pt x="38224" y="1302"/>
                    <a:pt x="38203" y="1281"/>
                    <a:pt x="38161" y="1281"/>
                  </a:cubicBezTo>
                  <a:cubicBezTo>
                    <a:pt x="38119" y="1260"/>
                    <a:pt x="38056" y="1239"/>
                    <a:pt x="37993" y="1239"/>
                  </a:cubicBezTo>
                  <a:cubicBezTo>
                    <a:pt x="37972" y="1239"/>
                    <a:pt x="37930" y="1197"/>
                    <a:pt x="37909" y="1197"/>
                  </a:cubicBezTo>
                  <a:cubicBezTo>
                    <a:pt x="37867" y="1176"/>
                    <a:pt x="37782" y="1176"/>
                    <a:pt x="37719" y="1155"/>
                  </a:cubicBezTo>
                  <a:cubicBezTo>
                    <a:pt x="37698" y="1155"/>
                    <a:pt x="37677" y="1134"/>
                    <a:pt x="37614" y="1134"/>
                  </a:cubicBezTo>
                  <a:cubicBezTo>
                    <a:pt x="37572" y="1134"/>
                    <a:pt x="37488" y="1092"/>
                    <a:pt x="37446" y="1092"/>
                  </a:cubicBezTo>
                  <a:lnTo>
                    <a:pt x="37362" y="1092"/>
                  </a:lnTo>
                  <a:cubicBezTo>
                    <a:pt x="37257" y="1092"/>
                    <a:pt x="37173" y="1071"/>
                    <a:pt x="37068" y="1071"/>
                  </a:cubicBezTo>
                  <a:lnTo>
                    <a:pt x="23522" y="1071"/>
                  </a:lnTo>
                  <a:lnTo>
                    <a:pt x="23522" y="0"/>
                  </a:ln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0" name="Google Shape;1500;p35"/>
            <p:cNvGrpSpPr/>
            <p:nvPr/>
          </p:nvGrpSpPr>
          <p:grpSpPr>
            <a:xfrm>
              <a:off x="1033313" y="2373800"/>
              <a:ext cx="999700" cy="395900"/>
              <a:chOff x="4294075" y="3041775"/>
              <a:chExt cx="999700" cy="395900"/>
            </a:xfrm>
          </p:grpSpPr>
          <p:sp>
            <p:nvSpPr>
              <p:cNvPr id="1501" name="Google Shape;1501;p35"/>
              <p:cNvSpPr/>
              <p:nvPr/>
            </p:nvSpPr>
            <p:spPr>
              <a:xfrm>
                <a:off x="4707300" y="3068525"/>
                <a:ext cx="586475" cy="341850"/>
              </a:xfrm>
              <a:custGeom>
                <a:rect b="b" l="l" r="r" t="t"/>
                <a:pathLst>
                  <a:path extrusionOk="0" h="13674" w="23459">
                    <a:moveTo>
                      <a:pt x="20536" y="1"/>
                    </a:moveTo>
                    <a:cubicBezTo>
                      <a:pt x="20523" y="1"/>
                      <a:pt x="20510" y="1"/>
                      <a:pt x="20498" y="1"/>
                    </a:cubicBezTo>
                    <a:lnTo>
                      <a:pt x="2961" y="1"/>
                    </a:lnTo>
                    <a:cubicBezTo>
                      <a:pt x="1323" y="1"/>
                      <a:pt x="0" y="1303"/>
                      <a:pt x="0" y="2941"/>
                    </a:cubicBezTo>
                    <a:lnTo>
                      <a:pt x="0" y="10733"/>
                    </a:lnTo>
                    <a:cubicBezTo>
                      <a:pt x="0" y="11972"/>
                      <a:pt x="777" y="13022"/>
                      <a:pt x="1848" y="13463"/>
                    </a:cubicBezTo>
                    <a:cubicBezTo>
                      <a:pt x="2184" y="13589"/>
                      <a:pt x="2562" y="13673"/>
                      <a:pt x="2961" y="13673"/>
                    </a:cubicBezTo>
                    <a:lnTo>
                      <a:pt x="20519" y="13673"/>
                    </a:lnTo>
                    <a:cubicBezTo>
                      <a:pt x="22136" y="13673"/>
                      <a:pt x="23459" y="12350"/>
                      <a:pt x="23459" y="10733"/>
                    </a:cubicBezTo>
                    <a:lnTo>
                      <a:pt x="23459" y="2941"/>
                    </a:lnTo>
                    <a:cubicBezTo>
                      <a:pt x="23459" y="1316"/>
                      <a:pt x="22136" y="1"/>
                      <a:pt x="20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4707300" y="3239700"/>
                <a:ext cx="586475" cy="171200"/>
              </a:xfrm>
              <a:custGeom>
                <a:rect b="b" l="l" r="r" t="t"/>
                <a:pathLst>
                  <a:path extrusionOk="0" h="6848" w="23459">
                    <a:moveTo>
                      <a:pt x="0" y="1"/>
                    </a:moveTo>
                    <a:lnTo>
                      <a:pt x="0" y="3907"/>
                    </a:lnTo>
                    <a:cubicBezTo>
                      <a:pt x="0" y="5146"/>
                      <a:pt x="777" y="6196"/>
                      <a:pt x="1848" y="6637"/>
                    </a:cubicBezTo>
                    <a:cubicBezTo>
                      <a:pt x="2184" y="6763"/>
                      <a:pt x="2562" y="6847"/>
                      <a:pt x="2961" y="6847"/>
                    </a:cubicBezTo>
                    <a:lnTo>
                      <a:pt x="20519" y="6847"/>
                    </a:lnTo>
                    <a:cubicBezTo>
                      <a:pt x="22136" y="6847"/>
                      <a:pt x="23459" y="5545"/>
                      <a:pt x="23459" y="3907"/>
                    </a:cubicBezTo>
                    <a:lnTo>
                      <a:pt x="23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4755600" y="3122625"/>
                <a:ext cx="89800" cy="79825"/>
              </a:xfrm>
              <a:custGeom>
                <a:rect b="b" l="l" r="r" t="t"/>
                <a:pathLst>
                  <a:path extrusionOk="0" h="3193" w="3592">
                    <a:moveTo>
                      <a:pt x="1155" y="0"/>
                    </a:moveTo>
                    <a:cubicBezTo>
                      <a:pt x="966" y="0"/>
                      <a:pt x="819" y="84"/>
                      <a:pt x="735" y="252"/>
                    </a:cubicBezTo>
                    <a:lnTo>
                      <a:pt x="84" y="1366"/>
                    </a:lnTo>
                    <a:cubicBezTo>
                      <a:pt x="0" y="1513"/>
                      <a:pt x="0" y="1681"/>
                      <a:pt x="84" y="1849"/>
                    </a:cubicBezTo>
                    <a:lnTo>
                      <a:pt x="672" y="2899"/>
                    </a:lnTo>
                    <a:lnTo>
                      <a:pt x="714" y="2941"/>
                    </a:lnTo>
                    <a:cubicBezTo>
                      <a:pt x="819" y="3088"/>
                      <a:pt x="966" y="3193"/>
                      <a:pt x="1134" y="3193"/>
                    </a:cubicBezTo>
                    <a:lnTo>
                      <a:pt x="2436" y="3193"/>
                    </a:lnTo>
                    <a:cubicBezTo>
                      <a:pt x="2625" y="3193"/>
                      <a:pt x="2772" y="3109"/>
                      <a:pt x="2856" y="2941"/>
                    </a:cubicBezTo>
                    <a:lnTo>
                      <a:pt x="3507" y="1828"/>
                    </a:lnTo>
                    <a:cubicBezTo>
                      <a:pt x="3591" y="1681"/>
                      <a:pt x="3591" y="1492"/>
                      <a:pt x="3549" y="1345"/>
                    </a:cubicBezTo>
                    <a:lnTo>
                      <a:pt x="2982" y="420"/>
                    </a:lnTo>
                    <a:lnTo>
                      <a:pt x="2877" y="252"/>
                    </a:lnTo>
                    <a:cubicBezTo>
                      <a:pt x="2772" y="84"/>
                      <a:pt x="2625" y="0"/>
                      <a:pt x="2457" y="0"/>
                    </a:cubicBezTo>
                    <a:close/>
                  </a:path>
                </a:pathLst>
              </a:custGeom>
              <a:solidFill>
                <a:srgbClr val="FFB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a:off x="4796550" y="3122100"/>
                <a:ext cx="7900" cy="80350"/>
              </a:xfrm>
              <a:custGeom>
                <a:rect b="b" l="l" r="r" t="t"/>
                <a:pathLst>
                  <a:path extrusionOk="0" h="3214" w="316">
                    <a:moveTo>
                      <a:pt x="0" y="0"/>
                    </a:moveTo>
                    <a:lnTo>
                      <a:pt x="0" y="3214"/>
                    </a:lnTo>
                    <a:lnTo>
                      <a:pt x="315" y="3214"/>
                    </a:lnTo>
                    <a:lnTo>
                      <a:pt x="3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5"/>
              <p:cNvSpPr/>
              <p:nvPr/>
            </p:nvSpPr>
            <p:spPr>
              <a:xfrm>
                <a:off x="4762950" y="3128525"/>
                <a:ext cx="24175" cy="67100"/>
              </a:xfrm>
              <a:custGeom>
                <a:rect b="b" l="l" r="r" t="t"/>
                <a:pathLst>
                  <a:path extrusionOk="0" h="2684" w="967">
                    <a:moveTo>
                      <a:pt x="764" y="1"/>
                    </a:moveTo>
                    <a:cubicBezTo>
                      <a:pt x="718" y="1"/>
                      <a:pt x="677" y="29"/>
                      <a:pt x="651" y="79"/>
                    </a:cubicBezTo>
                    <a:lnTo>
                      <a:pt x="42" y="1214"/>
                    </a:lnTo>
                    <a:cubicBezTo>
                      <a:pt x="0" y="1319"/>
                      <a:pt x="0" y="1424"/>
                      <a:pt x="42" y="1529"/>
                    </a:cubicBezTo>
                    <a:lnTo>
                      <a:pt x="651" y="2600"/>
                    </a:lnTo>
                    <a:cubicBezTo>
                      <a:pt x="672" y="2663"/>
                      <a:pt x="735" y="2684"/>
                      <a:pt x="777" y="2684"/>
                    </a:cubicBezTo>
                    <a:cubicBezTo>
                      <a:pt x="798" y="2684"/>
                      <a:pt x="840" y="2684"/>
                      <a:pt x="861" y="2663"/>
                    </a:cubicBezTo>
                    <a:cubicBezTo>
                      <a:pt x="945" y="2642"/>
                      <a:pt x="966" y="2537"/>
                      <a:pt x="903" y="2453"/>
                    </a:cubicBezTo>
                    <a:lnTo>
                      <a:pt x="357" y="1445"/>
                    </a:lnTo>
                    <a:cubicBezTo>
                      <a:pt x="336" y="1403"/>
                      <a:pt x="336" y="1340"/>
                      <a:pt x="357" y="1298"/>
                    </a:cubicBezTo>
                    <a:lnTo>
                      <a:pt x="903" y="247"/>
                    </a:lnTo>
                    <a:cubicBezTo>
                      <a:pt x="966" y="163"/>
                      <a:pt x="924" y="79"/>
                      <a:pt x="861" y="37"/>
                    </a:cubicBezTo>
                    <a:cubicBezTo>
                      <a:pt x="828" y="13"/>
                      <a:pt x="795" y="1"/>
                      <a:pt x="7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a:off x="4772400" y="3133125"/>
                <a:ext cx="73000" cy="69325"/>
              </a:xfrm>
              <a:custGeom>
                <a:rect b="b" l="l" r="r" t="t"/>
                <a:pathLst>
                  <a:path extrusionOk="0" h="2773" w="2920">
                    <a:moveTo>
                      <a:pt x="2289" y="0"/>
                    </a:moveTo>
                    <a:cubicBezTo>
                      <a:pt x="2037" y="399"/>
                      <a:pt x="1680" y="882"/>
                      <a:pt x="1260" y="1324"/>
                    </a:cubicBezTo>
                    <a:cubicBezTo>
                      <a:pt x="1155" y="1429"/>
                      <a:pt x="1050" y="1555"/>
                      <a:pt x="945" y="1660"/>
                    </a:cubicBezTo>
                    <a:cubicBezTo>
                      <a:pt x="798" y="1828"/>
                      <a:pt x="630" y="1975"/>
                      <a:pt x="462" y="2143"/>
                    </a:cubicBezTo>
                    <a:cubicBezTo>
                      <a:pt x="378" y="2206"/>
                      <a:pt x="273" y="2269"/>
                      <a:pt x="189" y="2353"/>
                    </a:cubicBezTo>
                    <a:cubicBezTo>
                      <a:pt x="147" y="2395"/>
                      <a:pt x="63" y="2416"/>
                      <a:pt x="0" y="2479"/>
                    </a:cubicBezTo>
                    <a:lnTo>
                      <a:pt x="42" y="2521"/>
                    </a:lnTo>
                    <a:cubicBezTo>
                      <a:pt x="147" y="2668"/>
                      <a:pt x="294" y="2773"/>
                      <a:pt x="462" y="2773"/>
                    </a:cubicBezTo>
                    <a:lnTo>
                      <a:pt x="1764" y="2773"/>
                    </a:lnTo>
                    <a:cubicBezTo>
                      <a:pt x="1953" y="2773"/>
                      <a:pt x="2100" y="2689"/>
                      <a:pt x="2184" y="2521"/>
                    </a:cubicBezTo>
                    <a:lnTo>
                      <a:pt x="2835" y="1408"/>
                    </a:lnTo>
                    <a:cubicBezTo>
                      <a:pt x="2919" y="1261"/>
                      <a:pt x="2919" y="1072"/>
                      <a:pt x="2835" y="925"/>
                    </a:cubicBezTo>
                    <a:lnTo>
                      <a:pt x="22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4888950" y="3122625"/>
                <a:ext cx="89800" cy="79825"/>
              </a:xfrm>
              <a:custGeom>
                <a:rect b="b" l="l" r="r" t="t"/>
                <a:pathLst>
                  <a:path extrusionOk="0" h="3193" w="3592">
                    <a:moveTo>
                      <a:pt x="1156" y="0"/>
                    </a:moveTo>
                    <a:cubicBezTo>
                      <a:pt x="967" y="0"/>
                      <a:pt x="799" y="84"/>
                      <a:pt x="736" y="252"/>
                    </a:cubicBezTo>
                    <a:lnTo>
                      <a:pt x="64" y="1366"/>
                    </a:lnTo>
                    <a:cubicBezTo>
                      <a:pt x="1" y="1513"/>
                      <a:pt x="1" y="1681"/>
                      <a:pt x="64" y="1849"/>
                    </a:cubicBezTo>
                    <a:lnTo>
                      <a:pt x="673" y="2899"/>
                    </a:lnTo>
                    <a:lnTo>
                      <a:pt x="694" y="2941"/>
                    </a:lnTo>
                    <a:cubicBezTo>
                      <a:pt x="799" y="3088"/>
                      <a:pt x="967" y="3193"/>
                      <a:pt x="1114" y="3193"/>
                    </a:cubicBezTo>
                    <a:lnTo>
                      <a:pt x="2437" y="3193"/>
                    </a:lnTo>
                    <a:cubicBezTo>
                      <a:pt x="2626" y="3193"/>
                      <a:pt x="2773" y="3109"/>
                      <a:pt x="2857" y="2941"/>
                    </a:cubicBezTo>
                    <a:lnTo>
                      <a:pt x="3508" y="1828"/>
                    </a:lnTo>
                    <a:cubicBezTo>
                      <a:pt x="3592" y="1681"/>
                      <a:pt x="3592" y="1492"/>
                      <a:pt x="3529" y="1345"/>
                    </a:cubicBezTo>
                    <a:lnTo>
                      <a:pt x="2983" y="420"/>
                    </a:lnTo>
                    <a:lnTo>
                      <a:pt x="2878" y="252"/>
                    </a:lnTo>
                    <a:cubicBezTo>
                      <a:pt x="2773" y="84"/>
                      <a:pt x="2626" y="0"/>
                      <a:pt x="24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4929900" y="3122100"/>
                <a:ext cx="7900" cy="80350"/>
              </a:xfrm>
              <a:custGeom>
                <a:rect b="b" l="l" r="r" t="t"/>
                <a:pathLst>
                  <a:path extrusionOk="0" h="3214" w="316">
                    <a:moveTo>
                      <a:pt x="1" y="0"/>
                    </a:moveTo>
                    <a:lnTo>
                      <a:pt x="1" y="3214"/>
                    </a:lnTo>
                    <a:lnTo>
                      <a:pt x="316" y="3214"/>
                    </a:lnTo>
                    <a:lnTo>
                      <a:pt x="3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4895250" y="3128525"/>
                <a:ext cx="24175" cy="67100"/>
              </a:xfrm>
              <a:custGeom>
                <a:rect b="b" l="l" r="r" t="t"/>
                <a:pathLst>
                  <a:path extrusionOk="0" h="2684" w="967">
                    <a:moveTo>
                      <a:pt x="780" y="1"/>
                    </a:moveTo>
                    <a:cubicBezTo>
                      <a:pt x="736" y="1"/>
                      <a:pt x="690" y="29"/>
                      <a:pt x="652" y="79"/>
                    </a:cubicBezTo>
                    <a:lnTo>
                      <a:pt x="64" y="1214"/>
                    </a:lnTo>
                    <a:cubicBezTo>
                      <a:pt x="1" y="1319"/>
                      <a:pt x="1" y="1424"/>
                      <a:pt x="64" y="1529"/>
                    </a:cubicBezTo>
                    <a:lnTo>
                      <a:pt x="652" y="2600"/>
                    </a:lnTo>
                    <a:cubicBezTo>
                      <a:pt x="694" y="2663"/>
                      <a:pt x="736" y="2684"/>
                      <a:pt x="799" y="2684"/>
                    </a:cubicBezTo>
                    <a:cubicBezTo>
                      <a:pt x="820" y="2684"/>
                      <a:pt x="841" y="2684"/>
                      <a:pt x="862" y="2663"/>
                    </a:cubicBezTo>
                    <a:cubicBezTo>
                      <a:pt x="946" y="2642"/>
                      <a:pt x="967" y="2537"/>
                      <a:pt x="925" y="2453"/>
                    </a:cubicBezTo>
                    <a:lnTo>
                      <a:pt x="379" y="1445"/>
                    </a:lnTo>
                    <a:cubicBezTo>
                      <a:pt x="337" y="1403"/>
                      <a:pt x="337" y="1340"/>
                      <a:pt x="379" y="1298"/>
                    </a:cubicBezTo>
                    <a:lnTo>
                      <a:pt x="925" y="247"/>
                    </a:lnTo>
                    <a:cubicBezTo>
                      <a:pt x="967" y="163"/>
                      <a:pt x="946" y="79"/>
                      <a:pt x="862" y="37"/>
                    </a:cubicBezTo>
                    <a:cubicBezTo>
                      <a:pt x="837" y="13"/>
                      <a:pt x="80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5021800" y="3122625"/>
                <a:ext cx="90325" cy="79825"/>
              </a:xfrm>
              <a:custGeom>
                <a:rect b="b" l="l" r="r" t="t"/>
                <a:pathLst>
                  <a:path extrusionOk="0" h="3193" w="3613">
                    <a:moveTo>
                      <a:pt x="1155" y="0"/>
                    </a:moveTo>
                    <a:cubicBezTo>
                      <a:pt x="966" y="0"/>
                      <a:pt x="819" y="84"/>
                      <a:pt x="735" y="252"/>
                    </a:cubicBezTo>
                    <a:lnTo>
                      <a:pt x="84" y="1366"/>
                    </a:lnTo>
                    <a:cubicBezTo>
                      <a:pt x="0" y="1513"/>
                      <a:pt x="0" y="1681"/>
                      <a:pt x="84" y="1849"/>
                    </a:cubicBezTo>
                    <a:lnTo>
                      <a:pt x="693" y="2899"/>
                    </a:lnTo>
                    <a:lnTo>
                      <a:pt x="714" y="2941"/>
                    </a:lnTo>
                    <a:cubicBezTo>
                      <a:pt x="819" y="3088"/>
                      <a:pt x="966" y="3193"/>
                      <a:pt x="1134" y="3193"/>
                    </a:cubicBezTo>
                    <a:lnTo>
                      <a:pt x="2457" y="3193"/>
                    </a:lnTo>
                    <a:cubicBezTo>
                      <a:pt x="2625" y="3193"/>
                      <a:pt x="2793" y="3109"/>
                      <a:pt x="2877" y="2941"/>
                    </a:cubicBezTo>
                    <a:lnTo>
                      <a:pt x="3528" y="1828"/>
                    </a:lnTo>
                    <a:cubicBezTo>
                      <a:pt x="3612" y="1681"/>
                      <a:pt x="3612" y="1492"/>
                      <a:pt x="3549" y="1345"/>
                    </a:cubicBezTo>
                    <a:lnTo>
                      <a:pt x="3003" y="420"/>
                    </a:lnTo>
                    <a:lnTo>
                      <a:pt x="2898" y="252"/>
                    </a:lnTo>
                    <a:cubicBezTo>
                      <a:pt x="2793" y="84"/>
                      <a:pt x="2625"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5062750" y="3122100"/>
                <a:ext cx="7900" cy="80350"/>
              </a:xfrm>
              <a:custGeom>
                <a:rect b="b" l="l" r="r" t="t"/>
                <a:pathLst>
                  <a:path extrusionOk="0" h="3214" w="316">
                    <a:moveTo>
                      <a:pt x="0" y="0"/>
                    </a:moveTo>
                    <a:lnTo>
                      <a:pt x="0" y="3214"/>
                    </a:lnTo>
                    <a:lnTo>
                      <a:pt x="315" y="3214"/>
                    </a:lnTo>
                    <a:lnTo>
                      <a:pt x="3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5028625" y="3128525"/>
                <a:ext cx="24175" cy="67100"/>
              </a:xfrm>
              <a:custGeom>
                <a:rect b="b" l="l" r="r" t="t"/>
                <a:pathLst>
                  <a:path extrusionOk="0" h="2684" w="967">
                    <a:moveTo>
                      <a:pt x="770" y="1"/>
                    </a:moveTo>
                    <a:cubicBezTo>
                      <a:pt x="727" y="1"/>
                      <a:pt x="689" y="29"/>
                      <a:pt x="651" y="79"/>
                    </a:cubicBezTo>
                    <a:lnTo>
                      <a:pt x="42" y="1214"/>
                    </a:lnTo>
                    <a:cubicBezTo>
                      <a:pt x="0" y="1319"/>
                      <a:pt x="0" y="1424"/>
                      <a:pt x="42" y="1529"/>
                    </a:cubicBezTo>
                    <a:lnTo>
                      <a:pt x="651" y="2600"/>
                    </a:lnTo>
                    <a:cubicBezTo>
                      <a:pt x="672" y="2663"/>
                      <a:pt x="735" y="2684"/>
                      <a:pt x="777" y="2684"/>
                    </a:cubicBezTo>
                    <a:cubicBezTo>
                      <a:pt x="819" y="2684"/>
                      <a:pt x="840" y="2684"/>
                      <a:pt x="861" y="2663"/>
                    </a:cubicBezTo>
                    <a:cubicBezTo>
                      <a:pt x="945" y="2642"/>
                      <a:pt x="966" y="2537"/>
                      <a:pt x="924" y="2453"/>
                    </a:cubicBezTo>
                    <a:lnTo>
                      <a:pt x="357" y="1445"/>
                    </a:lnTo>
                    <a:cubicBezTo>
                      <a:pt x="336" y="1403"/>
                      <a:pt x="336" y="1340"/>
                      <a:pt x="357" y="1298"/>
                    </a:cubicBezTo>
                    <a:lnTo>
                      <a:pt x="924" y="247"/>
                    </a:lnTo>
                    <a:cubicBezTo>
                      <a:pt x="966" y="163"/>
                      <a:pt x="945" y="79"/>
                      <a:pt x="861" y="37"/>
                    </a:cubicBezTo>
                    <a:cubicBezTo>
                      <a:pt x="828" y="13"/>
                      <a:pt x="798"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a:off x="5154625" y="3122625"/>
                <a:ext cx="90325" cy="79825"/>
              </a:xfrm>
              <a:custGeom>
                <a:rect b="b" l="l" r="r" t="t"/>
                <a:pathLst>
                  <a:path extrusionOk="0" h="3193" w="3613">
                    <a:moveTo>
                      <a:pt x="1156" y="0"/>
                    </a:moveTo>
                    <a:cubicBezTo>
                      <a:pt x="967" y="0"/>
                      <a:pt x="820" y="84"/>
                      <a:pt x="736" y="252"/>
                    </a:cubicBezTo>
                    <a:lnTo>
                      <a:pt x="85" y="1366"/>
                    </a:lnTo>
                    <a:cubicBezTo>
                      <a:pt x="1" y="1513"/>
                      <a:pt x="1" y="1681"/>
                      <a:pt x="85" y="1849"/>
                    </a:cubicBezTo>
                    <a:lnTo>
                      <a:pt x="673" y="2899"/>
                    </a:lnTo>
                    <a:lnTo>
                      <a:pt x="715" y="2941"/>
                    </a:lnTo>
                    <a:cubicBezTo>
                      <a:pt x="820" y="3088"/>
                      <a:pt x="967" y="3193"/>
                      <a:pt x="1135" y="3193"/>
                    </a:cubicBezTo>
                    <a:lnTo>
                      <a:pt x="2437" y="3193"/>
                    </a:lnTo>
                    <a:cubicBezTo>
                      <a:pt x="2626" y="3193"/>
                      <a:pt x="2773" y="3109"/>
                      <a:pt x="2857" y="2941"/>
                    </a:cubicBezTo>
                    <a:lnTo>
                      <a:pt x="3508" y="1828"/>
                    </a:lnTo>
                    <a:cubicBezTo>
                      <a:pt x="3613" y="1681"/>
                      <a:pt x="3613" y="1492"/>
                      <a:pt x="3550" y="1345"/>
                    </a:cubicBezTo>
                    <a:lnTo>
                      <a:pt x="2983" y="420"/>
                    </a:lnTo>
                    <a:lnTo>
                      <a:pt x="2878" y="252"/>
                    </a:lnTo>
                    <a:cubicBezTo>
                      <a:pt x="2773" y="84"/>
                      <a:pt x="2626" y="0"/>
                      <a:pt x="24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5196100" y="3122100"/>
                <a:ext cx="7900" cy="80350"/>
              </a:xfrm>
              <a:custGeom>
                <a:rect b="b" l="l" r="r" t="t"/>
                <a:pathLst>
                  <a:path extrusionOk="0" h="3214" w="316">
                    <a:moveTo>
                      <a:pt x="1" y="0"/>
                    </a:moveTo>
                    <a:lnTo>
                      <a:pt x="1" y="3214"/>
                    </a:lnTo>
                    <a:lnTo>
                      <a:pt x="316" y="3214"/>
                    </a:lnTo>
                    <a:lnTo>
                      <a:pt x="3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5161975" y="3128525"/>
                <a:ext cx="24175" cy="67100"/>
              </a:xfrm>
              <a:custGeom>
                <a:rect b="b" l="l" r="r" t="t"/>
                <a:pathLst>
                  <a:path extrusionOk="0" h="2684" w="967">
                    <a:moveTo>
                      <a:pt x="765" y="1"/>
                    </a:moveTo>
                    <a:cubicBezTo>
                      <a:pt x="718" y="1"/>
                      <a:pt x="677" y="29"/>
                      <a:pt x="652" y="79"/>
                    </a:cubicBezTo>
                    <a:lnTo>
                      <a:pt x="43" y="1214"/>
                    </a:lnTo>
                    <a:cubicBezTo>
                      <a:pt x="1" y="1319"/>
                      <a:pt x="1" y="1424"/>
                      <a:pt x="43" y="1529"/>
                    </a:cubicBezTo>
                    <a:lnTo>
                      <a:pt x="652" y="2600"/>
                    </a:lnTo>
                    <a:cubicBezTo>
                      <a:pt x="673" y="2663"/>
                      <a:pt x="736" y="2684"/>
                      <a:pt x="778" y="2684"/>
                    </a:cubicBezTo>
                    <a:cubicBezTo>
                      <a:pt x="799" y="2684"/>
                      <a:pt x="841" y="2684"/>
                      <a:pt x="862" y="2663"/>
                    </a:cubicBezTo>
                    <a:cubicBezTo>
                      <a:pt x="946" y="2642"/>
                      <a:pt x="967" y="2537"/>
                      <a:pt x="904" y="2453"/>
                    </a:cubicBezTo>
                    <a:lnTo>
                      <a:pt x="358" y="1445"/>
                    </a:lnTo>
                    <a:cubicBezTo>
                      <a:pt x="337" y="1403"/>
                      <a:pt x="337" y="1340"/>
                      <a:pt x="358" y="1298"/>
                    </a:cubicBezTo>
                    <a:lnTo>
                      <a:pt x="904" y="247"/>
                    </a:lnTo>
                    <a:cubicBezTo>
                      <a:pt x="967" y="163"/>
                      <a:pt x="946" y="79"/>
                      <a:pt x="862" y="37"/>
                    </a:cubicBezTo>
                    <a:cubicBezTo>
                      <a:pt x="828" y="13"/>
                      <a:pt x="795" y="1"/>
                      <a:pt x="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4755600" y="3286425"/>
                <a:ext cx="89800" cy="79325"/>
              </a:xfrm>
              <a:custGeom>
                <a:rect b="b" l="l" r="r" t="t"/>
                <a:pathLst>
                  <a:path extrusionOk="0" h="3173" w="3592">
                    <a:moveTo>
                      <a:pt x="1155" y="1"/>
                    </a:moveTo>
                    <a:cubicBezTo>
                      <a:pt x="966" y="1"/>
                      <a:pt x="819" y="64"/>
                      <a:pt x="735" y="232"/>
                    </a:cubicBezTo>
                    <a:lnTo>
                      <a:pt x="84" y="1366"/>
                    </a:lnTo>
                    <a:cubicBezTo>
                      <a:pt x="0" y="1492"/>
                      <a:pt x="0" y="1681"/>
                      <a:pt x="84" y="1828"/>
                    </a:cubicBezTo>
                    <a:lnTo>
                      <a:pt x="672" y="2878"/>
                    </a:lnTo>
                    <a:lnTo>
                      <a:pt x="714" y="2941"/>
                    </a:lnTo>
                    <a:cubicBezTo>
                      <a:pt x="819" y="3067"/>
                      <a:pt x="966" y="3172"/>
                      <a:pt x="1134" y="3172"/>
                    </a:cubicBezTo>
                    <a:lnTo>
                      <a:pt x="2436" y="3172"/>
                    </a:lnTo>
                    <a:cubicBezTo>
                      <a:pt x="2625" y="3172"/>
                      <a:pt x="2772" y="3088"/>
                      <a:pt x="2856" y="2941"/>
                    </a:cubicBezTo>
                    <a:lnTo>
                      <a:pt x="3507" y="1807"/>
                    </a:lnTo>
                    <a:cubicBezTo>
                      <a:pt x="3591" y="1639"/>
                      <a:pt x="3591" y="1471"/>
                      <a:pt x="3549" y="1324"/>
                    </a:cubicBezTo>
                    <a:lnTo>
                      <a:pt x="2982" y="421"/>
                    </a:lnTo>
                    <a:lnTo>
                      <a:pt x="2877" y="232"/>
                    </a:lnTo>
                    <a:cubicBezTo>
                      <a:pt x="2772" y="64"/>
                      <a:pt x="2625" y="1"/>
                      <a:pt x="2457" y="1"/>
                    </a:cubicBezTo>
                    <a:close/>
                  </a:path>
                </a:pathLst>
              </a:custGeom>
              <a:solidFill>
                <a:srgbClr val="FFB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4796550" y="3285375"/>
                <a:ext cx="7900" cy="80375"/>
              </a:xfrm>
              <a:custGeom>
                <a:rect b="b" l="l" r="r" t="t"/>
                <a:pathLst>
                  <a:path extrusionOk="0" h="3215" w="316">
                    <a:moveTo>
                      <a:pt x="0" y="1"/>
                    </a:moveTo>
                    <a:lnTo>
                      <a:pt x="0" y="3214"/>
                    </a:lnTo>
                    <a:lnTo>
                      <a:pt x="315" y="3214"/>
                    </a:lnTo>
                    <a:lnTo>
                      <a:pt x="3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4762950" y="3291300"/>
                <a:ext cx="24175" cy="67100"/>
              </a:xfrm>
              <a:custGeom>
                <a:rect b="b" l="l" r="r" t="t"/>
                <a:pathLst>
                  <a:path extrusionOk="0" h="2684" w="967">
                    <a:moveTo>
                      <a:pt x="764" y="0"/>
                    </a:moveTo>
                    <a:cubicBezTo>
                      <a:pt x="718" y="0"/>
                      <a:pt x="677" y="28"/>
                      <a:pt x="651" y="79"/>
                    </a:cubicBezTo>
                    <a:lnTo>
                      <a:pt x="42" y="1213"/>
                    </a:lnTo>
                    <a:cubicBezTo>
                      <a:pt x="0" y="1318"/>
                      <a:pt x="0" y="1423"/>
                      <a:pt x="42" y="1528"/>
                    </a:cubicBezTo>
                    <a:lnTo>
                      <a:pt x="651" y="2599"/>
                    </a:lnTo>
                    <a:cubicBezTo>
                      <a:pt x="672" y="2662"/>
                      <a:pt x="735" y="2683"/>
                      <a:pt x="777" y="2683"/>
                    </a:cubicBezTo>
                    <a:cubicBezTo>
                      <a:pt x="798" y="2683"/>
                      <a:pt x="840" y="2683"/>
                      <a:pt x="861" y="2662"/>
                    </a:cubicBezTo>
                    <a:cubicBezTo>
                      <a:pt x="945" y="2641"/>
                      <a:pt x="966" y="2536"/>
                      <a:pt x="903" y="2452"/>
                    </a:cubicBezTo>
                    <a:lnTo>
                      <a:pt x="357" y="1444"/>
                    </a:lnTo>
                    <a:cubicBezTo>
                      <a:pt x="336" y="1402"/>
                      <a:pt x="336" y="1339"/>
                      <a:pt x="357" y="1297"/>
                    </a:cubicBezTo>
                    <a:lnTo>
                      <a:pt x="903" y="247"/>
                    </a:lnTo>
                    <a:cubicBezTo>
                      <a:pt x="966" y="163"/>
                      <a:pt x="924" y="79"/>
                      <a:pt x="861" y="37"/>
                    </a:cubicBezTo>
                    <a:cubicBezTo>
                      <a:pt x="828" y="12"/>
                      <a:pt x="795" y="0"/>
                      <a:pt x="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4772400" y="3296925"/>
                <a:ext cx="73000" cy="68825"/>
              </a:xfrm>
              <a:custGeom>
                <a:rect b="b" l="l" r="r" t="t"/>
                <a:pathLst>
                  <a:path extrusionOk="0" h="2753" w="2920">
                    <a:moveTo>
                      <a:pt x="2289" y="1"/>
                    </a:moveTo>
                    <a:cubicBezTo>
                      <a:pt x="2037" y="379"/>
                      <a:pt x="1680" y="862"/>
                      <a:pt x="1260" y="1303"/>
                    </a:cubicBezTo>
                    <a:cubicBezTo>
                      <a:pt x="1155" y="1408"/>
                      <a:pt x="1050" y="1534"/>
                      <a:pt x="945" y="1639"/>
                    </a:cubicBezTo>
                    <a:cubicBezTo>
                      <a:pt x="798" y="1807"/>
                      <a:pt x="630" y="1954"/>
                      <a:pt x="462" y="2122"/>
                    </a:cubicBezTo>
                    <a:cubicBezTo>
                      <a:pt x="378" y="2206"/>
                      <a:pt x="273" y="2248"/>
                      <a:pt x="189" y="2332"/>
                    </a:cubicBezTo>
                    <a:cubicBezTo>
                      <a:pt x="147" y="2374"/>
                      <a:pt x="63" y="2416"/>
                      <a:pt x="0" y="2458"/>
                    </a:cubicBezTo>
                    <a:lnTo>
                      <a:pt x="42" y="2521"/>
                    </a:lnTo>
                    <a:cubicBezTo>
                      <a:pt x="147" y="2647"/>
                      <a:pt x="294" y="2752"/>
                      <a:pt x="462" y="2752"/>
                    </a:cubicBezTo>
                    <a:lnTo>
                      <a:pt x="1764" y="2752"/>
                    </a:lnTo>
                    <a:cubicBezTo>
                      <a:pt x="1953" y="2752"/>
                      <a:pt x="2100" y="2668"/>
                      <a:pt x="2184" y="2521"/>
                    </a:cubicBezTo>
                    <a:lnTo>
                      <a:pt x="2835" y="1387"/>
                    </a:lnTo>
                    <a:cubicBezTo>
                      <a:pt x="2919" y="1219"/>
                      <a:pt x="2919" y="1051"/>
                      <a:pt x="2835" y="904"/>
                    </a:cubicBezTo>
                    <a:lnTo>
                      <a:pt x="22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a:off x="4888950" y="3286425"/>
                <a:ext cx="89800" cy="79325"/>
              </a:xfrm>
              <a:custGeom>
                <a:rect b="b" l="l" r="r" t="t"/>
                <a:pathLst>
                  <a:path extrusionOk="0" h="3173" w="3592">
                    <a:moveTo>
                      <a:pt x="1156" y="1"/>
                    </a:moveTo>
                    <a:cubicBezTo>
                      <a:pt x="967" y="1"/>
                      <a:pt x="799" y="64"/>
                      <a:pt x="736" y="232"/>
                    </a:cubicBezTo>
                    <a:lnTo>
                      <a:pt x="64" y="1366"/>
                    </a:lnTo>
                    <a:cubicBezTo>
                      <a:pt x="1" y="1492"/>
                      <a:pt x="1" y="1681"/>
                      <a:pt x="64" y="1828"/>
                    </a:cubicBezTo>
                    <a:lnTo>
                      <a:pt x="673" y="2878"/>
                    </a:lnTo>
                    <a:lnTo>
                      <a:pt x="694" y="2941"/>
                    </a:lnTo>
                    <a:cubicBezTo>
                      <a:pt x="799" y="3067"/>
                      <a:pt x="967" y="3172"/>
                      <a:pt x="1114" y="3172"/>
                    </a:cubicBezTo>
                    <a:lnTo>
                      <a:pt x="2437" y="3172"/>
                    </a:lnTo>
                    <a:cubicBezTo>
                      <a:pt x="2626" y="3172"/>
                      <a:pt x="2773" y="3088"/>
                      <a:pt x="2857" y="2941"/>
                    </a:cubicBezTo>
                    <a:lnTo>
                      <a:pt x="3508" y="1807"/>
                    </a:lnTo>
                    <a:cubicBezTo>
                      <a:pt x="3592" y="1639"/>
                      <a:pt x="3592" y="1471"/>
                      <a:pt x="3529" y="1324"/>
                    </a:cubicBezTo>
                    <a:lnTo>
                      <a:pt x="2983" y="421"/>
                    </a:lnTo>
                    <a:lnTo>
                      <a:pt x="2878" y="232"/>
                    </a:lnTo>
                    <a:cubicBezTo>
                      <a:pt x="2773" y="64"/>
                      <a:pt x="2626" y="1"/>
                      <a:pt x="2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5"/>
              <p:cNvSpPr/>
              <p:nvPr/>
            </p:nvSpPr>
            <p:spPr>
              <a:xfrm>
                <a:off x="4929900" y="3285375"/>
                <a:ext cx="7900" cy="80375"/>
              </a:xfrm>
              <a:custGeom>
                <a:rect b="b" l="l" r="r" t="t"/>
                <a:pathLst>
                  <a:path extrusionOk="0" h="3215" w="316">
                    <a:moveTo>
                      <a:pt x="1" y="1"/>
                    </a:moveTo>
                    <a:lnTo>
                      <a:pt x="1" y="3214"/>
                    </a:lnTo>
                    <a:lnTo>
                      <a:pt x="316" y="3214"/>
                    </a:lnTo>
                    <a:lnTo>
                      <a:pt x="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4895250" y="3291300"/>
                <a:ext cx="24175" cy="67100"/>
              </a:xfrm>
              <a:custGeom>
                <a:rect b="b" l="l" r="r" t="t"/>
                <a:pathLst>
                  <a:path extrusionOk="0" h="2684" w="967">
                    <a:moveTo>
                      <a:pt x="780" y="0"/>
                    </a:moveTo>
                    <a:cubicBezTo>
                      <a:pt x="736" y="0"/>
                      <a:pt x="690" y="28"/>
                      <a:pt x="652" y="79"/>
                    </a:cubicBezTo>
                    <a:lnTo>
                      <a:pt x="64" y="1213"/>
                    </a:lnTo>
                    <a:cubicBezTo>
                      <a:pt x="1" y="1318"/>
                      <a:pt x="1" y="1423"/>
                      <a:pt x="64" y="1528"/>
                    </a:cubicBezTo>
                    <a:lnTo>
                      <a:pt x="652" y="2599"/>
                    </a:lnTo>
                    <a:cubicBezTo>
                      <a:pt x="694" y="2662"/>
                      <a:pt x="736" y="2683"/>
                      <a:pt x="799" y="2683"/>
                    </a:cubicBezTo>
                    <a:cubicBezTo>
                      <a:pt x="820" y="2683"/>
                      <a:pt x="841" y="2683"/>
                      <a:pt x="862" y="2662"/>
                    </a:cubicBezTo>
                    <a:cubicBezTo>
                      <a:pt x="946" y="2641"/>
                      <a:pt x="967" y="2536"/>
                      <a:pt x="925" y="2452"/>
                    </a:cubicBezTo>
                    <a:lnTo>
                      <a:pt x="379" y="1444"/>
                    </a:lnTo>
                    <a:cubicBezTo>
                      <a:pt x="337" y="1402"/>
                      <a:pt x="337" y="1339"/>
                      <a:pt x="379" y="1297"/>
                    </a:cubicBezTo>
                    <a:lnTo>
                      <a:pt x="925" y="247"/>
                    </a:lnTo>
                    <a:cubicBezTo>
                      <a:pt x="967" y="163"/>
                      <a:pt x="946" y="79"/>
                      <a:pt x="862" y="37"/>
                    </a:cubicBezTo>
                    <a:cubicBezTo>
                      <a:pt x="837" y="12"/>
                      <a:pt x="80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5021800" y="3286425"/>
                <a:ext cx="90325" cy="79325"/>
              </a:xfrm>
              <a:custGeom>
                <a:rect b="b" l="l" r="r" t="t"/>
                <a:pathLst>
                  <a:path extrusionOk="0" h="3173" w="3613">
                    <a:moveTo>
                      <a:pt x="1155" y="1"/>
                    </a:moveTo>
                    <a:cubicBezTo>
                      <a:pt x="966" y="1"/>
                      <a:pt x="819" y="64"/>
                      <a:pt x="735" y="232"/>
                    </a:cubicBezTo>
                    <a:lnTo>
                      <a:pt x="84" y="1366"/>
                    </a:lnTo>
                    <a:cubicBezTo>
                      <a:pt x="0" y="1492"/>
                      <a:pt x="0" y="1681"/>
                      <a:pt x="84" y="1828"/>
                    </a:cubicBezTo>
                    <a:lnTo>
                      <a:pt x="693" y="2878"/>
                    </a:lnTo>
                    <a:lnTo>
                      <a:pt x="714" y="2941"/>
                    </a:lnTo>
                    <a:cubicBezTo>
                      <a:pt x="819" y="3067"/>
                      <a:pt x="966" y="3172"/>
                      <a:pt x="1134" y="3172"/>
                    </a:cubicBezTo>
                    <a:lnTo>
                      <a:pt x="2457" y="3172"/>
                    </a:lnTo>
                    <a:cubicBezTo>
                      <a:pt x="2625" y="3172"/>
                      <a:pt x="2793" y="3088"/>
                      <a:pt x="2877" y="2941"/>
                    </a:cubicBezTo>
                    <a:lnTo>
                      <a:pt x="3528" y="1807"/>
                    </a:lnTo>
                    <a:cubicBezTo>
                      <a:pt x="3612" y="1639"/>
                      <a:pt x="3612" y="1471"/>
                      <a:pt x="3549" y="1324"/>
                    </a:cubicBezTo>
                    <a:lnTo>
                      <a:pt x="3003" y="421"/>
                    </a:lnTo>
                    <a:lnTo>
                      <a:pt x="2898" y="232"/>
                    </a:lnTo>
                    <a:cubicBezTo>
                      <a:pt x="2793" y="64"/>
                      <a:pt x="2625" y="1"/>
                      <a:pt x="24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5062750" y="3285375"/>
                <a:ext cx="7900" cy="80375"/>
              </a:xfrm>
              <a:custGeom>
                <a:rect b="b" l="l" r="r" t="t"/>
                <a:pathLst>
                  <a:path extrusionOk="0" h="3215" w="316">
                    <a:moveTo>
                      <a:pt x="0" y="1"/>
                    </a:moveTo>
                    <a:lnTo>
                      <a:pt x="0" y="3214"/>
                    </a:lnTo>
                    <a:lnTo>
                      <a:pt x="315" y="3214"/>
                    </a:lnTo>
                    <a:lnTo>
                      <a:pt x="3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5028625" y="3291300"/>
                <a:ext cx="24175" cy="67100"/>
              </a:xfrm>
              <a:custGeom>
                <a:rect b="b" l="l" r="r" t="t"/>
                <a:pathLst>
                  <a:path extrusionOk="0" h="2684" w="967">
                    <a:moveTo>
                      <a:pt x="770" y="0"/>
                    </a:moveTo>
                    <a:cubicBezTo>
                      <a:pt x="727" y="0"/>
                      <a:pt x="689" y="28"/>
                      <a:pt x="651" y="79"/>
                    </a:cubicBezTo>
                    <a:lnTo>
                      <a:pt x="42" y="1213"/>
                    </a:lnTo>
                    <a:cubicBezTo>
                      <a:pt x="0" y="1318"/>
                      <a:pt x="0" y="1423"/>
                      <a:pt x="42" y="1528"/>
                    </a:cubicBezTo>
                    <a:lnTo>
                      <a:pt x="651" y="2599"/>
                    </a:lnTo>
                    <a:cubicBezTo>
                      <a:pt x="672" y="2662"/>
                      <a:pt x="735" y="2683"/>
                      <a:pt x="777" y="2683"/>
                    </a:cubicBezTo>
                    <a:cubicBezTo>
                      <a:pt x="819" y="2683"/>
                      <a:pt x="840" y="2683"/>
                      <a:pt x="861" y="2662"/>
                    </a:cubicBezTo>
                    <a:cubicBezTo>
                      <a:pt x="945" y="2641"/>
                      <a:pt x="966" y="2536"/>
                      <a:pt x="924" y="2452"/>
                    </a:cubicBezTo>
                    <a:lnTo>
                      <a:pt x="357" y="1444"/>
                    </a:lnTo>
                    <a:cubicBezTo>
                      <a:pt x="336" y="1402"/>
                      <a:pt x="336" y="1339"/>
                      <a:pt x="357" y="1297"/>
                    </a:cubicBezTo>
                    <a:lnTo>
                      <a:pt x="924" y="247"/>
                    </a:lnTo>
                    <a:cubicBezTo>
                      <a:pt x="966" y="163"/>
                      <a:pt x="945" y="79"/>
                      <a:pt x="861" y="37"/>
                    </a:cubicBezTo>
                    <a:cubicBezTo>
                      <a:pt x="828" y="12"/>
                      <a:pt x="798" y="0"/>
                      <a:pt x="7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5154625" y="3286425"/>
                <a:ext cx="90325" cy="79325"/>
              </a:xfrm>
              <a:custGeom>
                <a:rect b="b" l="l" r="r" t="t"/>
                <a:pathLst>
                  <a:path extrusionOk="0" h="3173" w="3613">
                    <a:moveTo>
                      <a:pt x="1156" y="1"/>
                    </a:moveTo>
                    <a:cubicBezTo>
                      <a:pt x="967" y="1"/>
                      <a:pt x="820" y="64"/>
                      <a:pt x="736" y="232"/>
                    </a:cubicBezTo>
                    <a:lnTo>
                      <a:pt x="85" y="1366"/>
                    </a:lnTo>
                    <a:cubicBezTo>
                      <a:pt x="1" y="1492"/>
                      <a:pt x="1" y="1681"/>
                      <a:pt x="85" y="1828"/>
                    </a:cubicBezTo>
                    <a:lnTo>
                      <a:pt x="673" y="2878"/>
                    </a:lnTo>
                    <a:lnTo>
                      <a:pt x="715" y="2941"/>
                    </a:lnTo>
                    <a:cubicBezTo>
                      <a:pt x="820" y="3067"/>
                      <a:pt x="967" y="3172"/>
                      <a:pt x="1135" y="3172"/>
                    </a:cubicBezTo>
                    <a:lnTo>
                      <a:pt x="2437" y="3172"/>
                    </a:lnTo>
                    <a:cubicBezTo>
                      <a:pt x="2626" y="3172"/>
                      <a:pt x="2773" y="3088"/>
                      <a:pt x="2857" y="2941"/>
                    </a:cubicBezTo>
                    <a:lnTo>
                      <a:pt x="3508" y="1807"/>
                    </a:lnTo>
                    <a:cubicBezTo>
                      <a:pt x="3613" y="1639"/>
                      <a:pt x="3613" y="1471"/>
                      <a:pt x="3550" y="1324"/>
                    </a:cubicBezTo>
                    <a:lnTo>
                      <a:pt x="2983" y="421"/>
                    </a:lnTo>
                    <a:lnTo>
                      <a:pt x="2878" y="232"/>
                    </a:lnTo>
                    <a:cubicBezTo>
                      <a:pt x="2773" y="64"/>
                      <a:pt x="2626" y="1"/>
                      <a:pt x="2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5196100" y="3285375"/>
                <a:ext cx="7900" cy="80375"/>
              </a:xfrm>
              <a:custGeom>
                <a:rect b="b" l="l" r="r" t="t"/>
                <a:pathLst>
                  <a:path extrusionOk="0" h="3215" w="316">
                    <a:moveTo>
                      <a:pt x="1" y="1"/>
                    </a:moveTo>
                    <a:lnTo>
                      <a:pt x="1" y="3214"/>
                    </a:lnTo>
                    <a:lnTo>
                      <a:pt x="316" y="3214"/>
                    </a:lnTo>
                    <a:lnTo>
                      <a:pt x="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a:off x="5161975" y="3291300"/>
                <a:ext cx="24175" cy="67100"/>
              </a:xfrm>
              <a:custGeom>
                <a:rect b="b" l="l" r="r" t="t"/>
                <a:pathLst>
                  <a:path extrusionOk="0" h="2684" w="967">
                    <a:moveTo>
                      <a:pt x="765" y="0"/>
                    </a:moveTo>
                    <a:cubicBezTo>
                      <a:pt x="718" y="0"/>
                      <a:pt x="677" y="28"/>
                      <a:pt x="652" y="79"/>
                    </a:cubicBezTo>
                    <a:lnTo>
                      <a:pt x="43" y="1213"/>
                    </a:lnTo>
                    <a:cubicBezTo>
                      <a:pt x="1" y="1318"/>
                      <a:pt x="1" y="1423"/>
                      <a:pt x="43" y="1528"/>
                    </a:cubicBezTo>
                    <a:lnTo>
                      <a:pt x="652" y="2599"/>
                    </a:lnTo>
                    <a:cubicBezTo>
                      <a:pt x="673" y="2662"/>
                      <a:pt x="736" y="2683"/>
                      <a:pt x="778" y="2683"/>
                    </a:cubicBezTo>
                    <a:cubicBezTo>
                      <a:pt x="799" y="2683"/>
                      <a:pt x="841" y="2683"/>
                      <a:pt x="862" y="2662"/>
                    </a:cubicBezTo>
                    <a:cubicBezTo>
                      <a:pt x="946" y="2641"/>
                      <a:pt x="967" y="2536"/>
                      <a:pt x="904" y="2452"/>
                    </a:cubicBezTo>
                    <a:lnTo>
                      <a:pt x="358" y="1444"/>
                    </a:lnTo>
                    <a:cubicBezTo>
                      <a:pt x="337" y="1402"/>
                      <a:pt x="337" y="1339"/>
                      <a:pt x="358" y="1297"/>
                    </a:cubicBezTo>
                    <a:lnTo>
                      <a:pt x="904" y="247"/>
                    </a:lnTo>
                    <a:cubicBezTo>
                      <a:pt x="967" y="163"/>
                      <a:pt x="946" y="79"/>
                      <a:pt x="862" y="37"/>
                    </a:cubicBezTo>
                    <a:cubicBezTo>
                      <a:pt x="828" y="12"/>
                      <a:pt x="795" y="0"/>
                      <a:pt x="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5"/>
              <p:cNvSpPr/>
              <p:nvPr/>
            </p:nvSpPr>
            <p:spPr>
              <a:xfrm>
                <a:off x="4294075" y="3041775"/>
                <a:ext cx="585975" cy="395900"/>
              </a:xfrm>
              <a:custGeom>
                <a:rect b="b" l="l" r="r" t="t"/>
                <a:pathLst>
                  <a:path extrusionOk="0" h="15836" w="23439">
                    <a:moveTo>
                      <a:pt x="1" y="0"/>
                    </a:moveTo>
                    <a:lnTo>
                      <a:pt x="1" y="15835"/>
                    </a:lnTo>
                    <a:lnTo>
                      <a:pt x="23439" y="15835"/>
                    </a:lnTo>
                    <a:lnTo>
                      <a:pt x="234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4294075" y="3041775"/>
                <a:ext cx="430050" cy="395900"/>
              </a:xfrm>
              <a:custGeom>
                <a:rect b="b" l="l" r="r" t="t"/>
                <a:pathLst>
                  <a:path extrusionOk="0" h="15836" w="17202">
                    <a:moveTo>
                      <a:pt x="14303" y="0"/>
                    </a:moveTo>
                    <a:cubicBezTo>
                      <a:pt x="12350" y="3612"/>
                      <a:pt x="7666" y="10984"/>
                      <a:pt x="967" y="14449"/>
                    </a:cubicBezTo>
                    <a:cubicBezTo>
                      <a:pt x="652" y="14638"/>
                      <a:pt x="316" y="14764"/>
                      <a:pt x="1" y="14932"/>
                    </a:cubicBezTo>
                    <a:lnTo>
                      <a:pt x="1" y="15835"/>
                    </a:lnTo>
                    <a:lnTo>
                      <a:pt x="3676" y="15835"/>
                    </a:lnTo>
                    <a:cubicBezTo>
                      <a:pt x="6721" y="13987"/>
                      <a:pt x="9304" y="11467"/>
                      <a:pt x="11363" y="8926"/>
                    </a:cubicBezTo>
                    <a:cubicBezTo>
                      <a:pt x="14366" y="5314"/>
                      <a:pt x="16340" y="1722"/>
                      <a:pt x="172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5"/>
              <p:cNvSpPr/>
              <p:nvPr/>
            </p:nvSpPr>
            <p:spPr>
              <a:xfrm>
                <a:off x="4330300" y="3099000"/>
                <a:ext cx="166475" cy="11575"/>
              </a:xfrm>
              <a:custGeom>
                <a:rect b="b" l="l" r="r" t="t"/>
                <a:pathLst>
                  <a:path extrusionOk="0" h="463" w="6659">
                    <a:moveTo>
                      <a:pt x="1" y="0"/>
                    </a:moveTo>
                    <a:lnTo>
                      <a:pt x="1" y="462"/>
                    </a:lnTo>
                    <a:lnTo>
                      <a:pt x="6658" y="462"/>
                    </a:lnTo>
                    <a:lnTo>
                      <a:pt x="6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5"/>
              <p:cNvSpPr/>
              <p:nvPr/>
            </p:nvSpPr>
            <p:spPr>
              <a:xfrm>
                <a:off x="4330300" y="3127875"/>
                <a:ext cx="166475" cy="11575"/>
              </a:xfrm>
              <a:custGeom>
                <a:rect b="b" l="l" r="r" t="t"/>
                <a:pathLst>
                  <a:path extrusionOk="0" h="463" w="6659">
                    <a:moveTo>
                      <a:pt x="1" y="0"/>
                    </a:moveTo>
                    <a:lnTo>
                      <a:pt x="1" y="462"/>
                    </a:lnTo>
                    <a:lnTo>
                      <a:pt x="6658" y="462"/>
                    </a:lnTo>
                    <a:lnTo>
                      <a:pt x="6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4330300" y="3156750"/>
                <a:ext cx="166475" cy="11050"/>
              </a:xfrm>
              <a:custGeom>
                <a:rect b="b" l="l" r="r" t="t"/>
                <a:pathLst>
                  <a:path extrusionOk="0" h="442" w="6659">
                    <a:moveTo>
                      <a:pt x="1" y="1"/>
                    </a:moveTo>
                    <a:lnTo>
                      <a:pt x="1" y="442"/>
                    </a:lnTo>
                    <a:lnTo>
                      <a:pt x="6658" y="442"/>
                    </a:lnTo>
                    <a:lnTo>
                      <a:pt x="66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4" name="Google Shape;1534;p35"/>
          <p:cNvGrpSpPr/>
          <p:nvPr/>
        </p:nvGrpSpPr>
        <p:grpSpPr>
          <a:xfrm>
            <a:off x="5172514" y="2324835"/>
            <a:ext cx="798477" cy="796946"/>
            <a:chOff x="7300864" y="642535"/>
            <a:chExt cx="798477" cy="796946"/>
          </a:xfrm>
        </p:grpSpPr>
        <p:sp>
          <p:nvSpPr>
            <p:cNvPr id="1535" name="Google Shape;1535;p35"/>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5"/>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5"/>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35"/>
          <p:cNvGrpSpPr/>
          <p:nvPr/>
        </p:nvGrpSpPr>
        <p:grpSpPr>
          <a:xfrm>
            <a:off x="6071514" y="3350185"/>
            <a:ext cx="798477" cy="796946"/>
            <a:chOff x="7632314" y="2652585"/>
            <a:chExt cx="798477" cy="796946"/>
          </a:xfrm>
        </p:grpSpPr>
        <p:sp>
          <p:nvSpPr>
            <p:cNvPr id="1539" name="Google Shape;1539;p35"/>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5"/>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5"/>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35"/>
          <p:cNvSpPr/>
          <p:nvPr/>
        </p:nvSpPr>
        <p:spPr>
          <a:xfrm>
            <a:off x="223200" y="4012400"/>
            <a:ext cx="4638600" cy="593100"/>
          </a:xfrm>
          <a:prstGeom prst="roundRect">
            <a:avLst>
              <a:gd fmla="val 50000" name="adj"/>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26"/>
          <p:cNvSpPr/>
          <p:nvPr/>
        </p:nvSpPr>
        <p:spPr>
          <a:xfrm>
            <a:off x="4662244" y="3080150"/>
            <a:ext cx="10863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4662244" y="1367175"/>
            <a:ext cx="10863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747650" y="3080150"/>
            <a:ext cx="10863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747650" y="1367175"/>
            <a:ext cx="10863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5900950" y="1367175"/>
            <a:ext cx="24954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1986350" y="3080150"/>
            <a:ext cx="24954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5900950" y="3080150"/>
            <a:ext cx="24954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1986350" y="1367175"/>
            <a:ext cx="2495400" cy="1120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txBox="1"/>
          <p:nvPr>
            <p:ph idx="15" type="title"/>
          </p:nvPr>
        </p:nvSpPr>
        <p:spPr>
          <a:xfrm>
            <a:off x="713225" y="362625"/>
            <a:ext cx="77175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075" name="Google Shape;1075;p26"/>
          <p:cNvSpPr txBox="1"/>
          <p:nvPr>
            <p:ph idx="5" type="subTitle"/>
          </p:nvPr>
        </p:nvSpPr>
        <p:spPr>
          <a:xfrm flipH="1">
            <a:off x="2065650" y="1717301"/>
            <a:ext cx="2364900" cy="3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1076" name="Google Shape;1076;p26"/>
          <p:cNvSpPr txBox="1"/>
          <p:nvPr>
            <p:ph idx="6" type="subTitle"/>
          </p:nvPr>
        </p:nvSpPr>
        <p:spPr>
          <a:xfrm flipH="1">
            <a:off x="2065650" y="3640550"/>
            <a:ext cx="2364900" cy="3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and solution</a:t>
            </a:r>
            <a:endParaRPr/>
          </a:p>
          <a:p>
            <a:pPr indent="0" lvl="0" marL="0" rtl="0" algn="l">
              <a:spcBef>
                <a:spcPts val="0"/>
              </a:spcBef>
              <a:spcAft>
                <a:spcPts val="0"/>
              </a:spcAft>
              <a:buNone/>
            </a:pPr>
            <a:r>
              <a:t/>
            </a:r>
            <a:endParaRPr/>
          </a:p>
        </p:txBody>
      </p:sp>
      <p:sp>
        <p:nvSpPr>
          <p:cNvPr id="1077" name="Google Shape;1077;p26"/>
          <p:cNvSpPr txBox="1"/>
          <p:nvPr>
            <p:ph idx="7" type="subTitle"/>
          </p:nvPr>
        </p:nvSpPr>
        <p:spPr>
          <a:xfrm>
            <a:off x="5929050" y="1717300"/>
            <a:ext cx="2364900" cy="3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TechStack</a:t>
            </a:r>
            <a:endParaRPr/>
          </a:p>
        </p:txBody>
      </p:sp>
      <p:sp>
        <p:nvSpPr>
          <p:cNvPr id="1078" name="Google Shape;1078;p26"/>
          <p:cNvSpPr txBox="1"/>
          <p:nvPr>
            <p:ph idx="8" type="subTitle"/>
          </p:nvPr>
        </p:nvSpPr>
        <p:spPr>
          <a:xfrm>
            <a:off x="5929050" y="3391675"/>
            <a:ext cx="2364900" cy="3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USP &amp; Revenue Model</a:t>
            </a:r>
            <a:endParaRPr/>
          </a:p>
        </p:txBody>
      </p:sp>
      <p:sp>
        <p:nvSpPr>
          <p:cNvPr id="1079" name="Google Shape;1079;p26"/>
          <p:cNvSpPr txBox="1"/>
          <p:nvPr>
            <p:ph type="title"/>
          </p:nvPr>
        </p:nvSpPr>
        <p:spPr>
          <a:xfrm flipH="1">
            <a:off x="747650" y="1483725"/>
            <a:ext cx="1086300" cy="88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080" name="Google Shape;1080;p26"/>
          <p:cNvSpPr txBox="1"/>
          <p:nvPr>
            <p:ph idx="9" type="title"/>
          </p:nvPr>
        </p:nvSpPr>
        <p:spPr>
          <a:xfrm flipH="1">
            <a:off x="747650" y="3196400"/>
            <a:ext cx="1086300" cy="88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81" name="Google Shape;1081;p26"/>
          <p:cNvSpPr txBox="1"/>
          <p:nvPr>
            <p:ph idx="13" type="title"/>
          </p:nvPr>
        </p:nvSpPr>
        <p:spPr>
          <a:xfrm>
            <a:off x="4662244" y="1483725"/>
            <a:ext cx="1086300" cy="88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82" name="Google Shape;1082;p26"/>
          <p:cNvSpPr txBox="1"/>
          <p:nvPr>
            <p:ph idx="14" type="title"/>
          </p:nvPr>
        </p:nvSpPr>
        <p:spPr>
          <a:xfrm>
            <a:off x="4662244" y="3197000"/>
            <a:ext cx="1086300" cy="8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27"/>
          <p:cNvSpPr/>
          <p:nvPr/>
        </p:nvSpPr>
        <p:spPr>
          <a:xfrm>
            <a:off x="1207050" y="1562875"/>
            <a:ext cx="6882000" cy="2524800"/>
          </a:xfrm>
          <a:prstGeom prst="roundRect">
            <a:avLst>
              <a:gd fmla="val 11520"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7"/>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1089" name="Google Shape;1089;p27"/>
          <p:cNvSpPr txBox="1"/>
          <p:nvPr>
            <p:ph idx="1" type="subTitle"/>
          </p:nvPr>
        </p:nvSpPr>
        <p:spPr>
          <a:xfrm>
            <a:off x="1270161" y="2047813"/>
            <a:ext cx="2048400" cy="3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Vinay Talaviya</a:t>
            </a:r>
            <a:endParaRPr/>
          </a:p>
        </p:txBody>
      </p:sp>
      <p:sp>
        <p:nvSpPr>
          <p:cNvPr id="1090" name="Google Shape;1090;p27"/>
          <p:cNvSpPr txBox="1"/>
          <p:nvPr>
            <p:ph idx="2" type="subTitle"/>
          </p:nvPr>
        </p:nvSpPr>
        <p:spPr>
          <a:xfrm>
            <a:off x="3547800" y="2047825"/>
            <a:ext cx="2200500" cy="3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Krishnaraj Raol</a:t>
            </a:r>
            <a:endParaRPr/>
          </a:p>
        </p:txBody>
      </p:sp>
      <p:sp>
        <p:nvSpPr>
          <p:cNvPr id="1091" name="Google Shape;1091;p27"/>
          <p:cNvSpPr txBox="1"/>
          <p:nvPr>
            <p:ph idx="3" type="subTitle"/>
          </p:nvPr>
        </p:nvSpPr>
        <p:spPr>
          <a:xfrm>
            <a:off x="5900406" y="2047813"/>
            <a:ext cx="2048400" cy="3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Prachi Patel</a:t>
            </a:r>
            <a:endParaRPr/>
          </a:p>
        </p:txBody>
      </p:sp>
      <p:sp>
        <p:nvSpPr>
          <p:cNvPr id="1092" name="Google Shape;1092;p27"/>
          <p:cNvSpPr txBox="1"/>
          <p:nvPr>
            <p:ph idx="4" type="subTitle"/>
          </p:nvPr>
        </p:nvSpPr>
        <p:spPr>
          <a:xfrm>
            <a:off x="2093111" y="3002814"/>
            <a:ext cx="2048400" cy="3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Sarika D</a:t>
            </a:r>
            <a:endParaRPr/>
          </a:p>
        </p:txBody>
      </p:sp>
      <p:sp>
        <p:nvSpPr>
          <p:cNvPr id="1093" name="Google Shape;1093;p27"/>
          <p:cNvSpPr txBox="1"/>
          <p:nvPr>
            <p:ph idx="6" type="subTitle"/>
          </p:nvPr>
        </p:nvSpPr>
        <p:spPr>
          <a:xfrm>
            <a:off x="4886731" y="3002814"/>
            <a:ext cx="2048400" cy="3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Akshat Anand</a:t>
            </a:r>
            <a:endParaRPr/>
          </a:p>
        </p:txBody>
      </p:sp>
      <p:grpSp>
        <p:nvGrpSpPr>
          <p:cNvPr id="1094" name="Google Shape;1094;p27"/>
          <p:cNvGrpSpPr/>
          <p:nvPr/>
        </p:nvGrpSpPr>
        <p:grpSpPr>
          <a:xfrm rot="1039608">
            <a:off x="8311089" y="3390667"/>
            <a:ext cx="530659" cy="1475933"/>
            <a:chOff x="6234025" y="1538150"/>
            <a:chExt cx="276200" cy="768175"/>
          </a:xfrm>
        </p:grpSpPr>
        <p:sp>
          <p:nvSpPr>
            <p:cNvPr id="1095" name="Google Shape;1095;p27"/>
            <p:cNvSpPr/>
            <p:nvPr/>
          </p:nvSpPr>
          <p:spPr>
            <a:xfrm>
              <a:off x="6234550" y="1538163"/>
              <a:ext cx="275150" cy="768150"/>
            </a:xfrm>
            <a:custGeom>
              <a:rect b="b" l="l" r="r" t="t"/>
              <a:pathLst>
                <a:path extrusionOk="0" h="30726" w="11006">
                  <a:moveTo>
                    <a:pt x="5503" y="0"/>
                  </a:moveTo>
                  <a:cubicBezTo>
                    <a:pt x="3361" y="0"/>
                    <a:pt x="1660" y="294"/>
                    <a:pt x="1660" y="651"/>
                  </a:cubicBezTo>
                  <a:lnTo>
                    <a:pt x="1660" y="4788"/>
                  </a:lnTo>
                  <a:cubicBezTo>
                    <a:pt x="1645" y="4779"/>
                    <a:pt x="1631" y="4775"/>
                    <a:pt x="1617" y="4775"/>
                  </a:cubicBezTo>
                  <a:cubicBezTo>
                    <a:pt x="1571" y="4775"/>
                    <a:pt x="1534" y="4819"/>
                    <a:pt x="1534" y="4851"/>
                  </a:cubicBezTo>
                  <a:lnTo>
                    <a:pt x="1534" y="5439"/>
                  </a:lnTo>
                  <a:lnTo>
                    <a:pt x="1534" y="5544"/>
                  </a:lnTo>
                  <a:cubicBezTo>
                    <a:pt x="1534" y="5586"/>
                    <a:pt x="1576" y="5670"/>
                    <a:pt x="1660" y="5733"/>
                  </a:cubicBezTo>
                  <a:lnTo>
                    <a:pt x="1660" y="5965"/>
                  </a:lnTo>
                  <a:cubicBezTo>
                    <a:pt x="1660" y="6049"/>
                    <a:pt x="1744" y="6112"/>
                    <a:pt x="1912" y="6196"/>
                  </a:cubicBezTo>
                  <a:lnTo>
                    <a:pt x="1912" y="7036"/>
                  </a:lnTo>
                  <a:cubicBezTo>
                    <a:pt x="1849" y="7162"/>
                    <a:pt x="64" y="10165"/>
                    <a:pt x="22" y="12034"/>
                  </a:cubicBezTo>
                  <a:cubicBezTo>
                    <a:pt x="22" y="12412"/>
                    <a:pt x="1" y="13357"/>
                    <a:pt x="1" y="14617"/>
                  </a:cubicBezTo>
                  <a:lnTo>
                    <a:pt x="1" y="23333"/>
                  </a:lnTo>
                  <a:lnTo>
                    <a:pt x="1" y="23858"/>
                  </a:lnTo>
                  <a:cubicBezTo>
                    <a:pt x="1" y="26651"/>
                    <a:pt x="22" y="28940"/>
                    <a:pt x="22" y="29423"/>
                  </a:cubicBezTo>
                  <a:cubicBezTo>
                    <a:pt x="1" y="29465"/>
                    <a:pt x="1" y="29486"/>
                    <a:pt x="1" y="29528"/>
                  </a:cubicBezTo>
                  <a:cubicBezTo>
                    <a:pt x="1" y="30201"/>
                    <a:pt x="2479" y="30726"/>
                    <a:pt x="5482" y="30726"/>
                  </a:cubicBezTo>
                  <a:cubicBezTo>
                    <a:pt x="8528" y="30726"/>
                    <a:pt x="10985" y="30201"/>
                    <a:pt x="10985" y="29528"/>
                  </a:cubicBezTo>
                  <a:cubicBezTo>
                    <a:pt x="10985" y="29528"/>
                    <a:pt x="10985" y="26735"/>
                    <a:pt x="11006" y="23375"/>
                  </a:cubicBezTo>
                  <a:lnTo>
                    <a:pt x="11006" y="14659"/>
                  </a:lnTo>
                  <a:cubicBezTo>
                    <a:pt x="11006" y="13336"/>
                    <a:pt x="11006" y="12391"/>
                    <a:pt x="10985" y="11992"/>
                  </a:cubicBezTo>
                  <a:cubicBezTo>
                    <a:pt x="10964" y="10669"/>
                    <a:pt x="10040" y="8779"/>
                    <a:pt x="9494" y="7750"/>
                  </a:cubicBezTo>
                  <a:cubicBezTo>
                    <a:pt x="9242" y="7309"/>
                    <a:pt x="9074" y="7015"/>
                    <a:pt x="9074" y="7015"/>
                  </a:cubicBezTo>
                  <a:lnTo>
                    <a:pt x="9074" y="6175"/>
                  </a:lnTo>
                  <a:cubicBezTo>
                    <a:pt x="9221" y="6091"/>
                    <a:pt x="9326" y="6007"/>
                    <a:pt x="9326" y="5944"/>
                  </a:cubicBezTo>
                  <a:lnTo>
                    <a:pt x="9326" y="5733"/>
                  </a:lnTo>
                  <a:cubicBezTo>
                    <a:pt x="9431" y="5670"/>
                    <a:pt x="9452" y="5586"/>
                    <a:pt x="9452" y="5544"/>
                  </a:cubicBezTo>
                  <a:lnTo>
                    <a:pt x="9452" y="4851"/>
                  </a:lnTo>
                  <a:cubicBezTo>
                    <a:pt x="9452" y="4807"/>
                    <a:pt x="9420" y="4762"/>
                    <a:pt x="9380" y="4762"/>
                  </a:cubicBezTo>
                  <a:cubicBezTo>
                    <a:pt x="9363" y="4762"/>
                    <a:pt x="9344" y="4770"/>
                    <a:pt x="9326" y="4788"/>
                  </a:cubicBezTo>
                  <a:lnTo>
                    <a:pt x="9326" y="651"/>
                  </a:lnTo>
                  <a:cubicBezTo>
                    <a:pt x="9326" y="441"/>
                    <a:pt x="8675" y="231"/>
                    <a:pt x="7709" y="126"/>
                  </a:cubicBezTo>
                  <a:cubicBezTo>
                    <a:pt x="7436" y="105"/>
                    <a:pt x="7142" y="84"/>
                    <a:pt x="6827" y="63"/>
                  </a:cubicBezTo>
                  <a:cubicBezTo>
                    <a:pt x="6407" y="21"/>
                    <a:pt x="5965" y="0"/>
                    <a:pt x="5503"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27"/>
            <p:cNvGrpSpPr/>
            <p:nvPr/>
          </p:nvGrpSpPr>
          <p:grpSpPr>
            <a:xfrm>
              <a:off x="6234025" y="1538150"/>
              <a:ext cx="276200" cy="768175"/>
              <a:chOff x="5976850" y="2062025"/>
              <a:chExt cx="276200" cy="768175"/>
            </a:xfrm>
          </p:grpSpPr>
          <p:sp>
            <p:nvSpPr>
              <p:cNvPr id="1097" name="Google Shape;1097;p27"/>
              <p:cNvSpPr/>
              <p:nvPr/>
            </p:nvSpPr>
            <p:spPr>
              <a:xfrm>
                <a:off x="5976850" y="2237400"/>
                <a:ext cx="276200" cy="592800"/>
              </a:xfrm>
              <a:custGeom>
                <a:rect b="b" l="l" r="r" t="t"/>
                <a:pathLst>
                  <a:path extrusionOk="0" h="23712" w="11048">
                    <a:moveTo>
                      <a:pt x="1953" y="0"/>
                    </a:moveTo>
                    <a:cubicBezTo>
                      <a:pt x="1869" y="126"/>
                      <a:pt x="84" y="3130"/>
                      <a:pt x="63" y="4999"/>
                    </a:cubicBezTo>
                    <a:cubicBezTo>
                      <a:pt x="0" y="6154"/>
                      <a:pt x="21" y="12181"/>
                      <a:pt x="21" y="16865"/>
                    </a:cubicBezTo>
                    <a:cubicBezTo>
                      <a:pt x="63" y="19637"/>
                      <a:pt x="63" y="21926"/>
                      <a:pt x="63" y="22430"/>
                    </a:cubicBezTo>
                    <a:cubicBezTo>
                      <a:pt x="21" y="22472"/>
                      <a:pt x="21" y="22493"/>
                      <a:pt x="21" y="22535"/>
                    </a:cubicBezTo>
                    <a:cubicBezTo>
                      <a:pt x="21" y="23186"/>
                      <a:pt x="2478" y="23711"/>
                      <a:pt x="5524" y="23711"/>
                    </a:cubicBezTo>
                    <a:cubicBezTo>
                      <a:pt x="8527" y="23711"/>
                      <a:pt x="11005" y="23186"/>
                      <a:pt x="11005" y="22535"/>
                    </a:cubicBezTo>
                    <a:cubicBezTo>
                      <a:pt x="11005" y="22535"/>
                      <a:pt x="11047" y="6952"/>
                      <a:pt x="11026" y="4999"/>
                    </a:cubicBezTo>
                    <a:cubicBezTo>
                      <a:pt x="11005" y="3655"/>
                      <a:pt x="10081" y="1765"/>
                      <a:pt x="9535" y="735"/>
                    </a:cubicBezTo>
                    <a:cubicBezTo>
                      <a:pt x="9262" y="294"/>
                      <a:pt x="9115" y="0"/>
                      <a:pt x="9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6024625" y="2213775"/>
                <a:ext cx="180125" cy="35725"/>
              </a:xfrm>
              <a:custGeom>
                <a:rect b="b" l="l" r="r" t="t"/>
                <a:pathLst>
                  <a:path extrusionOk="0" h="1429" w="7205">
                    <a:moveTo>
                      <a:pt x="0" y="0"/>
                    </a:moveTo>
                    <a:lnTo>
                      <a:pt x="0" y="1008"/>
                    </a:lnTo>
                    <a:cubicBezTo>
                      <a:pt x="0" y="1239"/>
                      <a:pt x="1639" y="1428"/>
                      <a:pt x="3613" y="1428"/>
                    </a:cubicBezTo>
                    <a:cubicBezTo>
                      <a:pt x="5608" y="1428"/>
                      <a:pt x="7204" y="1239"/>
                      <a:pt x="7204" y="1008"/>
                    </a:cubicBezTo>
                    <a:lnTo>
                      <a:pt x="7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5976850" y="2428525"/>
                <a:ext cx="275675" cy="217900"/>
              </a:xfrm>
              <a:custGeom>
                <a:rect b="b" l="l" r="r" t="t"/>
                <a:pathLst>
                  <a:path extrusionOk="0" h="8716" w="11027">
                    <a:moveTo>
                      <a:pt x="0" y="0"/>
                    </a:moveTo>
                    <a:lnTo>
                      <a:pt x="0" y="8716"/>
                    </a:lnTo>
                    <a:lnTo>
                      <a:pt x="11026" y="8716"/>
                    </a:lnTo>
                    <a:lnTo>
                      <a:pt x="110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6045625" y="2468425"/>
                <a:ext cx="138100" cy="137050"/>
              </a:xfrm>
              <a:custGeom>
                <a:rect b="b" l="l" r="r" t="t"/>
                <a:pathLst>
                  <a:path extrusionOk="0" h="5482" w="5524">
                    <a:moveTo>
                      <a:pt x="2080" y="0"/>
                    </a:moveTo>
                    <a:lnTo>
                      <a:pt x="2080" y="2058"/>
                    </a:lnTo>
                    <a:lnTo>
                      <a:pt x="1" y="2058"/>
                    </a:lnTo>
                    <a:lnTo>
                      <a:pt x="1" y="3444"/>
                    </a:lnTo>
                    <a:lnTo>
                      <a:pt x="2080" y="3444"/>
                    </a:lnTo>
                    <a:lnTo>
                      <a:pt x="2080" y="5482"/>
                    </a:lnTo>
                    <a:lnTo>
                      <a:pt x="3445" y="5482"/>
                    </a:lnTo>
                    <a:lnTo>
                      <a:pt x="3445" y="3444"/>
                    </a:lnTo>
                    <a:lnTo>
                      <a:pt x="5524" y="3444"/>
                    </a:lnTo>
                    <a:lnTo>
                      <a:pt x="5524" y="2058"/>
                    </a:lnTo>
                    <a:lnTo>
                      <a:pt x="3445" y="2058"/>
                    </a:lnTo>
                    <a:lnTo>
                      <a:pt x="34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6018850" y="2062025"/>
                <a:ext cx="191675" cy="165425"/>
              </a:xfrm>
              <a:custGeom>
                <a:rect b="b" l="l" r="r" t="t"/>
                <a:pathLst>
                  <a:path extrusionOk="0" h="6617" w="7667">
                    <a:moveTo>
                      <a:pt x="3844" y="1"/>
                    </a:moveTo>
                    <a:cubicBezTo>
                      <a:pt x="1744" y="1"/>
                      <a:pt x="0" y="295"/>
                      <a:pt x="0" y="673"/>
                    </a:cubicBezTo>
                    <a:lnTo>
                      <a:pt x="0" y="5965"/>
                    </a:lnTo>
                    <a:cubicBezTo>
                      <a:pt x="0" y="6322"/>
                      <a:pt x="1702" y="6616"/>
                      <a:pt x="3844" y="6616"/>
                    </a:cubicBezTo>
                    <a:cubicBezTo>
                      <a:pt x="5965" y="6616"/>
                      <a:pt x="7666" y="6322"/>
                      <a:pt x="7666" y="5965"/>
                    </a:cubicBezTo>
                    <a:lnTo>
                      <a:pt x="7666" y="673"/>
                    </a:lnTo>
                    <a:cubicBezTo>
                      <a:pt x="7666" y="463"/>
                      <a:pt x="7036" y="253"/>
                      <a:pt x="6049" y="148"/>
                    </a:cubicBezTo>
                    <a:cubicBezTo>
                      <a:pt x="5776" y="106"/>
                      <a:pt x="5482" y="85"/>
                      <a:pt x="5167" y="64"/>
                    </a:cubicBezTo>
                    <a:cubicBezTo>
                      <a:pt x="4747" y="22"/>
                      <a:pt x="4306" y="1"/>
                      <a:pt x="38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6016225" y="2181625"/>
                <a:ext cx="198500" cy="36900"/>
              </a:xfrm>
              <a:custGeom>
                <a:rect b="b" l="l" r="r" t="t"/>
                <a:pathLst>
                  <a:path extrusionOk="0" h="1476" w="7940">
                    <a:moveTo>
                      <a:pt x="83" y="1"/>
                    </a:moveTo>
                    <a:cubicBezTo>
                      <a:pt x="44" y="1"/>
                      <a:pt x="0" y="50"/>
                      <a:pt x="0" y="110"/>
                    </a:cubicBezTo>
                    <a:lnTo>
                      <a:pt x="0" y="782"/>
                    </a:lnTo>
                    <a:cubicBezTo>
                      <a:pt x="0" y="845"/>
                      <a:pt x="21" y="908"/>
                      <a:pt x="126" y="971"/>
                    </a:cubicBezTo>
                    <a:cubicBezTo>
                      <a:pt x="588" y="1265"/>
                      <a:pt x="2164" y="1475"/>
                      <a:pt x="3970" y="1475"/>
                    </a:cubicBezTo>
                    <a:cubicBezTo>
                      <a:pt x="5776" y="1475"/>
                      <a:pt x="7330" y="1265"/>
                      <a:pt x="7792" y="971"/>
                    </a:cubicBezTo>
                    <a:cubicBezTo>
                      <a:pt x="7876" y="908"/>
                      <a:pt x="7939" y="845"/>
                      <a:pt x="7939" y="782"/>
                    </a:cubicBezTo>
                    <a:lnTo>
                      <a:pt x="7939" y="110"/>
                    </a:lnTo>
                    <a:cubicBezTo>
                      <a:pt x="7939" y="50"/>
                      <a:pt x="7896" y="1"/>
                      <a:pt x="7848" y="1"/>
                    </a:cubicBezTo>
                    <a:cubicBezTo>
                      <a:pt x="7829" y="1"/>
                      <a:pt x="7810" y="8"/>
                      <a:pt x="7792" y="26"/>
                    </a:cubicBezTo>
                    <a:cubicBezTo>
                      <a:pt x="7330" y="320"/>
                      <a:pt x="5797" y="530"/>
                      <a:pt x="3970" y="530"/>
                    </a:cubicBezTo>
                    <a:cubicBezTo>
                      <a:pt x="3067" y="530"/>
                      <a:pt x="2269" y="467"/>
                      <a:pt x="1597" y="383"/>
                    </a:cubicBezTo>
                    <a:cubicBezTo>
                      <a:pt x="903" y="320"/>
                      <a:pt x="378" y="173"/>
                      <a:pt x="126" y="26"/>
                    </a:cubicBezTo>
                    <a:cubicBezTo>
                      <a:pt x="115" y="8"/>
                      <a:pt x="99" y="1"/>
                      <a:pt x="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3" name="Google Shape;1103;p27"/>
          <p:cNvGrpSpPr/>
          <p:nvPr/>
        </p:nvGrpSpPr>
        <p:grpSpPr>
          <a:xfrm>
            <a:off x="8177164" y="1948310"/>
            <a:ext cx="798477" cy="796946"/>
            <a:chOff x="7300864" y="642535"/>
            <a:chExt cx="798477" cy="796946"/>
          </a:xfrm>
        </p:grpSpPr>
        <p:sp>
          <p:nvSpPr>
            <p:cNvPr id="1104" name="Google Shape;1104;p27"/>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8"/>
          <p:cNvSpPr/>
          <p:nvPr/>
        </p:nvSpPr>
        <p:spPr>
          <a:xfrm>
            <a:off x="3171600" y="3622995"/>
            <a:ext cx="2800800" cy="716100"/>
          </a:xfrm>
          <a:prstGeom prst="roundRect">
            <a:avLst>
              <a:gd fmla="val 50000" name="adj"/>
            </a:avLst>
          </a:prstGeom>
          <a:gradFill>
            <a:gsLst>
              <a:gs pos="0">
                <a:schemeClr val="dk2"/>
              </a:gs>
              <a:gs pos="100000">
                <a:schemeClr val="lt2"/>
              </a:gs>
            </a:gsLst>
            <a:lin ang="0" scaled="0"/>
          </a:gradFill>
          <a:ln>
            <a:noFill/>
          </a:ln>
        </p:spPr>
        <p:txBody>
          <a:bodyPr anchorCtr="0" anchor="ctr" bIns="0" lIns="91425" spcFirstLastPara="1" rIns="91425" wrap="square" tIns="0">
            <a:noAutofit/>
          </a:bodyPr>
          <a:lstStyle/>
          <a:p>
            <a:pPr indent="0" lvl="0" marL="0" rtl="0" algn="l">
              <a:spcBef>
                <a:spcPts val="0"/>
              </a:spcBef>
              <a:spcAft>
                <a:spcPts val="0"/>
              </a:spcAft>
              <a:buNone/>
            </a:pPr>
            <a:r>
              <a:t/>
            </a:r>
            <a:endParaRPr/>
          </a:p>
        </p:txBody>
      </p:sp>
      <p:sp>
        <p:nvSpPr>
          <p:cNvPr id="1112" name="Google Shape;1112;p28"/>
          <p:cNvSpPr/>
          <p:nvPr/>
        </p:nvSpPr>
        <p:spPr>
          <a:xfrm>
            <a:off x="3836400" y="1067655"/>
            <a:ext cx="1471200" cy="13722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txBox="1"/>
          <p:nvPr>
            <p:ph type="title"/>
          </p:nvPr>
        </p:nvSpPr>
        <p:spPr>
          <a:xfrm>
            <a:off x="3208463" y="2666330"/>
            <a:ext cx="2800800" cy="7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114" name="Google Shape;1114;p28"/>
          <p:cNvSpPr txBox="1"/>
          <p:nvPr>
            <p:ph idx="2" type="title"/>
          </p:nvPr>
        </p:nvSpPr>
        <p:spPr>
          <a:xfrm>
            <a:off x="3836400" y="1332855"/>
            <a:ext cx="147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15" name="Google Shape;1115;p28"/>
          <p:cNvSpPr/>
          <p:nvPr/>
        </p:nvSpPr>
        <p:spPr>
          <a:xfrm>
            <a:off x="6792075" y="986075"/>
            <a:ext cx="1638697" cy="1790800"/>
          </a:xfrm>
          <a:custGeom>
            <a:rect b="b" l="l" r="r" t="t"/>
            <a:pathLst>
              <a:path extrusionOk="0" h="42950" w="39302">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713225" y="539500"/>
            <a:ext cx="1162486" cy="1162486"/>
          </a:xfrm>
          <a:custGeom>
            <a:rect b="b" l="l" r="r" t="t"/>
            <a:pathLst>
              <a:path extrusionOk="0" h="33376" w="33376">
                <a:moveTo>
                  <a:pt x="33375" y="16688"/>
                </a:moveTo>
                <a:cubicBezTo>
                  <a:pt x="33375" y="25898"/>
                  <a:pt x="25898" y="33375"/>
                  <a:pt x="16688" y="33375"/>
                </a:cubicBezTo>
                <a:cubicBezTo>
                  <a:pt x="7478" y="33375"/>
                  <a:pt x="1" y="25898"/>
                  <a:pt x="1" y="16688"/>
                </a:cubicBezTo>
                <a:cubicBezTo>
                  <a:pt x="1" y="7478"/>
                  <a:pt x="7478" y="1"/>
                  <a:pt x="16688" y="1"/>
                </a:cubicBezTo>
                <a:cubicBezTo>
                  <a:pt x="25898" y="1"/>
                  <a:pt x="33375" y="7478"/>
                  <a:pt x="33375" y="16688"/>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1806212" y="2020258"/>
            <a:ext cx="994153" cy="995198"/>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28"/>
          <p:cNvGrpSpPr/>
          <p:nvPr/>
        </p:nvGrpSpPr>
        <p:grpSpPr>
          <a:xfrm rot="727871">
            <a:off x="6641905" y="1692457"/>
            <a:ext cx="1451309" cy="2291021"/>
            <a:chOff x="5538388" y="1733488"/>
            <a:chExt cx="611700" cy="965575"/>
          </a:xfrm>
        </p:grpSpPr>
        <p:sp>
          <p:nvSpPr>
            <p:cNvPr id="1119" name="Google Shape;1119;p28"/>
            <p:cNvSpPr/>
            <p:nvPr/>
          </p:nvSpPr>
          <p:spPr>
            <a:xfrm>
              <a:off x="5538388" y="1733488"/>
              <a:ext cx="611700" cy="965575"/>
            </a:xfrm>
            <a:custGeom>
              <a:rect b="b" l="l" r="r" t="t"/>
              <a:pathLst>
                <a:path extrusionOk="0" h="38623" w="24468">
                  <a:moveTo>
                    <a:pt x="2206" y="0"/>
                  </a:moveTo>
                  <a:cubicBezTo>
                    <a:pt x="967" y="0"/>
                    <a:pt x="1" y="1008"/>
                    <a:pt x="1" y="2206"/>
                  </a:cubicBezTo>
                  <a:lnTo>
                    <a:pt x="1" y="36417"/>
                  </a:lnTo>
                  <a:cubicBezTo>
                    <a:pt x="1" y="37636"/>
                    <a:pt x="1009" y="38623"/>
                    <a:pt x="2206" y="38623"/>
                  </a:cubicBezTo>
                  <a:lnTo>
                    <a:pt x="22262" y="38623"/>
                  </a:lnTo>
                  <a:cubicBezTo>
                    <a:pt x="23501" y="38623"/>
                    <a:pt x="24468" y="37615"/>
                    <a:pt x="24468" y="36417"/>
                  </a:cubicBezTo>
                  <a:lnTo>
                    <a:pt x="24468" y="2206"/>
                  </a:lnTo>
                  <a:cubicBezTo>
                    <a:pt x="24468" y="966"/>
                    <a:pt x="23480" y="0"/>
                    <a:pt x="22262"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28"/>
            <p:cNvGrpSpPr/>
            <p:nvPr/>
          </p:nvGrpSpPr>
          <p:grpSpPr>
            <a:xfrm>
              <a:off x="5538398" y="1733511"/>
              <a:ext cx="611679" cy="965541"/>
              <a:chOff x="5538425" y="1733496"/>
              <a:chExt cx="1465450" cy="2313228"/>
            </a:xfrm>
          </p:grpSpPr>
          <p:sp>
            <p:nvSpPr>
              <p:cNvPr id="1121" name="Google Shape;1121;p28"/>
              <p:cNvSpPr/>
              <p:nvPr/>
            </p:nvSpPr>
            <p:spPr>
              <a:xfrm>
                <a:off x="6271749" y="1734754"/>
                <a:ext cx="732126" cy="2311970"/>
              </a:xfrm>
              <a:custGeom>
                <a:rect b="b" l="l" r="r" t="t"/>
                <a:pathLst>
                  <a:path extrusionOk="0" h="38602" w="12224">
                    <a:moveTo>
                      <a:pt x="1" y="0"/>
                    </a:moveTo>
                    <a:lnTo>
                      <a:pt x="1" y="38601"/>
                    </a:lnTo>
                    <a:lnTo>
                      <a:pt x="10019" y="38601"/>
                    </a:lnTo>
                    <a:cubicBezTo>
                      <a:pt x="11258" y="38601"/>
                      <a:pt x="12224" y="37614"/>
                      <a:pt x="12224" y="36396"/>
                    </a:cubicBezTo>
                    <a:lnTo>
                      <a:pt x="12224" y="2205"/>
                    </a:lnTo>
                    <a:cubicBezTo>
                      <a:pt x="12224" y="966"/>
                      <a:pt x="11237" y="0"/>
                      <a:pt x="100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5538425" y="1733496"/>
                <a:ext cx="733384" cy="2313228"/>
              </a:xfrm>
              <a:custGeom>
                <a:rect b="b" l="l" r="r" t="t"/>
                <a:pathLst>
                  <a:path extrusionOk="0" h="38623" w="12245">
                    <a:moveTo>
                      <a:pt x="2206" y="0"/>
                    </a:moveTo>
                    <a:cubicBezTo>
                      <a:pt x="967" y="0"/>
                      <a:pt x="1" y="1008"/>
                      <a:pt x="1" y="2205"/>
                    </a:cubicBezTo>
                    <a:lnTo>
                      <a:pt x="1" y="36417"/>
                    </a:lnTo>
                    <a:cubicBezTo>
                      <a:pt x="1" y="37656"/>
                      <a:pt x="1009" y="38622"/>
                      <a:pt x="2206" y="38622"/>
                    </a:cubicBezTo>
                    <a:lnTo>
                      <a:pt x="12245" y="38622"/>
                    </a:lnTo>
                    <a:lnTo>
                      <a:pt x="12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a:off x="6452924" y="1892870"/>
                <a:ext cx="367321" cy="333302"/>
              </a:xfrm>
              <a:custGeom>
                <a:rect b="b" l="l" r="r" t="t"/>
                <a:pathLst>
                  <a:path extrusionOk="0" h="5565" w="6133">
                    <a:moveTo>
                      <a:pt x="3099" y="1"/>
                    </a:moveTo>
                    <a:cubicBezTo>
                      <a:pt x="1829" y="1"/>
                      <a:pt x="665" y="864"/>
                      <a:pt x="357" y="2149"/>
                    </a:cubicBezTo>
                    <a:cubicBezTo>
                      <a:pt x="0" y="3640"/>
                      <a:pt x="924" y="5131"/>
                      <a:pt x="2436" y="5488"/>
                    </a:cubicBezTo>
                    <a:cubicBezTo>
                      <a:pt x="2653" y="5540"/>
                      <a:pt x="2869" y="5565"/>
                      <a:pt x="3082" y="5565"/>
                    </a:cubicBezTo>
                    <a:cubicBezTo>
                      <a:pt x="4337" y="5565"/>
                      <a:pt x="5470" y="4704"/>
                      <a:pt x="5776" y="3430"/>
                    </a:cubicBezTo>
                    <a:cubicBezTo>
                      <a:pt x="6133" y="1939"/>
                      <a:pt x="5209" y="427"/>
                      <a:pt x="3717" y="69"/>
                    </a:cubicBezTo>
                    <a:cubicBezTo>
                      <a:pt x="3511" y="23"/>
                      <a:pt x="3304" y="1"/>
                      <a:pt x="30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a:off x="6447893" y="2308165"/>
                <a:ext cx="378640" cy="333541"/>
              </a:xfrm>
              <a:custGeom>
                <a:rect b="b" l="l" r="r" t="t"/>
                <a:pathLst>
                  <a:path extrusionOk="0" h="5569" w="6322">
                    <a:moveTo>
                      <a:pt x="3168" y="0"/>
                    </a:moveTo>
                    <a:cubicBezTo>
                      <a:pt x="2812" y="0"/>
                      <a:pt x="2451" y="69"/>
                      <a:pt x="2100" y="213"/>
                    </a:cubicBezTo>
                    <a:cubicBezTo>
                      <a:pt x="672" y="801"/>
                      <a:pt x="0" y="2418"/>
                      <a:pt x="588" y="3846"/>
                    </a:cubicBezTo>
                    <a:cubicBezTo>
                      <a:pt x="1034" y="4912"/>
                      <a:pt x="2069" y="5568"/>
                      <a:pt x="3166" y="5568"/>
                    </a:cubicBezTo>
                    <a:cubicBezTo>
                      <a:pt x="3518" y="5568"/>
                      <a:pt x="3875" y="5501"/>
                      <a:pt x="4221" y="5359"/>
                    </a:cubicBezTo>
                    <a:cubicBezTo>
                      <a:pt x="5650" y="4770"/>
                      <a:pt x="6322" y="3153"/>
                      <a:pt x="5734" y="1725"/>
                    </a:cubicBezTo>
                    <a:cubicBezTo>
                      <a:pt x="5290" y="648"/>
                      <a:pt x="4260" y="0"/>
                      <a:pt x="3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6470532" y="2724658"/>
                <a:ext cx="333362" cy="333422"/>
              </a:xfrm>
              <a:custGeom>
                <a:rect b="b" l="l" r="r" t="t"/>
                <a:pathLst>
                  <a:path extrusionOk="0" h="5567" w="5566">
                    <a:moveTo>
                      <a:pt x="2793" y="1"/>
                    </a:moveTo>
                    <a:cubicBezTo>
                      <a:pt x="1260" y="1"/>
                      <a:pt x="0" y="1240"/>
                      <a:pt x="0" y="2794"/>
                    </a:cubicBezTo>
                    <a:cubicBezTo>
                      <a:pt x="0" y="4306"/>
                      <a:pt x="1239" y="5566"/>
                      <a:pt x="2793" y="5566"/>
                    </a:cubicBezTo>
                    <a:cubicBezTo>
                      <a:pt x="4305" y="5566"/>
                      <a:pt x="5566" y="4306"/>
                      <a:pt x="5566" y="2794"/>
                    </a:cubicBezTo>
                    <a:cubicBezTo>
                      <a:pt x="5566" y="1261"/>
                      <a:pt x="4347" y="1"/>
                      <a:pt x="2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6470532" y="3139773"/>
                <a:ext cx="333362" cy="333362"/>
              </a:xfrm>
              <a:custGeom>
                <a:rect b="b" l="l" r="r" t="t"/>
                <a:pathLst>
                  <a:path extrusionOk="0" h="5566" w="5566">
                    <a:moveTo>
                      <a:pt x="2793" y="0"/>
                    </a:moveTo>
                    <a:cubicBezTo>
                      <a:pt x="1260" y="0"/>
                      <a:pt x="0" y="1239"/>
                      <a:pt x="0" y="2793"/>
                    </a:cubicBezTo>
                    <a:cubicBezTo>
                      <a:pt x="0" y="4306"/>
                      <a:pt x="1239" y="5566"/>
                      <a:pt x="2793" y="5566"/>
                    </a:cubicBezTo>
                    <a:cubicBezTo>
                      <a:pt x="4305" y="5566"/>
                      <a:pt x="5566" y="4306"/>
                      <a:pt x="5566" y="2793"/>
                    </a:cubicBezTo>
                    <a:cubicBezTo>
                      <a:pt x="5566" y="1260"/>
                      <a:pt x="4347" y="0"/>
                      <a:pt x="27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6470532" y="3554828"/>
                <a:ext cx="333362" cy="333422"/>
              </a:xfrm>
              <a:custGeom>
                <a:rect b="b" l="l" r="r" t="t"/>
                <a:pathLst>
                  <a:path extrusionOk="0" h="5567" w="5566">
                    <a:moveTo>
                      <a:pt x="2793" y="1"/>
                    </a:moveTo>
                    <a:cubicBezTo>
                      <a:pt x="1260" y="1"/>
                      <a:pt x="0" y="1240"/>
                      <a:pt x="0" y="2773"/>
                    </a:cubicBezTo>
                    <a:cubicBezTo>
                      <a:pt x="0" y="4306"/>
                      <a:pt x="1239" y="5566"/>
                      <a:pt x="2793" y="5566"/>
                    </a:cubicBezTo>
                    <a:cubicBezTo>
                      <a:pt x="4305" y="5566"/>
                      <a:pt x="5566" y="4306"/>
                      <a:pt x="5566" y="2773"/>
                    </a:cubicBezTo>
                    <a:cubicBezTo>
                      <a:pt x="5566" y="1261"/>
                      <a:pt x="4347" y="1"/>
                      <a:pt x="2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5757332" y="1893649"/>
                <a:ext cx="366063" cy="332523"/>
              </a:xfrm>
              <a:custGeom>
                <a:rect b="b" l="l" r="r" t="t"/>
                <a:pathLst>
                  <a:path extrusionOk="0" h="5552" w="6112">
                    <a:moveTo>
                      <a:pt x="3049" y="1"/>
                    </a:moveTo>
                    <a:cubicBezTo>
                      <a:pt x="1791" y="1"/>
                      <a:pt x="644" y="861"/>
                      <a:pt x="357" y="2136"/>
                    </a:cubicBezTo>
                    <a:cubicBezTo>
                      <a:pt x="0" y="3627"/>
                      <a:pt x="924" y="5139"/>
                      <a:pt x="2415" y="5475"/>
                    </a:cubicBezTo>
                    <a:cubicBezTo>
                      <a:pt x="2632" y="5527"/>
                      <a:pt x="2849" y="5552"/>
                      <a:pt x="3063" y="5552"/>
                    </a:cubicBezTo>
                    <a:cubicBezTo>
                      <a:pt x="4321" y="5552"/>
                      <a:pt x="5467" y="4691"/>
                      <a:pt x="5755" y="3417"/>
                    </a:cubicBezTo>
                    <a:cubicBezTo>
                      <a:pt x="6112" y="1926"/>
                      <a:pt x="5188" y="414"/>
                      <a:pt x="3696" y="77"/>
                    </a:cubicBezTo>
                    <a:cubicBezTo>
                      <a:pt x="3480" y="26"/>
                      <a:pt x="3263" y="1"/>
                      <a:pt x="30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5751043" y="2308165"/>
                <a:ext cx="378640" cy="333541"/>
              </a:xfrm>
              <a:custGeom>
                <a:rect b="b" l="l" r="r" t="t"/>
                <a:pathLst>
                  <a:path extrusionOk="0" h="5569" w="6322">
                    <a:moveTo>
                      <a:pt x="3171" y="0"/>
                    </a:moveTo>
                    <a:cubicBezTo>
                      <a:pt x="2814" y="0"/>
                      <a:pt x="2451" y="69"/>
                      <a:pt x="2100" y="213"/>
                    </a:cubicBezTo>
                    <a:cubicBezTo>
                      <a:pt x="693" y="801"/>
                      <a:pt x="0" y="2418"/>
                      <a:pt x="588" y="3846"/>
                    </a:cubicBezTo>
                    <a:cubicBezTo>
                      <a:pt x="1034" y="4912"/>
                      <a:pt x="2069" y="5568"/>
                      <a:pt x="3166" y="5568"/>
                    </a:cubicBezTo>
                    <a:cubicBezTo>
                      <a:pt x="3518" y="5568"/>
                      <a:pt x="3875" y="5501"/>
                      <a:pt x="4221" y="5359"/>
                    </a:cubicBezTo>
                    <a:cubicBezTo>
                      <a:pt x="5650" y="4770"/>
                      <a:pt x="6322" y="3153"/>
                      <a:pt x="5734" y="1725"/>
                    </a:cubicBezTo>
                    <a:cubicBezTo>
                      <a:pt x="5306" y="648"/>
                      <a:pt x="4268" y="0"/>
                      <a:pt x="3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5774941" y="2724658"/>
                <a:ext cx="333362" cy="333422"/>
              </a:xfrm>
              <a:custGeom>
                <a:rect b="b" l="l" r="r" t="t"/>
                <a:pathLst>
                  <a:path extrusionOk="0" h="5567" w="5566">
                    <a:moveTo>
                      <a:pt x="2772" y="1"/>
                    </a:moveTo>
                    <a:cubicBezTo>
                      <a:pt x="1260" y="1"/>
                      <a:pt x="0" y="1240"/>
                      <a:pt x="0" y="2794"/>
                    </a:cubicBezTo>
                    <a:cubicBezTo>
                      <a:pt x="0" y="4306"/>
                      <a:pt x="1218" y="5566"/>
                      <a:pt x="2772" y="5566"/>
                    </a:cubicBezTo>
                    <a:cubicBezTo>
                      <a:pt x="4327" y="5566"/>
                      <a:pt x="5566" y="4306"/>
                      <a:pt x="5566" y="2794"/>
                    </a:cubicBezTo>
                    <a:cubicBezTo>
                      <a:pt x="5566" y="1261"/>
                      <a:pt x="4327" y="1"/>
                      <a:pt x="2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5774941" y="3139773"/>
                <a:ext cx="333362" cy="333362"/>
              </a:xfrm>
              <a:custGeom>
                <a:rect b="b" l="l" r="r" t="t"/>
                <a:pathLst>
                  <a:path extrusionOk="0" h="5566" w="5566">
                    <a:moveTo>
                      <a:pt x="2772" y="0"/>
                    </a:moveTo>
                    <a:cubicBezTo>
                      <a:pt x="1260" y="0"/>
                      <a:pt x="0" y="1239"/>
                      <a:pt x="0" y="2793"/>
                    </a:cubicBezTo>
                    <a:cubicBezTo>
                      <a:pt x="0" y="4306"/>
                      <a:pt x="1218" y="5566"/>
                      <a:pt x="2772" y="5566"/>
                    </a:cubicBezTo>
                    <a:cubicBezTo>
                      <a:pt x="4327" y="5566"/>
                      <a:pt x="5566" y="4306"/>
                      <a:pt x="5566" y="2793"/>
                    </a:cubicBezTo>
                    <a:cubicBezTo>
                      <a:pt x="5566" y="1260"/>
                      <a:pt x="4327" y="0"/>
                      <a:pt x="27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5774941" y="3554828"/>
                <a:ext cx="333362" cy="333422"/>
              </a:xfrm>
              <a:custGeom>
                <a:rect b="b" l="l" r="r" t="t"/>
                <a:pathLst>
                  <a:path extrusionOk="0" h="5567" w="5566">
                    <a:moveTo>
                      <a:pt x="2772" y="1"/>
                    </a:moveTo>
                    <a:cubicBezTo>
                      <a:pt x="1260" y="1"/>
                      <a:pt x="0" y="1240"/>
                      <a:pt x="0" y="2773"/>
                    </a:cubicBezTo>
                    <a:cubicBezTo>
                      <a:pt x="0" y="4306"/>
                      <a:pt x="1218" y="5566"/>
                      <a:pt x="2772" y="5566"/>
                    </a:cubicBezTo>
                    <a:cubicBezTo>
                      <a:pt x="4327" y="5566"/>
                      <a:pt x="5566" y="4306"/>
                      <a:pt x="5566" y="2773"/>
                    </a:cubicBezTo>
                    <a:cubicBezTo>
                      <a:pt x="5566" y="1261"/>
                      <a:pt x="4327" y="1"/>
                      <a:pt x="2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5847890" y="1967437"/>
                <a:ext cx="226454" cy="225196"/>
              </a:xfrm>
              <a:custGeom>
                <a:rect b="b" l="l" r="r" t="t"/>
                <a:pathLst>
                  <a:path extrusionOk="0" h="3760" w="3781">
                    <a:moveTo>
                      <a:pt x="3130" y="1"/>
                    </a:moveTo>
                    <a:lnTo>
                      <a:pt x="0" y="3109"/>
                    </a:lnTo>
                    <a:cubicBezTo>
                      <a:pt x="399" y="3508"/>
                      <a:pt x="945" y="3760"/>
                      <a:pt x="1575" y="3760"/>
                    </a:cubicBezTo>
                    <a:cubicBezTo>
                      <a:pt x="2814" y="3760"/>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5808900" y="1927189"/>
                <a:ext cx="226454" cy="226454"/>
              </a:xfrm>
              <a:custGeom>
                <a:rect b="b" l="l" r="r" t="t"/>
                <a:pathLst>
                  <a:path extrusionOk="0" h="3781"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5847890" y="2382552"/>
                <a:ext cx="226454" cy="226454"/>
              </a:xfrm>
              <a:custGeom>
                <a:rect b="b" l="l" r="r" t="t"/>
                <a:pathLst>
                  <a:path extrusionOk="0" h="3781" w="3781">
                    <a:moveTo>
                      <a:pt x="3130" y="0"/>
                    </a:moveTo>
                    <a:lnTo>
                      <a:pt x="0" y="3108"/>
                    </a:lnTo>
                    <a:cubicBezTo>
                      <a:pt x="399" y="3507"/>
                      <a:pt x="945" y="3780"/>
                      <a:pt x="1575" y="3780"/>
                    </a:cubicBezTo>
                    <a:cubicBezTo>
                      <a:pt x="2814" y="3780"/>
                      <a:pt x="3781" y="2772"/>
                      <a:pt x="3781" y="1575"/>
                    </a:cubicBezTo>
                    <a:cubicBezTo>
                      <a:pt x="3760" y="945"/>
                      <a:pt x="3529" y="378"/>
                      <a:pt x="3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5808900" y="2342304"/>
                <a:ext cx="226454" cy="226454"/>
              </a:xfrm>
              <a:custGeom>
                <a:rect b="b" l="l" r="r" t="t"/>
                <a:pathLst>
                  <a:path extrusionOk="0" h="3781" w="3781">
                    <a:moveTo>
                      <a:pt x="2205" y="0"/>
                    </a:moveTo>
                    <a:cubicBezTo>
                      <a:pt x="966" y="0"/>
                      <a:pt x="0" y="1008"/>
                      <a:pt x="0" y="2205"/>
                    </a:cubicBezTo>
                    <a:cubicBezTo>
                      <a:pt x="0" y="2814"/>
                      <a:pt x="231" y="3360"/>
                      <a:pt x="651" y="3780"/>
                    </a:cubicBezTo>
                    <a:lnTo>
                      <a:pt x="3781"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5847890" y="2797607"/>
                <a:ext cx="226454" cy="226513"/>
              </a:xfrm>
              <a:custGeom>
                <a:rect b="b" l="l" r="r" t="t"/>
                <a:pathLst>
                  <a:path extrusionOk="0" h="3782" w="3781">
                    <a:moveTo>
                      <a:pt x="3130" y="1"/>
                    </a:moveTo>
                    <a:lnTo>
                      <a:pt x="0" y="3109"/>
                    </a:lnTo>
                    <a:cubicBezTo>
                      <a:pt x="399" y="3508"/>
                      <a:pt x="945" y="3781"/>
                      <a:pt x="1575" y="3781"/>
                    </a:cubicBezTo>
                    <a:cubicBezTo>
                      <a:pt x="2814" y="3781"/>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5808900" y="2757359"/>
                <a:ext cx="226454" cy="226454"/>
              </a:xfrm>
              <a:custGeom>
                <a:rect b="b" l="l" r="r" t="t"/>
                <a:pathLst>
                  <a:path extrusionOk="0" h="3781"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5847890" y="3212722"/>
                <a:ext cx="226454" cy="225196"/>
              </a:xfrm>
              <a:custGeom>
                <a:rect b="b" l="l" r="r" t="t"/>
                <a:pathLst>
                  <a:path extrusionOk="0" h="3760" w="3781">
                    <a:moveTo>
                      <a:pt x="3130" y="0"/>
                    </a:moveTo>
                    <a:lnTo>
                      <a:pt x="0" y="3109"/>
                    </a:lnTo>
                    <a:cubicBezTo>
                      <a:pt x="399" y="3508"/>
                      <a:pt x="945" y="3760"/>
                      <a:pt x="1575" y="3760"/>
                    </a:cubicBezTo>
                    <a:cubicBezTo>
                      <a:pt x="2814" y="3760"/>
                      <a:pt x="3781" y="2773"/>
                      <a:pt x="3781" y="1575"/>
                    </a:cubicBezTo>
                    <a:cubicBezTo>
                      <a:pt x="3760" y="945"/>
                      <a:pt x="3529" y="378"/>
                      <a:pt x="3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5808900" y="3172474"/>
                <a:ext cx="226454" cy="226454"/>
              </a:xfrm>
              <a:custGeom>
                <a:rect b="b" l="l" r="r" t="t"/>
                <a:pathLst>
                  <a:path extrusionOk="0" h="3781" w="3781">
                    <a:moveTo>
                      <a:pt x="2205" y="0"/>
                    </a:moveTo>
                    <a:cubicBezTo>
                      <a:pt x="966" y="0"/>
                      <a:pt x="0" y="1008"/>
                      <a:pt x="0" y="2205"/>
                    </a:cubicBezTo>
                    <a:cubicBezTo>
                      <a:pt x="0" y="2814"/>
                      <a:pt x="231" y="3361"/>
                      <a:pt x="651" y="3781"/>
                    </a:cubicBezTo>
                    <a:lnTo>
                      <a:pt x="3781"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5847890" y="3627777"/>
                <a:ext cx="226454" cy="226513"/>
              </a:xfrm>
              <a:custGeom>
                <a:rect b="b" l="l" r="r" t="t"/>
                <a:pathLst>
                  <a:path extrusionOk="0" h="3782" w="3781">
                    <a:moveTo>
                      <a:pt x="3130" y="1"/>
                    </a:moveTo>
                    <a:lnTo>
                      <a:pt x="0" y="3109"/>
                    </a:lnTo>
                    <a:cubicBezTo>
                      <a:pt x="399" y="3508"/>
                      <a:pt x="945" y="3781"/>
                      <a:pt x="1575" y="3781"/>
                    </a:cubicBezTo>
                    <a:cubicBezTo>
                      <a:pt x="2814" y="3781"/>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5808900" y="3587529"/>
                <a:ext cx="226454" cy="226513"/>
              </a:xfrm>
              <a:custGeom>
                <a:rect b="b" l="l" r="r" t="t"/>
                <a:pathLst>
                  <a:path extrusionOk="0" h="3782"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6543481" y="1967437"/>
                <a:ext cx="226454" cy="225196"/>
              </a:xfrm>
              <a:custGeom>
                <a:rect b="b" l="l" r="r" t="t"/>
                <a:pathLst>
                  <a:path extrusionOk="0" h="3760" w="3781">
                    <a:moveTo>
                      <a:pt x="3129" y="1"/>
                    </a:moveTo>
                    <a:lnTo>
                      <a:pt x="0" y="3109"/>
                    </a:lnTo>
                    <a:cubicBezTo>
                      <a:pt x="399" y="3508"/>
                      <a:pt x="945" y="3760"/>
                      <a:pt x="1575" y="3760"/>
                    </a:cubicBezTo>
                    <a:cubicBezTo>
                      <a:pt x="2814" y="3760"/>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6505749" y="1927189"/>
                <a:ext cx="226454" cy="226454"/>
              </a:xfrm>
              <a:custGeom>
                <a:rect b="b" l="l" r="r" t="t"/>
                <a:pathLst>
                  <a:path extrusionOk="0" h="3781"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6543481" y="2382552"/>
                <a:ext cx="226454" cy="226454"/>
              </a:xfrm>
              <a:custGeom>
                <a:rect b="b" l="l" r="r" t="t"/>
                <a:pathLst>
                  <a:path extrusionOk="0" h="3781" w="3781">
                    <a:moveTo>
                      <a:pt x="3129" y="0"/>
                    </a:moveTo>
                    <a:lnTo>
                      <a:pt x="0" y="3108"/>
                    </a:lnTo>
                    <a:cubicBezTo>
                      <a:pt x="399" y="3507"/>
                      <a:pt x="945" y="3780"/>
                      <a:pt x="1575" y="3780"/>
                    </a:cubicBezTo>
                    <a:cubicBezTo>
                      <a:pt x="2814" y="3780"/>
                      <a:pt x="3781" y="2772"/>
                      <a:pt x="3781" y="1575"/>
                    </a:cubicBezTo>
                    <a:cubicBezTo>
                      <a:pt x="3781" y="945"/>
                      <a:pt x="3550" y="378"/>
                      <a:pt x="3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6505749" y="2342304"/>
                <a:ext cx="226454" cy="226454"/>
              </a:xfrm>
              <a:custGeom>
                <a:rect b="b" l="l" r="r" t="t"/>
                <a:pathLst>
                  <a:path extrusionOk="0" h="3781" w="3781">
                    <a:moveTo>
                      <a:pt x="2205" y="0"/>
                    </a:moveTo>
                    <a:cubicBezTo>
                      <a:pt x="966" y="0"/>
                      <a:pt x="0" y="1008"/>
                      <a:pt x="0" y="2205"/>
                    </a:cubicBezTo>
                    <a:cubicBezTo>
                      <a:pt x="0" y="2814"/>
                      <a:pt x="231" y="3360"/>
                      <a:pt x="651" y="3780"/>
                    </a:cubicBezTo>
                    <a:lnTo>
                      <a:pt x="3780"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6543481" y="2797607"/>
                <a:ext cx="226454" cy="226513"/>
              </a:xfrm>
              <a:custGeom>
                <a:rect b="b" l="l" r="r" t="t"/>
                <a:pathLst>
                  <a:path extrusionOk="0" h="3782" w="3781">
                    <a:moveTo>
                      <a:pt x="3129" y="1"/>
                    </a:moveTo>
                    <a:lnTo>
                      <a:pt x="0" y="3109"/>
                    </a:lnTo>
                    <a:cubicBezTo>
                      <a:pt x="399" y="3508"/>
                      <a:pt x="945" y="3781"/>
                      <a:pt x="1575" y="3781"/>
                    </a:cubicBezTo>
                    <a:cubicBezTo>
                      <a:pt x="2814" y="3781"/>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6505749" y="2757359"/>
                <a:ext cx="226454" cy="226454"/>
              </a:xfrm>
              <a:custGeom>
                <a:rect b="b" l="l" r="r" t="t"/>
                <a:pathLst>
                  <a:path extrusionOk="0" h="3781"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6543481" y="3212722"/>
                <a:ext cx="226454" cy="225196"/>
              </a:xfrm>
              <a:custGeom>
                <a:rect b="b" l="l" r="r" t="t"/>
                <a:pathLst>
                  <a:path extrusionOk="0" h="3760" w="3781">
                    <a:moveTo>
                      <a:pt x="3129" y="0"/>
                    </a:moveTo>
                    <a:lnTo>
                      <a:pt x="0" y="3109"/>
                    </a:lnTo>
                    <a:cubicBezTo>
                      <a:pt x="399" y="3508"/>
                      <a:pt x="945" y="3760"/>
                      <a:pt x="1575" y="3760"/>
                    </a:cubicBezTo>
                    <a:cubicBezTo>
                      <a:pt x="2814" y="3760"/>
                      <a:pt x="3781" y="2773"/>
                      <a:pt x="3781" y="1575"/>
                    </a:cubicBezTo>
                    <a:cubicBezTo>
                      <a:pt x="3781" y="945"/>
                      <a:pt x="3550" y="378"/>
                      <a:pt x="3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6505749" y="3172474"/>
                <a:ext cx="226454" cy="226454"/>
              </a:xfrm>
              <a:custGeom>
                <a:rect b="b" l="l" r="r" t="t"/>
                <a:pathLst>
                  <a:path extrusionOk="0" h="3781" w="3781">
                    <a:moveTo>
                      <a:pt x="2205" y="0"/>
                    </a:moveTo>
                    <a:cubicBezTo>
                      <a:pt x="966" y="0"/>
                      <a:pt x="0" y="1008"/>
                      <a:pt x="0" y="2205"/>
                    </a:cubicBezTo>
                    <a:cubicBezTo>
                      <a:pt x="0" y="2814"/>
                      <a:pt x="231" y="3361"/>
                      <a:pt x="651" y="3781"/>
                    </a:cubicBezTo>
                    <a:lnTo>
                      <a:pt x="3780"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6543481" y="3627777"/>
                <a:ext cx="226454" cy="226513"/>
              </a:xfrm>
              <a:custGeom>
                <a:rect b="b" l="l" r="r" t="t"/>
                <a:pathLst>
                  <a:path extrusionOk="0" h="3782" w="3781">
                    <a:moveTo>
                      <a:pt x="3129" y="1"/>
                    </a:moveTo>
                    <a:lnTo>
                      <a:pt x="0" y="3109"/>
                    </a:lnTo>
                    <a:cubicBezTo>
                      <a:pt x="399" y="3508"/>
                      <a:pt x="945" y="3781"/>
                      <a:pt x="1575" y="3781"/>
                    </a:cubicBezTo>
                    <a:cubicBezTo>
                      <a:pt x="2814" y="3781"/>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6505749" y="3587529"/>
                <a:ext cx="226454" cy="226513"/>
              </a:xfrm>
              <a:custGeom>
                <a:rect b="b" l="l" r="r" t="t"/>
                <a:pathLst>
                  <a:path extrusionOk="0" h="3782"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5846632" y="1967437"/>
                <a:ext cx="94391" cy="129607"/>
              </a:xfrm>
              <a:custGeom>
                <a:rect b="b" l="l" r="r" t="t"/>
                <a:pathLst>
                  <a:path extrusionOk="0" fill="none" h="2164" w="1576">
                    <a:moveTo>
                      <a:pt x="1575" y="1"/>
                    </a:moveTo>
                    <a:cubicBezTo>
                      <a:pt x="714" y="1"/>
                      <a:pt x="0" y="694"/>
                      <a:pt x="0" y="1576"/>
                    </a:cubicBezTo>
                    <a:cubicBezTo>
                      <a:pt x="0" y="1786"/>
                      <a:pt x="63" y="1996"/>
                      <a:pt x="126" y="216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6543481" y="1967437"/>
                <a:ext cx="94391" cy="129607"/>
              </a:xfrm>
              <a:custGeom>
                <a:rect b="b" l="l" r="r" t="t"/>
                <a:pathLst>
                  <a:path extrusionOk="0" fill="none" h="2164" w="1576">
                    <a:moveTo>
                      <a:pt x="1575" y="1"/>
                    </a:moveTo>
                    <a:cubicBezTo>
                      <a:pt x="714" y="1"/>
                      <a:pt x="0" y="694"/>
                      <a:pt x="0" y="1576"/>
                    </a:cubicBezTo>
                    <a:cubicBezTo>
                      <a:pt x="0" y="1786"/>
                      <a:pt x="42" y="1996"/>
                      <a:pt x="126" y="216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5846632" y="2382552"/>
                <a:ext cx="94391" cy="129607"/>
              </a:xfrm>
              <a:custGeom>
                <a:rect b="b" l="l" r="r" t="t"/>
                <a:pathLst>
                  <a:path extrusionOk="0" fill="none" h="2164" w="1576">
                    <a:moveTo>
                      <a:pt x="1575" y="0"/>
                    </a:moveTo>
                    <a:cubicBezTo>
                      <a:pt x="714" y="0"/>
                      <a:pt x="0" y="693"/>
                      <a:pt x="0" y="1575"/>
                    </a:cubicBezTo>
                    <a:cubicBezTo>
                      <a:pt x="0" y="1785"/>
                      <a:pt x="63" y="1995"/>
                      <a:pt x="126" y="2163"/>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6543481" y="2382552"/>
                <a:ext cx="94391" cy="129607"/>
              </a:xfrm>
              <a:custGeom>
                <a:rect b="b" l="l" r="r" t="t"/>
                <a:pathLst>
                  <a:path extrusionOk="0" fill="none" h="2164" w="1576">
                    <a:moveTo>
                      <a:pt x="1575" y="0"/>
                    </a:moveTo>
                    <a:cubicBezTo>
                      <a:pt x="714" y="0"/>
                      <a:pt x="0" y="693"/>
                      <a:pt x="0" y="1575"/>
                    </a:cubicBezTo>
                    <a:cubicBezTo>
                      <a:pt x="0" y="1785"/>
                      <a:pt x="42" y="1995"/>
                      <a:pt x="126" y="2163"/>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5846632" y="2792576"/>
                <a:ext cx="94391" cy="130865"/>
              </a:xfrm>
              <a:custGeom>
                <a:rect b="b" l="l" r="r" t="t"/>
                <a:pathLst>
                  <a:path extrusionOk="0" fill="none" h="2185" w="1576">
                    <a:moveTo>
                      <a:pt x="1575" y="1"/>
                    </a:moveTo>
                    <a:cubicBezTo>
                      <a:pt x="714" y="1"/>
                      <a:pt x="0" y="715"/>
                      <a:pt x="0" y="1576"/>
                    </a:cubicBezTo>
                    <a:cubicBezTo>
                      <a:pt x="0" y="1786"/>
                      <a:pt x="63"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6543481" y="2792576"/>
                <a:ext cx="94391" cy="130865"/>
              </a:xfrm>
              <a:custGeom>
                <a:rect b="b" l="l" r="r" t="t"/>
                <a:pathLst>
                  <a:path extrusionOk="0" fill="none" h="2185" w="1576">
                    <a:moveTo>
                      <a:pt x="1575" y="1"/>
                    </a:moveTo>
                    <a:cubicBezTo>
                      <a:pt x="714" y="1"/>
                      <a:pt x="0" y="715"/>
                      <a:pt x="0" y="1576"/>
                    </a:cubicBezTo>
                    <a:cubicBezTo>
                      <a:pt x="0" y="1786"/>
                      <a:pt x="42"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5846632" y="3207691"/>
                <a:ext cx="94391" cy="130865"/>
              </a:xfrm>
              <a:custGeom>
                <a:rect b="b" l="l" r="r" t="t"/>
                <a:pathLst>
                  <a:path extrusionOk="0" fill="none" h="2185" w="1576">
                    <a:moveTo>
                      <a:pt x="1575" y="0"/>
                    </a:moveTo>
                    <a:cubicBezTo>
                      <a:pt x="714" y="0"/>
                      <a:pt x="0" y="714"/>
                      <a:pt x="0" y="1575"/>
                    </a:cubicBezTo>
                    <a:cubicBezTo>
                      <a:pt x="0" y="1785"/>
                      <a:pt x="63" y="1995"/>
                      <a:pt x="126" y="218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6543481" y="3207691"/>
                <a:ext cx="94391" cy="130865"/>
              </a:xfrm>
              <a:custGeom>
                <a:rect b="b" l="l" r="r" t="t"/>
                <a:pathLst>
                  <a:path extrusionOk="0" fill="none" h="2185" w="1576">
                    <a:moveTo>
                      <a:pt x="1575" y="0"/>
                    </a:moveTo>
                    <a:cubicBezTo>
                      <a:pt x="714" y="0"/>
                      <a:pt x="0" y="714"/>
                      <a:pt x="0" y="1575"/>
                    </a:cubicBezTo>
                    <a:cubicBezTo>
                      <a:pt x="0" y="1785"/>
                      <a:pt x="42" y="1995"/>
                      <a:pt x="126" y="218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5846632" y="3622746"/>
                <a:ext cx="94391" cy="130925"/>
              </a:xfrm>
              <a:custGeom>
                <a:rect b="b" l="l" r="r" t="t"/>
                <a:pathLst>
                  <a:path extrusionOk="0" fill="none" h="2186" w="1576">
                    <a:moveTo>
                      <a:pt x="1575" y="1"/>
                    </a:moveTo>
                    <a:cubicBezTo>
                      <a:pt x="714" y="1"/>
                      <a:pt x="0" y="715"/>
                      <a:pt x="0" y="1576"/>
                    </a:cubicBezTo>
                    <a:cubicBezTo>
                      <a:pt x="0" y="1786"/>
                      <a:pt x="63"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543481" y="3622746"/>
                <a:ext cx="94391" cy="130925"/>
              </a:xfrm>
              <a:custGeom>
                <a:rect b="b" l="l" r="r" t="t"/>
                <a:pathLst>
                  <a:path extrusionOk="0" fill="none" h="2186" w="1576">
                    <a:moveTo>
                      <a:pt x="1575" y="1"/>
                    </a:moveTo>
                    <a:cubicBezTo>
                      <a:pt x="714" y="1"/>
                      <a:pt x="0" y="715"/>
                      <a:pt x="0" y="1576"/>
                    </a:cubicBezTo>
                    <a:cubicBezTo>
                      <a:pt x="0" y="1786"/>
                      <a:pt x="42"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3" name="Google Shape;1163;p28"/>
          <p:cNvGrpSpPr/>
          <p:nvPr/>
        </p:nvGrpSpPr>
        <p:grpSpPr>
          <a:xfrm rot="-693273">
            <a:off x="1055953" y="2091937"/>
            <a:ext cx="914686" cy="1966362"/>
            <a:chOff x="3735850" y="68950"/>
            <a:chExt cx="494100" cy="1062200"/>
          </a:xfrm>
        </p:grpSpPr>
        <p:sp>
          <p:nvSpPr>
            <p:cNvPr id="1164" name="Google Shape;1164;p28"/>
            <p:cNvSpPr/>
            <p:nvPr/>
          </p:nvSpPr>
          <p:spPr>
            <a:xfrm>
              <a:off x="3735875" y="71600"/>
              <a:ext cx="494075" cy="1056925"/>
            </a:xfrm>
            <a:custGeom>
              <a:rect b="b" l="l" r="r" t="t"/>
              <a:pathLst>
                <a:path extrusionOk="0" h="42277" w="19763">
                  <a:moveTo>
                    <a:pt x="5377" y="0"/>
                  </a:moveTo>
                  <a:cubicBezTo>
                    <a:pt x="4620" y="0"/>
                    <a:pt x="4011" y="588"/>
                    <a:pt x="4011" y="1365"/>
                  </a:cubicBezTo>
                  <a:lnTo>
                    <a:pt x="4011" y="4872"/>
                  </a:lnTo>
                  <a:cubicBezTo>
                    <a:pt x="4011" y="5587"/>
                    <a:pt x="4536" y="6133"/>
                    <a:pt x="5229" y="6217"/>
                  </a:cubicBezTo>
                  <a:cubicBezTo>
                    <a:pt x="5271" y="7057"/>
                    <a:pt x="5293" y="8422"/>
                    <a:pt x="5061" y="9451"/>
                  </a:cubicBezTo>
                  <a:cubicBezTo>
                    <a:pt x="5040" y="9577"/>
                    <a:pt x="4977" y="9724"/>
                    <a:pt x="4956" y="9829"/>
                  </a:cubicBezTo>
                  <a:cubicBezTo>
                    <a:pt x="4872" y="10039"/>
                    <a:pt x="4809" y="10207"/>
                    <a:pt x="4704" y="10354"/>
                  </a:cubicBezTo>
                  <a:cubicBezTo>
                    <a:pt x="3822" y="11551"/>
                    <a:pt x="147" y="15352"/>
                    <a:pt x="84" y="18503"/>
                  </a:cubicBezTo>
                  <a:cubicBezTo>
                    <a:pt x="0" y="21065"/>
                    <a:pt x="42" y="34128"/>
                    <a:pt x="84" y="38664"/>
                  </a:cubicBezTo>
                  <a:cubicBezTo>
                    <a:pt x="21" y="39483"/>
                    <a:pt x="21" y="40029"/>
                    <a:pt x="21" y="40176"/>
                  </a:cubicBezTo>
                  <a:lnTo>
                    <a:pt x="21" y="40239"/>
                  </a:lnTo>
                  <a:lnTo>
                    <a:pt x="21" y="40344"/>
                  </a:lnTo>
                  <a:lnTo>
                    <a:pt x="21" y="40365"/>
                  </a:lnTo>
                  <a:cubicBezTo>
                    <a:pt x="21" y="40386"/>
                    <a:pt x="63" y="40428"/>
                    <a:pt x="63" y="40449"/>
                  </a:cubicBezTo>
                  <a:cubicBezTo>
                    <a:pt x="63" y="40449"/>
                    <a:pt x="63" y="40470"/>
                    <a:pt x="84" y="40470"/>
                  </a:cubicBezTo>
                  <a:cubicBezTo>
                    <a:pt x="84" y="40491"/>
                    <a:pt x="105" y="40533"/>
                    <a:pt x="105" y="40554"/>
                  </a:cubicBezTo>
                  <a:lnTo>
                    <a:pt x="126" y="40575"/>
                  </a:lnTo>
                  <a:cubicBezTo>
                    <a:pt x="147" y="40596"/>
                    <a:pt x="147" y="40638"/>
                    <a:pt x="189" y="40659"/>
                  </a:cubicBezTo>
                  <a:lnTo>
                    <a:pt x="210" y="40680"/>
                  </a:lnTo>
                  <a:lnTo>
                    <a:pt x="315" y="40785"/>
                  </a:lnTo>
                  <a:cubicBezTo>
                    <a:pt x="315" y="40785"/>
                    <a:pt x="336" y="40785"/>
                    <a:pt x="336" y="40806"/>
                  </a:cubicBezTo>
                  <a:cubicBezTo>
                    <a:pt x="357" y="40848"/>
                    <a:pt x="399" y="40869"/>
                    <a:pt x="441" y="40890"/>
                  </a:cubicBezTo>
                  <a:cubicBezTo>
                    <a:pt x="462" y="40890"/>
                    <a:pt x="462" y="40911"/>
                    <a:pt x="504" y="40911"/>
                  </a:cubicBezTo>
                  <a:cubicBezTo>
                    <a:pt x="525" y="40953"/>
                    <a:pt x="546" y="40974"/>
                    <a:pt x="609" y="40974"/>
                  </a:cubicBezTo>
                  <a:cubicBezTo>
                    <a:pt x="630" y="40974"/>
                    <a:pt x="630" y="40995"/>
                    <a:pt x="651" y="40995"/>
                  </a:cubicBezTo>
                  <a:cubicBezTo>
                    <a:pt x="672" y="41016"/>
                    <a:pt x="735" y="41016"/>
                    <a:pt x="756" y="41058"/>
                  </a:cubicBezTo>
                  <a:cubicBezTo>
                    <a:pt x="777" y="41058"/>
                    <a:pt x="819" y="41079"/>
                    <a:pt x="819" y="41079"/>
                  </a:cubicBezTo>
                  <a:cubicBezTo>
                    <a:pt x="861" y="41100"/>
                    <a:pt x="903" y="41121"/>
                    <a:pt x="945" y="41121"/>
                  </a:cubicBezTo>
                  <a:cubicBezTo>
                    <a:pt x="966" y="41121"/>
                    <a:pt x="966" y="41142"/>
                    <a:pt x="1008" y="41142"/>
                  </a:cubicBezTo>
                  <a:cubicBezTo>
                    <a:pt x="1050" y="41184"/>
                    <a:pt x="1134" y="41205"/>
                    <a:pt x="1218" y="41226"/>
                  </a:cubicBezTo>
                  <a:cubicBezTo>
                    <a:pt x="1239" y="41226"/>
                    <a:pt x="1239" y="41247"/>
                    <a:pt x="1260" y="41247"/>
                  </a:cubicBezTo>
                  <a:cubicBezTo>
                    <a:pt x="1323" y="41290"/>
                    <a:pt x="1365" y="41311"/>
                    <a:pt x="1428" y="41311"/>
                  </a:cubicBezTo>
                  <a:cubicBezTo>
                    <a:pt x="1449" y="41311"/>
                    <a:pt x="1470" y="41332"/>
                    <a:pt x="1491" y="41332"/>
                  </a:cubicBezTo>
                  <a:cubicBezTo>
                    <a:pt x="1554" y="41353"/>
                    <a:pt x="1596" y="41353"/>
                    <a:pt x="1659" y="41395"/>
                  </a:cubicBezTo>
                  <a:cubicBezTo>
                    <a:pt x="1680" y="41395"/>
                    <a:pt x="1701" y="41416"/>
                    <a:pt x="1764" y="41416"/>
                  </a:cubicBezTo>
                  <a:cubicBezTo>
                    <a:pt x="1806" y="41437"/>
                    <a:pt x="1869" y="41437"/>
                    <a:pt x="1911" y="41458"/>
                  </a:cubicBezTo>
                  <a:cubicBezTo>
                    <a:pt x="1932" y="41458"/>
                    <a:pt x="1974" y="41500"/>
                    <a:pt x="2016" y="41500"/>
                  </a:cubicBezTo>
                  <a:cubicBezTo>
                    <a:pt x="2079" y="41521"/>
                    <a:pt x="2163" y="41521"/>
                    <a:pt x="2205" y="41542"/>
                  </a:cubicBezTo>
                  <a:cubicBezTo>
                    <a:pt x="2226" y="41542"/>
                    <a:pt x="2268" y="41563"/>
                    <a:pt x="2289" y="41563"/>
                  </a:cubicBezTo>
                  <a:cubicBezTo>
                    <a:pt x="2352" y="41605"/>
                    <a:pt x="2478" y="41626"/>
                    <a:pt x="2562" y="41647"/>
                  </a:cubicBezTo>
                  <a:cubicBezTo>
                    <a:pt x="2604" y="41647"/>
                    <a:pt x="2646" y="41668"/>
                    <a:pt x="2688" y="41668"/>
                  </a:cubicBezTo>
                  <a:cubicBezTo>
                    <a:pt x="2730" y="41710"/>
                    <a:pt x="2814" y="41710"/>
                    <a:pt x="2856" y="41731"/>
                  </a:cubicBezTo>
                  <a:cubicBezTo>
                    <a:pt x="2919" y="41731"/>
                    <a:pt x="2940" y="41752"/>
                    <a:pt x="3003" y="41752"/>
                  </a:cubicBezTo>
                  <a:cubicBezTo>
                    <a:pt x="3045" y="41752"/>
                    <a:pt x="3108" y="41773"/>
                    <a:pt x="3171" y="41773"/>
                  </a:cubicBezTo>
                  <a:cubicBezTo>
                    <a:pt x="3234" y="41773"/>
                    <a:pt x="3276" y="41815"/>
                    <a:pt x="3339" y="41815"/>
                  </a:cubicBezTo>
                  <a:cubicBezTo>
                    <a:pt x="3381" y="41815"/>
                    <a:pt x="3444" y="41836"/>
                    <a:pt x="3486" y="41836"/>
                  </a:cubicBezTo>
                  <a:cubicBezTo>
                    <a:pt x="3549" y="41836"/>
                    <a:pt x="3591" y="41857"/>
                    <a:pt x="3654" y="41857"/>
                  </a:cubicBezTo>
                  <a:cubicBezTo>
                    <a:pt x="3696" y="41857"/>
                    <a:pt x="3759" y="41878"/>
                    <a:pt x="3801" y="41878"/>
                  </a:cubicBezTo>
                  <a:lnTo>
                    <a:pt x="4284" y="41962"/>
                  </a:lnTo>
                  <a:lnTo>
                    <a:pt x="4305" y="41962"/>
                  </a:lnTo>
                  <a:cubicBezTo>
                    <a:pt x="4389" y="41962"/>
                    <a:pt x="4494" y="41983"/>
                    <a:pt x="4557" y="41983"/>
                  </a:cubicBezTo>
                  <a:lnTo>
                    <a:pt x="4641" y="41983"/>
                  </a:lnTo>
                  <a:cubicBezTo>
                    <a:pt x="4725" y="41983"/>
                    <a:pt x="4830" y="42025"/>
                    <a:pt x="4935" y="42025"/>
                  </a:cubicBezTo>
                  <a:lnTo>
                    <a:pt x="5019" y="42025"/>
                  </a:lnTo>
                  <a:cubicBezTo>
                    <a:pt x="5124" y="42025"/>
                    <a:pt x="5229" y="42046"/>
                    <a:pt x="5335" y="42046"/>
                  </a:cubicBezTo>
                  <a:lnTo>
                    <a:pt x="5356" y="42046"/>
                  </a:lnTo>
                  <a:cubicBezTo>
                    <a:pt x="6112" y="42130"/>
                    <a:pt x="6952" y="42193"/>
                    <a:pt x="7813" y="42256"/>
                  </a:cubicBezTo>
                  <a:lnTo>
                    <a:pt x="7855" y="42256"/>
                  </a:lnTo>
                  <a:cubicBezTo>
                    <a:pt x="8023" y="42256"/>
                    <a:pt x="8233" y="42277"/>
                    <a:pt x="8443" y="42277"/>
                  </a:cubicBezTo>
                  <a:lnTo>
                    <a:pt x="9871" y="42277"/>
                  </a:lnTo>
                  <a:cubicBezTo>
                    <a:pt x="15310" y="42277"/>
                    <a:pt x="19679" y="41290"/>
                    <a:pt x="19679" y="40071"/>
                  </a:cubicBezTo>
                  <a:cubicBezTo>
                    <a:pt x="19679" y="40071"/>
                    <a:pt x="19763" y="21464"/>
                    <a:pt x="19679" y="18335"/>
                  </a:cubicBezTo>
                  <a:cubicBezTo>
                    <a:pt x="19679" y="18230"/>
                    <a:pt x="19679" y="18125"/>
                    <a:pt x="19658" y="18020"/>
                  </a:cubicBezTo>
                  <a:lnTo>
                    <a:pt x="19658" y="17936"/>
                  </a:lnTo>
                  <a:cubicBezTo>
                    <a:pt x="19658" y="17873"/>
                    <a:pt x="19637" y="17789"/>
                    <a:pt x="19637" y="17705"/>
                  </a:cubicBezTo>
                  <a:cubicBezTo>
                    <a:pt x="19637" y="17684"/>
                    <a:pt x="19616" y="17621"/>
                    <a:pt x="19616" y="17600"/>
                  </a:cubicBezTo>
                  <a:cubicBezTo>
                    <a:pt x="19616" y="17516"/>
                    <a:pt x="19595" y="17474"/>
                    <a:pt x="19553" y="17390"/>
                  </a:cubicBezTo>
                  <a:cubicBezTo>
                    <a:pt x="19553" y="17348"/>
                    <a:pt x="19532" y="17306"/>
                    <a:pt x="19532" y="17263"/>
                  </a:cubicBezTo>
                  <a:cubicBezTo>
                    <a:pt x="19511" y="17200"/>
                    <a:pt x="19511" y="17137"/>
                    <a:pt x="19490" y="17074"/>
                  </a:cubicBezTo>
                  <a:cubicBezTo>
                    <a:pt x="19490" y="17032"/>
                    <a:pt x="19448" y="16990"/>
                    <a:pt x="19448" y="16948"/>
                  </a:cubicBezTo>
                  <a:cubicBezTo>
                    <a:pt x="19427" y="16885"/>
                    <a:pt x="19427" y="16822"/>
                    <a:pt x="19406" y="16759"/>
                  </a:cubicBezTo>
                  <a:cubicBezTo>
                    <a:pt x="19385" y="16717"/>
                    <a:pt x="19385" y="16654"/>
                    <a:pt x="19343" y="16633"/>
                  </a:cubicBezTo>
                  <a:cubicBezTo>
                    <a:pt x="19322" y="16570"/>
                    <a:pt x="19301" y="16507"/>
                    <a:pt x="19301" y="16444"/>
                  </a:cubicBezTo>
                  <a:cubicBezTo>
                    <a:pt x="19280" y="16402"/>
                    <a:pt x="19280" y="16339"/>
                    <a:pt x="19238" y="16297"/>
                  </a:cubicBezTo>
                  <a:cubicBezTo>
                    <a:pt x="19217" y="16234"/>
                    <a:pt x="19196" y="16192"/>
                    <a:pt x="19175" y="16108"/>
                  </a:cubicBezTo>
                  <a:cubicBezTo>
                    <a:pt x="19133" y="16045"/>
                    <a:pt x="19112" y="16003"/>
                    <a:pt x="19112" y="15940"/>
                  </a:cubicBezTo>
                  <a:lnTo>
                    <a:pt x="19028" y="15793"/>
                  </a:lnTo>
                  <a:lnTo>
                    <a:pt x="18965" y="15625"/>
                  </a:lnTo>
                  <a:lnTo>
                    <a:pt x="18881" y="15478"/>
                  </a:lnTo>
                  <a:lnTo>
                    <a:pt x="18797" y="15310"/>
                  </a:lnTo>
                  <a:cubicBezTo>
                    <a:pt x="18776" y="15268"/>
                    <a:pt x="18755" y="15247"/>
                    <a:pt x="18713" y="15184"/>
                  </a:cubicBezTo>
                  <a:cubicBezTo>
                    <a:pt x="18692" y="15142"/>
                    <a:pt x="18671" y="15058"/>
                    <a:pt x="18608" y="14995"/>
                  </a:cubicBezTo>
                  <a:cubicBezTo>
                    <a:pt x="18587" y="14974"/>
                    <a:pt x="18566" y="14932"/>
                    <a:pt x="18566" y="14890"/>
                  </a:cubicBezTo>
                  <a:cubicBezTo>
                    <a:pt x="18440" y="14659"/>
                    <a:pt x="18272" y="14407"/>
                    <a:pt x="18125" y="14155"/>
                  </a:cubicBezTo>
                  <a:cubicBezTo>
                    <a:pt x="18125" y="14134"/>
                    <a:pt x="18083" y="14113"/>
                    <a:pt x="18083" y="14113"/>
                  </a:cubicBezTo>
                  <a:cubicBezTo>
                    <a:pt x="18041" y="14050"/>
                    <a:pt x="18020" y="13987"/>
                    <a:pt x="17957" y="13924"/>
                  </a:cubicBezTo>
                  <a:cubicBezTo>
                    <a:pt x="17936" y="13903"/>
                    <a:pt x="17915" y="13840"/>
                    <a:pt x="17873" y="13819"/>
                  </a:cubicBezTo>
                  <a:cubicBezTo>
                    <a:pt x="17852" y="13777"/>
                    <a:pt x="17810" y="13714"/>
                    <a:pt x="17768" y="13672"/>
                  </a:cubicBezTo>
                  <a:cubicBezTo>
                    <a:pt x="17747" y="13609"/>
                    <a:pt x="17726" y="13567"/>
                    <a:pt x="17663" y="13525"/>
                  </a:cubicBezTo>
                  <a:cubicBezTo>
                    <a:pt x="17642" y="13483"/>
                    <a:pt x="17621" y="13462"/>
                    <a:pt x="17558" y="13399"/>
                  </a:cubicBezTo>
                  <a:cubicBezTo>
                    <a:pt x="17516" y="13357"/>
                    <a:pt x="17474" y="13294"/>
                    <a:pt x="17432" y="13252"/>
                  </a:cubicBezTo>
                  <a:lnTo>
                    <a:pt x="17411" y="13210"/>
                  </a:lnTo>
                  <a:lnTo>
                    <a:pt x="17390" y="13189"/>
                  </a:lnTo>
                  <a:cubicBezTo>
                    <a:pt x="17285" y="13063"/>
                    <a:pt x="17179" y="12895"/>
                    <a:pt x="17074" y="12769"/>
                  </a:cubicBezTo>
                  <a:cubicBezTo>
                    <a:pt x="17032" y="12748"/>
                    <a:pt x="17011" y="12685"/>
                    <a:pt x="16990" y="12664"/>
                  </a:cubicBezTo>
                  <a:cubicBezTo>
                    <a:pt x="16906" y="12559"/>
                    <a:pt x="16822" y="12475"/>
                    <a:pt x="16780" y="12370"/>
                  </a:cubicBezTo>
                  <a:cubicBezTo>
                    <a:pt x="16696" y="12307"/>
                    <a:pt x="16654" y="12202"/>
                    <a:pt x="16570" y="12118"/>
                  </a:cubicBezTo>
                  <a:cubicBezTo>
                    <a:pt x="16528" y="12055"/>
                    <a:pt x="16507" y="12034"/>
                    <a:pt x="16465" y="11992"/>
                  </a:cubicBezTo>
                  <a:cubicBezTo>
                    <a:pt x="15856" y="11215"/>
                    <a:pt x="15331" y="10627"/>
                    <a:pt x="15058" y="10249"/>
                  </a:cubicBezTo>
                  <a:cubicBezTo>
                    <a:pt x="14428" y="9409"/>
                    <a:pt x="14470" y="7267"/>
                    <a:pt x="14533" y="6112"/>
                  </a:cubicBezTo>
                  <a:cubicBezTo>
                    <a:pt x="15226" y="6028"/>
                    <a:pt x="15751" y="5440"/>
                    <a:pt x="15751" y="4767"/>
                  </a:cubicBezTo>
                  <a:lnTo>
                    <a:pt x="15751" y="1365"/>
                  </a:lnTo>
                  <a:cubicBezTo>
                    <a:pt x="15751" y="588"/>
                    <a:pt x="15142" y="0"/>
                    <a:pt x="14386"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28"/>
            <p:cNvGrpSpPr/>
            <p:nvPr/>
          </p:nvGrpSpPr>
          <p:grpSpPr>
            <a:xfrm>
              <a:off x="3735850" y="68950"/>
              <a:ext cx="494100" cy="1062200"/>
              <a:chOff x="4510925" y="1777975"/>
              <a:chExt cx="494100" cy="1062200"/>
            </a:xfrm>
          </p:grpSpPr>
          <p:sp>
            <p:nvSpPr>
              <p:cNvPr id="1166" name="Google Shape;1166;p28"/>
              <p:cNvSpPr/>
              <p:nvPr/>
            </p:nvSpPr>
            <p:spPr>
              <a:xfrm>
                <a:off x="4510925" y="1915025"/>
                <a:ext cx="494100" cy="925150"/>
              </a:xfrm>
              <a:custGeom>
                <a:rect b="b" l="l" r="r" t="t"/>
                <a:pathLst>
                  <a:path extrusionOk="0" h="37006" w="19764">
                    <a:moveTo>
                      <a:pt x="5104" y="0"/>
                    </a:moveTo>
                    <a:cubicBezTo>
                      <a:pt x="5104" y="0"/>
                      <a:pt x="5398" y="2416"/>
                      <a:pt x="5041" y="3991"/>
                    </a:cubicBezTo>
                    <a:cubicBezTo>
                      <a:pt x="4999" y="4117"/>
                      <a:pt x="4978" y="4264"/>
                      <a:pt x="4936" y="4390"/>
                    </a:cubicBezTo>
                    <a:cubicBezTo>
                      <a:pt x="4852" y="4600"/>
                      <a:pt x="4768" y="4789"/>
                      <a:pt x="4663" y="4915"/>
                    </a:cubicBezTo>
                    <a:cubicBezTo>
                      <a:pt x="3781" y="6091"/>
                      <a:pt x="105" y="9892"/>
                      <a:pt x="42" y="13042"/>
                    </a:cubicBezTo>
                    <a:cubicBezTo>
                      <a:pt x="0" y="15626"/>
                      <a:pt x="21" y="28668"/>
                      <a:pt x="42" y="33225"/>
                    </a:cubicBezTo>
                    <a:lnTo>
                      <a:pt x="42" y="34737"/>
                    </a:lnTo>
                    <a:lnTo>
                      <a:pt x="42" y="34800"/>
                    </a:lnTo>
                    <a:cubicBezTo>
                      <a:pt x="42" y="35997"/>
                      <a:pt x="4453" y="37005"/>
                      <a:pt x="9871" y="37005"/>
                    </a:cubicBezTo>
                    <a:cubicBezTo>
                      <a:pt x="15290" y="37005"/>
                      <a:pt x="19679" y="35997"/>
                      <a:pt x="19679" y="34800"/>
                    </a:cubicBezTo>
                    <a:cubicBezTo>
                      <a:pt x="19679" y="34800"/>
                      <a:pt x="19763" y="16172"/>
                      <a:pt x="19658" y="13084"/>
                    </a:cubicBezTo>
                    <a:cubicBezTo>
                      <a:pt x="19574" y="9934"/>
                      <a:pt x="15899" y="6112"/>
                      <a:pt x="15038" y="4936"/>
                    </a:cubicBezTo>
                    <a:cubicBezTo>
                      <a:pt x="14135" y="3739"/>
                      <a:pt x="14555" y="0"/>
                      <a:pt x="14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4584950" y="2245275"/>
                <a:ext cx="334475" cy="428450"/>
              </a:xfrm>
              <a:custGeom>
                <a:rect b="b" l="l" r="r" t="t"/>
                <a:pathLst>
                  <a:path extrusionOk="0" h="17138" w="13379">
                    <a:moveTo>
                      <a:pt x="1093" y="0"/>
                    </a:moveTo>
                    <a:cubicBezTo>
                      <a:pt x="505" y="0"/>
                      <a:pt x="1" y="505"/>
                      <a:pt x="1" y="1114"/>
                    </a:cubicBezTo>
                    <a:lnTo>
                      <a:pt x="1" y="16046"/>
                    </a:lnTo>
                    <a:cubicBezTo>
                      <a:pt x="1" y="16655"/>
                      <a:pt x="505" y="17138"/>
                      <a:pt x="1093" y="17138"/>
                    </a:cubicBezTo>
                    <a:lnTo>
                      <a:pt x="12287" y="17138"/>
                    </a:lnTo>
                    <a:cubicBezTo>
                      <a:pt x="12917" y="17138"/>
                      <a:pt x="13379" y="16655"/>
                      <a:pt x="13379" y="16046"/>
                    </a:cubicBezTo>
                    <a:lnTo>
                      <a:pt x="13379" y="1114"/>
                    </a:lnTo>
                    <a:cubicBezTo>
                      <a:pt x="13379" y="505"/>
                      <a:pt x="12896" y="0"/>
                      <a:pt x="122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4651100" y="2358150"/>
                <a:ext cx="202175" cy="202175"/>
              </a:xfrm>
              <a:custGeom>
                <a:rect b="b" l="l" r="r" t="t"/>
                <a:pathLst>
                  <a:path extrusionOk="0" h="8087" w="8087">
                    <a:moveTo>
                      <a:pt x="2962" y="1"/>
                    </a:moveTo>
                    <a:lnTo>
                      <a:pt x="2962" y="2962"/>
                    </a:lnTo>
                    <a:lnTo>
                      <a:pt x="1" y="2962"/>
                    </a:lnTo>
                    <a:lnTo>
                      <a:pt x="1" y="5146"/>
                    </a:lnTo>
                    <a:lnTo>
                      <a:pt x="2962" y="5146"/>
                    </a:lnTo>
                    <a:lnTo>
                      <a:pt x="2962" y="8087"/>
                    </a:lnTo>
                    <a:lnTo>
                      <a:pt x="5146" y="8087"/>
                    </a:lnTo>
                    <a:lnTo>
                      <a:pt x="5146" y="5146"/>
                    </a:lnTo>
                    <a:lnTo>
                      <a:pt x="8087" y="5146"/>
                    </a:lnTo>
                    <a:lnTo>
                      <a:pt x="8087" y="2962"/>
                    </a:lnTo>
                    <a:lnTo>
                      <a:pt x="5146" y="2962"/>
                    </a:lnTo>
                    <a:lnTo>
                      <a:pt x="51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4634300" y="2014775"/>
                <a:ext cx="142850" cy="17375"/>
              </a:xfrm>
              <a:custGeom>
                <a:rect b="b" l="l" r="r" t="t"/>
                <a:pathLst>
                  <a:path extrusionOk="0" h="695" w="5714">
                    <a:moveTo>
                      <a:pt x="106" y="1"/>
                    </a:moveTo>
                    <a:cubicBezTo>
                      <a:pt x="64" y="148"/>
                      <a:pt x="43" y="274"/>
                      <a:pt x="1" y="400"/>
                    </a:cubicBezTo>
                    <a:cubicBezTo>
                      <a:pt x="1024" y="622"/>
                      <a:pt x="2013" y="695"/>
                      <a:pt x="2872" y="695"/>
                    </a:cubicBezTo>
                    <a:cubicBezTo>
                      <a:pt x="4535" y="695"/>
                      <a:pt x="5713" y="421"/>
                      <a:pt x="5713" y="421"/>
                    </a:cubicBezTo>
                    <a:lnTo>
                      <a:pt x="5713" y="421"/>
                    </a:lnTo>
                    <a:cubicBezTo>
                      <a:pt x="5390" y="428"/>
                      <a:pt x="5082" y="431"/>
                      <a:pt x="4786" y="431"/>
                    </a:cubicBezTo>
                    <a:cubicBezTo>
                      <a:pt x="2472" y="431"/>
                      <a:pt x="1000" y="224"/>
                      <a:pt x="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4611200" y="1777975"/>
                <a:ext cx="293525" cy="156500"/>
              </a:xfrm>
              <a:custGeom>
                <a:rect b="b" l="l" r="r" t="t"/>
                <a:pathLst>
                  <a:path extrusionOk="0" h="6260" w="11741">
                    <a:moveTo>
                      <a:pt x="1366" y="1"/>
                    </a:moveTo>
                    <a:cubicBezTo>
                      <a:pt x="589" y="1"/>
                      <a:pt x="1" y="610"/>
                      <a:pt x="1" y="1366"/>
                    </a:cubicBezTo>
                    <a:lnTo>
                      <a:pt x="1" y="4894"/>
                    </a:lnTo>
                    <a:cubicBezTo>
                      <a:pt x="1" y="5650"/>
                      <a:pt x="610" y="6259"/>
                      <a:pt x="1366" y="6259"/>
                    </a:cubicBezTo>
                    <a:lnTo>
                      <a:pt x="10376" y="6259"/>
                    </a:lnTo>
                    <a:cubicBezTo>
                      <a:pt x="11132" y="6259"/>
                      <a:pt x="11741" y="5650"/>
                      <a:pt x="11741" y="4894"/>
                    </a:cubicBezTo>
                    <a:lnTo>
                      <a:pt x="11741" y="1366"/>
                    </a:lnTo>
                    <a:cubicBezTo>
                      <a:pt x="11741" y="631"/>
                      <a:pt x="11132" y="1"/>
                      <a:pt x="10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29"/>
          <p:cNvSpPr/>
          <p:nvPr/>
        </p:nvSpPr>
        <p:spPr>
          <a:xfrm>
            <a:off x="713225" y="1550025"/>
            <a:ext cx="4210200" cy="19932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9"/>
          <p:cNvGrpSpPr/>
          <p:nvPr/>
        </p:nvGrpSpPr>
        <p:grpSpPr>
          <a:xfrm>
            <a:off x="7300876" y="642535"/>
            <a:ext cx="798455" cy="796946"/>
            <a:chOff x="7300876" y="642535"/>
            <a:chExt cx="798455" cy="796946"/>
          </a:xfrm>
        </p:grpSpPr>
        <p:sp>
          <p:nvSpPr>
            <p:cNvPr id="1177" name="Google Shape;1177;p29"/>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rot="2700000">
              <a:off x="7398274" y="953066"/>
              <a:ext cx="311018" cy="404312"/>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rot="2700000">
              <a:off x="7692032" y="724976"/>
              <a:ext cx="309810" cy="404070"/>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9"/>
          <p:cNvGrpSpPr/>
          <p:nvPr/>
        </p:nvGrpSpPr>
        <p:grpSpPr>
          <a:xfrm>
            <a:off x="7476963" y="3627159"/>
            <a:ext cx="693913" cy="847458"/>
            <a:chOff x="7476963" y="3627159"/>
            <a:chExt cx="693913" cy="847458"/>
          </a:xfrm>
        </p:grpSpPr>
        <p:sp>
          <p:nvSpPr>
            <p:cNvPr id="1181" name="Google Shape;1181;p29"/>
            <p:cNvSpPr/>
            <p:nvPr/>
          </p:nvSpPr>
          <p:spPr>
            <a:xfrm rot="8999237">
              <a:off x="7645946" y="3665371"/>
              <a:ext cx="355946" cy="77109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rot="8999189">
              <a:off x="7595913" y="3677838"/>
              <a:ext cx="311019" cy="404312"/>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rot="8999189">
              <a:off x="7741158" y="4020154"/>
              <a:ext cx="309810" cy="404070"/>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9"/>
          <p:cNvGrpSpPr/>
          <p:nvPr/>
        </p:nvGrpSpPr>
        <p:grpSpPr>
          <a:xfrm>
            <a:off x="7632326" y="2652585"/>
            <a:ext cx="798455" cy="796946"/>
            <a:chOff x="7632326" y="2652585"/>
            <a:chExt cx="798455" cy="796946"/>
          </a:xfrm>
        </p:grpSpPr>
        <p:sp>
          <p:nvSpPr>
            <p:cNvPr id="1185" name="Google Shape;1185;p29"/>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rot="2700000">
              <a:off x="7729724" y="2963116"/>
              <a:ext cx="311018" cy="404312"/>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rot="2700000">
              <a:off x="8023482" y="2735026"/>
              <a:ext cx="309810" cy="404070"/>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29"/>
          <p:cNvSpPr/>
          <p:nvPr/>
        </p:nvSpPr>
        <p:spPr>
          <a:xfrm>
            <a:off x="5261325" y="767600"/>
            <a:ext cx="1804140" cy="1804140"/>
          </a:xfrm>
          <a:custGeom>
            <a:rect b="b" l="l" r="r" t="t"/>
            <a:pathLst>
              <a:path extrusionOk="0" h="33376" w="33376">
                <a:moveTo>
                  <a:pt x="33375" y="16688"/>
                </a:moveTo>
                <a:cubicBezTo>
                  <a:pt x="33375" y="25898"/>
                  <a:pt x="25898" y="33375"/>
                  <a:pt x="16688" y="33375"/>
                </a:cubicBezTo>
                <a:cubicBezTo>
                  <a:pt x="7478" y="33375"/>
                  <a:pt x="1" y="25898"/>
                  <a:pt x="1" y="16688"/>
                </a:cubicBezTo>
                <a:cubicBezTo>
                  <a:pt x="1" y="7478"/>
                  <a:pt x="7478" y="1"/>
                  <a:pt x="16688" y="1"/>
                </a:cubicBezTo>
                <a:cubicBezTo>
                  <a:pt x="25898" y="1"/>
                  <a:pt x="33375" y="7478"/>
                  <a:pt x="33375" y="16688"/>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txBox="1"/>
          <p:nvPr>
            <p:ph type="title"/>
          </p:nvPr>
        </p:nvSpPr>
        <p:spPr>
          <a:xfrm>
            <a:off x="1411025" y="961277"/>
            <a:ext cx="35124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1190" name="Google Shape;1190;p29"/>
          <p:cNvGrpSpPr/>
          <p:nvPr/>
        </p:nvGrpSpPr>
        <p:grpSpPr>
          <a:xfrm>
            <a:off x="5325845" y="1436688"/>
            <a:ext cx="1804165" cy="2802176"/>
            <a:chOff x="5325845" y="1436688"/>
            <a:chExt cx="1804165" cy="2802176"/>
          </a:xfrm>
        </p:grpSpPr>
        <p:sp>
          <p:nvSpPr>
            <p:cNvPr id="1191" name="Google Shape;1191;p29"/>
            <p:cNvSpPr/>
            <p:nvPr/>
          </p:nvSpPr>
          <p:spPr>
            <a:xfrm>
              <a:off x="5325850" y="1436688"/>
              <a:ext cx="1804140" cy="2802176"/>
            </a:xfrm>
            <a:custGeom>
              <a:rect b="b" l="l" r="r" t="t"/>
              <a:pathLst>
                <a:path extrusionOk="0" h="60663" w="39057">
                  <a:moveTo>
                    <a:pt x="27405" y="0"/>
                  </a:moveTo>
                  <a:cubicBezTo>
                    <a:pt x="27247" y="0"/>
                    <a:pt x="27087" y="12"/>
                    <a:pt x="26926" y="36"/>
                  </a:cubicBezTo>
                  <a:lnTo>
                    <a:pt x="14959" y="2019"/>
                  </a:lnTo>
                  <a:lnTo>
                    <a:pt x="2927" y="3971"/>
                  </a:lnTo>
                  <a:cubicBezTo>
                    <a:pt x="1171" y="4231"/>
                    <a:pt x="0" y="5889"/>
                    <a:pt x="260" y="7710"/>
                  </a:cubicBezTo>
                  <a:lnTo>
                    <a:pt x="8390" y="57888"/>
                  </a:lnTo>
                  <a:cubicBezTo>
                    <a:pt x="8654" y="59500"/>
                    <a:pt x="10000" y="60662"/>
                    <a:pt x="11549" y="60662"/>
                  </a:cubicBezTo>
                  <a:cubicBezTo>
                    <a:pt x="11719" y="60662"/>
                    <a:pt x="11891" y="60648"/>
                    <a:pt x="12065" y="60620"/>
                  </a:cubicBezTo>
                  <a:lnTo>
                    <a:pt x="24097" y="58668"/>
                  </a:lnTo>
                  <a:lnTo>
                    <a:pt x="36130" y="56717"/>
                  </a:lnTo>
                  <a:cubicBezTo>
                    <a:pt x="37886" y="56425"/>
                    <a:pt x="39056" y="54766"/>
                    <a:pt x="38764" y="52977"/>
                  </a:cubicBezTo>
                  <a:lnTo>
                    <a:pt x="30634" y="2767"/>
                  </a:lnTo>
                  <a:cubicBezTo>
                    <a:pt x="30368" y="1142"/>
                    <a:pt x="28974" y="0"/>
                    <a:pt x="27405"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29"/>
            <p:cNvGrpSpPr/>
            <p:nvPr/>
          </p:nvGrpSpPr>
          <p:grpSpPr>
            <a:xfrm>
              <a:off x="5325845" y="1440168"/>
              <a:ext cx="1804165" cy="2795199"/>
              <a:chOff x="4754275" y="1204200"/>
              <a:chExt cx="978875" cy="1516575"/>
            </a:xfrm>
          </p:grpSpPr>
          <p:sp>
            <p:nvSpPr>
              <p:cNvPr id="1193" name="Google Shape;1193;p29"/>
              <p:cNvSpPr/>
              <p:nvPr/>
            </p:nvSpPr>
            <p:spPr>
              <a:xfrm>
                <a:off x="5129075" y="1204200"/>
                <a:ext cx="604075" cy="1466725"/>
              </a:xfrm>
              <a:custGeom>
                <a:rect b="b" l="l" r="r" t="t"/>
                <a:pathLst>
                  <a:path extrusionOk="0" h="58669" w="24163">
                    <a:moveTo>
                      <a:pt x="12510" y="0"/>
                    </a:moveTo>
                    <a:cubicBezTo>
                      <a:pt x="12353" y="0"/>
                      <a:pt x="12193" y="12"/>
                      <a:pt x="12032" y="36"/>
                    </a:cubicBezTo>
                    <a:lnTo>
                      <a:pt x="0" y="1987"/>
                    </a:lnTo>
                    <a:lnTo>
                      <a:pt x="9203" y="58668"/>
                    </a:lnTo>
                    <a:lnTo>
                      <a:pt x="21235" y="56717"/>
                    </a:lnTo>
                    <a:cubicBezTo>
                      <a:pt x="22959" y="56424"/>
                      <a:pt x="24162" y="54766"/>
                      <a:pt x="23870" y="52977"/>
                    </a:cubicBezTo>
                    <a:lnTo>
                      <a:pt x="15740" y="2767"/>
                    </a:lnTo>
                    <a:cubicBezTo>
                      <a:pt x="15474" y="1142"/>
                      <a:pt x="14080" y="0"/>
                      <a:pt x="12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4754275" y="1253850"/>
                <a:ext cx="604075" cy="1466925"/>
              </a:xfrm>
              <a:custGeom>
                <a:rect b="b" l="l" r="r" t="t"/>
                <a:pathLst>
                  <a:path extrusionOk="0" h="58677" w="24163">
                    <a:moveTo>
                      <a:pt x="14992" y="1"/>
                    </a:moveTo>
                    <a:lnTo>
                      <a:pt x="2927" y="1952"/>
                    </a:lnTo>
                    <a:cubicBezTo>
                      <a:pt x="1171" y="2245"/>
                      <a:pt x="1" y="3903"/>
                      <a:pt x="293" y="5692"/>
                    </a:cubicBezTo>
                    <a:lnTo>
                      <a:pt x="8423" y="55902"/>
                    </a:lnTo>
                    <a:cubicBezTo>
                      <a:pt x="8687" y="57514"/>
                      <a:pt x="10060" y="58676"/>
                      <a:pt x="11614" y="58676"/>
                    </a:cubicBezTo>
                    <a:cubicBezTo>
                      <a:pt x="11784" y="58676"/>
                      <a:pt x="11957" y="58662"/>
                      <a:pt x="12130" y="58633"/>
                    </a:cubicBezTo>
                    <a:lnTo>
                      <a:pt x="24163" y="56682"/>
                    </a:lnTo>
                    <a:lnTo>
                      <a:pt x="149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5238825" y="1320050"/>
                <a:ext cx="222775" cy="206675"/>
              </a:xfrm>
              <a:custGeom>
                <a:rect b="b" l="l" r="r" t="t"/>
                <a:pathLst>
                  <a:path extrusionOk="0" h="8267" w="8911">
                    <a:moveTo>
                      <a:pt x="4466" y="0"/>
                    </a:moveTo>
                    <a:cubicBezTo>
                      <a:pt x="4248" y="0"/>
                      <a:pt x="4028" y="17"/>
                      <a:pt x="3805" y="52"/>
                    </a:cubicBezTo>
                    <a:cubicBezTo>
                      <a:pt x="1561" y="410"/>
                      <a:pt x="0" y="2523"/>
                      <a:pt x="390" y="4800"/>
                    </a:cubicBezTo>
                    <a:cubicBezTo>
                      <a:pt x="713" y="6824"/>
                      <a:pt x="2465" y="8266"/>
                      <a:pt x="4477" y="8266"/>
                    </a:cubicBezTo>
                    <a:cubicBezTo>
                      <a:pt x="4695" y="8266"/>
                      <a:pt x="4916" y="8249"/>
                      <a:pt x="5138" y="8214"/>
                    </a:cubicBezTo>
                    <a:cubicBezTo>
                      <a:pt x="7382" y="7857"/>
                      <a:pt x="8911" y="5710"/>
                      <a:pt x="8553" y="3467"/>
                    </a:cubicBezTo>
                    <a:cubicBezTo>
                      <a:pt x="8201" y="1442"/>
                      <a:pt x="6472" y="0"/>
                      <a:pt x="4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5274600" y="1573700"/>
                <a:ext cx="234150" cy="207475"/>
              </a:xfrm>
              <a:custGeom>
                <a:rect b="b" l="l" r="r" t="t"/>
                <a:pathLst>
                  <a:path extrusionOk="0" h="8299" w="9366">
                    <a:moveTo>
                      <a:pt x="4688" y="1"/>
                    </a:moveTo>
                    <a:cubicBezTo>
                      <a:pt x="2991" y="1"/>
                      <a:pt x="1394" y="1065"/>
                      <a:pt x="781" y="2751"/>
                    </a:cubicBezTo>
                    <a:cubicBezTo>
                      <a:pt x="0" y="4897"/>
                      <a:pt x="1138" y="7271"/>
                      <a:pt x="3285" y="8052"/>
                    </a:cubicBezTo>
                    <a:cubicBezTo>
                      <a:pt x="3745" y="8219"/>
                      <a:pt x="4216" y="8298"/>
                      <a:pt x="4681" y="8298"/>
                    </a:cubicBezTo>
                    <a:cubicBezTo>
                      <a:pt x="6386" y="8298"/>
                      <a:pt x="7998" y="7234"/>
                      <a:pt x="8585" y="5548"/>
                    </a:cubicBezTo>
                    <a:cubicBezTo>
                      <a:pt x="9366" y="3402"/>
                      <a:pt x="8260" y="1028"/>
                      <a:pt x="6081" y="247"/>
                    </a:cubicBezTo>
                    <a:cubicBezTo>
                      <a:pt x="5621" y="80"/>
                      <a:pt x="5151" y="1"/>
                      <a:pt x="46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5321750" y="1828975"/>
                <a:ext cx="221975" cy="206875"/>
              </a:xfrm>
              <a:custGeom>
                <a:rect b="b" l="l" r="r" t="t"/>
                <a:pathLst>
                  <a:path extrusionOk="0" h="8275" w="8879">
                    <a:moveTo>
                      <a:pt x="4434" y="0"/>
                    </a:moveTo>
                    <a:cubicBezTo>
                      <a:pt x="4216" y="0"/>
                      <a:pt x="3995" y="17"/>
                      <a:pt x="3773" y="52"/>
                    </a:cubicBezTo>
                    <a:cubicBezTo>
                      <a:pt x="1529" y="410"/>
                      <a:pt x="0" y="2524"/>
                      <a:pt x="358" y="4800"/>
                    </a:cubicBezTo>
                    <a:cubicBezTo>
                      <a:pt x="679" y="6812"/>
                      <a:pt x="2411" y="8274"/>
                      <a:pt x="4406" y="8274"/>
                    </a:cubicBezTo>
                    <a:cubicBezTo>
                      <a:pt x="4636" y="8274"/>
                      <a:pt x="4870" y="8255"/>
                      <a:pt x="5106" y="8215"/>
                    </a:cubicBezTo>
                    <a:cubicBezTo>
                      <a:pt x="7350" y="7857"/>
                      <a:pt x="8878" y="5711"/>
                      <a:pt x="8520" y="3467"/>
                    </a:cubicBezTo>
                    <a:cubicBezTo>
                      <a:pt x="8198" y="1442"/>
                      <a:pt x="6446"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5362400" y="2083225"/>
                <a:ext cx="223600" cy="206900"/>
              </a:xfrm>
              <a:custGeom>
                <a:rect b="b" l="l" r="r" t="t"/>
                <a:pathLst>
                  <a:path extrusionOk="0" h="8276" w="8944">
                    <a:moveTo>
                      <a:pt x="4472" y="1"/>
                    </a:moveTo>
                    <a:cubicBezTo>
                      <a:pt x="4242" y="1"/>
                      <a:pt x="4008" y="20"/>
                      <a:pt x="3773" y="61"/>
                    </a:cubicBezTo>
                    <a:cubicBezTo>
                      <a:pt x="1529" y="418"/>
                      <a:pt x="0" y="2532"/>
                      <a:pt x="358" y="4809"/>
                    </a:cubicBezTo>
                    <a:cubicBezTo>
                      <a:pt x="681" y="6833"/>
                      <a:pt x="2433" y="8275"/>
                      <a:pt x="4444" y="8275"/>
                    </a:cubicBezTo>
                    <a:cubicBezTo>
                      <a:pt x="4662" y="8275"/>
                      <a:pt x="4883" y="8258"/>
                      <a:pt x="5106" y="8223"/>
                    </a:cubicBezTo>
                    <a:cubicBezTo>
                      <a:pt x="7382" y="7865"/>
                      <a:pt x="8943" y="5687"/>
                      <a:pt x="8520" y="3475"/>
                    </a:cubicBezTo>
                    <a:cubicBezTo>
                      <a:pt x="8200" y="1464"/>
                      <a:pt x="6468" y="1"/>
                      <a:pt x="44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5403850" y="2337075"/>
                <a:ext cx="222800" cy="206900"/>
              </a:xfrm>
              <a:custGeom>
                <a:rect b="b" l="l" r="r" t="t"/>
                <a:pathLst>
                  <a:path extrusionOk="0" h="8276" w="8912">
                    <a:moveTo>
                      <a:pt x="4435" y="1"/>
                    </a:moveTo>
                    <a:cubicBezTo>
                      <a:pt x="4217" y="1"/>
                      <a:pt x="3996" y="18"/>
                      <a:pt x="3773" y="53"/>
                    </a:cubicBezTo>
                    <a:cubicBezTo>
                      <a:pt x="1529" y="411"/>
                      <a:pt x="1" y="2524"/>
                      <a:pt x="358" y="4801"/>
                    </a:cubicBezTo>
                    <a:cubicBezTo>
                      <a:pt x="679" y="6812"/>
                      <a:pt x="2411" y="8275"/>
                      <a:pt x="4407" y="8275"/>
                    </a:cubicBezTo>
                    <a:cubicBezTo>
                      <a:pt x="4637" y="8275"/>
                      <a:pt x="4871" y="8256"/>
                      <a:pt x="5106" y="8215"/>
                    </a:cubicBezTo>
                    <a:cubicBezTo>
                      <a:pt x="7350" y="7857"/>
                      <a:pt x="8911" y="5744"/>
                      <a:pt x="8521" y="3467"/>
                    </a:cubicBezTo>
                    <a:cubicBezTo>
                      <a:pt x="8198" y="1443"/>
                      <a:pt x="6446" y="1"/>
                      <a:pt x="4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4859150" y="1381825"/>
                <a:ext cx="222775" cy="206875"/>
              </a:xfrm>
              <a:custGeom>
                <a:rect b="b" l="l" r="r" t="t"/>
                <a:pathLst>
                  <a:path extrusionOk="0" h="8275" w="8911">
                    <a:moveTo>
                      <a:pt x="4435" y="1"/>
                    </a:moveTo>
                    <a:cubicBezTo>
                      <a:pt x="4217" y="1"/>
                      <a:pt x="3995" y="17"/>
                      <a:pt x="3773" y="52"/>
                    </a:cubicBezTo>
                    <a:cubicBezTo>
                      <a:pt x="1529" y="410"/>
                      <a:pt x="1" y="2524"/>
                      <a:pt x="358" y="4800"/>
                    </a:cubicBezTo>
                    <a:cubicBezTo>
                      <a:pt x="679" y="6812"/>
                      <a:pt x="2411" y="8275"/>
                      <a:pt x="4406" y="8275"/>
                    </a:cubicBezTo>
                    <a:cubicBezTo>
                      <a:pt x="4637" y="8275"/>
                      <a:pt x="4871" y="8255"/>
                      <a:pt x="5106" y="8215"/>
                    </a:cubicBezTo>
                    <a:cubicBezTo>
                      <a:pt x="7350" y="7857"/>
                      <a:pt x="8911" y="5711"/>
                      <a:pt x="8521" y="3467"/>
                    </a:cubicBezTo>
                    <a:cubicBezTo>
                      <a:pt x="8198" y="1443"/>
                      <a:pt x="6446" y="1"/>
                      <a:pt x="4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4899800" y="1635500"/>
                <a:ext cx="222775" cy="207475"/>
              </a:xfrm>
              <a:custGeom>
                <a:rect b="b" l="l" r="r" t="t"/>
                <a:pathLst>
                  <a:path extrusionOk="0" h="8299" w="8911">
                    <a:moveTo>
                      <a:pt x="4424" y="0"/>
                    </a:moveTo>
                    <a:cubicBezTo>
                      <a:pt x="4209" y="0"/>
                      <a:pt x="3992" y="17"/>
                      <a:pt x="3773" y="52"/>
                    </a:cubicBezTo>
                    <a:cubicBezTo>
                      <a:pt x="1529" y="442"/>
                      <a:pt x="1" y="2588"/>
                      <a:pt x="358" y="4832"/>
                    </a:cubicBezTo>
                    <a:cubicBezTo>
                      <a:pt x="681" y="6856"/>
                      <a:pt x="2433" y="8298"/>
                      <a:pt x="4444" y="8298"/>
                    </a:cubicBezTo>
                    <a:cubicBezTo>
                      <a:pt x="4662" y="8298"/>
                      <a:pt x="4884" y="8281"/>
                      <a:pt x="5106" y="8246"/>
                    </a:cubicBezTo>
                    <a:cubicBezTo>
                      <a:pt x="7383" y="7889"/>
                      <a:pt x="8911" y="5710"/>
                      <a:pt x="8521" y="3499"/>
                    </a:cubicBezTo>
                    <a:cubicBezTo>
                      <a:pt x="8197" y="1471"/>
                      <a:pt x="6440" y="0"/>
                      <a:pt x="44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4941275" y="1889950"/>
                <a:ext cx="222775" cy="206875"/>
              </a:xfrm>
              <a:custGeom>
                <a:rect b="b" l="l" r="r" t="t"/>
                <a:pathLst>
                  <a:path extrusionOk="0" h="8275" w="8911">
                    <a:moveTo>
                      <a:pt x="4434" y="0"/>
                    </a:moveTo>
                    <a:cubicBezTo>
                      <a:pt x="4216" y="0"/>
                      <a:pt x="3995" y="17"/>
                      <a:pt x="3772" y="52"/>
                    </a:cubicBezTo>
                    <a:cubicBezTo>
                      <a:pt x="1561" y="410"/>
                      <a:pt x="0" y="2524"/>
                      <a:pt x="358" y="4800"/>
                    </a:cubicBezTo>
                    <a:cubicBezTo>
                      <a:pt x="708" y="6812"/>
                      <a:pt x="2417" y="8274"/>
                      <a:pt x="4430" y="8274"/>
                    </a:cubicBezTo>
                    <a:cubicBezTo>
                      <a:pt x="4663" y="8274"/>
                      <a:pt x="4899" y="8255"/>
                      <a:pt x="5138" y="8214"/>
                    </a:cubicBezTo>
                    <a:cubicBezTo>
                      <a:pt x="7350" y="7857"/>
                      <a:pt x="8910" y="5743"/>
                      <a:pt x="8520" y="3467"/>
                    </a:cubicBezTo>
                    <a:cubicBezTo>
                      <a:pt x="8197" y="1442"/>
                      <a:pt x="6445"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4981925" y="2145225"/>
                <a:ext cx="223575" cy="206675"/>
              </a:xfrm>
              <a:custGeom>
                <a:rect b="b" l="l" r="r" t="t"/>
                <a:pathLst>
                  <a:path extrusionOk="0" h="8267" w="8943">
                    <a:moveTo>
                      <a:pt x="4434" y="0"/>
                    </a:moveTo>
                    <a:cubicBezTo>
                      <a:pt x="4216" y="0"/>
                      <a:pt x="3995" y="17"/>
                      <a:pt x="3772" y="52"/>
                    </a:cubicBezTo>
                    <a:cubicBezTo>
                      <a:pt x="1561" y="410"/>
                      <a:pt x="0" y="2524"/>
                      <a:pt x="358" y="4800"/>
                    </a:cubicBezTo>
                    <a:cubicBezTo>
                      <a:pt x="710" y="6824"/>
                      <a:pt x="2438" y="8267"/>
                      <a:pt x="4469" y="8267"/>
                    </a:cubicBezTo>
                    <a:cubicBezTo>
                      <a:pt x="4689" y="8267"/>
                      <a:pt x="4912" y="8250"/>
                      <a:pt x="5138" y="8215"/>
                    </a:cubicBezTo>
                    <a:cubicBezTo>
                      <a:pt x="7415" y="7857"/>
                      <a:pt x="8943" y="5678"/>
                      <a:pt x="8520" y="3467"/>
                    </a:cubicBezTo>
                    <a:cubicBezTo>
                      <a:pt x="8197" y="1442"/>
                      <a:pt x="6445"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5023375" y="2398900"/>
                <a:ext cx="222775" cy="207450"/>
              </a:xfrm>
              <a:custGeom>
                <a:rect b="b" l="l" r="r" t="t"/>
                <a:pathLst>
                  <a:path extrusionOk="0" h="8298" w="8911">
                    <a:moveTo>
                      <a:pt x="4457" y="0"/>
                    </a:moveTo>
                    <a:cubicBezTo>
                      <a:pt x="4242" y="0"/>
                      <a:pt x="4025" y="17"/>
                      <a:pt x="3805" y="51"/>
                    </a:cubicBezTo>
                    <a:cubicBezTo>
                      <a:pt x="1561" y="409"/>
                      <a:pt x="1" y="2555"/>
                      <a:pt x="391" y="4832"/>
                    </a:cubicBezTo>
                    <a:cubicBezTo>
                      <a:pt x="714" y="6830"/>
                      <a:pt x="2472" y="8297"/>
                      <a:pt x="4487" y="8297"/>
                    </a:cubicBezTo>
                    <a:cubicBezTo>
                      <a:pt x="4702" y="8297"/>
                      <a:pt x="4919" y="8281"/>
                      <a:pt x="5139" y="8246"/>
                    </a:cubicBezTo>
                    <a:cubicBezTo>
                      <a:pt x="7383" y="7856"/>
                      <a:pt x="8911" y="5710"/>
                      <a:pt x="8553" y="3466"/>
                    </a:cubicBezTo>
                    <a:cubicBezTo>
                      <a:pt x="8230" y="1467"/>
                      <a:pt x="6472" y="0"/>
                      <a:pt x="44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4921750" y="1418075"/>
                <a:ext cx="136600" cy="148400"/>
              </a:xfrm>
              <a:custGeom>
                <a:rect b="b" l="l" r="r" t="t"/>
                <a:pathLst>
                  <a:path extrusionOk="0" h="5936" w="5464">
                    <a:moveTo>
                      <a:pt x="3870" y="1"/>
                    </a:moveTo>
                    <a:lnTo>
                      <a:pt x="1" y="5301"/>
                    </a:lnTo>
                    <a:cubicBezTo>
                      <a:pt x="572" y="5691"/>
                      <a:pt x="1226" y="5935"/>
                      <a:pt x="1913" y="5935"/>
                    </a:cubicBezTo>
                    <a:cubicBezTo>
                      <a:pt x="2087" y="5935"/>
                      <a:pt x="2262" y="5920"/>
                      <a:pt x="2440" y="5887"/>
                    </a:cubicBezTo>
                    <a:cubicBezTo>
                      <a:pt x="4228" y="5594"/>
                      <a:pt x="5464" y="3903"/>
                      <a:pt x="5171" y="2115"/>
                    </a:cubicBezTo>
                    <a:cubicBezTo>
                      <a:pt x="5041" y="1237"/>
                      <a:pt x="4521" y="489"/>
                      <a:pt x="3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4881100" y="1402550"/>
                <a:ext cx="137425" cy="149700"/>
              </a:xfrm>
              <a:custGeom>
                <a:rect b="b" l="l" r="r" t="t"/>
                <a:pathLst>
                  <a:path extrusionOk="0" h="5988" w="5497">
                    <a:moveTo>
                      <a:pt x="3514" y="1"/>
                    </a:moveTo>
                    <a:cubicBezTo>
                      <a:pt x="3351" y="1"/>
                      <a:pt x="3187" y="12"/>
                      <a:pt x="3025" y="36"/>
                    </a:cubicBezTo>
                    <a:cubicBezTo>
                      <a:pt x="1236" y="329"/>
                      <a:pt x="1" y="2020"/>
                      <a:pt x="293" y="3809"/>
                    </a:cubicBezTo>
                    <a:cubicBezTo>
                      <a:pt x="456" y="4719"/>
                      <a:pt x="944" y="5467"/>
                      <a:pt x="1627" y="5987"/>
                    </a:cubicBezTo>
                    <a:lnTo>
                      <a:pt x="5496" y="654"/>
                    </a:lnTo>
                    <a:cubicBezTo>
                      <a:pt x="4940" y="230"/>
                      <a:pt x="4232" y="1"/>
                      <a:pt x="351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4962400" y="1672550"/>
                <a:ext cx="136600" cy="149200"/>
              </a:xfrm>
              <a:custGeom>
                <a:rect b="b" l="l" r="r" t="t"/>
                <a:pathLst>
                  <a:path extrusionOk="0" h="5968" w="5464">
                    <a:moveTo>
                      <a:pt x="3870" y="0"/>
                    </a:moveTo>
                    <a:lnTo>
                      <a:pt x="1" y="5334"/>
                    </a:lnTo>
                    <a:cubicBezTo>
                      <a:pt x="572" y="5723"/>
                      <a:pt x="1226" y="5967"/>
                      <a:pt x="1913" y="5967"/>
                    </a:cubicBezTo>
                    <a:cubicBezTo>
                      <a:pt x="2087" y="5967"/>
                      <a:pt x="2262" y="5952"/>
                      <a:pt x="2440" y="5919"/>
                    </a:cubicBezTo>
                    <a:cubicBezTo>
                      <a:pt x="4228" y="5626"/>
                      <a:pt x="5464" y="3903"/>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4923375" y="1657000"/>
                <a:ext cx="136600" cy="148900"/>
              </a:xfrm>
              <a:custGeom>
                <a:rect b="b" l="l" r="r" t="t"/>
                <a:pathLst>
                  <a:path extrusionOk="0" h="5956" w="5464">
                    <a:moveTo>
                      <a:pt x="3495" y="1"/>
                    </a:moveTo>
                    <a:cubicBezTo>
                      <a:pt x="3330" y="1"/>
                      <a:pt x="3162" y="13"/>
                      <a:pt x="2992" y="37"/>
                    </a:cubicBezTo>
                    <a:cubicBezTo>
                      <a:pt x="1204" y="297"/>
                      <a:pt x="1" y="2021"/>
                      <a:pt x="261" y="3809"/>
                    </a:cubicBezTo>
                    <a:cubicBezTo>
                      <a:pt x="423" y="4687"/>
                      <a:pt x="911" y="5468"/>
                      <a:pt x="1627" y="5956"/>
                    </a:cubicBezTo>
                    <a:lnTo>
                      <a:pt x="5464" y="622"/>
                    </a:lnTo>
                    <a:cubicBezTo>
                      <a:pt x="4882" y="226"/>
                      <a:pt x="4214" y="1"/>
                      <a:pt x="349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5004675" y="1927000"/>
                <a:ext cx="135800" cy="148500"/>
              </a:xfrm>
              <a:custGeom>
                <a:rect b="b" l="l" r="r" t="t"/>
                <a:pathLst>
                  <a:path extrusionOk="0" h="5940" w="5432">
                    <a:moveTo>
                      <a:pt x="3838" y="1"/>
                    </a:moveTo>
                    <a:lnTo>
                      <a:pt x="1" y="5334"/>
                    </a:lnTo>
                    <a:cubicBezTo>
                      <a:pt x="536" y="5717"/>
                      <a:pt x="1171" y="5939"/>
                      <a:pt x="1859" y="5939"/>
                    </a:cubicBezTo>
                    <a:cubicBezTo>
                      <a:pt x="2049" y="5939"/>
                      <a:pt x="2243" y="5922"/>
                      <a:pt x="2440" y="5887"/>
                    </a:cubicBezTo>
                    <a:cubicBezTo>
                      <a:pt x="4228" y="5594"/>
                      <a:pt x="5431" y="3903"/>
                      <a:pt x="5139" y="2115"/>
                    </a:cubicBezTo>
                    <a:cubicBezTo>
                      <a:pt x="5041" y="1269"/>
                      <a:pt x="4488" y="489"/>
                      <a:pt x="3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4964025" y="1911175"/>
                <a:ext cx="136600" cy="150000"/>
              </a:xfrm>
              <a:custGeom>
                <a:rect b="b" l="l" r="r" t="t"/>
                <a:pathLst>
                  <a:path extrusionOk="0" h="6000" w="5464">
                    <a:moveTo>
                      <a:pt x="3534" y="0"/>
                    </a:moveTo>
                    <a:cubicBezTo>
                      <a:pt x="3355" y="0"/>
                      <a:pt x="3175" y="16"/>
                      <a:pt x="2992" y="49"/>
                    </a:cubicBezTo>
                    <a:cubicBezTo>
                      <a:pt x="1204" y="341"/>
                      <a:pt x="1" y="2065"/>
                      <a:pt x="261" y="3853"/>
                    </a:cubicBezTo>
                    <a:cubicBezTo>
                      <a:pt x="423" y="4731"/>
                      <a:pt x="911" y="5512"/>
                      <a:pt x="1627" y="6000"/>
                    </a:cubicBezTo>
                    <a:lnTo>
                      <a:pt x="5464" y="666"/>
                    </a:lnTo>
                    <a:cubicBezTo>
                      <a:pt x="4918" y="250"/>
                      <a:pt x="4246" y="0"/>
                      <a:pt x="3534"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5045325" y="2180675"/>
                <a:ext cx="135800" cy="148800"/>
              </a:xfrm>
              <a:custGeom>
                <a:rect b="b" l="l" r="r" t="t"/>
                <a:pathLst>
                  <a:path extrusionOk="0" h="5952" w="5432">
                    <a:moveTo>
                      <a:pt x="3838" y="0"/>
                    </a:moveTo>
                    <a:lnTo>
                      <a:pt x="1" y="5333"/>
                    </a:lnTo>
                    <a:cubicBezTo>
                      <a:pt x="528" y="5710"/>
                      <a:pt x="1153" y="5951"/>
                      <a:pt x="1830" y="5951"/>
                    </a:cubicBezTo>
                    <a:cubicBezTo>
                      <a:pt x="2029" y="5951"/>
                      <a:pt x="2233" y="5930"/>
                      <a:pt x="2440" y="5886"/>
                    </a:cubicBezTo>
                    <a:cubicBezTo>
                      <a:pt x="4228" y="5626"/>
                      <a:pt x="5431" y="3902"/>
                      <a:pt x="5139" y="2114"/>
                    </a:cubicBezTo>
                    <a:cubicBezTo>
                      <a:pt x="5041" y="1268"/>
                      <a:pt x="4553" y="488"/>
                      <a:pt x="3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005500" y="2165550"/>
                <a:ext cx="137400" cy="149275"/>
              </a:xfrm>
              <a:custGeom>
                <a:rect b="b" l="l" r="r" t="t"/>
                <a:pathLst>
                  <a:path extrusionOk="0" h="5971" w="5496">
                    <a:moveTo>
                      <a:pt x="3562" y="1"/>
                    </a:moveTo>
                    <a:cubicBezTo>
                      <a:pt x="3375" y="1"/>
                      <a:pt x="3185" y="18"/>
                      <a:pt x="2992" y="52"/>
                    </a:cubicBezTo>
                    <a:cubicBezTo>
                      <a:pt x="1203" y="345"/>
                      <a:pt x="0" y="2036"/>
                      <a:pt x="293" y="3824"/>
                    </a:cubicBezTo>
                    <a:cubicBezTo>
                      <a:pt x="455" y="4735"/>
                      <a:pt x="943" y="5483"/>
                      <a:pt x="1626" y="5971"/>
                    </a:cubicBezTo>
                    <a:lnTo>
                      <a:pt x="5496" y="670"/>
                    </a:lnTo>
                    <a:cubicBezTo>
                      <a:pt x="4907" y="234"/>
                      <a:pt x="4257" y="1"/>
                      <a:pt x="356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5086800" y="2435125"/>
                <a:ext cx="135775" cy="148400"/>
              </a:xfrm>
              <a:custGeom>
                <a:rect b="b" l="l" r="r" t="t"/>
                <a:pathLst>
                  <a:path extrusionOk="0" h="5936" w="5431">
                    <a:moveTo>
                      <a:pt x="3870" y="1"/>
                    </a:moveTo>
                    <a:lnTo>
                      <a:pt x="0" y="5334"/>
                    </a:lnTo>
                    <a:cubicBezTo>
                      <a:pt x="544" y="5696"/>
                      <a:pt x="1191" y="5935"/>
                      <a:pt x="1892" y="5935"/>
                    </a:cubicBezTo>
                    <a:cubicBezTo>
                      <a:pt x="2071" y="5935"/>
                      <a:pt x="2254" y="5920"/>
                      <a:pt x="2439" y="5887"/>
                    </a:cubicBezTo>
                    <a:cubicBezTo>
                      <a:pt x="4228" y="5594"/>
                      <a:pt x="5431" y="3903"/>
                      <a:pt x="5171" y="2114"/>
                    </a:cubicBezTo>
                    <a:cubicBezTo>
                      <a:pt x="5041" y="1269"/>
                      <a:pt x="4520" y="521"/>
                      <a:pt x="3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5046150" y="2419900"/>
                <a:ext cx="137400" cy="149400"/>
              </a:xfrm>
              <a:custGeom>
                <a:rect b="b" l="l" r="r" t="t"/>
                <a:pathLst>
                  <a:path extrusionOk="0" h="5976" w="5496">
                    <a:moveTo>
                      <a:pt x="3440" y="0"/>
                    </a:moveTo>
                    <a:cubicBezTo>
                      <a:pt x="3292" y="0"/>
                      <a:pt x="3142" y="8"/>
                      <a:pt x="2992" y="24"/>
                    </a:cubicBezTo>
                    <a:cubicBezTo>
                      <a:pt x="1203" y="317"/>
                      <a:pt x="0" y="2040"/>
                      <a:pt x="293" y="3829"/>
                    </a:cubicBezTo>
                    <a:cubicBezTo>
                      <a:pt x="455" y="4707"/>
                      <a:pt x="943" y="5488"/>
                      <a:pt x="1626" y="5975"/>
                    </a:cubicBezTo>
                    <a:lnTo>
                      <a:pt x="5496" y="642"/>
                    </a:lnTo>
                    <a:cubicBezTo>
                      <a:pt x="4899" y="208"/>
                      <a:pt x="4188" y="0"/>
                      <a:pt x="3440"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5302225" y="1357100"/>
                <a:ext cx="135800" cy="148400"/>
              </a:xfrm>
              <a:custGeom>
                <a:rect b="b" l="l" r="r" t="t"/>
                <a:pathLst>
                  <a:path extrusionOk="0" h="5936" w="5432">
                    <a:moveTo>
                      <a:pt x="3871" y="1"/>
                    </a:moveTo>
                    <a:lnTo>
                      <a:pt x="1" y="5301"/>
                    </a:lnTo>
                    <a:cubicBezTo>
                      <a:pt x="546" y="5691"/>
                      <a:pt x="1195" y="5935"/>
                      <a:pt x="1898" y="5935"/>
                    </a:cubicBezTo>
                    <a:cubicBezTo>
                      <a:pt x="2075" y="5935"/>
                      <a:pt x="2256" y="5920"/>
                      <a:pt x="2440" y="5887"/>
                    </a:cubicBezTo>
                    <a:cubicBezTo>
                      <a:pt x="4228" y="5594"/>
                      <a:pt x="5432" y="3903"/>
                      <a:pt x="5171" y="2115"/>
                    </a:cubicBezTo>
                    <a:cubicBezTo>
                      <a:pt x="5041" y="1204"/>
                      <a:pt x="4554" y="489"/>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5262400" y="1341275"/>
                <a:ext cx="137425" cy="150000"/>
              </a:xfrm>
              <a:custGeom>
                <a:rect b="b" l="l" r="r" t="t"/>
                <a:pathLst>
                  <a:path extrusionOk="0" h="6000" w="5497">
                    <a:moveTo>
                      <a:pt x="3547" y="0"/>
                    </a:moveTo>
                    <a:cubicBezTo>
                      <a:pt x="3375" y="0"/>
                      <a:pt x="3200" y="16"/>
                      <a:pt x="3025" y="48"/>
                    </a:cubicBezTo>
                    <a:cubicBezTo>
                      <a:pt x="1236" y="341"/>
                      <a:pt x="0" y="2032"/>
                      <a:pt x="293" y="3821"/>
                    </a:cubicBezTo>
                    <a:cubicBezTo>
                      <a:pt x="456" y="4731"/>
                      <a:pt x="943" y="5479"/>
                      <a:pt x="1626" y="6000"/>
                    </a:cubicBezTo>
                    <a:lnTo>
                      <a:pt x="5496" y="666"/>
                    </a:lnTo>
                    <a:cubicBezTo>
                      <a:pt x="4898" y="250"/>
                      <a:pt x="4237" y="0"/>
                      <a:pt x="354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5342875" y="1610750"/>
                <a:ext cx="135800" cy="148475"/>
              </a:xfrm>
              <a:custGeom>
                <a:rect b="b" l="l" r="r" t="t"/>
                <a:pathLst>
                  <a:path extrusionOk="0" h="5939" w="5432">
                    <a:moveTo>
                      <a:pt x="3871" y="1"/>
                    </a:moveTo>
                    <a:lnTo>
                      <a:pt x="1" y="5334"/>
                    </a:lnTo>
                    <a:cubicBezTo>
                      <a:pt x="536" y="5716"/>
                      <a:pt x="1171" y="5939"/>
                      <a:pt x="1859" y="5939"/>
                    </a:cubicBezTo>
                    <a:cubicBezTo>
                      <a:pt x="2049" y="5939"/>
                      <a:pt x="2243" y="5922"/>
                      <a:pt x="2440" y="5887"/>
                    </a:cubicBezTo>
                    <a:cubicBezTo>
                      <a:pt x="4228" y="5627"/>
                      <a:pt x="5432" y="3903"/>
                      <a:pt x="5171" y="2115"/>
                    </a:cubicBezTo>
                    <a:cubicBezTo>
                      <a:pt x="5041" y="1269"/>
                      <a:pt x="4554" y="489"/>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5303050" y="1595650"/>
                <a:ext cx="137425" cy="149275"/>
              </a:xfrm>
              <a:custGeom>
                <a:rect b="b" l="l" r="r" t="t"/>
                <a:pathLst>
                  <a:path extrusionOk="0" h="5971" w="5497">
                    <a:moveTo>
                      <a:pt x="3590" y="0"/>
                    </a:moveTo>
                    <a:cubicBezTo>
                      <a:pt x="3402" y="0"/>
                      <a:pt x="3213" y="17"/>
                      <a:pt x="3025" y="52"/>
                    </a:cubicBezTo>
                    <a:cubicBezTo>
                      <a:pt x="1236" y="312"/>
                      <a:pt x="0" y="2036"/>
                      <a:pt x="293" y="3824"/>
                    </a:cubicBezTo>
                    <a:cubicBezTo>
                      <a:pt x="456" y="4702"/>
                      <a:pt x="943" y="5483"/>
                      <a:pt x="1626" y="5971"/>
                    </a:cubicBezTo>
                    <a:lnTo>
                      <a:pt x="5496" y="637"/>
                    </a:lnTo>
                    <a:cubicBezTo>
                      <a:pt x="4959" y="228"/>
                      <a:pt x="4282" y="0"/>
                      <a:pt x="3590"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5384350" y="1865225"/>
                <a:ext cx="135800" cy="148375"/>
              </a:xfrm>
              <a:custGeom>
                <a:rect b="b" l="l" r="r" t="t"/>
                <a:pathLst>
                  <a:path extrusionOk="0" h="5935" w="5432">
                    <a:moveTo>
                      <a:pt x="3870" y="0"/>
                    </a:moveTo>
                    <a:lnTo>
                      <a:pt x="0" y="5301"/>
                    </a:lnTo>
                    <a:cubicBezTo>
                      <a:pt x="545" y="5691"/>
                      <a:pt x="1215" y="5935"/>
                      <a:pt x="1910" y="5935"/>
                    </a:cubicBezTo>
                    <a:cubicBezTo>
                      <a:pt x="2085" y="5935"/>
                      <a:pt x="2262" y="5919"/>
                      <a:pt x="2439" y="5887"/>
                    </a:cubicBezTo>
                    <a:cubicBezTo>
                      <a:pt x="4228" y="5594"/>
                      <a:pt x="5431" y="3870"/>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5344500" y="1849700"/>
                <a:ext cx="137425" cy="149700"/>
              </a:xfrm>
              <a:custGeom>
                <a:rect b="b" l="l" r="r" t="t"/>
                <a:pathLst>
                  <a:path extrusionOk="0" h="5988" w="5497">
                    <a:moveTo>
                      <a:pt x="3511" y="0"/>
                    </a:moveTo>
                    <a:cubicBezTo>
                      <a:pt x="3350" y="0"/>
                      <a:pt x="3188" y="12"/>
                      <a:pt x="3025" y="36"/>
                    </a:cubicBezTo>
                    <a:cubicBezTo>
                      <a:pt x="1237" y="329"/>
                      <a:pt x="1" y="2020"/>
                      <a:pt x="293" y="3808"/>
                    </a:cubicBezTo>
                    <a:cubicBezTo>
                      <a:pt x="456" y="4719"/>
                      <a:pt x="944" y="5499"/>
                      <a:pt x="1627" y="5987"/>
                    </a:cubicBezTo>
                    <a:lnTo>
                      <a:pt x="5497" y="654"/>
                    </a:lnTo>
                    <a:cubicBezTo>
                      <a:pt x="4914" y="230"/>
                      <a:pt x="4222" y="0"/>
                      <a:pt x="3511"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5425000" y="2119700"/>
                <a:ext cx="135800" cy="149200"/>
              </a:xfrm>
              <a:custGeom>
                <a:rect b="b" l="l" r="r" t="t"/>
                <a:pathLst>
                  <a:path extrusionOk="0" h="5968" w="5432">
                    <a:moveTo>
                      <a:pt x="3870" y="0"/>
                    </a:moveTo>
                    <a:lnTo>
                      <a:pt x="0" y="5333"/>
                    </a:lnTo>
                    <a:cubicBezTo>
                      <a:pt x="545" y="5723"/>
                      <a:pt x="1194" y="5967"/>
                      <a:pt x="1897" y="5967"/>
                    </a:cubicBezTo>
                    <a:cubicBezTo>
                      <a:pt x="2075" y="5967"/>
                      <a:pt x="2256" y="5951"/>
                      <a:pt x="2439" y="5919"/>
                    </a:cubicBezTo>
                    <a:cubicBezTo>
                      <a:pt x="4228" y="5626"/>
                      <a:pt x="5431" y="3902"/>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5385150" y="2104075"/>
                <a:ext cx="137425" cy="148975"/>
              </a:xfrm>
              <a:custGeom>
                <a:rect b="b" l="l" r="r" t="t"/>
                <a:pathLst>
                  <a:path extrusionOk="0" h="5959" w="5497">
                    <a:moveTo>
                      <a:pt x="3554" y="1"/>
                    </a:moveTo>
                    <a:cubicBezTo>
                      <a:pt x="3378" y="1"/>
                      <a:pt x="3201" y="14"/>
                      <a:pt x="3025" y="40"/>
                    </a:cubicBezTo>
                    <a:cubicBezTo>
                      <a:pt x="1237" y="300"/>
                      <a:pt x="1" y="2023"/>
                      <a:pt x="293" y="3812"/>
                    </a:cubicBezTo>
                    <a:cubicBezTo>
                      <a:pt x="456" y="4690"/>
                      <a:pt x="944" y="5470"/>
                      <a:pt x="1627" y="5958"/>
                    </a:cubicBezTo>
                    <a:lnTo>
                      <a:pt x="5497" y="625"/>
                    </a:lnTo>
                    <a:cubicBezTo>
                      <a:pt x="4950" y="209"/>
                      <a:pt x="4258" y="1"/>
                      <a:pt x="355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5466450" y="2374150"/>
                <a:ext cx="136625" cy="148400"/>
              </a:xfrm>
              <a:custGeom>
                <a:rect b="b" l="l" r="r" t="t"/>
                <a:pathLst>
                  <a:path extrusionOk="0" h="5936" w="5465">
                    <a:moveTo>
                      <a:pt x="3871" y="1"/>
                    </a:moveTo>
                    <a:lnTo>
                      <a:pt x="1" y="5334"/>
                    </a:lnTo>
                    <a:cubicBezTo>
                      <a:pt x="571" y="5697"/>
                      <a:pt x="1223" y="5935"/>
                      <a:pt x="1909" y="5935"/>
                    </a:cubicBezTo>
                    <a:cubicBezTo>
                      <a:pt x="2084" y="5935"/>
                      <a:pt x="2261" y="5920"/>
                      <a:pt x="2440" y="5887"/>
                    </a:cubicBezTo>
                    <a:cubicBezTo>
                      <a:pt x="4228" y="5594"/>
                      <a:pt x="5464" y="3903"/>
                      <a:pt x="5171" y="2114"/>
                    </a:cubicBezTo>
                    <a:cubicBezTo>
                      <a:pt x="5041" y="1269"/>
                      <a:pt x="4554" y="488"/>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a:off x="5427425" y="2358325"/>
                <a:ext cx="136625" cy="150000"/>
              </a:xfrm>
              <a:custGeom>
                <a:rect b="b" l="l" r="r" t="t"/>
                <a:pathLst>
                  <a:path extrusionOk="0" h="6000" w="5465">
                    <a:moveTo>
                      <a:pt x="3531" y="0"/>
                    </a:moveTo>
                    <a:cubicBezTo>
                      <a:pt x="3354" y="0"/>
                      <a:pt x="3175" y="16"/>
                      <a:pt x="2993" y="48"/>
                    </a:cubicBezTo>
                    <a:cubicBezTo>
                      <a:pt x="1204" y="341"/>
                      <a:pt x="1" y="2065"/>
                      <a:pt x="261" y="3853"/>
                    </a:cubicBezTo>
                    <a:cubicBezTo>
                      <a:pt x="424" y="4731"/>
                      <a:pt x="911" y="5512"/>
                      <a:pt x="1627" y="5999"/>
                    </a:cubicBezTo>
                    <a:lnTo>
                      <a:pt x="5464" y="666"/>
                    </a:lnTo>
                    <a:cubicBezTo>
                      <a:pt x="4892" y="250"/>
                      <a:pt x="4236" y="0"/>
                      <a:pt x="3531"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4907925" y="1427850"/>
                <a:ext cx="52875" cy="88625"/>
              </a:xfrm>
              <a:custGeom>
                <a:rect b="b" l="l" r="r" t="t"/>
                <a:pathLst>
                  <a:path extrusionOk="0" fill="none" h="3545" w="2115">
                    <a:moveTo>
                      <a:pt x="2115" y="0"/>
                    </a:moveTo>
                    <a:cubicBezTo>
                      <a:pt x="846" y="195"/>
                      <a:pt x="1" y="1398"/>
                      <a:pt x="196" y="2699"/>
                    </a:cubicBezTo>
                    <a:cubicBezTo>
                      <a:pt x="228" y="3024"/>
                      <a:pt x="358" y="3284"/>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5287600" y="1366050"/>
                <a:ext cx="52875" cy="88650"/>
              </a:xfrm>
              <a:custGeom>
                <a:rect b="b" l="l" r="r" t="t"/>
                <a:pathLst>
                  <a:path extrusionOk="0" fill="none" h="3546" w="2115">
                    <a:moveTo>
                      <a:pt x="2114" y="1"/>
                    </a:moveTo>
                    <a:cubicBezTo>
                      <a:pt x="878" y="196"/>
                      <a:pt x="0" y="1366"/>
                      <a:pt x="228" y="2667"/>
                    </a:cubicBezTo>
                    <a:cubicBezTo>
                      <a:pt x="261" y="2992"/>
                      <a:pt x="391" y="3285"/>
                      <a:pt x="553"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4949400" y="1682300"/>
                <a:ext cx="52875" cy="87825"/>
              </a:xfrm>
              <a:custGeom>
                <a:rect b="b" l="l" r="r" t="t"/>
                <a:pathLst>
                  <a:path extrusionOk="0" fill="none" h="3513" w="2115">
                    <a:moveTo>
                      <a:pt x="2114" y="1"/>
                    </a:moveTo>
                    <a:cubicBezTo>
                      <a:pt x="846" y="196"/>
                      <a:pt x="0" y="1366"/>
                      <a:pt x="195" y="2667"/>
                    </a:cubicBezTo>
                    <a:cubicBezTo>
                      <a:pt x="260" y="2992"/>
                      <a:pt x="358" y="3285"/>
                      <a:pt x="521" y="3513"/>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5329875" y="1619700"/>
                <a:ext cx="52875" cy="88650"/>
              </a:xfrm>
              <a:custGeom>
                <a:rect b="b" l="l" r="r" t="t"/>
                <a:pathLst>
                  <a:path extrusionOk="0" fill="none" h="3546" w="2115">
                    <a:moveTo>
                      <a:pt x="2114" y="1"/>
                    </a:moveTo>
                    <a:cubicBezTo>
                      <a:pt x="846" y="228"/>
                      <a:pt x="0" y="1399"/>
                      <a:pt x="196" y="2700"/>
                    </a:cubicBezTo>
                    <a:cubicBezTo>
                      <a:pt x="228" y="3025"/>
                      <a:pt x="358" y="3318"/>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4990050" y="1932700"/>
                <a:ext cx="52875" cy="88650"/>
              </a:xfrm>
              <a:custGeom>
                <a:rect b="b" l="l" r="r" t="t"/>
                <a:pathLst>
                  <a:path extrusionOk="0" fill="none" h="3546" w="2115">
                    <a:moveTo>
                      <a:pt x="2114" y="1"/>
                    </a:moveTo>
                    <a:cubicBezTo>
                      <a:pt x="846" y="228"/>
                      <a:pt x="0" y="1399"/>
                      <a:pt x="195" y="2700"/>
                    </a:cubicBezTo>
                    <a:cubicBezTo>
                      <a:pt x="260" y="3025"/>
                      <a:pt x="358" y="3318"/>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5370525" y="1870925"/>
                <a:ext cx="52875" cy="88625"/>
              </a:xfrm>
              <a:custGeom>
                <a:rect b="b" l="l" r="r" t="t"/>
                <a:pathLst>
                  <a:path extrusionOk="0" fill="none" h="3545" w="2115">
                    <a:moveTo>
                      <a:pt x="2114" y="0"/>
                    </a:moveTo>
                    <a:cubicBezTo>
                      <a:pt x="846" y="195"/>
                      <a:pt x="0" y="1398"/>
                      <a:pt x="196" y="2699"/>
                    </a:cubicBezTo>
                    <a:cubicBezTo>
                      <a:pt x="228" y="3024"/>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5030700" y="2187175"/>
                <a:ext cx="52850" cy="88625"/>
              </a:xfrm>
              <a:custGeom>
                <a:rect b="b" l="l" r="r" t="t"/>
                <a:pathLst>
                  <a:path extrusionOk="0" fill="none" h="3545" w="2114">
                    <a:moveTo>
                      <a:pt x="2114" y="0"/>
                    </a:moveTo>
                    <a:cubicBezTo>
                      <a:pt x="846" y="195"/>
                      <a:pt x="0" y="1366"/>
                      <a:pt x="195" y="2667"/>
                    </a:cubicBezTo>
                    <a:cubicBezTo>
                      <a:pt x="260" y="2992"/>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5411175" y="2126200"/>
                <a:ext cx="52875" cy="88625"/>
              </a:xfrm>
              <a:custGeom>
                <a:rect b="b" l="l" r="r" t="t"/>
                <a:pathLst>
                  <a:path extrusionOk="0" fill="none" h="3545" w="2115">
                    <a:moveTo>
                      <a:pt x="2114" y="0"/>
                    </a:moveTo>
                    <a:cubicBezTo>
                      <a:pt x="846" y="195"/>
                      <a:pt x="0" y="1366"/>
                      <a:pt x="196" y="2667"/>
                    </a:cubicBezTo>
                    <a:cubicBezTo>
                      <a:pt x="228" y="2992"/>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5072150" y="2442450"/>
                <a:ext cx="52875" cy="87825"/>
              </a:xfrm>
              <a:custGeom>
                <a:rect b="b" l="l" r="r" t="t"/>
                <a:pathLst>
                  <a:path extrusionOk="0" fill="none" h="3513" w="2115">
                    <a:moveTo>
                      <a:pt x="2115" y="0"/>
                    </a:moveTo>
                    <a:cubicBezTo>
                      <a:pt x="846" y="195"/>
                      <a:pt x="1" y="1366"/>
                      <a:pt x="228" y="2667"/>
                    </a:cubicBezTo>
                    <a:cubicBezTo>
                      <a:pt x="261" y="2992"/>
                      <a:pt x="391" y="3285"/>
                      <a:pt x="554" y="3512"/>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5452625" y="2379850"/>
                <a:ext cx="52875" cy="88625"/>
              </a:xfrm>
              <a:custGeom>
                <a:rect b="b" l="l" r="r" t="t"/>
                <a:pathLst>
                  <a:path extrusionOk="0" fill="none" h="3545" w="2115">
                    <a:moveTo>
                      <a:pt x="2115" y="0"/>
                    </a:moveTo>
                    <a:cubicBezTo>
                      <a:pt x="846" y="228"/>
                      <a:pt x="1" y="1399"/>
                      <a:pt x="196" y="2699"/>
                    </a:cubicBezTo>
                    <a:cubicBezTo>
                      <a:pt x="229" y="3025"/>
                      <a:pt x="359" y="3317"/>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5" name="Google Shape;1235;p29"/>
          <p:cNvGrpSpPr/>
          <p:nvPr/>
        </p:nvGrpSpPr>
        <p:grpSpPr>
          <a:xfrm rot="4188766">
            <a:off x="314508" y="4071532"/>
            <a:ext cx="798503" cy="796971"/>
            <a:chOff x="7300864" y="642535"/>
            <a:chExt cx="798477" cy="796946"/>
          </a:xfrm>
        </p:grpSpPr>
        <p:sp>
          <p:nvSpPr>
            <p:cNvPr id="1236" name="Google Shape;1236;p29"/>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29"/>
          <p:cNvGrpSpPr/>
          <p:nvPr/>
        </p:nvGrpSpPr>
        <p:grpSpPr>
          <a:xfrm>
            <a:off x="926714" y="338535"/>
            <a:ext cx="798477" cy="796946"/>
            <a:chOff x="7632314" y="2652585"/>
            <a:chExt cx="798477" cy="796946"/>
          </a:xfrm>
        </p:grpSpPr>
        <p:sp>
          <p:nvSpPr>
            <p:cNvPr id="1240" name="Google Shape;1240;p29"/>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9"/>
          <p:cNvSpPr txBox="1"/>
          <p:nvPr>
            <p:ph idx="2" type="title"/>
          </p:nvPr>
        </p:nvSpPr>
        <p:spPr>
          <a:xfrm>
            <a:off x="1062125" y="1858027"/>
            <a:ext cx="3512400" cy="1055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000000"/>
                </a:solidFill>
              </a:rPr>
              <a:t>The lack of accurate medical cost predictions hinders individuals' ability to plan and budget for healthcare expenses. This leads to financial uncertainty and challenges in accessing appropriate healthcare services.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30"/>
          <p:cNvSpPr/>
          <p:nvPr/>
        </p:nvSpPr>
        <p:spPr>
          <a:xfrm>
            <a:off x="713225" y="1550025"/>
            <a:ext cx="4210200" cy="19932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30"/>
          <p:cNvGrpSpPr/>
          <p:nvPr/>
        </p:nvGrpSpPr>
        <p:grpSpPr>
          <a:xfrm>
            <a:off x="7300864" y="642535"/>
            <a:ext cx="798477" cy="796946"/>
            <a:chOff x="7300864" y="642535"/>
            <a:chExt cx="798477" cy="796946"/>
          </a:xfrm>
        </p:grpSpPr>
        <p:sp>
          <p:nvSpPr>
            <p:cNvPr id="1250" name="Google Shape;1250;p30"/>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30"/>
          <p:cNvGrpSpPr/>
          <p:nvPr/>
        </p:nvGrpSpPr>
        <p:grpSpPr>
          <a:xfrm>
            <a:off x="7476963" y="3627165"/>
            <a:ext cx="693913" cy="847457"/>
            <a:chOff x="7476963" y="3627165"/>
            <a:chExt cx="693913" cy="847457"/>
          </a:xfrm>
        </p:grpSpPr>
        <p:sp>
          <p:nvSpPr>
            <p:cNvPr id="1254" name="Google Shape;1254;p30"/>
            <p:cNvSpPr/>
            <p:nvPr/>
          </p:nvSpPr>
          <p:spPr>
            <a:xfrm rot="8999237">
              <a:off x="7645946" y="3665371"/>
              <a:ext cx="355946" cy="77109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rot="8999111">
              <a:off x="7595912" y="3677844"/>
              <a:ext cx="311017" cy="404310"/>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rot="8999111">
              <a:off x="7741158" y="4020161"/>
              <a:ext cx="309809" cy="40406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30"/>
          <p:cNvGrpSpPr/>
          <p:nvPr/>
        </p:nvGrpSpPr>
        <p:grpSpPr>
          <a:xfrm>
            <a:off x="7632314" y="2652585"/>
            <a:ext cx="798477" cy="796946"/>
            <a:chOff x="7632314" y="2652585"/>
            <a:chExt cx="798477" cy="796946"/>
          </a:xfrm>
        </p:grpSpPr>
        <p:sp>
          <p:nvSpPr>
            <p:cNvPr id="1258" name="Google Shape;1258;p30"/>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30"/>
          <p:cNvSpPr/>
          <p:nvPr/>
        </p:nvSpPr>
        <p:spPr>
          <a:xfrm>
            <a:off x="5261325" y="767600"/>
            <a:ext cx="1804140" cy="1804140"/>
          </a:xfrm>
          <a:custGeom>
            <a:rect b="b" l="l" r="r" t="t"/>
            <a:pathLst>
              <a:path extrusionOk="0" h="33376" w="33376">
                <a:moveTo>
                  <a:pt x="33375" y="16688"/>
                </a:moveTo>
                <a:cubicBezTo>
                  <a:pt x="33375" y="25898"/>
                  <a:pt x="25898" y="33375"/>
                  <a:pt x="16688" y="33375"/>
                </a:cubicBezTo>
                <a:cubicBezTo>
                  <a:pt x="7478" y="33375"/>
                  <a:pt x="1" y="25898"/>
                  <a:pt x="1" y="16688"/>
                </a:cubicBezTo>
                <a:cubicBezTo>
                  <a:pt x="1" y="7478"/>
                  <a:pt x="7478" y="1"/>
                  <a:pt x="16688" y="1"/>
                </a:cubicBezTo>
                <a:cubicBezTo>
                  <a:pt x="25898" y="1"/>
                  <a:pt x="33375" y="7478"/>
                  <a:pt x="33375" y="16688"/>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0"/>
          <p:cNvSpPr txBox="1"/>
          <p:nvPr>
            <p:ph type="title"/>
          </p:nvPr>
        </p:nvSpPr>
        <p:spPr>
          <a:xfrm>
            <a:off x="1411025" y="961277"/>
            <a:ext cx="35124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grpSp>
        <p:nvGrpSpPr>
          <p:cNvPr id="1263" name="Google Shape;1263;p30"/>
          <p:cNvGrpSpPr/>
          <p:nvPr/>
        </p:nvGrpSpPr>
        <p:grpSpPr>
          <a:xfrm>
            <a:off x="5325845" y="1436688"/>
            <a:ext cx="1804165" cy="2802176"/>
            <a:chOff x="5325845" y="1436688"/>
            <a:chExt cx="1804165" cy="2802176"/>
          </a:xfrm>
        </p:grpSpPr>
        <p:sp>
          <p:nvSpPr>
            <p:cNvPr id="1264" name="Google Shape;1264;p30"/>
            <p:cNvSpPr/>
            <p:nvPr/>
          </p:nvSpPr>
          <p:spPr>
            <a:xfrm>
              <a:off x="5325850" y="1436688"/>
              <a:ext cx="1804140" cy="2802176"/>
            </a:xfrm>
            <a:custGeom>
              <a:rect b="b" l="l" r="r" t="t"/>
              <a:pathLst>
                <a:path extrusionOk="0" h="60663" w="39057">
                  <a:moveTo>
                    <a:pt x="27405" y="0"/>
                  </a:moveTo>
                  <a:cubicBezTo>
                    <a:pt x="27247" y="0"/>
                    <a:pt x="27087" y="12"/>
                    <a:pt x="26926" y="36"/>
                  </a:cubicBezTo>
                  <a:lnTo>
                    <a:pt x="14959" y="2019"/>
                  </a:lnTo>
                  <a:lnTo>
                    <a:pt x="2927" y="3971"/>
                  </a:lnTo>
                  <a:cubicBezTo>
                    <a:pt x="1171" y="4231"/>
                    <a:pt x="0" y="5889"/>
                    <a:pt x="260" y="7710"/>
                  </a:cubicBezTo>
                  <a:lnTo>
                    <a:pt x="8390" y="57888"/>
                  </a:lnTo>
                  <a:cubicBezTo>
                    <a:pt x="8654" y="59500"/>
                    <a:pt x="10000" y="60662"/>
                    <a:pt x="11549" y="60662"/>
                  </a:cubicBezTo>
                  <a:cubicBezTo>
                    <a:pt x="11719" y="60662"/>
                    <a:pt x="11891" y="60648"/>
                    <a:pt x="12065" y="60620"/>
                  </a:cubicBezTo>
                  <a:lnTo>
                    <a:pt x="24097" y="58668"/>
                  </a:lnTo>
                  <a:lnTo>
                    <a:pt x="36130" y="56717"/>
                  </a:lnTo>
                  <a:cubicBezTo>
                    <a:pt x="37886" y="56425"/>
                    <a:pt x="39056" y="54766"/>
                    <a:pt x="38764" y="52977"/>
                  </a:cubicBezTo>
                  <a:lnTo>
                    <a:pt x="30634" y="2767"/>
                  </a:lnTo>
                  <a:cubicBezTo>
                    <a:pt x="30368" y="1142"/>
                    <a:pt x="28974" y="0"/>
                    <a:pt x="27405"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5" name="Google Shape;1265;p30"/>
            <p:cNvGrpSpPr/>
            <p:nvPr/>
          </p:nvGrpSpPr>
          <p:grpSpPr>
            <a:xfrm>
              <a:off x="5325845" y="1440168"/>
              <a:ext cx="1804165" cy="2795199"/>
              <a:chOff x="4754275" y="1204200"/>
              <a:chExt cx="978875" cy="1516575"/>
            </a:xfrm>
          </p:grpSpPr>
          <p:sp>
            <p:nvSpPr>
              <p:cNvPr id="1266" name="Google Shape;1266;p30"/>
              <p:cNvSpPr/>
              <p:nvPr/>
            </p:nvSpPr>
            <p:spPr>
              <a:xfrm>
                <a:off x="5129075" y="1204200"/>
                <a:ext cx="604075" cy="1466725"/>
              </a:xfrm>
              <a:custGeom>
                <a:rect b="b" l="l" r="r" t="t"/>
                <a:pathLst>
                  <a:path extrusionOk="0" h="58669" w="24163">
                    <a:moveTo>
                      <a:pt x="12510" y="0"/>
                    </a:moveTo>
                    <a:cubicBezTo>
                      <a:pt x="12353" y="0"/>
                      <a:pt x="12193" y="12"/>
                      <a:pt x="12032" y="36"/>
                    </a:cubicBezTo>
                    <a:lnTo>
                      <a:pt x="0" y="1987"/>
                    </a:lnTo>
                    <a:lnTo>
                      <a:pt x="9203" y="58668"/>
                    </a:lnTo>
                    <a:lnTo>
                      <a:pt x="21235" y="56717"/>
                    </a:lnTo>
                    <a:cubicBezTo>
                      <a:pt x="22959" y="56424"/>
                      <a:pt x="24162" y="54766"/>
                      <a:pt x="23870" y="52977"/>
                    </a:cubicBezTo>
                    <a:lnTo>
                      <a:pt x="15740" y="2767"/>
                    </a:lnTo>
                    <a:cubicBezTo>
                      <a:pt x="15474" y="1142"/>
                      <a:pt x="14080" y="0"/>
                      <a:pt x="12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4754275" y="1253850"/>
                <a:ext cx="604075" cy="1466925"/>
              </a:xfrm>
              <a:custGeom>
                <a:rect b="b" l="l" r="r" t="t"/>
                <a:pathLst>
                  <a:path extrusionOk="0" h="58677" w="24163">
                    <a:moveTo>
                      <a:pt x="14992" y="1"/>
                    </a:moveTo>
                    <a:lnTo>
                      <a:pt x="2927" y="1952"/>
                    </a:lnTo>
                    <a:cubicBezTo>
                      <a:pt x="1171" y="2245"/>
                      <a:pt x="1" y="3903"/>
                      <a:pt x="293" y="5692"/>
                    </a:cubicBezTo>
                    <a:lnTo>
                      <a:pt x="8423" y="55902"/>
                    </a:lnTo>
                    <a:cubicBezTo>
                      <a:pt x="8687" y="57514"/>
                      <a:pt x="10060" y="58676"/>
                      <a:pt x="11614" y="58676"/>
                    </a:cubicBezTo>
                    <a:cubicBezTo>
                      <a:pt x="11784" y="58676"/>
                      <a:pt x="11957" y="58662"/>
                      <a:pt x="12130" y="58633"/>
                    </a:cubicBezTo>
                    <a:lnTo>
                      <a:pt x="24163" y="56682"/>
                    </a:lnTo>
                    <a:lnTo>
                      <a:pt x="149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a:off x="5238825" y="1320050"/>
                <a:ext cx="222775" cy="206675"/>
              </a:xfrm>
              <a:custGeom>
                <a:rect b="b" l="l" r="r" t="t"/>
                <a:pathLst>
                  <a:path extrusionOk="0" h="8267" w="8911">
                    <a:moveTo>
                      <a:pt x="4466" y="0"/>
                    </a:moveTo>
                    <a:cubicBezTo>
                      <a:pt x="4248" y="0"/>
                      <a:pt x="4028" y="17"/>
                      <a:pt x="3805" y="52"/>
                    </a:cubicBezTo>
                    <a:cubicBezTo>
                      <a:pt x="1561" y="410"/>
                      <a:pt x="0" y="2523"/>
                      <a:pt x="390" y="4800"/>
                    </a:cubicBezTo>
                    <a:cubicBezTo>
                      <a:pt x="713" y="6824"/>
                      <a:pt x="2465" y="8266"/>
                      <a:pt x="4477" y="8266"/>
                    </a:cubicBezTo>
                    <a:cubicBezTo>
                      <a:pt x="4695" y="8266"/>
                      <a:pt x="4916" y="8249"/>
                      <a:pt x="5138" y="8214"/>
                    </a:cubicBezTo>
                    <a:cubicBezTo>
                      <a:pt x="7382" y="7857"/>
                      <a:pt x="8911" y="5710"/>
                      <a:pt x="8553" y="3467"/>
                    </a:cubicBezTo>
                    <a:cubicBezTo>
                      <a:pt x="8201" y="1442"/>
                      <a:pt x="6472" y="0"/>
                      <a:pt x="4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0"/>
              <p:cNvSpPr/>
              <p:nvPr/>
            </p:nvSpPr>
            <p:spPr>
              <a:xfrm>
                <a:off x="5274600" y="1573700"/>
                <a:ext cx="234150" cy="207475"/>
              </a:xfrm>
              <a:custGeom>
                <a:rect b="b" l="l" r="r" t="t"/>
                <a:pathLst>
                  <a:path extrusionOk="0" h="8299" w="9366">
                    <a:moveTo>
                      <a:pt x="4688" y="1"/>
                    </a:moveTo>
                    <a:cubicBezTo>
                      <a:pt x="2991" y="1"/>
                      <a:pt x="1394" y="1065"/>
                      <a:pt x="781" y="2751"/>
                    </a:cubicBezTo>
                    <a:cubicBezTo>
                      <a:pt x="0" y="4897"/>
                      <a:pt x="1138" y="7271"/>
                      <a:pt x="3285" y="8052"/>
                    </a:cubicBezTo>
                    <a:cubicBezTo>
                      <a:pt x="3745" y="8219"/>
                      <a:pt x="4216" y="8298"/>
                      <a:pt x="4681" y="8298"/>
                    </a:cubicBezTo>
                    <a:cubicBezTo>
                      <a:pt x="6386" y="8298"/>
                      <a:pt x="7998" y="7234"/>
                      <a:pt x="8585" y="5548"/>
                    </a:cubicBezTo>
                    <a:cubicBezTo>
                      <a:pt x="9366" y="3402"/>
                      <a:pt x="8260" y="1028"/>
                      <a:pt x="6081" y="247"/>
                    </a:cubicBezTo>
                    <a:cubicBezTo>
                      <a:pt x="5621" y="80"/>
                      <a:pt x="5151" y="1"/>
                      <a:pt x="46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5321750" y="1828975"/>
                <a:ext cx="221975" cy="206875"/>
              </a:xfrm>
              <a:custGeom>
                <a:rect b="b" l="l" r="r" t="t"/>
                <a:pathLst>
                  <a:path extrusionOk="0" h="8275" w="8879">
                    <a:moveTo>
                      <a:pt x="4434" y="0"/>
                    </a:moveTo>
                    <a:cubicBezTo>
                      <a:pt x="4216" y="0"/>
                      <a:pt x="3995" y="17"/>
                      <a:pt x="3773" y="52"/>
                    </a:cubicBezTo>
                    <a:cubicBezTo>
                      <a:pt x="1529" y="410"/>
                      <a:pt x="0" y="2524"/>
                      <a:pt x="358" y="4800"/>
                    </a:cubicBezTo>
                    <a:cubicBezTo>
                      <a:pt x="679" y="6812"/>
                      <a:pt x="2411" y="8274"/>
                      <a:pt x="4406" y="8274"/>
                    </a:cubicBezTo>
                    <a:cubicBezTo>
                      <a:pt x="4636" y="8274"/>
                      <a:pt x="4870" y="8255"/>
                      <a:pt x="5106" y="8215"/>
                    </a:cubicBezTo>
                    <a:cubicBezTo>
                      <a:pt x="7350" y="7857"/>
                      <a:pt x="8878" y="5711"/>
                      <a:pt x="8520" y="3467"/>
                    </a:cubicBezTo>
                    <a:cubicBezTo>
                      <a:pt x="8198" y="1442"/>
                      <a:pt x="6446"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5362400" y="2083225"/>
                <a:ext cx="223600" cy="206900"/>
              </a:xfrm>
              <a:custGeom>
                <a:rect b="b" l="l" r="r" t="t"/>
                <a:pathLst>
                  <a:path extrusionOk="0" h="8276" w="8944">
                    <a:moveTo>
                      <a:pt x="4472" y="1"/>
                    </a:moveTo>
                    <a:cubicBezTo>
                      <a:pt x="4242" y="1"/>
                      <a:pt x="4008" y="20"/>
                      <a:pt x="3773" y="61"/>
                    </a:cubicBezTo>
                    <a:cubicBezTo>
                      <a:pt x="1529" y="418"/>
                      <a:pt x="0" y="2532"/>
                      <a:pt x="358" y="4809"/>
                    </a:cubicBezTo>
                    <a:cubicBezTo>
                      <a:pt x="681" y="6833"/>
                      <a:pt x="2433" y="8275"/>
                      <a:pt x="4444" y="8275"/>
                    </a:cubicBezTo>
                    <a:cubicBezTo>
                      <a:pt x="4662" y="8275"/>
                      <a:pt x="4883" y="8258"/>
                      <a:pt x="5106" y="8223"/>
                    </a:cubicBezTo>
                    <a:cubicBezTo>
                      <a:pt x="7382" y="7865"/>
                      <a:pt x="8943" y="5687"/>
                      <a:pt x="8520" y="3475"/>
                    </a:cubicBezTo>
                    <a:cubicBezTo>
                      <a:pt x="8200" y="1464"/>
                      <a:pt x="6468" y="1"/>
                      <a:pt x="44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5403850" y="2337075"/>
                <a:ext cx="222800" cy="206900"/>
              </a:xfrm>
              <a:custGeom>
                <a:rect b="b" l="l" r="r" t="t"/>
                <a:pathLst>
                  <a:path extrusionOk="0" h="8276" w="8912">
                    <a:moveTo>
                      <a:pt x="4435" y="1"/>
                    </a:moveTo>
                    <a:cubicBezTo>
                      <a:pt x="4217" y="1"/>
                      <a:pt x="3996" y="18"/>
                      <a:pt x="3773" y="53"/>
                    </a:cubicBezTo>
                    <a:cubicBezTo>
                      <a:pt x="1529" y="411"/>
                      <a:pt x="1" y="2524"/>
                      <a:pt x="358" y="4801"/>
                    </a:cubicBezTo>
                    <a:cubicBezTo>
                      <a:pt x="679" y="6812"/>
                      <a:pt x="2411" y="8275"/>
                      <a:pt x="4407" y="8275"/>
                    </a:cubicBezTo>
                    <a:cubicBezTo>
                      <a:pt x="4637" y="8275"/>
                      <a:pt x="4871" y="8256"/>
                      <a:pt x="5106" y="8215"/>
                    </a:cubicBezTo>
                    <a:cubicBezTo>
                      <a:pt x="7350" y="7857"/>
                      <a:pt x="8911" y="5744"/>
                      <a:pt x="8521" y="3467"/>
                    </a:cubicBezTo>
                    <a:cubicBezTo>
                      <a:pt x="8198" y="1443"/>
                      <a:pt x="6446" y="1"/>
                      <a:pt x="4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4859150" y="1381825"/>
                <a:ext cx="222775" cy="206875"/>
              </a:xfrm>
              <a:custGeom>
                <a:rect b="b" l="l" r="r" t="t"/>
                <a:pathLst>
                  <a:path extrusionOk="0" h="8275" w="8911">
                    <a:moveTo>
                      <a:pt x="4435" y="1"/>
                    </a:moveTo>
                    <a:cubicBezTo>
                      <a:pt x="4217" y="1"/>
                      <a:pt x="3995" y="17"/>
                      <a:pt x="3773" y="52"/>
                    </a:cubicBezTo>
                    <a:cubicBezTo>
                      <a:pt x="1529" y="410"/>
                      <a:pt x="1" y="2524"/>
                      <a:pt x="358" y="4800"/>
                    </a:cubicBezTo>
                    <a:cubicBezTo>
                      <a:pt x="679" y="6812"/>
                      <a:pt x="2411" y="8275"/>
                      <a:pt x="4406" y="8275"/>
                    </a:cubicBezTo>
                    <a:cubicBezTo>
                      <a:pt x="4637" y="8275"/>
                      <a:pt x="4871" y="8255"/>
                      <a:pt x="5106" y="8215"/>
                    </a:cubicBezTo>
                    <a:cubicBezTo>
                      <a:pt x="7350" y="7857"/>
                      <a:pt x="8911" y="5711"/>
                      <a:pt x="8521" y="3467"/>
                    </a:cubicBezTo>
                    <a:cubicBezTo>
                      <a:pt x="8198" y="1443"/>
                      <a:pt x="6446" y="1"/>
                      <a:pt x="4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a:off x="4899800" y="1635500"/>
                <a:ext cx="222775" cy="207475"/>
              </a:xfrm>
              <a:custGeom>
                <a:rect b="b" l="l" r="r" t="t"/>
                <a:pathLst>
                  <a:path extrusionOk="0" h="8299" w="8911">
                    <a:moveTo>
                      <a:pt x="4424" y="0"/>
                    </a:moveTo>
                    <a:cubicBezTo>
                      <a:pt x="4209" y="0"/>
                      <a:pt x="3992" y="17"/>
                      <a:pt x="3773" y="52"/>
                    </a:cubicBezTo>
                    <a:cubicBezTo>
                      <a:pt x="1529" y="442"/>
                      <a:pt x="1" y="2588"/>
                      <a:pt x="358" y="4832"/>
                    </a:cubicBezTo>
                    <a:cubicBezTo>
                      <a:pt x="681" y="6856"/>
                      <a:pt x="2433" y="8298"/>
                      <a:pt x="4444" y="8298"/>
                    </a:cubicBezTo>
                    <a:cubicBezTo>
                      <a:pt x="4662" y="8298"/>
                      <a:pt x="4884" y="8281"/>
                      <a:pt x="5106" y="8246"/>
                    </a:cubicBezTo>
                    <a:cubicBezTo>
                      <a:pt x="7383" y="7889"/>
                      <a:pt x="8911" y="5710"/>
                      <a:pt x="8521" y="3499"/>
                    </a:cubicBezTo>
                    <a:cubicBezTo>
                      <a:pt x="8197" y="1471"/>
                      <a:pt x="6440" y="0"/>
                      <a:pt x="44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4941275" y="1889950"/>
                <a:ext cx="222775" cy="206875"/>
              </a:xfrm>
              <a:custGeom>
                <a:rect b="b" l="l" r="r" t="t"/>
                <a:pathLst>
                  <a:path extrusionOk="0" h="8275" w="8911">
                    <a:moveTo>
                      <a:pt x="4434" y="0"/>
                    </a:moveTo>
                    <a:cubicBezTo>
                      <a:pt x="4216" y="0"/>
                      <a:pt x="3995" y="17"/>
                      <a:pt x="3772" y="52"/>
                    </a:cubicBezTo>
                    <a:cubicBezTo>
                      <a:pt x="1561" y="410"/>
                      <a:pt x="0" y="2524"/>
                      <a:pt x="358" y="4800"/>
                    </a:cubicBezTo>
                    <a:cubicBezTo>
                      <a:pt x="708" y="6812"/>
                      <a:pt x="2417" y="8274"/>
                      <a:pt x="4430" y="8274"/>
                    </a:cubicBezTo>
                    <a:cubicBezTo>
                      <a:pt x="4663" y="8274"/>
                      <a:pt x="4899" y="8255"/>
                      <a:pt x="5138" y="8214"/>
                    </a:cubicBezTo>
                    <a:cubicBezTo>
                      <a:pt x="7350" y="7857"/>
                      <a:pt x="8910" y="5743"/>
                      <a:pt x="8520" y="3467"/>
                    </a:cubicBezTo>
                    <a:cubicBezTo>
                      <a:pt x="8197" y="1442"/>
                      <a:pt x="6445"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4981925" y="2145225"/>
                <a:ext cx="223575" cy="206675"/>
              </a:xfrm>
              <a:custGeom>
                <a:rect b="b" l="l" r="r" t="t"/>
                <a:pathLst>
                  <a:path extrusionOk="0" h="8267" w="8943">
                    <a:moveTo>
                      <a:pt x="4434" y="0"/>
                    </a:moveTo>
                    <a:cubicBezTo>
                      <a:pt x="4216" y="0"/>
                      <a:pt x="3995" y="17"/>
                      <a:pt x="3772" y="52"/>
                    </a:cubicBezTo>
                    <a:cubicBezTo>
                      <a:pt x="1561" y="410"/>
                      <a:pt x="0" y="2524"/>
                      <a:pt x="358" y="4800"/>
                    </a:cubicBezTo>
                    <a:cubicBezTo>
                      <a:pt x="710" y="6824"/>
                      <a:pt x="2438" y="8267"/>
                      <a:pt x="4469" y="8267"/>
                    </a:cubicBezTo>
                    <a:cubicBezTo>
                      <a:pt x="4689" y="8267"/>
                      <a:pt x="4912" y="8250"/>
                      <a:pt x="5138" y="8215"/>
                    </a:cubicBezTo>
                    <a:cubicBezTo>
                      <a:pt x="7415" y="7857"/>
                      <a:pt x="8943" y="5678"/>
                      <a:pt x="8520" y="3467"/>
                    </a:cubicBezTo>
                    <a:cubicBezTo>
                      <a:pt x="8197" y="1442"/>
                      <a:pt x="6445" y="0"/>
                      <a:pt x="4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5023375" y="2398900"/>
                <a:ext cx="222775" cy="207450"/>
              </a:xfrm>
              <a:custGeom>
                <a:rect b="b" l="l" r="r" t="t"/>
                <a:pathLst>
                  <a:path extrusionOk="0" h="8298" w="8911">
                    <a:moveTo>
                      <a:pt x="4457" y="0"/>
                    </a:moveTo>
                    <a:cubicBezTo>
                      <a:pt x="4242" y="0"/>
                      <a:pt x="4025" y="17"/>
                      <a:pt x="3805" y="51"/>
                    </a:cubicBezTo>
                    <a:cubicBezTo>
                      <a:pt x="1561" y="409"/>
                      <a:pt x="1" y="2555"/>
                      <a:pt x="391" y="4832"/>
                    </a:cubicBezTo>
                    <a:cubicBezTo>
                      <a:pt x="714" y="6830"/>
                      <a:pt x="2472" y="8297"/>
                      <a:pt x="4487" y="8297"/>
                    </a:cubicBezTo>
                    <a:cubicBezTo>
                      <a:pt x="4702" y="8297"/>
                      <a:pt x="4919" y="8281"/>
                      <a:pt x="5139" y="8246"/>
                    </a:cubicBezTo>
                    <a:cubicBezTo>
                      <a:pt x="7383" y="7856"/>
                      <a:pt x="8911" y="5710"/>
                      <a:pt x="8553" y="3466"/>
                    </a:cubicBezTo>
                    <a:cubicBezTo>
                      <a:pt x="8230" y="1467"/>
                      <a:pt x="6472" y="0"/>
                      <a:pt x="44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4921750" y="1418075"/>
                <a:ext cx="136600" cy="148400"/>
              </a:xfrm>
              <a:custGeom>
                <a:rect b="b" l="l" r="r" t="t"/>
                <a:pathLst>
                  <a:path extrusionOk="0" h="5936" w="5464">
                    <a:moveTo>
                      <a:pt x="3870" y="1"/>
                    </a:moveTo>
                    <a:lnTo>
                      <a:pt x="1" y="5301"/>
                    </a:lnTo>
                    <a:cubicBezTo>
                      <a:pt x="572" y="5691"/>
                      <a:pt x="1226" y="5935"/>
                      <a:pt x="1913" y="5935"/>
                    </a:cubicBezTo>
                    <a:cubicBezTo>
                      <a:pt x="2087" y="5935"/>
                      <a:pt x="2262" y="5920"/>
                      <a:pt x="2440" y="5887"/>
                    </a:cubicBezTo>
                    <a:cubicBezTo>
                      <a:pt x="4228" y="5594"/>
                      <a:pt x="5464" y="3903"/>
                      <a:pt x="5171" y="2115"/>
                    </a:cubicBezTo>
                    <a:cubicBezTo>
                      <a:pt x="5041" y="1237"/>
                      <a:pt x="4521" y="489"/>
                      <a:pt x="3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4881100" y="1402550"/>
                <a:ext cx="137425" cy="149700"/>
              </a:xfrm>
              <a:custGeom>
                <a:rect b="b" l="l" r="r" t="t"/>
                <a:pathLst>
                  <a:path extrusionOk="0" h="5988" w="5497">
                    <a:moveTo>
                      <a:pt x="3514" y="1"/>
                    </a:moveTo>
                    <a:cubicBezTo>
                      <a:pt x="3351" y="1"/>
                      <a:pt x="3187" y="12"/>
                      <a:pt x="3025" y="36"/>
                    </a:cubicBezTo>
                    <a:cubicBezTo>
                      <a:pt x="1236" y="329"/>
                      <a:pt x="1" y="2020"/>
                      <a:pt x="293" y="3809"/>
                    </a:cubicBezTo>
                    <a:cubicBezTo>
                      <a:pt x="456" y="4719"/>
                      <a:pt x="944" y="5467"/>
                      <a:pt x="1627" y="5987"/>
                    </a:cubicBezTo>
                    <a:lnTo>
                      <a:pt x="5496" y="654"/>
                    </a:lnTo>
                    <a:cubicBezTo>
                      <a:pt x="4940" y="230"/>
                      <a:pt x="4232" y="1"/>
                      <a:pt x="351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4962400" y="1672550"/>
                <a:ext cx="136600" cy="149200"/>
              </a:xfrm>
              <a:custGeom>
                <a:rect b="b" l="l" r="r" t="t"/>
                <a:pathLst>
                  <a:path extrusionOk="0" h="5968" w="5464">
                    <a:moveTo>
                      <a:pt x="3870" y="0"/>
                    </a:moveTo>
                    <a:lnTo>
                      <a:pt x="1" y="5334"/>
                    </a:lnTo>
                    <a:cubicBezTo>
                      <a:pt x="572" y="5723"/>
                      <a:pt x="1226" y="5967"/>
                      <a:pt x="1913" y="5967"/>
                    </a:cubicBezTo>
                    <a:cubicBezTo>
                      <a:pt x="2087" y="5967"/>
                      <a:pt x="2262" y="5952"/>
                      <a:pt x="2440" y="5919"/>
                    </a:cubicBezTo>
                    <a:cubicBezTo>
                      <a:pt x="4228" y="5626"/>
                      <a:pt x="5464" y="3903"/>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4923375" y="1657000"/>
                <a:ext cx="136600" cy="148900"/>
              </a:xfrm>
              <a:custGeom>
                <a:rect b="b" l="l" r="r" t="t"/>
                <a:pathLst>
                  <a:path extrusionOk="0" h="5956" w="5464">
                    <a:moveTo>
                      <a:pt x="3495" y="1"/>
                    </a:moveTo>
                    <a:cubicBezTo>
                      <a:pt x="3330" y="1"/>
                      <a:pt x="3162" y="13"/>
                      <a:pt x="2992" y="37"/>
                    </a:cubicBezTo>
                    <a:cubicBezTo>
                      <a:pt x="1204" y="297"/>
                      <a:pt x="1" y="2021"/>
                      <a:pt x="261" y="3809"/>
                    </a:cubicBezTo>
                    <a:cubicBezTo>
                      <a:pt x="423" y="4687"/>
                      <a:pt x="911" y="5468"/>
                      <a:pt x="1627" y="5956"/>
                    </a:cubicBezTo>
                    <a:lnTo>
                      <a:pt x="5464" y="622"/>
                    </a:lnTo>
                    <a:cubicBezTo>
                      <a:pt x="4882" y="226"/>
                      <a:pt x="4214" y="1"/>
                      <a:pt x="349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5004675" y="1927000"/>
                <a:ext cx="135800" cy="148500"/>
              </a:xfrm>
              <a:custGeom>
                <a:rect b="b" l="l" r="r" t="t"/>
                <a:pathLst>
                  <a:path extrusionOk="0" h="5940" w="5432">
                    <a:moveTo>
                      <a:pt x="3838" y="1"/>
                    </a:moveTo>
                    <a:lnTo>
                      <a:pt x="1" y="5334"/>
                    </a:lnTo>
                    <a:cubicBezTo>
                      <a:pt x="536" y="5717"/>
                      <a:pt x="1171" y="5939"/>
                      <a:pt x="1859" y="5939"/>
                    </a:cubicBezTo>
                    <a:cubicBezTo>
                      <a:pt x="2049" y="5939"/>
                      <a:pt x="2243" y="5922"/>
                      <a:pt x="2440" y="5887"/>
                    </a:cubicBezTo>
                    <a:cubicBezTo>
                      <a:pt x="4228" y="5594"/>
                      <a:pt x="5431" y="3903"/>
                      <a:pt x="5139" y="2115"/>
                    </a:cubicBezTo>
                    <a:cubicBezTo>
                      <a:pt x="5041" y="1269"/>
                      <a:pt x="4488" y="489"/>
                      <a:pt x="3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4964025" y="1911175"/>
                <a:ext cx="136600" cy="150000"/>
              </a:xfrm>
              <a:custGeom>
                <a:rect b="b" l="l" r="r" t="t"/>
                <a:pathLst>
                  <a:path extrusionOk="0" h="6000" w="5464">
                    <a:moveTo>
                      <a:pt x="3534" y="0"/>
                    </a:moveTo>
                    <a:cubicBezTo>
                      <a:pt x="3355" y="0"/>
                      <a:pt x="3175" y="16"/>
                      <a:pt x="2992" y="49"/>
                    </a:cubicBezTo>
                    <a:cubicBezTo>
                      <a:pt x="1204" y="341"/>
                      <a:pt x="1" y="2065"/>
                      <a:pt x="261" y="3853"/>
                    </a:cubicBezTo>
                    <a:cubicBezTo>
                      <a:pt x="423" y="4731"/>
                      <a:pt x="911" y="5512"/>
                      <a:pt x="1627" y="6000"/>
                    </a:cubicBezTo>
                    <a:lnTo>
                      <a:pt x="5464" y="666"/>
                    </a:lnTo>
                    <a:cubicBezTo>
                      <a:pt x="4918" y="250"/>
                      <a:pt x="4246" y="0"/>
                      <a:pt x="3534"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5045325" y="2180675"/>
                <a:ext cx="135800" cy="148800"/>
              </a:xfrm>
              <a:custGeom>
                <a:rect b="b" l="l" r="r" t="t"/>
                <a:pathLst>
                  <a:path extrusionOk="0" h="5952" w="5432">
                    <a:moveTo>
                      <a:pt x="3838" y="0"/>
                    </a:moveTo>
                    <a:lnTo>
                      <a:pt x="1" y="5333"/>
                    </a:lnTo>
                    <a:cubicBezTo>
                      <a:pt x="528" y="5710"/>
                      <a:pt x="1153" y="5951"/>
                      <a:pt x="1830" y="5951"/>
                    </a:cubicBezTo>
                    <a:cubicBezTo>
                      <a:pt x="2029" y="5951"/>
                      <a:pt x="2233" y="5930"/>
                      <a:pt x="2440" y="5886"/>
                    </a:cubicBezTo>
                    <a:cubicBezTo>
                      <a:pt x="4228" y="5626"/>
                      <a:pt x="5431" y="3902"/>
                      <a:pt x="5139" y="2114"/>
                    </a:cubicBezTo>
                    <a:cubicBezTo>
                      <a:pt x="5041" y="1268"/>
                      <a:pt x="4553" y="488"/>
                      <a:pt x="3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5005500" y="2165550"/>
                <a:ext cx="137400" cy="149275"/>
              </a:xfrm>
              <a:custGeom>
                <a:rect b="b" l="l" r="r" t="t"/>
                <a:pathLst>
                  <a:path extrusionOk="0" h="5971" w="5496">
                    <a:moveTo>
                      <a:pt x="3562" y="1"/>
                    </a:moveTo>
                    <a:cubicBezTo>
                      <a:pt x="3375" y="1"/>
                      <a:pt x="3185" y="18"/>
                      <a:pt x="2992" y="52"/>
                    </a:cubicBezTo>
                    <a:cubicBezTo>
                      <a:pt x="1203" y="345"/>
                      <a:pt x="0" y="2036"/>
                      <a:pt x="293" y="3824"/>
                    </a:cubicBezTo>
                    <a:cubicBezTo>
                      <a:pt x="455" y="4735"/>
                      <a:pt x="943" y="5483"/>
                      <a:pt x="1626" y="5971"/>
                    </a:cubicBezTo>
                    <a:lnTo>
                      <a:pt x="5496" y="670"/>
                    </a:lnTo>
                    <a:cubicBezTo>
                      <a:pt x="4907" y="234"/>
                      <a:pt x="4257" y="1"/>
                      <a:pt x="3562"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5086800" y="2435125"/>
                <a:ext cx="135775" cy="148400"/>
              </a:xfrm>
              <a:custGeom>
                <a:rect b="b" l="l" r="r" t="t"/>
                <a:pathLst>
                  <a:path extrusionOk="0" h="5936" w="5431">
                    <a:moveTo>
                      <a:pt x="3870" y="1"/>
                    </a:moveTo>
                    <a:lnTo>
                      <a:pt x="0" y="5334"/>
                    </a:lnTo>
                    <a:cubicBezTo>
                      <a:pt x="544" y="5696"/>
                      <a:pt x="1191" y="5935"/>
                      <a:pt x="1892" y="5935"/>
                    </a:cubicBezTo>
                    <a:cubicBezTo>
                      <a:pt x="2071" y="5935"/>
                      <a:pt x="2254" y="5920"/>
                      <a:pt x="2439" y="5887"/>
                    </a:cubicBezTo>
                    <a:cubicBezTo>
                      <a:pt x="4228" y="5594"/>
                      <a:pt x="5431" y="3903"/>
                      <a:pt x="5171" y="2114"/>
                    </a:cubicBezTo>
                    <a:cubicBezTo>
                      <a:pt x="5041" y="1269"/>
                      <a:pt x="4520" y="521"/>
                      <a:pt x="3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5046150" y="2419900"/>
                <a:ext cx="137400" cy="149400"/>
              </a:xfrm>
              <a:custGeom>
                <a:rect b="b" l="l" r="r" t="t"/>
                <a:pathLst>
                  <a:path extrusionOk="0" h="5976" w="5496">
                    <a:moveTo>
                      <a:pt x="3440" y="0"/>
                    </a:moveTo>
                    <a:cubicBezTo>
                      <a:pt x="3292" y="0"/>
                      <a:pt x="3142" y="8"/>
                      <a:pt x="2992" y="24"/>
                    </a:cubicBezTo>
                    <a:cubicBezTo>
                      <a:pt x="1203" y="317"/>
                      <a:pt x="0" y="2040"/>
                      <a:pt x="293" y="3829"/>
                    </a:cubicBezTo>
                    <a:cubicBezTo>
                      <a:pt x="455" y="4707"/>
                      <a:pt x="943" y="5488"/>
                      <a:pt x="1626" y="5975"/>
                    </a:cubicBezTo>
                    <a:lnTo>
                      <a:pt x="5496" y="642"/>
                    </a:lnTo>
                    <a:cubicBezTo>
                      <a:pt x="4899" y="208"/>
                      <a:pt x="4188" y="0"/>
                      <a:pt x="3440"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5302225" y="1357100"/>
                <a:ext cx="135800" cy="148400"/>
              </a:xfrm>
              <a:custGeom>
                <a:rect b="b" l="l" r="r" t="t"/>
                <a:pathLst>
                  <a:path extrusionOk="0" h="5936" w="5432">
                    <a:moveTo>
                      <a:pt x="3871" y="1"/>
                    </a:moveTo>
                    <a:lnTo>
                      <a:pt x="1" y="5301"/>
                    </a:lnTo>
                    <a:cubicBezTo>
                      <a:pt x="546" y="5691"/>
                      <a:pt x="1195" y="5935"/>
                      <a:pt x="1898" y="5935"/>
                    </a:cubicBezTo>
                    <a:cubicBezTo>
                      <a:pt x="2075" y="5935"/>
                      <a:pt x="2256" y="5920"/>
                      <a:pt x="2440" y="5887"/>
                    </a:cubicBezTo>
                    <a:cubicBezTo>
                      <a:pt x="4228" y="5594"/>
                      <a:pt x="5432" y="3903"/>
                      <a:pt x="5171" y="2115"/>
                    </a:cubicBezTo>
                    <a:cubicBezTo>
                      <a:pt x="5041" y="1204"/>
                      <a:pt x="4554" y="489"/>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5262400" y="1341275"/>
                <a:ext cx="137425" cy="150000"/>
              </a:xfrm>
              <a:custGeom>
                <a:rect b="b" l="l" r="r" t="t"/>
                <a:pathLst>
                  <a:path extrusionOk="0" h="6000" w="5497">
                    <a:moveTo>
                      <a:pt x="3547" y="0"/>
                    </a:moveTo>
                    <a:cubicBezTo>
                      <a:pt x="3375" y="0"/>
                      <a:pt x="3200" y="16"/>
                      <a:pt x="3025" y="48"/>
                    </a:cubicBezTo>
                    <a:cubicBezTo>
                      <a:pt x="1236" y="341"/>
                      <a:pt x="0" y="2032"/>
                      <a:pt x="293" y="3821"/>
                    </a:cubicBezTo>
                    <a:cubicBezTo>
                      <a:pt x="456" y="4731"/>
                      <a:pt x="943" y="5479"/>
                      <a:pt x="1626" y="6000"/>
                    </a:cubicBezTo>
                    <a:lnTo>
                      <a:pt x="5496" y="666"/>
                    </a:lnTo>
                    <a:cubicBezTo>
                      <a:pt x="4898" y="250"/>
                      <a:pt x="4237" y="0"/>
                      <a:pt x="3547"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5342875" y="1610750"/>
                <a:ext cx="135800" cy="148475"/>
              </a:xfrm>
              <a:custGeom>
                <a:rect b="b" l="l" r="r" t="t"/>
                <a:pathLst>
                  <a:path extrusionOk="0" h="5939" w="5432">
                    <a:moveTo>
                      <a:pt x="3871" y="1"/>
                    </a:moveTo>
                    <a:lnTo>
                      <a:pt x="1" y="5334"/>
                    </a:lnTo>
                    <a:cubicBezTo>
                      <a:pt x="536" y="5716"/>
                      <a:pt x="1171" y="5939"/>
                      <a:pt x="1859" y="5939"/>
                    </a:cubicBezTo>
                    <a:cubicBezTo>
                      <a:pt x="2049" y="5939"/>
                      <a:pt x="2243" y="5922"/>
                      <a:pt x="2440" y="5887"/>
                    </a:cubicBezTo>
                    <a:cubicBezTo>
                      <a:pt x="4228" y="5627"/>
                      <a:pt x="5432" y="3903"/>
                      <a:pt x="5171" y="2115"/>
                    </a:cubicBezTo>
                    <a:cubicBezTo>
                      <a:pt x="5041" y="1269"/>
                      <a:pt x="4554" y="489"/>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5303050" y="1595650"/>
                <a:ext cx="137425" cy="149275"/>
              </a:xfrm>
              <a:custGeom>
                <a:rect b="b" l="l" r="r" t="t"/>
                <a:pathLst>
                  <a:path extrusionOk="0" h="5971" w="5497">
                    <a:moveTo>
                      <a:pt x="3590" y="0"/>
                    </a:moveTo>
                    <a:cubicBezTo>
                      <a:pt x="3402" y="0"/>
                      <a:pt x="3213" y="17"/>
                      <a:pt x="3025" y="52"/>
                    </a:cubicBezTo>
                    <a:cubicBezTo>
                      <a:pt x="1236" y="312"/>
                      <a:pt x="0" y="2036"/>
                      <a:pt x="293" y="3824"/>
                    </a:cubicBezTo>
                    <a:cubicBezTo>
                      <a:pt x="456" y="4702"/>
                      <a:pt x="943" y="5483"/>
                      <a:pt x="1626" y="5971"/>
                    </a:cubicBezTo>
                    <a:lnTo>
                      <a:pt x="5496" y="637"/>
                    </a:lnTo>
                    <a:cubicBezTo>
                      <a:pt x="4959" y="228"/>
                      <a:pt x="4282" y="0"/>
                      <a:pt x="3590"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5384350" y="1865225"/>
                <a:ext cx="135800" cy="148375"/>
              </a:xfrm>
              <a:custGeom>
                <a:rect b="b" l="l" r="r" t="t"/>
                <a:pathLst>
                  <a:path extrusionOk="0" h="5935" w="5432">
                    <a:moveTo>
                      <a:pt x="3870" y="0"/>
                    </a:moveTo>
                    <a:lnTo>
                      <a:pt x="0" y="5301"/>
                    </a:lnTo>
                    <a:cubicBezTo>
                      <a:pt x="545" y="5691"/>
                      <a:pt x="1215" y="5935"/>
                      <a:pt x="1910" y="5935"/>
                    </a:cubicBezTo>
                    <a:cubicBezTo>
                      <a:pt x="2085" y="5935"/>
                      <a:pt x="2262" y="5919"/>
                      <a:pt x="2439" y="5887"/>
                    </a:cubicBezTo>
                    <a:cubicBezTo>
                      <a:pt x="4228" y="5594"/>
                      <a:pt x="5431" y="3870"/>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5344500" y="1849700"/>
                <a:ext cx="137425" cy="149700"/>
              </a:xfrm>
              <a:custGeom>
                <a:rect b="b" l="l" r="r" t="t"/>
                <a:pathLst>
                  <a:path extrusionOk="0" h="5988" w="5497">
                    <a:moveTo>
                      <a:pt x="3511" y="0"/>
                    </a:moveTo>
                    <a:cubicBezTo>
                      <a:pt x="3350" y="0"/>
                      <a:pt x="3188" y="12"/>
                      <a:pt x="3025" y="36"/>
                    </a:cubicBezTo>
                    <a:cubicBezTo>
                      <a:pt x="1237" y="329"/>
                      <a:pt x="1" y="2020"/>
                      <a:pt x="293" y="3808"/>
                    </a:cubicBezTo>
                    <a:cubicBezTo>
                      <a:pt x="456" y="4719"/>
                      <a:pt x="944" y="5499"/>
                      <a:pt x="1627" y="5987"/>
                    </a:cubicBezTo>
                    <a:lnTo>
                      <a:pt x="5497" y="654"/>
                    </a:lnTo>
                    <a:cubicBezTo>
                      <a:pt x="4914" y="230"/>
                      <a:pt x="4222" y="0"/>
                      <a:pt x="3511"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5425000" y="2119700"/>
                <a:ext cx="135800" cy="149200"/>
              </a:xfrm>
              <a:custGeom>
                <a:rect b="b" l="l" r="r" t="t"/>
                <a:pathLst>
                  <a:path extrusionOk="0" h="5968" w="5432">
                    <a:moveTo>
                      <a:pt x="3870" y="0"/>
                    </a:moveTo>
                    <a:lnTo>
                      <a:pt x="0" y="5333"/>
                    </a:lnTo>
                    <a:cubicBezTo>
                      <a:pt x="545" y="5723"/>
                      <a:pt x="1194" y="5967"/>
                      <a:pt x="1897" y="5967"/>
                    </a:cubicBezTo>
                    <a:cubicBezTo>
                      <a:pt x="2075" y="5967"/>
                      <a:pt x="2256" y="5951"/>
                      <a:pt x="2439" y="5919"/>
                    </a:cubicBezTo>
                    <a:cubicBezTo>
                      <a:pt x="4228" y="5626"/>
                      <a:pt x="5431" y="3902"/>
                      <a:pt x="5171" y="2114"/>
                    </a:cubicBezTo>
                    <a:cubicBezTo>
                      <a:pt x="5041" y="1236"/>
                      <a:pt x="4553" y="488"/>
                      <a:pt x="3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5385150" y="2104075"/>
                <a:ext cx="137425" cy="148975"/>
              </a:xfrm>
              <a:custGeom>
                <a:rect b="b" l="l" r="r" t="t"/>
                <a:pathLst>
                  <a:path extrusionOk="0" h="5959" w="5497">
                    <a:moveTo>
                      <a:pt x="3554" y="1"/>
                    </a:moveTo>
                    <a:cubicBezTo>
                      <a:pt x="3378" y="1"/>
                      <a:pt x="3201" y="14"/>
                      <a:pt x="3025" y="40"/>
                    </a:cubicBezTo>
                    <a:cubicBezTo>
                      <a:pt x="1237" y="300"/>
                      <a:pt x="1" y="2023"/>
                      <a:pt x="293" y="3812"/>
                    </a:cubicBezTo>
                    <a:cubicBezTo>
                      <a:pt x="456" y="4690"/>
                      <a:pt x="944" y="5470"/>
                      <a:pt x="1627" y="5958"/>
                    </a:cubicBezTo>
                    <a:lnTo>
                      <a:pt x="5497" y="625"/>
                    </a:lnTo>
                    <a:cubicBezTo>
                      <a:pt x="4950" y="209"/>
                      <a:pt x="4258" y="1"/>
                      <a:pt x="3554"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5466450" y="2374150"/>
                <a:ext cx="136625" cy="148400"/>
              </a:xfrm>
              <a:custGeom>
                <a:rect b="b" l="l" r="r" t="t"/>
                <a:pathLst>
                  <a:path extrusionOk="0" h="5936" w="5465">
                    <a:moveTo>
                      <a:pt x="3871" y="1"/>
                    </a:moveTo>
                    <a:lnTo>
                      <a:pt x="1" y="5334"/>
                    </a:lnTo>
                    <a:cubicBezTo>
                      <a:pt x="571" y="5697"/>
                      <a:pt x="1223" y="5935"/>
                      <a:pt x="1909" y="5935"/>
                    </a:cubicBezTo>
                    <a:cubicBezTo>
                      <a:pt x="2084" y="5935"/>
                      <a:pt x="2261" y="5920"/>
                      <a:pt x="2440" y="5887"/>
                    </a:cubicBezTo>
                    <a:cubicBezTo>
                      <a:pt x="4228" y="5594"/>
                      <a:pt x="5464" y="3903"/>
                      <a:pt x="5171" y="2114"/>
                    </a:cubicBezTo>
                    <a:cubicBezTo>
                      <a:pt x="5041" y="1269"/>
                      <a:pt x="4554" y="488"/>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5427425" y="2358325"/>
                <a:ext cx="136625" cy="150000"/>
              </a:xfrm>
              <a:custGeom>
                <a:rect b="b" l="l" r="r" t="t"/>
                <a:pathLst>
                  <a:path extrusionOk="0" h="6000" w="5465">
                    <a:moveTo>
                      <a:pt x="3531" y="0"/>
                    </a:moveTo>
                    <a:cubicBezTo>
                      <a:pt x="3354" y="0"/>
                      <a:pt x="3175" y="16"/>
                      <a:pt x="2993" y="48"/>
                    </a:cubicBezTo>
                    <a:cubicBezTo>
                      <a:pt x="1204" y="341"/>
                      <a:pt x="1" y="2065"/>
                      <a:pt x="261" y="3853"/>
                    </a:cubicBezTo>
                    <a:cubicBezTo>
                      <a:pt x="424" y="4731"/>
                      <a:pt x="911" y="5512"/>
                      <a:pt x="1627" y="5999"/>
                    </a:cubicBezTo>
                    <a:lnTo>
                      <a:pt x="5464" y="666"/>
                    </a:lnTo>
                    <a:cubicBezTo>
                      <a:pt x="4892" y="250"/>
                      <a:pt x="4236" y="0"/>
                      <a:pt x="3531" y="0"/>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4907925" y="1427850"/>
                <a:ext cx="52875" cy="88625"/>
              </a:xfrm>
              <a:custGeom>
                <a:rect b="b" l="l" r="r" t="t"/>
                <a:pathLst>
                  <a:path extrusionOk="0" fill="none" h="3545" w="2115">
                    <a:moveTo>
                      <a:pt x="2115" y="0"/>
                    </a:moveTo>
                    <a:cubicBezTo>
                      <a:pt x="846" y="195"/>
                      <a:pt x="1" y="1398"/>
                      <a:pt x="196" y="2699"/>
                    </a:cubicBezTo>
                    <a:cubicBezTo>
                      <a:pt x="228" y="3024"/>
                      <a:pt x="358" y="3284"/>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5287600" y="1366050"/>
                <a:ext cx="52875" cy="88650"/>
              </a:xfrm>
              <a:custGeom>
                <a:rect b="b" l="l" r="r" t="t"/>
                <a:pathLst>
                  <a:path extrusionOk="0" fill="none" h="3546" w="2115">
                    <a:moveTo>
                      <a:pt x="2114" y="1"/>
                    </a:moveTo>
                    <a:cubicBezTo>
                      <a:pt x="878" y="196"/>
                      <a:pt x="0" y="1366"/>
                      <a:pt x="228" y="2667"/>
                    </a:cubicBezTo>
                    <a:cubicBezTo>
                      <a:pt x="261" y="2992"/>
                      <a:pt x="391" y="3285"/>
                      <a:pt x="553"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4949400" y="1682300"/>
                <a:ext cx="52875" cy="87825"/>
              </a:xfrm>
              <a:custGeom>
                <a:rect b="b" l="l" r="r" t="t"/>
                <a:pathLst>
                  <a:path extrusionOk="0" fill="none" h="3513" w="2115">
                    <a:moveTo>
                      <a:pt x="2114" y="1"/>
                    </a:moveTo>
                    <a:cubicBezTo>
                      <a:pt x="846" y="196"/>
                      <a:pt x="0" y="1366"/>
                      <a:pt x="195" y="2667"/>
                    </a:cubicBezTo>
                    <a:cubicBezTo>
                      <a:pt x="260" y="2992"/>
                      <a:pt x="358" y="3285"/>
                      <a:pt x="521" y="3513"/>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5329875" y="1619700"/>
                <a:ext cx="52875" cy="88650"/>
              </a:xfrm>
              <a:custGeom>
                <a:rect b="b" l="l" r="r" t="t"/>
                <a:pathLst>
                  <a:path extrusionOk="0" fill="none" h="3546" w="2115">
                    <a:moveTo>
                      <a:pt x="2114" y="1"/>
                    </a:moveTo>
                    <a:cubicBezTo>
                      <a:pt x="846" y="228"/>
                      <a:pt x="0" y="1399"/>
                      <a:pt x="196" y="2700"/>
                    </a:cubicBezTo>
                    <a:cubicBezTo>
                      <a:pt x="228" y="3025"/>
                      <a:pt x="358" y="3318"/>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4990050" y="1932700"/>
                <a:ext cx="52875" cy="88650"/>
              </a:xfrm>
              <a:custGeom>
                <a:rect b="b" l="l" r="r" t="t"/>
                <a:pathLst>
                  <a:path extrusionOk="0" fill="none" h="3546" w="2115">
                    <a:moveTo>
                      <a:pt x="2114" y="1"/>
                    </a:moveTo>
                    <a:cubicBezTo>
                      <a:pt x="846" y="228"/>
                      <a:pt x="0" y="1399"/>
                      <a:pt x="195" y="2700"/>
                    </a:cubicBezTo>
                    <a:cubicBezTo>
                      <a:pt x="260" y="3025"/>
                      <a:pt x="358" y="3318"/>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5370525" y="1870925"/>
                <a:ext cx="52875" cy="88625"/>
              </a:xfrm>
              <a:custGeom>
                <a:rect b="b" l="l" r="r" t="t"/>
                <a:pathLst>
                  <a:path extrusionOk="0" fill="none" h="3545" w="2115">
                    <a:moveTo>
                      <a:pt x="2114" y="0"/>
                    </a:moveTo>
                    <a:cubicBezTo>
                      <a:pt x="846" y="195"/>
                      <a:pt x="0" y="1398"/>
                      <a:pt x="196" y="2699"/>
                    </a:cubicBezTo>
                    <a:cubicBezTo>
                      <a:pt x="228" y="3024"/>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5030700" y="2187175"/>
                <a:ext cx="52850" cy="88625"/>
              </a:xfrm>
              <a:custGeom>
                <a:rect b="b" l="l" r="r" t="t"/>
                <a:pathLst>
                  <a:path extrusionOk="0" fill="none" h="3545" w="2114">
                    <a:moveTo>
                      <a:pt x="2114" y="0"/>
                    </a:moveTo>
                    <a:cubicBezTo>
                      <a:pt x="846" y="195"/>
                      <a:pt x="0" y="1366"/>
                      <a:pt x="195" y="2667"/>
                    </a:cubicBezTo>
                    <a:cubicBezTo>
                      <a:pt x="260" y="2992"/>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5411175" y="2126200"/>
                <a:ext cx="52875" cy="88625"/>
              </a:xfrm>
              <a:custGeom>
                <a:rect b="b" l="l" r="r" t="t"/>
                <a:pathLst>
                  <a:path extrusionOk="0" fill="none" h="3545" w="2115">
                    <a:moveTo>
                      <a:pt x="2114" y="0"/>
                    </a:moveTo>
                    <a:cubicBezTo>
                      <a:pt x="846" y="195"/>
                      <a:pt x="0" y="1366"/>
                      <a:pt x="196" y="2667"/>
                    </a:cubicBezTo>
                    <a:cubicBezTo>
                      <a:pt x="228" y="2992"/>
                      <a:pt x="358" y="3285"/>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5072150" y="2442450"/>
                <a:ext cx="52875" cy="87825"/>
              </a:xfrm>
              <a:custGeom>
                <a:rect b="b" l="l" r="r" t="t"/>
                <a:pathLst>
                  <a:path extrusionOk="0" fill="none" h="3513" w="2115">
                    <a:moveTo>
                      <a:pt x="2115" y="0"/>
                    </a:moveTo>
                    <a:cubicBezTo>
                      <a:pt x="846" y="195"/>
                      <a:pt x="1" y="1366"/>
                      <a:pt x="228" y="2667"/>
                    </a:cubicBezTo>
                    <a:cubicBezTo>
                      <a:pt x="261" y="2992"/>
                      <a:pt x="391" y="3285"/>
                      <a:pt x="554" y="3512"/>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5452625" y="2379850"/>
                <a:ext cx="52875" cy="88625"/>
              </a:xfrm>
              <a:custGeom>
                <a:rect b="b" l="l" r="r" t="t"/>
                <a:pathLst>
                  <a:path extrusionOk="0" fill="none" h="3545" w="2115">
                    <a:moveTo>
                      <a:pt x="2115" y="0"/>
                    </a:moveTo>
                    <a:cubicBezTo>
                      <a:pt x="846" y="228"/>
                      <a:pt x="1" y="1399"/>
                      <a:pt x="196" y="2699"/>
                    </a:cubicBezTo>
                    <a:cubicBezTo>
                      <a:pt x="229" y="3025"/>
                      <a:pt x="359" y="3317"/>
                      <a:pt x="521" y="3545"/>
                    </a:cubicBezTo>
                  </a:path>
                </a:pathLst>
              </a:custGeom>
              <a:solidFill>
                <a:schemeClr val="lt2"/>
              </a:solidFill>
              <a:ln cap="rnd" cmpd="sng" w="10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8" name="Google Shape;1308;p30"/>
          <p:cNvGrpSpPr/>
          <p:nvPr/>
        </p:nvGrpSpPr>
        <p:grpSpPr>
          <a:xfrm rot="4188766">
            <a:off x="314508" y="4071532"/>
            <a:ext cx="798503" cy="796971"/>
            <a:chOff x="7300864" y="642535"/>
            <a:chExt cx="798477" cy="796946"/>
          </a:xfrm>
        </p:grpSpPr>
        <p:sp>
          <p:nvSpPr>
            <p:cNvPr id="1309" name="Google Shape;1309;p30"/>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30"/>
          <p:cNvGrpSpPr/>
          <p:nvPr/>
        </p:nvGrpSpPr>
        <p:grpSpPr>
          <a:xfrm>
            <a:off x="926714" y="338535"/>
            <a:ext cx="798477" cy="796946"/>
            <a:chOff x="7632314" y="2652585"/>
            <a:chExt cx="798477" cy="796946"/>
          </a:xfrm>
        </p:grpSpPr>
        <p:sp>
          <p:nvSpPr>
            <p:cNvPr id="1313" name="Google Shape;1313;p30"/>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30"/>
          <p:cNvSpPr txBox="1"/>
          <p:nvPr>
            <p:ph idx="2" type="title"/>
          </p:nvPr>
        </p:nvSpPr>
        <p:spPr>
          <a:xfrm>
            <a:off x="1062125" y="1665127"/>
            <a:ext cx="3512400" cy="1055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000000"/>
                </a:solidFill>
              </a:rPr>
              <a:t>Our solution leverages machine learning algorithms to predict medical costs effectively and efficiently. By analyzing relevant factors such as age, BMI, smoking status, region, and number of dependents, we provide accurate cost </a:t>
            </a:r>
            <a:r>
              <a:rPr lang="en" sz="1400">
                <a:solidFill>
                  <a:srgbClr val="000000"/>
                </a:solidFill>
              </a:rPr>
              <a:t>estimates</a:t>
            </a:r>
            <a:r>
              <a:rPr lang="en" sz="1400">
                <a:solidFill>
                  <a:srgbClr val="000000"/>
                </a:solidFill>
              </a:rPr>
              <a:t>.</a:t>
            </a:r>
            <a:endParaRPr sz="1400">
              <a:solidFill>
                <a:srgbClr val="000000"/>
              </a:solidFill>
            </a:endParaRPr>
          </a:p>
          <a:p>
            <a:pPr indent="0" lvl="0" marL="0" rtl="0" algn="just">
              <a:lnSpc>
                <a:spcPct val="115000"/>
              </a:lnSpc>
              <a:spcBef>
                <a:spcPts val="0"/>
              </a:spcBef>
              <a:spcAft>
                <a:spcPts val="0"/>
              </a:spcAft>
              <a:buNone/>
            </a:pPr>
            <a:r>
              <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31"/>
          <p:cNvSpPr/>
          <p:nvPr/>
        </p:nvSpPr>
        <p:spPr>
          <a:xfrm>
            <a:off x="4495800" y="1066725"/>
            <a:ext cx="3676500" cy="3532800"/>
          </a:xfrm>
          <a:prstGeom prst="roundRect">
            <a:avLst>
              <a:gd fmla="val 91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4400"/>
              <a:t>Tech Stack</a:t>
            </a:r>
            <a:endParaRPr sz="4400"/>
          </a:p>
        </p:txBody>
      </p:sp>
      <p:sp>
        <p:nvSpPr>
          <p:cNvPr id="1323" name="Google Shape;1323;p31"/>
          <p:cNvSpPr txBox="1"/>
          <p:nvPr>
            <p:ph idx="1" type="subTitle"/>
          </p:nvPr>
        </p:nvSpPr>
        <p:spPr>
          <a:xfrm>
            <a:off x="4591501" y="1299425"/>
            <a:ext cx="3762300" cy="342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Programming Languages</a:t>
            </a:r>
            <a:endParaRPr/>
          </a:p>
        </p:txBody>
      </p:sp>
      <p:sp>
        <p:nvSpPr>
          <p:cNvPr id="1324" name="Google Shape;1324;p31"/>
          <p:cNvSpPr txBox="1"/>
          <p:nvPr>
            <p:ph idx="2" type="subTitle"/>
          </p:nvPr>
        </p:nvSpPr>
        <p:spPr>
          <a:xfrm>
            <a:off x="4591496" y="2454647"/>
            <a:ext cx="3305100" cy="342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ML Libraries</a:t>
            </a:r>
            <a:endParaRPr/>
          </a:p>
        </p:txBody>
      </p:sp>
      <p:sp>
        <p:nvSpPr>
          <p:cNvPr id="1325" name="Google Shape;1325;p31"/>
          <p:cNvSpPr txBox="1"/>
          <p:nvPr>
            <p:ph idx="3" type="subTitle"/>
          </p:nvPr>
        </p:nvSpPr>
        <p:spPr>
          <a:xfrm>
            <a:off x="4681496" y="3609868"/>
            <a:ext cx="3305100" cy="34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grpSp>
        <p:nvGrpSpPr>
          <p:cNvPr id="1326" name="Google Shape;1326;p31"/>
          <p:cNvGrpSpPr/>
          <p:nvPr/>
        </p:nvGrpSpPr>
        <p:grpSpPr>
          <a:xfrm rot="-3897375">
            <a:off x="538235" y="2429685"/>
            <a:ext cx="2808917" cy="1112384"/>
            <a:chOff x="1033313" y="2373800"/>
            <a:chExt cx="999700" cy="395900"/>
          </a:xfrm>
        </p:grpSpPr>
        <p:sp>
          <p:nvSpPr>
            <p:cNvPr id="1327" name="Google Shape;1327;p31"/>
            <p:cNvSpPr/>
            <p:nvPr/>
          </p:nvSpPr>
          <p:spPr>
            <a:xfrm>
              <a:off x="1033575" y="2373800"/>
              <a:ext cx="999175" cy="395900"/>
            </a:xfrm>
            <a:custGeom>
              <a:rect b="b" l="l" r="r" t="t"/>
              <a:pathLst>
                <a:path extrusionOk="0" h="15836" w="39967">
                  <a:moveTo>
                    <a:pt x="0" y="0"/>
                  </a:moveTo>
                  <a:lnTo>
                    <a:pt x="0" y="14617"/>
                  </a:lnTo>
                  <a:lnTo>
                    <a:pt x="0" y="14912"/>
                  </a:lnTo>
                  <a:lnTo>
                    <a:pt x="0" y="15836"/>
                  </a:lnTo>
                  <a:lnTo>
                    <a:pt x="23438" y="15836"/>
                  </a:lnTo>
                  <a:lnTo>
                    <a:pt x="23438" y="14744"/>
                  </a:lnTo>
                  <a:lnTo>
                    <a:pt x="37026" y="14744"/>
                  </a:lnTo>
                  <a:cubicBezTo>
                    <a:pt x="38644" y="14744"/>
                    <a:pt x="39967" y="13441"/>
                    <a:pt x="39967" y="11803"/>
                  </a:cubicBezTo>
                  <a:lnTo>
                    <a:pt x="39967" y="7897"/>
                  </a:lnTo>
                  <a:lnTo>
                    <a:pt x="39967" y="3991"/>
                  </a:lnTo>
                  <a:cubicBezTo>
                    <a:pt x="39967" y="3886"/>
                    <a:pt x="39967" y="3781"/>
                    <a:pt x="39925" y="3676"/>
                  </a:cubicBezTo>
                  <a:cubicBezTo>
                    <a:pt x="39967" y="3676"/>
                    <a:pt x="39967" y="3655"/>
                    <a:pt x="39925" y="3613"/>
                  </a:cubicBezTo>
                  <a:cubicBezTo>
                    <a:pt x="39925" y="3550"/>
                    <a:pt x="39904" y="3487"/>
                    <a:pt x="39904" y="3403"/>
                  </a:cubicBezTo>
                  <a:cubicBezTo>
                    <a:pt x="39904" y="3361"/>
                    <a:pt x="39883" y="3340"/>
                    <a:pt x="39883" y="3277"/>
                  </a:cubicBezTo>
                  <a:cubicBezTo>
                    <a:pt x="39862" y="3235"/>
                    <a:pt x="39862" y="3172"/>
                    <a:pt x="39820" y="3088"/>
                  </a:cubicBezTo>
                  <a:cubicBezTo>
                    <a:pt x="39799" y="3046"/>
                    <a:pt x="39799" y="3025"/>
                    <a:pt x="39778" y="2962"/>
                  </a:cubicBezTo>
                  <a:cubicBezTo>
                    <a:pt x="39757" y="2920"/>
                    <a:pt x="39715" y="2857"/>
                    <a:pt x="39715" y="2815"/>
                  </a:cubicBezTo>
                  <a:cubicBezTo>
                    <a:pt x="39694" y="2752"/>
                    <a:pt x="39694" y="2730"/>
                    <a:pt x="39673" y="2709"/>
                  </a:cubicBezTo>
                  <a:lnTo>
                    <a:pt x="39589" y="2541"/>
                  </a:lnTo>
                  <a:cubicBezTo>
                    <a:pt x="39568" y="2520"/>
                    <a:pt x="39547" y="2457"/>
                    <a:pt x="39505" y="2436"/>
                  </a:cubicBezTo>
                  <a:cubicBezTo>
                    <a:pt x="39484" y="2394"/>
                    <a:pt x="39463" y="2331"/>
                    <a:pt x="39400" y="2310"/>
                  </a:cubicBezTo>
                  <a:cubicBezTo>
                    <a:pt x="39379" y="2289"/>
                    <a:pt x="39358" y="2226"/>
                    <a:pt x="39337" y="2205"/>
                  </a:cubicBezTo>
                  <a:cubicBezTo>
                    <a:pt x="39295" y="2142"/>
                    <a:pt x="39253" y="2121"/>
                    <a:pt x="39232" y="2079"/>
                  </a:cubicBezTo>
                  <a:lnTo>
                    <a:pt x="39148" y="1995"/>
                  </a:lnTo>
                  <a:lnTo>
                    <a:pt x="39022" y="1869"/>
                  </a:lnTo>
                  <a:lnTo>
                    <a:pt x="38959" y="1806"/>
                  </a:lnTo>
                  <a:lnTo>
                    <a:pt x="38938" y="1785"/>
                  </a:lnTo>
                  <a:lnTo>
                    <a:pt x="38854" y="1701"/>
                  </a:lnTo>
                  <a:cubicBezTo>
                    <a:pt x="38812" y="1680"/>
                    <a:pt x="38770" y="1617"/>
                    <a:pt x="38728" y="1596"/>
                  </a:cubicBezTo>
                  <a:cubicBezTo>
                    <a:pt x="38707" y="1575"/>
                    <a:pt x="38665" y="1575"/>
                    <a:pt x="38644" y="1554"/>
                  </a:cubicBezTo>
                  <a:cubicBezTo>
                    <a:pt x="38602" y="1512"/>
                    <a:pt x="38539" y="1491"/>
                    <a:pt x="38497" y="1449"/>
                  </a:cubicBezTo>
                  <a:cubicBezTo>
                    <a:pt x="38455" y="1407"/>
                    <a:pt x="38434" y="1407"/>
                    <a:pt x="38413" y="1386"/>
                  </a:cubicBezTo>
                  <a:lnTo>
                    <a:pt x="38245" y="1302"/>
                  </a:lnTo>
                  <a:cubicBezTo>
                    <a:pt x="38224" y="1302"/>
                    <a:pt x="38203" y="1281"/>
                    <a:pt x="38161" y="1281"/>
                  </a:cubicBezTo>
                  <a:cubicBezTo>
                    <a:pt x="38119" y="1260"/>
                    <a:pt x="38056" y="1239"/>
                    <a:pt x="37993" y="1239"/>
                  </a:cubicBezTo>
                  <a:cubicBezTo>
                    <a:pt x="37972" y="1239"/>
                    <a:pt x="37930" y="1197"/>
                    <a:pt x="37909" y="1197"/>
                  </a:cubicBezTo>
                  <a:cubicBezTo>
                    <a:pt x="37867" y="1176"/>
                    <a:pt x="37782" y="1176"/>
                    <a:pt x="37719" y="1155"/>
                  </a:cubicBezTo>
                  <a:cubicBezTo>
                    <a:pt x="37698" y="1155"/>
                    <a:pt x="37677" y="1134"/>
                    <a:pt x="37614" y="1134"/>
                  </a:cubicBezTo>
                  <a:cubicBezTo>
                    <a:pt x="37572" y="1134"/>
                    <a:pt x="37488" y="1092"/>
                    <a:pt x="37446" y="1092"/>
                  </a:cubicBezTo>
                  <a:lnTo>
                    <a:pt x="37362" y="1092"/>
                  </a:lnTo>
                  <a:cubicBezTo>
                    <a:pt x="37257" y="1092"/>
                    <a:pt x="37173" y="1071"/>
                    <a:pt x="37068" y="1071"/>
                  </a:cubicBezTo>
                  <a:lnTo>
                    <a:pt x="23522" y="1071"/>
                  </a:lnTo>
                  <a:lnTo>
                    <a:pt x="23522" y="0"/>
                  </a:ln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8" name="Google Shape;1328;p31"/>
            <p:cNvGrpSpPr/>
            <p:nvPr/>
          </p:nvGrpSpPr>
          <p:grpSpPr>
            <a:xfrm>
              <a:off x="1033313" y="2373800"/>
              <a:ext cx="999700" cy="395900"/>
              <a:chOff x="4294075" y="3041775"/>
              <a:chExt cx="999700" cy="395900"/>
            </a:xfrm>
          </p:grpSpPr>
          <p:sp>
            <p:nvSpPr>
              <p:cNvPr id="1329" name="Google Shape;1329;p31"/>
              <p:cNvSpPr/>
              <p:nvPr/>
            </p:nvSpPr>
            <p:spPr>
              <a:xfrm>
                <a:off x="4707300" y="3068525"/>
                <a:ext cx="586475" cy="341850"/>
              </a:xfrm>
              <a:custGeom>
                <a:rect b="b" l="l" r="r" t="t"/>
                <a:pathLst>
                  <a:path extrusionOk="0" h="13674" w="23459">
                    <a:moveTo>
                      <a:pt x="20536" y="1"/>
                    </a:moveTo>
                    <a:cubicBezTo>
                      <a:pt x="20523" y="1"/>
                      <a:pt x="20510" y="1"/>
                      <a:pt x="20498" y="1"/>
                    </a:cubicBezTo>
                    <a:lnTo>
                      <a:pt x="2961" y="1"/>
                    </a:lnTo>
                    <a:cubicBezTo>
                      <a:pt x="1323" y="1"/>
                      <a:pt x="0" y="1303"/>
                      <a:pt x="0" y="2941"/>
                    </a:cubicBezTo>
                    <a:lnTo>
                      <a:pt x="0" y="10733"/>
                    </a:lnTo>
                    <a:cubicBezTo>
                      <a:pt x="0" y="11972"/>
                      <a:pt x="777" y="13022"/>
                      <a:pt x="1848" y="13463"/>
                    </a:cubicBezTo>
                    <a:cubicBezTo>
                      <a:pt x="2184" y="13589"/>
                      <a:pt x="2562" y="13673"/>
                      <a:pt x="2961" y="13673"/>
                    </a:cubicBezTo>
                    <a:lnTo>
                      <a:pt x="20519" y="13673"/>
                    </a:lnTo>
                    <a:cubicBezTo>
                      <a:pt x="22136" y="13673"/>
                      <a:pt x="23459" y="12350"/>
                      <a:pt x="23459" y="10733"/>
                    </a:cubicBezTo>
                    <a:lnTo>
                      <a:pt x="23459" y="2941"/>
                    </a:lnTo>
                    <a:cubicBezTo>
                      <a:pt x="23459" y="1316"/>
                      <a:pt x="22136" y="1"/>
                      <a:pt x="20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4707300" y="3239700"/>
                <a:ext cx="586475" cy="171200"/>
              </a:xfrm>
              <a:custGeom>
                <a:rect b="b" l="l" r="r" t="t"/>
                <a:pathLst>
                  <a:path extrusionOk="0" h="6848" w="23459">
                    <a:moveTo>
                      <a:pt x="0" y="1"/>
                    </a:moveTo>
                    <a:lnTo>
                      <a:pt x="0" y="3907"/>
                    </a:lnTo>
                    <a:cubicBezTo>
                      <a:pt x="0" y="5146"/>
                      <a:pt x="777" y="6196"/>
                      <a:pt x="1848" y="6637"/>
                    </a:cubicBezTo>
                    <a:cubicBezTo>
                      <a:pt x="2184" y="6763"/>
                      <a:pt x="2562" y="6847"/>
                      <a:pt x="2961" y="6847"/>
                    </a:cubicBezTo>
                    <a:lnTo>
                      <a:pt x="20519" y="6847"/>
                    </a:lnTo>
                    <a:cubicBezTo>
                      <a:pt x="22136" y="6847"/>
                      <a:pt x="23459" y="5545"/>
                      <a:pt x="23459" y="3907"/>
                    </a:cubicBezTo>
                    <a:lnTo>
                      <a:pt x="23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4755600" y="3122625"/>
                <a:ext cx="89800" cy="79825"/>
              </a:xfrm>
              <a:custGeom>
                <a:rect b="b" l="l" r="r" t="t"/>
                <a:pathLst>
                  <a:path extrusionOk="0" h="3193" w="3592">
                    <a:moveTo>
                      <a:pt x="1155" y="0"/>
                    </a:moveTo>
                    <a:cubicBezTo>
                      <a:pt x="966" y="0"/>
                      <a:pt x="819" y="84"/>
                      <a:pt x="735" y="252"/>
                    </a:cubicBezTo>
                    <a:lnTo>
                      <a:pt x="84" y="1366"/>
                    </a:lnTo>
                    <a:cubicBezTo>
                      <a:pt x="0" y="1513"/>
                      <a:pt x="0" y="1681"/>
                      <a:pt x="84" y="1849"/>
                    </a:cubicBezTo>
                    <a:lnTo>
                      <a:pt x="672" y="2899"/>
                    </a:lnTo>
                    <a:lnTo>
                      <a:pt x="714" y="2941"/>
                    </a:lnTo>
                    <a:cubicBezTo>
                      <a:pt x="819" y="3088"/>
                      <a:pt x="966" y="3193"/>
                      <a:pt x="1134" y="3193"/>
                    </a:cubicBezTo>
                    <a:lnTo>
                      <a:pt x="2436" y="3193"/>
                    </a:lnTo>
                    <a:cubicBezTo>
                      <a:pt x="2625" y="3193"/>
                      <a:pt x="2772" y="3109"/>
                      <a:pt x="2856" y="2941"/>
                    </a:cubicBezTo>
                    <a:lnTo>
                      <a:pt x="3507" y="1828"/>
                    </a:lnTo>
                    <a:cubicBezTo>
                      <a:pt x="3591" y="1681"/>
                      <a:pt x="3591" y="1492"/>
                      <a:pt x="3549" y="1345"/>
                    </a:cubicBezTo>
                    <a:lnTo>
                      <a:pt x="2982" y="420"/>
                    </a:lnTo>
                    <a:lnTo>
                      <a:pt x="2877" y="252"/>
                    </a:lnTo>
                    <a:cubicBezTo>
                      <a:pt x="2772" y="84"/>
                      <a:pt x="2625" y="0"/>
                      <a:pt x="2457" y="0"/>
                    </a:cubicBezTo>
                    <a:close/>
                  </a:path>
                </a:pathLst>
              </a:custGeom>
              <a:solidFill>
                <a:srgbClr val="FFB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4796550" y="3122100"/>
                <a:ext cx="7900" cy="80350"/>
              </a:xfrm>
              <a:custGeom>
                <a:rect b="b" l="l" r="r" t="t"/>
                <a:pathLst>
                  <a:path extrusionOk="0" h="3214" w="316">
                    <a:moveTo>
                      <a:pt x="0" y="0"/>
                    </a:moveTo>
                    <a:lnTo>
                      <a:pt x="0" y="3214"/>
                    </a:lnTo>
                    <a:lnTo>
                      <a:pt x="315" y="3214"/>
                    </a:lnTo>
                    <a:lnTo>
                      <a:pt x="3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1"/>
              <p:cNvSpPr/>
              <p:nvPr/>
            </p:nvSpPr>
            <p:spPr>
              <a:xfrm>
                <a:off x="4762950" y="3128525"/>
                <a:ext cx="24175" cy="67100"/>
              </a:xfrm>
              <a:custGeom>
                <a:rect b="b" l="l" r="r" t="t"/>
                <a:pathLst>
                  <a:path extrusionOk="0" h="2684" w="967">
                    <a:moveTo>
                      <a:pt x="764" y="1"/>
                    </a:moveTo>
                    <a:cubicBezTo>
                      <a:pt x="718" y="1"/>
                      <a:pt x="677" y="29"/>
                      <a:pt x="651" y="79"/>
                    </a:cubicBezTo>
                    <a:lnTo>
                      <a:pt x="42" y="1214"/>
                    </a:lnTo>
                    <a:cubicBezTo>
                      <a:pt x="0" y="1319"/>
                      <a:pt x="0" y="1424"/>
                      <a:pt x="42" y="1529"/>
                    </a:cubicBezTo>
                    <a:lnTo>
                      <a:pt x="651" y="2600"/>
                    </a:lnTo>
                    <a:cubicBezTo>
                      <a:pt x="672" y="2663"/>
                      <a:pt x="735" y="2684"/>
                      <a:pt x="777" y="2684"/>
                    </a:cubicBezTo>
                    <a:cubicBezTo>
                      <a:pt x="798" y="2684"/>
                      <a:pt x="840" y="2684"/>
                      <a:pt x="861" y="2663"/>
                    </a:cubicBezTo>
                    <a:cubicBezTo>
                      <a:pt x="945" y="2642"/>
                      <a:pt x="966" y="2537"/>
                      <a:pt x="903" y="2453"/>
                    </a:cubicBezTo>
                    <a:lnTo>
                      <a:pt x="357" y="1445"/>
                    </a:lnTo>
                    <a:cubicBezTo>
                      <a:pt x="336" y="1403"/>
                      <a:pt x="336" y="1340"/>
                      <a:pt x="357" y="1298"/>
                    </a:cubicBezTo>
                    <a:lnTo>
                      <a:pt x="903" y="247"/>
                    </a:lnTo>
                    <a:cubicBezTo>
                      <a:pt x="966" y="163"/>
                      <a:pt x="924" y="79"/>
                      <a:pt x="861" y="37"/>
                    </a:cubicBezTo>
                    <a:cubicBezTo>
                      <a:pt x="828" y="13"/>
                      <a:pt x="795" y="1"/>
                      <a:pt x="7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1"/>
              <p:cNvSpPr/>
              <p:nvPr/>
            </p:nvSpPr>
            <p:spPr>
              <a:xfrm>
                <a:off x="4772400" y="3133125"/>
                <a:ext cx="73000" cy="69325"/>
              </a:xfrm>
              <a:custGeom>
                <a:rect b="b" l="l" r="r" t="t"/>
                <a:pathLst>
                  <a:path extrusionOk="0" h="2773" w="2920">
                    <a:moveTo>
                      <a:pt x="2289" y="0"/>
                    </a:moveTo>
                    <a:cubicBezTo>
                      <a:pt x="2037" y="399"/>
                      <a:pt x="1680" y="882"/>
                      <a:pt x="1260" y="1324"/>
                    </a:cubicBezTo>
                    <a:cubicBezTo>
                      <a:pt x="1155" y="1429"/>
                      <a:pt x="1050" y="1555"/>
                      <a:pt x="945" y="1660"/>
                    </a:cubicBezTo>
                    <a:cubicBezTo>
                      <a:pt x="798" y="1828"/>
                      <a:pt x="630" y="1975"/>
                      <a:pt x="462" y="2143"/>
                    </a:cubicBezTo>
                    <a:cubicBezTo>
                      <a:pt x="378" y="2206"/>
                      <a:pt x="273" y="2269"/>
                      <a:pt x="189" y="2353"/>
                    </a:cubicBezTo>
                    <a:cubicBezTo>
                      <a:pt x="147" y="2395"/>
                      <a:pt x="63" y="2416"/>
                      <a:pt x="0" y="2479"/>
                    </a:cubicBezTo>
                    <a:lnTo>
                      <a:pt x="42" y="2521"/>
                    </a:lnTo>
                    <a:cubicBezTo>
                      <a:pt x="147" y="2668"/>
                      <a:pt x="294" y="2773"/>
                      <a:pt x="462" y="2773"/>
                    </a:cubicBezTo>
                    <a:lnTo>
                      <a:pt x="1764" y="2773"/>
                    </a:lnTo>
                    <a:cubicBezTo>
                      <a:pt x="1953" y="2773"/>
                      <a:pt x="2100" y="2689"/>
                      <a:pt x="2184" y="2521"/>
                    </a:cubicBezTo>
                    <a:lnTo>
                      <a:pt x="2835" y="1408"/>
                    </a:lnTo>
                    <a:cubicBezTo>
                      <a:pt x="2919" y="1261"/>
                      <a:pt x="2919" y="1072"/>
                      <a:pt x="2835" y="925"/>
                    </a:cubicBezTo>
                    <a:lnTo>
                      <a:pt x="22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1"/>
              <p:cNvSpPr/>
              <p:nvPr/>
            </p:nvSpPr>
            <p:spPr>
              <a:xfrm>
                <a:off x="4888950" y="3122625"/>
                <a:ext cx="89800" cy="79825"/>
              </a:xfrm>
              <a:custGeom>
                <a:rect b="b" l="l" r="r" t="t"/>
                <a:pathLst>
                  <a:path extrusionOk="0" h="3193" w="3592">
                    <a:moveTo>
                      <a:pt x="1156" y="0"/>
                    </a:moveTo>
                    <a:cubicBezTo>
                      <a:pt x="967" y="0"/>
                      <a:pt x="799" y="84"/>
                      <a:pt x="736" y="252"/>
                    </a:cubicBezTo>
                    <a:lnTo>
                      <a:pt x="64" y="1366"/>
                    </a:lnTo>
                    <a:cubicBezTo>
                      <a:pt x="1" y="1513"/>
                      <a:pt x="1" y="1681"/>
                      <a:pt x="64" y="1849"/>
                    </a:cubicBezTo>
                    <a:lnTo>
                      <a:pt x="673" y="2899"/>
                    </a:lnTo>
                    <a:lnTo>
                      <a:pt x="694" y="2941"/>
                    </a:lnTo>
                    <a:cubicBezTo>
                      <a:pt x="799" y="3088"/>
                      <a:pt x="967" y="3193"/>
                      <a:pt x="1114" y="3193"/>
                    </a:cubicBezTo>
                    <a:lnTo>
                      <a:pt x="2437" y="3193"/>
                    </a:lnTo>
                    <a:cubicBezTo>
                      <a:pt x="2626" y="3193"/>
                      <a:pt x="2773" y="3109"/>
                      <a:pt x="2857" y="2941"/>
                    </a:cubicBezTo>
                    <a:lnTo>
                      <a:pt x="3508" y="1828"/>
                    </a:lnTo>
                    <a:cubicBezTo>
                      <a:pt x="3592" y="1681"/>
                      <a:pt x="3592" y="1492"/>
                      <a:pt x="3529" y="1345"/>
                    </a:cubicBezTo>
                    <a:lnTo>
                      <a:pt x="2983" y="420"/>
                    </a:lnTo>
                    <a:lnTo>
                      <a:pt x="2878" y="252"/>
                    </a:lnTo>
                    <a:cubicBezTo>
                      <a:pt x="2773" y="84"/>
                      <a:pt x="2626" y="0"/>
                      <a:pt x="24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4929900" y="3122100"/>
                <a:ext cx="7900" cy="80350"/>
              </a:xfrm>
              <a:custGeom>
                <a:rect b="b" l="l" r="r" t="t"/>
                <a:pathLst>
                  <a:path extrusionOk="0" h="3214" w="316">
                    <a:moveTo>
                      <a:pt x="1" y="0"/>
                    </a:moveTo>
                    <a:lnTo>
                      <a:pt x="1" y="3214"/>
                    </a:lnTo>
                    <a:lnTo>
                      <a:pt x="316" y="3214"/>
                    </a:lnTo>
                    <a:lnTo>
                      <a:pt x="3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4895250" y="3128525"/>
                <a:ext cx="24175" cy="67100"/>
              </a:xfrm>
              <a:custGeom>
                <a:rect b="b" l="l" r="r" t="t"/>
                <a:pathLst>
                  <a:path extrusionOk="0" h="2684" w="967">
                    <a:moveTo>
                      <a:pt x="780" y="1"/>
                    </a:moveTo>
                    <a:cubicBezTo>
                      <a:pt x="736" y="1"/>
                      <a:pt x="690" y="29"/>
                      <a:pt x="652" y="79"/>
                    </a:cubicBezTo>
                    <a:lnTo>
                      <a:pt x="64" y="1214"/>
                    </a:lnTo>
                    <a:cubicBezTo>
                      <a:pt x="1" y="1319"/>
                      <a:pt x="1" y="1424"/>
                      <a:pt x="64" y="1529"/>
                    </a:cubicBezTo>
                    <a:lnTo>
                      <a:pt x="652" y="2600"/>
                    </a:lnTo>
                    <a:cubicBezTo>
                      <a:pt x="694" y="2663"/>
                      <a:pt x="736" y="2684"/>
                      <a:pt x="799" y="2684"/>
                    </a:cubicBezTo>
                    <a:cubicBezTo>
                      <a:pt x="820" y="2684"/>
                      <a:pt x="841" y="2684"/>
                      <a:pt x="862" y="2663"/>
                    </a:cubicBezTo>
                    <a:cubicBezTo>
                      <a:pt x="946" y="2642"/>
                      <a:pt x="967" y="2537"/>
                      <a:pt x="925" y="2453"/>
                    </a:cubicBezTo>
                    <a:lnTo>
                      <a:pt x="379" y="1445"/>
                    </a:lnTo>
                    <a:cubicBezTo>
                      <a:pt x="337" y="1403"/>
                      <a:pt x="337" y="1340"/>
                      <a:pt x="379" y="1298"/>
                    </a:cubicBezTo>
                    <a:lnTo>
                      <a:pt x="925" y="247"/>
                    </a:lnTo>
                    <a:cubicBezTo>
                      <a:pt x="967" y="163"/>
                      <a:pt x="946" y="79"/>
                      <a:pt x="862" y="37"/>
                    </a:cubicBezTo>
                    <a:cubicBezTo>
                      <a:pt x="837" y="13"/>
                      <a:pt x="80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5021800" y="3122625"/>
                <a:ext cx="90325" cy="79825"/>
              </a:xfrm>
              <a:custGeom>
                <a:rect b="b" l="l" r="r" t="t"/>
                <a:pathLst>
                  <a:path extrusionOk="0" h="3193" w="3613">
                    <a:moveTo>
                      <a:pt x="1155" y="0"/>
                    </a:moveTo>
                    <a:cubicBezTo>
                      <a:pt x="966" y="0"/>
                      <a:pt x="819" y="84"/>
                      <a:pt x="735" y="252"/>
                    </a:cubicBezTo>
                    <a:lnTo>
                      <a:pt x="84" y="1366"/>
                    </a:lnTo>
                    <a:cubicBezTo>
                      <a:pt x="0" y="1513"/>
                      <a:pt x="0" y="1681"/>
                      <a:pt x="84" y="1849"/>
                    </a:cubicBezTo>
                    <a:lnTo>
                      <a:pt x="693" y="2899"/>
                    </a:lnTo>
                    <a:lnTo>
                      <a:pt x="714" y="2941"/>
                    </a:lnTo>
                    <a:cubicBezTo>
                      <a:pt x="819" y="3088"/>
                      <a:pt x="966" y="3193"/>
                      <a:pt x="1134" y="3193"/>
                    </a:cubicBezTo>
                    <a:lnTo>
                      <a:pt x="2457" y="3193"/>
                    </a:lnTo>
                    <a:cubicBezTo>
                      <a:pt x="2625" y="3193"/>
                      <a:pt x="2793" y="3109"/>
                      <a:pt x="2877" y="2941"/>
                    </a:cubicBezTo>
                    <a:lnTo>
                      <a:pt x="3528" y="1828"/>
                    </a:lnTo>
                    <a:cubicBezTo>
                      <a:pt x="3612" y="1681"/>
                      <a:pt x="3612" y="1492"/>
                      <a:pt x="3549" y="1345"/>
                    </a:cubicBezTo>
                    <a:lnTo>
                      <a:pt x="3003" y="420"/>
                    </a:lnTo>
                    <a:lnTo>
                      <a:pt x="2898" y="252"/>
                    </a:lnTo>
                    <a:cubicBezTo>
                      <a:pt x="2793" y="84"/>
                      <a:pt x="2625"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1"/>
              <p:cNvSpPr/>
              <p:nvPr/>
            </p:nvSpPr>
            <p:spPr>
              <a:xfrm>
                <a:off x="5062750" y="3122100"/>
                <a:ext cx="7900" cy="80350"/>
              </a:xfrm>
              <a:custGeom>
                <a:rect b="b" l="l" r="r" t="t"/>
                <a:pathLst>
                  <a:path extrusionOk="0" h="3214" w="316">
                    <a:moveTo>
                      <a:pt x="0" y="0"/>
                    </a:moveTo>
                    <a:lnTo>
                      <a:pt x="0" y="3214"/>
                    </a:lnTo>
                    <a:lnTo>
                      <a:pt x="315" y="3214"/>
                    </a:lnTo>
                    <a:lnTo>
                      <a:pt x="3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1"/>
              <p:cNvSpPr/>
              <p:nvPr/>
            </p:nvSpPr>
            <p:spPr>
              <a:xfrm>
                <a:off x="5028625" y="3128525"/>
                <a:ext cx="24175" cy="67100"/>
              </a:xfrm>
              <a:custGeom>
                <a:rect b="b" l="l" r="r" t="t"/>
                <a:pathLst>
                  <a:path extrusionOk="0" h="2684" w="967">
                    <a:moveTo>
                      <a:pt x="770" y="1"/>
                    </a:moveTo>
                    <a:cubicBezTo>
                      <a:pt x="727" y="1"/>
                      <a:pt x="689" y="29"/>
                      <a:pt x="651" y="79"/>
                    </a:cubicBezTo>
                    <a:lnTo>
                      <a:pt x="42" y="1214"/>
                    </a:lnTo>
                    <a:cubicBezTo>
                      <a:pt x="0" y="1319"/>
                      <a:pt x="0" y="1424"/>
                      <a:pt x="42" y="1529"/>
                    </a:cubicBezTo>
                    <a:lnTo>
                      <a:pt x="651" y="2600"/>
                    </a:lnTo>
                    <a:cubicBezTo>
                      <a:pt x="672" y="2663"/>
                      <a:pt x="735" y="2684"/>
                      <a:pt x="777" y="2684"/>
                    </a:cubicBezTo>
                    <a:cubicBezTo>
                      <a:pt x="819" y="2684"/>
                      <a:pt x="840" y="2684"/>
                      <a:pt x="861" y="2663"/>
                    </a:cubicBezTo>
                    <a:cubicBezTo>
                      <a:pt x="945" y="2642"/>
                      <a:pt x="966" y="2537"/>
                      <a:pt x="924" y="2453"/>
                    </a:cubicBezTo>
                    <a:lnTo>
                      <a:pt x="357" y="1445"/>
                    </a:lnTo>
                    <a:cubicBezTo>
                      <a:pt x="336" y="1403"/>
                      <a:pt x="336" y="1340"/>
                      <a:pt x="357" y="1298"/>
                    </a:cubicBezTo>
                    <a:lnTo>
                      <a:pt x="924" y="247"/>
                    </a:lnTo>
                    <a:cubicBezTo>
                      <a:pt x="966" y="163"/>
                      <a:pt x="945" y="79"/>
                      <a:pt x="861" y="37"/>
                    </a:cubicBezTo>
                    <a:cubicBezTo>
                      <a:pt x="828" y="13"/>
                      <a:pt x="798"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5154625" y="3122625"/>
                <a:ext cx="90325" cy="79825"/>
              </a:xfrm>
              <a:custGeom>
                <a:rect b="b" l="l" r="r" t="t"/>
                <a:pathLst>
                  <a:path extrusionOk="0" h="3193" w="3613">
                    <a:moveTo>
                      <a:pt x="1156" y="0"/>
                    </a:moveTo>
                    <a:cubicBezTo>
                      <a:pt x="967" y="0"/>
                      <a:pt x="820" y="84"/>
                      <a:pt x="736" y="252"/>
                    </a:cubicBezTo>
                    <a:lnTo>
                      <a:pt x="85" y="1366"/>
                    </a:lnTo>
                    <a:cubicBezTo>
                      <a:pt x="1" y="1513"/>
                      <a:pt x="1" y="1681"/>
                      <a:pt x="85" y="1849"/>
                    </a:cubicBezTo>
                    <a:lnTo>
                      <a:pt x="673" y="2899"/>
                    </a:lnTo>
                    <a:lnTo>
                      <a:pt x="715" y="2941"/>
                    </a:lnTo>
                    <a:cubicBezTo>
                      <a:pt x="820" y="3088"/>
                      <a:pt x="967" y="3193"/>
                      <a:pt x="1135" y="3193"/>
                    </a:cubicBezTo>
                    <a:lnTo>
                      <a:pt x="2437" y="3193"/>
                    </a:lnTo>
                    <a:cubicBezTo>
                      <a:pt x="2626" y="3193"/>
                      <a:pt x="2773" y="3109"/>
                      <a:pt x="2857" y="2941"/>
                    </a:cubicBezTo>
                    <a:lnTo>
                      <a:pt x="3508" y="1828"/>
                    </a:lnTo>
                    <a:cubicBezTo>
                      <a:pt x="3613" y="1681"/>
                      <a:pt x="3613" y="1492"/>
                      <a:pt x="3550" y="1345"/>
                    </a:cubicBezTo>
                    <a:lnTo>
                      <a:pt x="2983" y="420"/>
                    </a:lnTo>
                    <a:lnTo>
                      <a:pt x="2878" y="252"/>
                    </a:lnTo>
                    <a:cubicBezTo>
                      <a:pt x="2773" y="84"/>
                      <a:pt x="2626" y="0"/>
                      <a:pt x="24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5196100" y="3122100"/>
                <a:ext cx="7900" cy="80350"/>
              </a:xfrm>
              <a:custGeom>
                <a:rect b="b" l="l" r="r" t="t"/>
                <a:pathLst>
                  <a:path extrusionOk="0" h="3214" w="316">
                    <a:moveTo>
                      <a:pt x="1" y="0"/>
                    </a:moveTo>
                    <a:lnTo>
                      <a:pt x="1" y="3214"/>
                    </a:lnTo>
                    <a:lnTo>
                      <a:pt x="316" y="3214"/>
                    </a:lnTo>
                    <a:lnTo>
                      <a:pt x="3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1"/>
              <p:cNvSpPr/>
              <p:nvPr/>
            </p:nvSpPr>
            <p:spPr>
              <a:xfrm>
                <a:off x="5161975" y="3128525"/>
                <a:ext cx="24175" cy="67100"/>
              </a:xfrm>
              <a:custGeom>
                <a:rect b="b" l="l" r="r" t="t"/>
                <a:pathLst>
                  <a:path extrusionOk="0" h="2684" w="967">
                    <a:moveTo>
                      <a:pt x="765" y="1"/>
                    </a:moveTo>
                    <a:cubicBezTo>
                      <a:pt x="718" y="1"/>
                      <a:pt x="677" y="29"/>
                      <a:pt x="652" y="79"/>
                    </a:cubicBezTo>
                    <a:lnTo>
                      <a:pt x="43" y="1214"/>
                    </a:lnTo>
                    <a:cubicBezTo>
                      <a:pt x="1" y="1319"/>
                      <a:pt x="1" y="1424"/>
                      <a:pt x="43" y="1529"/>
                    </a:cubicBezTo>
                    <a:lnTo>
                      <a:pt x="652" y="2600"/>
                    </a:lnTo>
                    <a:cubicBezTo>
                      <a:pt x="673" y="2663"/>
                      <a:pt x="736" y="2684"/>
                      <a:pt x="778" y="2684"/>
                    </a:cubicBezTo>
                    <a:cubicBezTo>
                      <a:pt x="799" y="2684"/>
                      <a:pt x="841" y="2684"/>
                      <a:pt x="862" y="2663"/>
                    </a:cubicBezTo>
                    <a:cubicBezTo>
                      <a:pt x="946" y="2642"/>
                      <a:pt x="967" y="2537"/>
                      <a:pt x="904" y="2453"/>
                    </a:cubicBezTo>
                    <a:lnTo>
                      <a:pt x="358" y="1445"/>
                    </a:lnTo>
                    <a:cubicBezTo>
                      <a:pt x="337" y="1403"/>
                      <a:pt x="337" y="1340"/>
                      <a:pt x="358" y="1298"/>
                    </a:cubicBezTo>
                    <a:lnTo>
                      <a:pt x="904" y="247"/>
                    </a:lnTo>
                    <a:cubicBezTo>
                      <a:pt x="967" y="163"/>
                      <a:pt x="946" y="79"/>
                      <a:pt x="862" y="37"/>
                    </a:cubicBezTo>
                    <a:cubicBezTo>
                      <a:pt x="828" y="13"/>
                      <a:pt x="795" y="1"/>
                      <a:pt x="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4755600" y="3286425"/>
                <a:ext cx="89800" cy="79325"/>
              </a:xfrm>
              <a:custGeom>
                <a:rect b="b" l="l" r="r" t="t"/>
                <a:pathLst>
                  <a:path extrusionOk="0" h="3173" w="3592">
                    <a:moveTo>
                      <a:pt x="1155" y="1"/>
                    </a:moveTo>
                    <a:cubicBezTo>
                      <a:pt x="966" y="1"/>
                      <a:pt x="819" y="64"/>
                      <a:pt x="735" y="232"/>
                    </a:cubicBezTo>
                    <a:lnTo>
                      <a:pt x="84" y="1366"/>
                    </a:lnTo>
                    <a:cubicBezTo>
                      <a:pt x="0" y="1492"/>
                      <a:pt x="0" y="1681"/>
                      <a:pt x="84" y="1828"/>
                    </a:cubicBezTo>
                    <a:lnTo>
                      <a:pt x="672" y="2878"/>
                    </a:lnTo>
                    <a:lnTo>
                      <a:pt x="714" y="2941"/>
                    </a:lnTo>
                    <a:cubicBezTo>
                      <a:pt x="819" y="3067"/>
                      <a:pt x="966" y="3172"/>
                      <a:pt x="1134" y="3172"/>
                    </a:cubicBezTo>
                    <a:lnTo>
                      <a:pt x="2436" y="3172"/>
                    </a:lnTo>
                    <a:cubicBezTo>
                      <a:pt x="2625" y="3172"/>
                      <a:pt x="2772" y="3088"/>
                      <a:pt x="2856" y="2941"/>
                    </a:cubicBezTo>
                    <a:lnTo>
                      <a:pt x="3507" y="1807"/>
                    </a:lnTo>
                    <a:cubicBezTo>
                      <a:pt x="3591" y="1639"/>
                      <a:pt x="3591" y="1471"/>
                      <a:pt x="3549" y="1324"/>
                    </a:cubicBezTo>
                    <a:lnTo>
                      <a:pt x="2982" y="421"/>
                    </a:lnTo>
                    <a:lnTo>
                      <a:pt x="2877" y="232"/>
                    </a:lnTo>
                    <a:cubicBezTo>
                      <a:pt x="2772" y="64"/>
                      <a:pt x="2625" y="1"/>
                      <a:pt x="2457" y="1"/>
                    </a:cubicBezTo>
                    <a:close/>
                  </a:path>
                </a:pathLst>
              </a:custGeom>
              <a:solidFill>
                <a:srgbClr val="FFB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4796550" y="3285375"/>
                <a:ext cx="7900" cy="80375"/>
              </a:xfrm>
              <a:custGeom>
                <a:rect b="b" l="l" r="r" t="t"/>
                <a:pathLst>
                  <a:path extrusionOk="0" h="3215" w="316">
                    <a:moveTo>
                      <a:pt x="0" y="1"/>
                    </a:moveTo>
                    <a:lnTo>
                      <a:pt x="0" y="3214"/>
                    </a:lnTo>
                    <a:lnTo>
                      <a:pt x="315" y="3214"/>
                    </a:lnTo>
                    <a:lnTo>
                      <a:pt x="3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4762950" y="3291300"/>
                <a:ext cx="24175" cy="67100"/>
              </a:xfrm>
              <a:custGeom>
                <a:rect b="b" l="l" r="r" t="t"/>
                <a:pathLst>
                  <a:path extrusionOk="0" h="2684" w="967">
                    <a:moveTo>
                      <a:pt x="764" y="0"/>
                    </a:moveTo>
                    <a:cubicBezTo>
                      <a:pt x="718" y="0"/>
                      <a:pt x="677" y="28"/>
                      <a:pt x="651" y="79"/>
                    </a:cubicBezTo>
                    <a:lnTo>
                      <a:pt x="42" y="1213"/>
                    </a:lnTo>
                    <a:cubicBezTo>
                      <a:pt x="0" y="1318"/>
                      <a:pt x="0" y="1423"/>
                      <a:pt x="42" y="1528"/>
                    </a:cubicBezTo>
                    <a:lnTo>
                      <a:pt x="651" y="2599"/>
                    </a:lnTo>
                    <a:cubicBezTo>
                      <a:pt x="672" y="2662"/>
                      <a:pt x="735" y="2683"/>
                      <a:pt x="777" y="2683"/>
                    </a:cubicBezTo>
                    <a:cubicBezTo>
                      <a:pt x="798" y="2683"/>
                      <a:pt x="840" y="2683"/>
                      <a:pt x="861" y="2662"/>
                    </a:cubicBezTo>
                    <a:cubicBezTo>
                      <a:pt x="945" y="2641"/>
                      <a:pt x="966" y="2536"/>
                      <a:pt x="903" y="2452"/>
                    </a:cubicBezTo>
                    <a:lnTo>
                      <a:pt x="357" y="1444"/>
                    </a:lnTo>
                    <a:cubicBezTo>
                      <a:pt x="336" y="1402"/>
                      <a:pt x="336" y="1339"/>
                      <a:pt x="357" y="1297"/>
                    </a:cubicBezTo>
                    <a:lnTo>
                      <a:pt x="903" y="247"/>
                    </a:lnTo>
                    <a:cubicBezTo>
                      <a:pt x="966" y="163"/>
                      <a:pt x="924" y="79"/>
                      <a:pt x="861" y="37"/>
                    </a:cubicBezTo>
                    <a:cubicBezTo>
                      <a:pt x="828" y="12"/>
                      <a:pt x="795" y="0"/>
                      <a:pt x="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4772400" y="3296925"/>
                <a:ext cx="73000" cy="68825"/>
              </a:xfrm>
              <a:custGeom>
                <a:rect b="b" l="l" r="r" t="t"/>
                <a:pathLst>
                  <a:path extrusionOk="0" h="2753" w="2920">
                    <a:moveTo>
                      <a:pt x="2289" y="1"/>
                    </a:moveTo>
                    <a:cubicBezTo>
                      <a:pt x="2037" y="379"/>
                      <a:pt x="1680" y="862"/>
                      <a:pt x="1260" y="1303"/>
                    </a:cubicBezTo>
                    <a:cubicBezTo>
                      <a:pt x="1155" y="1408"/>
                      <a:pt x="1050" y="1534"/>
                      <a:pt x="945" y="1639"/>
                    </a:cubicBezTo>
                    <a:cubicBezTo>
                      <a:pt x="798" y="1807"/>
                      <a:pt x="630" y="1954"/>
                      <a:pt x="462" y="2122"/>
                    </a:cubicBezTo>
                    <a:cubicBezTo>
                      <a:pt x="378" y="2206"/>
                      <a:pt x="273" y="2248"/>
                      <a:pt x="189" y="2332"/>
                    </a:cubicBezTo>
                    <a:cubicBezTo>
                      <a:pt x="147" y="2374"/>
                      <a:pt x="63" y="2416"/>
                      <a:pt x="0" y="2458"/>
                    </a:cubicBezTo>
                    <a:lnTo>
                      <a:pt x="42" y="2521"/>
                    </a:lnTo>
                    <a:cubicBezTo>
                      <a:pt x="147" y="2647"/>
                      <a:pt x="294" y="2752"/>
                      <a:pt x="462" y="2752"/>
                    </a:cubicBezTo>
                    <a:lnTo>
                      <a:pt x="1764" y="2752"/>
                    </a:lnTo>
                    <a:cubicBezTo>
                      <a:pt x="1953" y="2752"/>
                      <a:pt x="2100" y="2668"/>
                      <a:pt x="2184" y="2521"/>
                    </a:cubicBezTo>
                    <a:lnTo>
                      <a:pt x="2835" y="1387"/>
                    </a:lnTo>
                    <a:cubicBezTo>
                      <a:pt x="2919" y="1219"/>
                      <a:pt x="2919" y="1051"/>
                      <a:pt x="2835" y="904"/>
                    </a:cubicBezTo>
                    <a:lnTo>
                      <a:pt x="22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4888950" y="3286425"/>
                <a:ext cx="89800" cy="79325"/>
              </a:xfrm>
              <a:custGeom>
                <a:rect b="b" l="l" r="r" t="t"/>
                <a:pathLst>
                  <a:path extrusionOk="0" h="3173" w="3592">
                    <a:moveTo>
                      <a:pt x="1156" y="1"/>
                    </a:moveTo>
                    <a:cubicBezTo>
                      <a:pt x="967" y="1"/>
                      <a:pt x="799" y="64"/>
                      <a:pt x="736" y="232"/>
                    </a:cubicBezTo>
                    <a:lnTo>
                      <a:pt x="64" y="1366"/>
                    </a:lnTo>
                    <a:cubicBezTo>
                      <a:pt x="1" y="1492"/>
                      <a:pt x="1" y="1681"/>
                      <a:pt x="64" y="1828"/>
                    </a:cubicBezTo>
                    <a:lnTo>
                      <a:pt x="673" y="2878"/>
                    </a:lnTo>
                    <a:lnTo>
                      <a:pt x="694" y="2941"/>
                    </a:lnTo>
                    <a:cubicBezTo>
                      <a:pt x="799" y="3067"/>
                      <a:pt x="967" y="3172"/>
                      <a:pt x="1114" y="3172"/>
                    </a:cubicBezTo>
                    <a:lnTo>
                      <a:pt x="2437" y="3172"/>
                    </a:lnTo>
                    <a:cubicBezTo>
                      <a:pt x="2626" y="3172"/>
                      <a:pt x="2773" y="3088"/>
                      <a:pt x="2857" y="2941"/>
                    </a:cubicBezTo>
                    <a:lnTo>
                      <a:pt x="3508" y="1807"/>
                    </a:lnTo>
                    <a:cubicBezTo>
                      <a:pt x="3592" y="1639"/>
                      <a:pt x="3592" y="1471"/>
                      <a:pt x="3529" y="1324"/>
                    </a:cubicBezTo>
                    <a:lnTo>
                      <a:pt x="2983" y="421"/>
                    </a:lnTo>
                    <a:lnTo>
                      <a:pt x="2878" y="232"/>
                    </a:lnTo>
                    <a:cubicBezTo>
                      <a:pt x="2773" y="64"/>
                      <a:pt x="2626" y="1"/>
                      <a:pt x="2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4929900" y="3285375"/>
                <a:ext cx="7900" cy="80375"/>
              </a:xfrm>
              <a:custGeom>
                <a:rect b="b" l="l" r="r" t="t"/>
                <a:pathLst>
                  <a:path extrusionOk="0" h="3215" w="316">
                    <a:moveTo>
                      <a:pt x="1" y="1"/>
                    </a:moveTo>
                    <a:lnTo>
                      <a:pt x="1" y="3214"/>
                    </a:lnTo>
                    <a:lnTo>
                      <a:pt x="316" y="3214"/>
                    </a:lnTo>
                    <a:lnTo>
                      <a:pt x="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4895250" y="3291300"/>
                <a:ext cx="24175" cy="67100"/>
              </a:xfrm>
              <a:custGeom>
                <a:rect b="b" l="l" r="r" t="t"/>
                <a:pathLst>
                  <a:path extrusionOk="0" h="2684" w="967">
                    <a:moveTo>
                      <a:pt x="780" y="0"/>
                    </a:moveTo>
                    <a:cubicBezTo>
                      <a:pt x="736" y="0"/>
                      <a:pt x="690" y="28"/>
                      <a:pt x="652" y="79"/>
                    </a:cubicBezTo>
                    <a:lnTo>
                      <a:pt x="64" y="1213"/>
                    </a:lnTo>
                    <a:cubicBezTo>
                      <a:pt x="1" y="1318"/>
                      <a:pt x="1" y="1423"/>
                      <a:pt x="64" y="1528"/>
                    </a:cubicBezTo>
                    <a:lnTo>
                      <a:pt x="652" y="2599"/>
                    </a:lnTo>
                    <a:cubicBezTo>
                      <a:pt x="694" y="2662"/>
                      <a:pt x="736" y="2683"/>
                      <a:pt x="799" y="2683"/>
                    </a:cubicBezTo>
                    <a:cubicBezTo>
                      <a:pt x="820" y="2683"/>
                      <a:pt x="841" y="2683"/>
                      <a:pt x="862" y="2662"/>
                    </a:cubicBezTo>
                    <a:cubicBezTo>
                      <a:pt x="946" y="2641"/>
                      <a:pt x="967" y="2536"/>
                      <a:pt x="925" y="2452"/>
                    </a:cubicBezTo>
                    <a:lnTo>
                      <a:pt x="379" y="1444"/>
                    </a:lnTo>
                    <a:cubicBezTo>
                      <a:pt x="337" y="1402"/>
                      <a:pt x="337" y="1339"/>
                      <a:pt x="379" y="1297"/>
                    </a:cubicBezTo>
                    <a:lnTo>
                      <a:pt x="925" y="247"/>
                    </a:lnTo>
                    <a:cubicBezTo>
                      <a:pt x="967" y="163"/>
                      <a:pt x="946" y="79"/>
                      <a:pt x="862" y="37"/>
                    </a:cubicBezTo>
                    <a:cubicBezTo>
                      <a:pt x="837" y="12"/>
                      <a:pt x="80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5021800" y="3286425"/>
                <a:ext cx="90325" cy="79325"/>
              </a:xfrm>
              <a:custGeom>
                <a:rect b="b" l="l" r="r" t="t"/>
                <a:pathLst>
                  <a:path extrusionOk="0" h="3173" w="3613">
                    <a:moveTo>
                      <a:pt x="1155" y="1"/>
                    </a:moveTo>
                    <a:cubicBezTo>
                      <a:pt x="966" y="1"/>
                      <a:pt x="819" y="64"/>
                      <a:pt x="735" y="232"/>
                    </a:cubicBezTo>
                    <a:lnTo>
                      <a:pt x="84" y="1366"/>
                    </a:lnTo>
                    <a:cubicBezTo>
                      <a:pt x="0" y="1492"/>
                      <a:pt x="0" y="1681"/>
                      <a:pt x="84" y="1828"/>
                    </a:cubicBezTo>
                    <a:lnTo>
                      <a:pt x="693" y="2878"/>
                    </a:lnTo>
                    <a:lnTo>
                      <a:pt x="714" y="2941"/>
                    </a:lnTo>
                    <a:cubicBezTo>
                      <a:pt x="819" y="3067"/>
                      <a:pt x="966" y="3172"/>
                      <a:pt x="1134" y="3172"/>
                    </a:cubicBezTo>
                    <a:lnTo>
                      <a:pt x="2457" y="3172"/>
                    </a:lnTo>
                    <a:cubicBezTo>
                      <a:pt x="2625" y="3172"/>
                      <a:pt x="2793" y="3088"/>
                      <a:pt x="2877" y="2941"/>
                    </a:cubicBezTo>
                    <a:lnTo>
                      <a:pt x="3528" y="1807"/>
                    </a:lnTo>
                    <a:cubicBezTo>
                      <a:pt x="3612" y="1639"/>
                      <a:pt x="3612" y="1471"/>
                      <a:pt x="3549" y="1324"/>
                    </a:cubicBezTo>
                    <a:lnTo>
                      <a:pt x="3003" y="421"/>
                    </a:lnTo>
                    <a:lnTo>
                      <a:pt x="2898" y="232"/>
                    </a:lnTo>
                    <a:cubicBezTo>
                      <a:pt x="2793" y="64"/>
                      <a:pt x="2625" y="1"/>
                      <a:pt x="24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5062750" y="3285375"/>
                <a:ext cx="7900" cy="80375"/>
              </a:xfrm>
              <a:custGeom>
                <a:rect b="b" l="l" r="r" t="t"/>
                <a:pathLst>
                  <a:path extrusionOk="0" h="3215" w="316">
                    <a:moveTo>
                      <a:pt x="0" y="1"/>
                    </a:moveTo>
                    <a:lnTo>
                      <a:pt x="0" y="3214"/>
                    </a:lnTo>
                    <a:lnTo>
                      <a:pt x="315" y="3214"/>
                    </a:lnTo>
                    <a:lnTo>
                      <a:pt x="3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5028625" y="3291300"/>
                <a:ext cx="24175" cy="67100"/>
              </a:xfrm>
              <a:custGeom>
                <a:rect b="b" l="l" r="r" t="t"/>
                <a:pathLst>
                  <a:path extrusionOk="0" h="2684" w="967">
                    <a:moveTo>
                      <a:pt x="770" y="0"/>
                    </a:moveTo>
                    <a:cubicBezTo>
                      <a:pt x="727" y="0"/>
                      <a:pt x="689" y="28"/>
                      <a:pt x="651" y="79"/>
                    </a:cubicBezTo>
                    <a:lnTo>
                      <a:pt x="42" y="1213"/>
                    </a:lnTo>
                    <a:cubicBezTo>
                      <a:pt x="0" y="1318"/>
                      <a:pt x="0" y="1423"/>
                      <a:pt x="42" y="1528"/>
                    </a:cubicBezTo>
                    <a:lnTo>
                      <a:pt x="651" y="2599"/>
                    </a:lnTo>
                    <a:cubicBezTo>
                      <a:pt x="672" y="2662"/>
                      <a:pt x="735" y="2683"/>
                      <a:pt x="777" y="2683"/>
                    </a:cubicBezTo>
                    <a:cubicBezTo>
                      <a:pt x="819" y="2683"/>
                      <a:pt x="840" y="2683"/>
                      <a:pt x="861" y="2662"/>
                    </a:cubicBezTo>
                    <a:cubicBezTo>
                      <a:pt x="945" y="2641"/>
                      <a:pt x="966" y="2536"/>
                      <a:pt x="924" y="2452"/>
                    </a:cubicBezTo>
                    <a:lnTo>
                      <a:pt x="357" y="1444"/>
                    </a:lnTo>
                    <a:cubicBezTo>
                      <a:pt x="336" y="1402"/>
                      <a:pt x="336" y="1339"/>
                      <a:pt x="357" y="1297"/>
                    </a:cubicBezTo>
                    <a:lnTo>
                      <a:pt x="924" y="247"/>
                    </a:lnTo>
                    <a:cubicBezTo>
                      <a:pt x="966" y="163"/>
                      <a:pt x="945" y="79"/>
                      <a:pt x="861" y="37"/>
                    </a:cubicBezTo>
                    <a:cubicBezTo>
                      <a:pt x="828" y="12"/>
                      <a:pt x="798" y="0"/>
                      <a:pt x="7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5154625" y="3286425"/>
                <a:ext cx="90325" cy="79325"/>
              </a:xfrm>
              <a:custGeom>
                <a:rect b="b" l="l" r="r" t="t"/>
                <a:pathLst>
                  <a:path extrusionOk="0" h="3173" w="3613">
                    <a:moveTo>
                      <a:pt x="1156" y="1"/>
                    </a:moveTo>
                    <a:cubicBezTo>
                      <a:pt x="967" y="1"/>
                      <a:pt x="820" y="64"/>
                      <a:pt x="736" y="232"/>
                    </a:cubicBezTo>
                    <a:lnTo>
                      <a:pt x="85" y="1366"/>
                    </a:lnTo>
                    <a:cubicBezTo>
                      <a:pt x="1" y="1492"/>
                      <a:pt x="1" y="1681"/>
                      <a:pt x="85" y="1828"/>
                    </a:cubicBezTo>
                    <a:lnTo>
                      <a:pt x="673" y="2878"/>
                    </a:lnTo>
                    <a:lnTo>
                      <a:pt x="715" y="2941"/>
                    </a:lnTo>
                    <a:cubicBezTo>
                      <a:pt x="820" y="3067"/>
                      <a:pt x="967" y="3172"/>
                      <a:pt x="1135" y="3172"/>
                    </a:cubicBezTo>
                    <a:lnTo>
                      <a:pt x="2437" y="3172"/>
                    </a:lnTo>
                    <a:cubicBezTo>
                      <a:pt x="2626" y="3172"/>
                      <a:pt x="2773" y="3088"/>
                      <a:pt x="2857" y="2941"/>
                    </a:cubicBezTo>
                    <a:lnTo>
                      <a:pt x="3508" y="1807"/>
                    </a:lnTo>
                    <a:cubicBezTo>
                      <a:pt x="3613" y="1639"/>
                      <a:pt x="3613" y="1471"/>
                      <a:pt x="3550" y="1324"/>
                    </a:cubicBezTo>
                    <a:lnTo>
                      <a:pt x="2983" y="421"/>
                    </a:lnTo>
                    <a:lnTo>
                      <a:pt x="2878" y="232"/>
                    </a:lnTo>
                    <a:cubicBezTo>
                      <a:pt x="2773" y="64"/>
                      <a:pt x="2626" y="1"/>
                      <a:pt x="2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1"/>
              <p:cNvSpPr/>
              <p:nvPr/>
            </p:nvSpPr>
            <p:spPr>
              <a:xfrm>
                <a:off x="5196100" y="3285375"/>
                <a:ext cx="7900" cy="80375"/>
              </a:xfrm>
              <a:custGeom>
                <a:rect b="b" l="l" r="r" t="t"/>
                <a:pathLst>
                  <a:path extrusionOk="0" h="3215" w="316">
                    <a:moveTo>
                      <a:pt x="1" y="1"/>
                    </a:moveTo>
                    <a:lnTo>
                      <a:pt x="1" y="3214"/>
                    </a:lnTo>
                    <a:lnTo>
                      <a:pt x="316" y="3214"/>
                    </a:lnTo>
                    <a:lnTo>
                      <a:pt x="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1"/>
              <p:cNvSpPr/>
              <p:nvPr/>
            </p:nvSpPr>
            <p:spPr>
              <a:xfrm>
                <a:off x="5161975" y="3291300"/>
                <a:ext cx="24175" cy="67100"/>
              </a:xfrm>
              <a:custGeom>
                <a:rect b="b" l="l" r="r" t="t"/>
                <a:pathLst>
                  <a:path extrusionOk="0" h="2684" w="967">
                    <a:moveTo>
                      <a:pt x="765" y="0"/>
                    </a:moveTo>
                    <a:cubicBezTo>
                      <a:pt x="718" y="0"/>
                      <a:pt x="677" y="28"/>
                      <a:pt x="652" y="79"/>
                    </a:cubicBezTo>
                    <a:lnTo>
                      <a:pt x="43" y="1213"/>
                    </a:lnTo>
                    <a:cubicBezTo>
                      <a:pt x="1" y="1318"/>
                      <a:pt x="1" y="1423"/>
                      <a:pt x="43" y="1528"/>
                    </a:cubicBezTo>
                    <a:lnTo>
                      <a:pt x="652" y="2599"/>
                    </a:lnTo>
                    <a:cubicBezTo>
                      <a:pt x="673" y="2662"/>
                      <a:pt x="736" y="2683"/>
                      <a:pt x="778" y="2683"/>
                    </a:cubicBezTo>
                    <a:cubicBezTo>
                      <a:pt x="799" y="2683"/>
                      <a:pt x="841" y="2683"/>
                      <a:pt x="862" y="2662"/>
                    </a:cubicBezTo>
                    <a:cubicBezTo>
                      <a:pt x="946" y="2641"/>
                      <a:pt x="967" y="2536"/>
                      <a:pt x="904" y="2452"/>
                    </a:cubicBezTo>
                    <a:lnTo>
                      <a:pt x="358" y="1444"/>
                    </a:lnTo>
                    <a:cubicBezTo>
                      <a:pt x="337" y="1402"/>
                      <a:pt x="337" y="1339"/>
                      <a:pt x="358" y="1297"/>
                    </a:cubicBezTo>
                    <a:lnTo>
                      <a:pt x="904" y="247"/>
                    </a:lnTo>
                    <a:cubicBezTo>
                      <a:pt x="967" y="163"/>
                      <a:pt x="946" y="79"/>
                      <a:pt x="862" y="37"/>
                    </a:cubicBezTo>
                    <a:cubicBezTo>
                      <a:pt x="828" y="12"/>
                      <a:pt x="795" y="0"/>
                      <a:pt x="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4294075" y="3041775"/>
                <a:ext cx="585975" cy="395900"/>
              </a:xfrm>
              <a:custGeom>
                <a:rect b="b" l="l" r="r" t="t"/>
                <a:pathLst>
                  <a:path extrusionOk="0" h="15836" w="23439">
                    <a:moveTo>
                      <a:pt x="1" y="0"/>
                    </a:moveTo>
                    <a:lnTo>
                      <a:pt x="1" y="15835"/>
                    </a:lnTo>
                    <a:lnTo>
                      <a:pt x="23439" y="15835"/>
                    </a:lnTo>
                    <a:lnTo>
                      <a:pt x="234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1"/>
              <p:cNvSpPr/>
              <p:nvPr/>
            </p:nvSpPr>
            <p:spPr>
              <a:xfrm>
                <a:off x="4294075" y="3041775"/>
                <a:ext cx="430050" cy="395900"/>
              </a:xfrm>
              <a:custGeom>
                <a:rect b="b" l="l" r="r" t="t"/>
                <a:pathLst>
                  <a:path extrusionOk="0" h="15836" w="17202">
                    <a:moveTo>
                      <a:pt x="14303" y="0"/>
                    </a:moveTo>
                    <a:cubicBezTo>
                      <a:pt x="12350" y="3612"/>
                      <a:pt x="7666" y="10984"/>
                      <a:pt x="967" y="14449"/>
                    </a:cubicBezTo>
                    <a:cubicBezTo>
                      <a:pt x="652" y="14638"/>
                      <a:pt x="316" y="14764"/>
                      <a:pt x="1" y="14932"/>
                    </a:cubicBezTo>
                    <a:lnTo>
                      <a:pt x="1" y="15835"/>
                    </a:lnTo>
                    <a:lnTo>
                      <a:pt x="3676" y="15835"/>
                    </a:lnTo>
                    <a:cubicBezTo>
                      <a:pt x="6721" y="13987"/>
                      <a:pt x="9304" y="11467"/>
                      <a:pt x="11363" y="8926"/>
                    </a:cubicBezTo>
                    <a:cubicBezTo>
                      <a:pt x="14366" y="5314"/>
                      <a:pt x="16340" y="1722"/>
                      <a:pt x="172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4330300" y="3099000"/>
                <a:ext cx="166475" cy="11575"/>
              </a:xfrm>
              <a:custGeom>
                <a:rect b="b" l="l" r="r" t="t"/>
                <a:pathLst>
                  <a:path extrusionOk="0" h="463" w="6659">
                    <a:moveTo>
                      <a:pt x="1" y="0"/>
                    </a:moveTo>
                    <a:lnTo>
                      <a:pt x="1" y="462"/>
                    </a:lnTo>
                    <a:lnTo>
                      <a:pt x="6658" y="462"/>
                    </a:lnTo>
                    <a:lnTo>
                      <a:pt x="6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4330300" y="3127875"/>
                <a:ext cx="166475" cy="11575"/>
              </a:xfrm>
              <a:custGeom>
                <a:rect b="b" l="l" r="r" t="t"/>
                <a:pathLst>
                  <a:path extrusionOk="0" h="463" w="6659">
                    <a:moveTo>
                      <a:pt x="1" y="0"/>
                    </a:moveTo>
                    <a:lnTo>
                      <a:pt x="1" y="462"/>
                    </a:lnTo>
                    <a:lnTo>
                      <a:pt x="6658" y="462"/>
                    </a:lnTo>
                    <a:lnTo>
                      <a:pt x="6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4330300" y="3156750"/>
                <a:ext cx="166475" cy="11050"/>
              </a:xfrm>
              <a:custGeom>
                <a:rect b="b" l="l" r="r" t="t"/>
                <a:pathLst>
                  <a:path extrusionOk="0" h="442" w="6659">
                    <a:moveTo>
                      <a:pt x="1" y="1"/>
                    </a:moveTo>
                    <a:lnTo>
                      <a:pt x="1" y="442"/>
                    </a:lnTo>
                    <a:lnTo>
                      <a:pt x="6658" y="442"/>
                    </a:lnTo>
                    <a:lnTo>
                      <a:pt x="66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2" name="Google Shape;1362;p31"/>
          <p:cNvGrpSpPr/>
          <p:nvPr/>
        </p:nvGrpSpPr>
        <p:grpSpPr>
          <a:xfrm>
            <a:off x="2573364" y="3737535"/>
            <a:ext cx="798477" cy="796946"/>
            <a:chOff x="7300864" y="642535"/>
            <a:chExt cx="798477" cy="796946"/>
          </a:xfrm>
        </p:grpSpPr>
        <p:sp>
          <p:nvSpPr>
            <p:cNvPr id="1363" name="Google Shape;1363;p31"/>
            <p:cNvSpPr/>
            <p:nvPr/>
          </p:nvSpPr>
          <p:spPr>
            <a:xfrm rot="2700000">
              <a:off x="7522174" y="65545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rot="2700000">
              <a:off x="7398266" y="95306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rot="2700000">
              <a:off x="7692024" y="72497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31"/>
          <p:cNvGrpSpPr/>
          <p:nvPr/>
        </p:nvGrpSpPr>
        <p:grpSpPr>
          <a:xfrm rot="4051376">
            <a:off x="3250613" y="2587211"/>
            <a:ext cx="798449" cy="796918"/>
            <a:chOff x="7632314" y="2652585"/>
            <a:chExt cx="798477" cy="796946"/>
          </a:xfrm>
        </p:grpSpPr>
        <p:sp>
          <p:nvSpPr>
            <p:cNvPr id="1367" name="Google Shape;1367;p31"/>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31"/>
          <p:cNvSpPr txBox="1"/>
          <p:nvPr>
            <p:ph idx="4" type="subTitle"/>
          </p:nvPr>
        </p:nvSpPr>
        <p:spPr>
          <a:xfrm>
            <a:off x="4867200" y="1798875"/>
            <a:ext cx="3305100" cy="44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Python for its rich ecosystem of data science libraries and frameworks.</a:t>
            </a:r>
            <a:endParaRPr/>
          </a:p>
          <a:p>
            <a:pPr indent="0" lvl="0" marL="0" rtl="0" algn="l">
              <a:spcBef>
                <a:spcPts val="1600"/>
              </a:spcBef>
              <a:spcAft>
                <a:spcPts val="1600"/>
              </a:spcAft>
              <a:buNone/>
            </a:pPr>
            <a:r>
              <a:t/>
            </a:r>
            <a:endParaRPr/>
          </a:p>
        </p:txBody>
      </p:sp>
      <p:sp>
        <p:nvSpPr>
          <p:cNvPr id="1371" name="Google Shape;1371;p31"/>
          <p:cNvSpPr txBox="1"/>
          <p:nvPr>
            <p:ph idx="4" type="subTitle"/>
          </p:nvPr>
        </p:nvSpPr>
        <p:spPr>
          <a:xfrm>
            <a:off x="4953000" y="2883312"/>
            <a:ext cx="3305100" cy="4446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a:t>s</a:t>
            </a:r>
            <a:r>
              <a:rPr lang="en"/>
              <a:t>cikit-learn for its diverse set of regression algorithms and evaluation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32"/>
          <p:cNvSpPr txBox="1"/>
          <p:nvPr>
            <p:ph type="title"/>
          </p:nvPr>
        </p:nvSpPr>
        <p:spPr>
          <a:xfrm>
            <a:off x="713225" y="362625"/>
            <a:ext cx="7717500" cy="704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3600"/>
              <a:t>Unique Selling Proposition (USP)</a:t>
            </a:r>
            <a:endParaRPr sz="3600"/>
          </a:p>
        </p:txBody>
      </p:sp>
      <p:sp>
        <p:nvSpPr>
          <p:cNvPr id="1377" name="Google Shape;1377;p32"/>
          <p:cNvSpPr/>
          <p:nvPr/>
        </p:nvSpPr>
        <p:spPr>
          <a:xfrm>
            <a:off x="587086" y="3112425"/>
            <a:ext cx="4143300" cy="12123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587086" y="1405075"/>
            <a:ext cx="4143300" cy="12123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txBox="1"/>
          <p:nvPr>
            <p:ph idx="2" type="body"/>
          </p:nvPr>
        </p:nvSpPr>
        <p:spPr>
          <a:xfrm>
            <a:off x="729875" y="1782213"/>
            <a:ext cx="3857700" cy="7890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By utilizing machine learning algorithms, we deliver precise estimates of medical expenses, empowering individuals to plan their finances effectively.</a:t>
            </a:r>
            <a:endParaRPr sz="1500"/>
          </a:p>
        </p:txBody>
      </p:sp>
      <p:sp>
        <p:nvSpPr>
          <p:cNvPr id="1380" name="Google Shape;1380;p32"/>
          <p:cNvSpPr txBox="1"/>
          <p:nvPr>
            <p:ph idx="1" type="subTitle"/>
          </p:nvPr>
        </p:nvSpPr>
        <p:spPr>
          <a:xfrm>
            <a:off x="729875" y="1451238"/>
            <a:ext cx="3857700" cy="342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600"/>
              <a:t>Accurate Predictions</a:t>
            </a:r>
            <a:endParaRPr sz="1600"/>
          </a:p>
        </p:txBody>
      </p:sp>
      <p:sp>
        <p:nvSpPr>
          <p:cNvPr id="1381" name="Google Shape;1381;p32"/>
          <p:cNvSpPr txBox="1"/>
          <p:nvPr>
            <p:ph idx="3" type="subTitle"/>
          </p:nvPr>
        </p:nvSpPr>
        <p:spPr>
          <a:xfrm>
            <a:off x="729875" y="3158583"/>
            <a:ext cx="3857700" cy="342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600"/>
              <a:t>Real-Time Insights</a:t>
            </a:r>
            <a:endParaRPr sz="1600"/>
          </a:p>
        </p:txBody>
      </p:sp>
      <p:sp>
        <p:nvSpPr>
          <p:cNvPr id="1382" name="Google Shape;1382;p32"/>
          <p:cNvSpPr txBox="1"/>
          <p:nvPr>
            <p:ph idx="4" type="body"/>
          </p:nvPr>
        </p:nvSpPr>
        <p:spPr>
          <a:xfrm>
            <a:off x="729875" y="3489562"/>
            <a:ext cx="3857700" cy="7890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We offer real-time updates, ensuring that predictions remain relevant as healthcare costs evolve.</a:t>
            </a:r>
            <a:endParaRPr sz="1500"/>
          </a:p>
        </p:txBody>
      </p:sp>
      <p:sp>
        <p:nvSpPr>
          <p:cNvPr id="1383" name="Google Shape;1383;p32"/>
          <p:cNvSpPr/>
          <p:nvPr/>
        </p:nvSpPr>
        <p:spPr>
          <a:xfrm>
            <a:off x="5342375" y="1164525"/>
            <a:ext cx="1451340" cy="1452866"/>
          </a:xfrm>
          <a:custGeom>
            <a:rect b="b" l="l" r="r" t="t"/>
            <a:pathLst>
              <a:path extrusionOk="0" h="28573" w="28543">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32"/>
          <p:cNvGrpSpPr/>
          <p:nvPr/>
        </p:nvGrpSpPr>
        <p:grpSpPr>
          <a:xfrm rot="727871">
            <a:off x="6641905" y="1692457"/>
            <a:ext cx="1451309" cy="2291021"/>
            <a:chOff x="5538388" y="1733488"/>
            <a:chExt cx="611700" cy="965575"/>
          </a:xfrm>
        </p:grpSpPr>
        <p:sp>
          <p:nvSpPr>
            <p:cNvPr id="1385" name="Google Shape;1385;p32"/>
            <p:cNvSpPr/>
            <p:nvPr/>
          </p:nvSpPr>
          <p:spPr>
            <a:xfrm>
              <a:off x="5538388" y="1733488"/>
              <a:ext cx="611700" cy="965575"/>
            </a:xfrm>
            <a:custGeom>
              <a:rect b="b" l="l" r="r" t="t"/>
              <a:pathLst>
                <a:path extrusionOk="0" h="38623" w="24468">
                  <a:moveTo>
                    <a:pt x="2206" y="0"/>
                  </a:moveTo>
                  <a:cubicBezTo>
                    <a:pt x="967" y="0"/>
                    <a:pt x="1" y="1008"/>
                    <a:pt x="1" y="2206"/>
                  </a:cubicBezTo>
                  <a:lnTo>
                    <a:pt x="1" y="36417"/>
                  </a:lnTo>
                  <a:cubicBezTo>
                    <a:pt x="1" y="37636"/>
                    <a:pt x="1009" y="38623"/>
                    <a:pt x="2206" y="38623"/>
                  </a:cubicBezTo>
                  <a:lnTo>
                    <a:pt x="22262" y="38623"/>
                  </a:lnTo>
                  <a:cubicBezTo>
                    <a:pt x="23501" y="38623"/>
                    <a:pt x="24468" y="37615"/>
                    <a:pt x="24468" y="36417"/>
                  </a:cubicBezTo>
                  <a:lnTo>
                    <a:pt x="24468" y="2206"/>
                  </a:lnTo>
                  <a:cubicBezTo>
                    <a:pt x="24468" y="966"/>
                    <a:pt x="23480" y="0"/>
                    <a:pt x="22262"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32"/>
            <p:cNvGrpSpPr/>
            <p:nvPr/>
          </p:nvGrpSpPr>
          <p:grpSpPr>
            <a:xfrm>
              <a:off x="5538398" y="1733511"/>
              <a:ext cx="611679" cy="965541"/>
              <a:chOff x="5538425" y="1733496"/>
              <a:chExt cx="1465450" cy="2313228"/>
            </a:xfrm>
          </p:grpSpPr>
          <p:sp>
            <p:nvSpPr>
              <p:cNvPr id="1387" name="Google Shape;1387;p32"/>
              <p:cNvSpPr/>
              <p:nvPr/>
            </p:nvSpPr>
            <p:spPr>
              <a:xfrm>
                <a:off x="6271749" y="1734754"/>
                <a:ext cx="732126" cy="2311970"/>
              </a:xfrm>
              <a:custGeom>
                <a:rect b="b" l="l" r="r" t="t"/>
                <a:pathLst>
                  <a:path extrusionOk="0" h="38602" w="12224">
                    <a:moveTo>
                      <a:pt x="1" y="0"/>
                    </a:moveTo>
                    <a:lnTo>
                      <a:pt x="1" y="38601"/>
                    </a:lnTo>
                    <a:lnTo>
                      <a:pt x="10019" y="38601"/>
                    </a:lnTo>
                    <a:cubicBezTo>
                      <a:pt x="11258" y="38601"/>
                      <a:pt x="12224" y="37614"/>
                      <a:pt x="12224" y="36396"/>
                    </a:cubicBezTo>
                    <a:lnTo>
                      <a:pt x="12224" y="2205"/>
                    </a:lnTo>
                    <a:cubicBezTo>
                      <a:pt x="12224" y="966"/>
                      <a:pt x="11237" y="0"/>
                      <a:pt x="100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a:off x="5538425" y="1733496"/>
                <a:ext cx="733384" cy="2313228"/>
              </a:xfrm>
              <a:custGeom>
                <a:rect b="b" l="l" r="r" t="t"/>
                <a:pathLst>
                  <a:path extrusionOk="0" h="38623" w="12245">
                    <a:moveTo>
                      <a:pt x="2206" y="0"/>
                    </a:moveTo>
                    <a:cubicBezTo>
                      <a:pt x="967" y="0"/>
                      <a:pt x="1" y="1008"/>
                      <a:pt x="1" y="2205"/>
                    </a:cubicBezTo>
                    <a:lnTo>
                      <a:pt x="1" y="36417"/>
                    </a:lnTo>
                    <a:cubicBezTo>
                      <a:pt x="1" y="37656"/>
                      <a:pt x="1009" y="38622"/>
                      <a:pt x="2206" y="38622"/>
                    </a:cubicBezTo>
                    <a:lnTo>
                      <a:pt x="12245" y="38622"/>
                    </a:lnTo>
                    <a:lnTo>
                      <a:pt x="12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a:off x="6452924" y="1892870"/>
                <a:ext cx="367321" cy="333302"/>
              </a:xfrm>
              <a:custGeom>
                <a:rect b="b" l="l" r="r" t="t"/>
                <a:pathLst>
                  <a:path extrusionOk="0" h="5565" w="6133">
                    <a:moveTo>
                      <a:pt x="3099" y="1"/>
                    </a:moveTo>
                    <a:cubicBezTo>
                      <a:pt x="1829" y="1"/>
                      <a:pt x="665" y="864"/>
                      <a:pt x="357" y="2149"/>
                    </a:cubicBezTo>
                    <a:cubicBezTo>
                      <a:pt x="0" y="3640"/>
                      <a:pt x="924" y="5131"/>
                      <a:pt x="2436" y="5488"/>
                    </a:cubicBezTo>
                    <a:cubicBezTo>
                      <a:pt x="2653" y="5540"/>
                      <a:pt x="2869" y="5565"/>
                      <a:pt x="3082" y="5565"/>
                    </a:cubicBezTo>
                    <a:cubicBezTo>
                      <a:pt x="4337" y="5565"/>
                      <a:pt x="5470" y="4704"/>
                      <a:pt x="5776" y="3430"/>
                    </a:cubicBezTo>
                    <a:cubicBezTo>
                      <a:pt x="6133" y="1939"/>
                      <a:pt x="5209" y="427"/>
                      <a:pt x="3717" y="69"/>
                    </a:cubicBezTo>
                    <a:cubicBezTo>
                      <a:pt x="3511" y="23"/>
                      <a:pt x="3304" y="1"/>
                      <a:pt x="30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a:off x="6447893" y="2308165"/>
                <a:ext cx="378640" cy="333541"/>
              </a:xfrm>
              <a:custGeom>
                <a:rect b="b" l="l" r="r" t="t"/>
                <a:pathLst>
                  <a:path extrusionOk="0" h="5569" w="6322">
                    <a:moveTo>
                      <a:pt x="3168" y="0"/>
                    </a:moveTo>
                    <a:cubicBezTo>
                      <a:pt x="2812" y="0"/>
                      <a:pt x="2451" y="69"/>
                      <a:pt x="2100" y="213"/>
                    </a:cubicBezTo>
                    <a:cubicBezTo>
                      <a:pt x="672" y="801"/>
                      <a:pt x="0" y="2418"/>
                      <a:pt x="588" y="3846"/>
                    </a:cubicBezTo>
                    <a:cubicBezTo>
                      <a:pt x="1034" y="4912"/>
                      <a:pt x="2069" y="5568"/>
                      <a:pt x="3166" y="5568"/>
                    </a:cubicBezTo>
                    <a:cubicBezTo>
                      <a:pt x="3518" y="5568"/>
                      <a:pt x="3875" y="5501"/>
                      <a:pt x="4221" y="5359"/>
                    </a:cubicBezTo>
                    <a:cubicBezTo>
                      <a:pt x="5650" y="4770"/>
                      <a:pt x="6322" y="3153"/>
                      <a:pt x="5734" y="1725"/>
                    </a:cubicBezTo>
                    <a:cubicBezTo>
                      <a:pt x="5290" y="648"/>
                      <a:pt x="4260" y="0"/>
                      <a:pt x="3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a:off x="6470532" y="2724658"/>
                <a:ext cx="333362" cy="333422"/>
              </a:xfrm>
              <a:custGeom>
                <a:rect b="b" l="l" r="r" t="t"/>
                <a:pathLst>
                  <a:path extrusionOk="0" h="5567" w="5566">
                    <a:moveTo>
                      <a:pt x="2793" y="1"/>
                    </a:moveTo>
                    <a:cubicBezTo>
                      <a:pt x="1260" y="1"/>
                      <a:pt x="0" y="1240"/>
                      <a:pt x="0" y="2794"/>
                    </a:cubicBezTo>
                    <a:cubicBezTo>
                      <a:pt x="0" y="4306"/>
                      <a:pt x="1239" y="5566"/>
                      <a:pt x="2793" y="5566"/>
                    </a:cubicBezTo>
                    <a:cubicBezTo>
                      <a:pt x="4305" y="5566"/>
                      <a:pt x="5566" y="4306"/>
                      <a:pt x="5566" y="2794"/>
                    </a:cubicBezTo>
                    <a:cubicBezTo>
                      <a:pt x="5566" y="1261"/>
                      <a:pt x="4347" y="1"/>
                      <a:pt x="2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a:off x="6470532" y="3139773"/>
                <a:ext cx="333362" cy="333362"/>
              </a:xfrm>
              <a:custGeom>
                <a:rect b="b" l="l" r="r" t="t"/>
                <a:pathLst>
                  <a:path extrusionOk="0" h="5566" w="5566">
                    <a:moveTo>
                      <a:pt x="2793" y="0"/>
                    </a:moveTo>
                    <a:cubicBezTo>
                      <a:pt x="1260" y="0"/>
                      <a:pt x="0" y="1239"/>
                      <a:pt x="0" y="2793"/>
                    </a:cubicBezTo>
                    <a:cubicBezTo>
                      <a:pt x="0" y="4306"/>
                      <a:pt x="1239" y="5566"/>
                      <a:pt x="2793" y="5566"/>
                    </a:cubicBezTo>
                    <a:cubicBezTo>
                      <a:pt x="4305" y="5566"/>
                      <a:pt x="5566" y="4306"/>
                      <a:pt x="5566" y="2793"/>
                    </a:cubicBezTo>
                    <a:cubicBezTo>
                      <a:pt x="5566" y="1260"/>
                      <a:pt x="4347" y="0"/>
                      <a:pt x="27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a:off x="6470532" y="3554828"/>
                <a:ext cx="333362" cy="333422"/>
              </a:xfrm>
              <a:custGeom>
                <a:rect b="b" l="l" r="r" t="t"/>
                <a:pathLst>
                  <a:path extrusionOk="0" h="5567" w="5566">
                    <a:moveTo>
                      <a:pt x="2793" y="1"/>
                    </a:moveTo>
                    <a:cubicBezTo>
                      <a:pt x="1260" y="1"/>
                      <a:pt x="0" y="1240"/>
                      <a:pt x="0" y="2773"/>
                    </a:cubicBezTo>
                    <a:cubicBezTo>
                      <a:pt x="0" y="4306"/>
                      <a:pt x="1239" y="5566"/>
                      <a:pt x="2793" y="5566"/>
                    </a:cubicBezTo>
                    <a:cubicBezTo>
                      <a:pt x="4305" y="5566"/>
                      <a:pt x="5566" y="4306"/>
                      <a:pt x="5566" y="2773"/>
                    </a:cubicBezTo>
                    <a:cubicBezTo>
                      <a:pt x="5566" y="1261"/>
                      <a:pt x="4347" y="1"/>
                      <a:pt x="2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2"/>
              <p:cNvSpPr/>
              <p:nvPr/>
            </p:nvSpPr>
            <p:spPr>
              <a:xfrm>
                <a:off x="5757332" y="1893649"/>
                <a:ext cx="366063" cy="332523"/>
              </a:xfrm>
              <a:custGeom>
                <a:rect b="b" l="l" r="r" t="t"/>
                <a:pathLst>
                  <a:path extrusionOk="0" h="5552" w="6112">
                    <a:moveTo>
                      <a:pt x="3049" y="1"/>
                    </a:moveTo>
                    <a:cubicBezTo>
                      <a:pt x="1791" y="1"/>
                      <a:pt x="644" y="861"/>
                      <a:pt x="357" y="2136"/>
                    </a:cubicBezTo>
                    <a:cubicBezTo>
                      <a:pt x="0" y="3627"/>
                      <a:pt x="924" y="5139"/>
                      <a:pt x="2415" y="5475"/>
                    </a:cubicBezTo>
                    <a:cubicBezTo>
                      <a:pt x="2632" y="5527"/>
                      <a:pt x="2849" y="5552"/>
                      <a:pt x="3063" y="5552"/>
                    </a:cubicBezTo>
                    <a:cubicBezTo>
                      <a:pt x="4321" y="5552"/>
                      <a:pt x="5467" y="4691"/>
                      <a:pt x="5755" y="3417"/>
                    </a:cubicBezTo>
                    <a:cubicBezTo>
                      <a:pt x="6112" y="1926"/>
                      <a:pt x="5188" y="414"/>
                      <a:pt x="3696" y="77"/>
                    </a:cubicBezTo>
                    <a:cubicBezTo>
                      <a:pt x="3480" y="26"/>
                      <a:pt x="3263" y="1"/>
                      <a:pt x="30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2"/>
              <p:cNvSpPr/>
              <p:nvPr/>
            </p:nvSpPr>
            <p:spPr>
              <a:xfrm>
                <a:off x="5751043" y="2308165"/>
                <a:ext cx="378640" cy="333541"/>
              </a:xfrm>
              <a:custGeom>
                <a:rect b="b" l="l" r="r" t="t"/>
                <a:pathLst>
                  <a:path extrusionOk="0" h="5569" w="6322">
                    <a:moveTo>
                      <a:pt x="3171" y="0"/>
                    </a:moveTo>
                    <a:cubicBezTo>
                      <a:pt x="2814" y="0"/>
                      <a:pt x="2451" y="69"/>
                      <a:pt x="2100" y="213"/>
                    </a:cubicBezTo>
                    <a:cubicBezTo>
                      <a:pt x="693" y="801"/>
                      <a:pt x="0" y="2418"/>
                      <a:pt x="588" y="3846"/>
                    </a:cubicBezTo>
                    <a:cubicBezTo>
                      <a:pt x="1034" y="4912"/>
                      <a:pt x="2069" y="5568"/>
                      <a:pt x="3166" y="5568"/>
                    </a:cubicBezTo>
                    <a:cubicBezTo>
                      <a:pt x="3518" y="5568"/>
                      <a:pt x="3875" y="5501"/>
                      <a:pt x="4221" y="5359"/>
                    </a:cubicBezTo>
                    <a:cubicBezTo>
                      <a:pt x="5650" y="4770"/>
                      <a:pt x="6322" y="3153"/>
                      <a:pt x="5734" y="1725"/>
                    </a:cubicBezTo>
                    <a:cubicBezTo>
                      <a:pt x="5306" y="648"/>
                      <a:pt x="4268" y="0"/>
                      <a:pt x="3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2"/>
              <p:cNvSpPr/>
              <p:nvPr/>
            </p:nvSpPr>
            <p:spPr>
              <a:xfrm>
                <a:off x="5774941" y="2724658"/>
                <a:ext cx="333362" cy="333422"/>
              </a:xfrm>
              <a:custGeom>
                <a:rect b="b" l="l" r="r" t="t"/>
                <a:pathLst>
                  <a:path extrusionOk="0" h="5567" w="5566">
                    <a:moveTo>
                      <a:pt x="2772" y="1"/>
                    </a:moveTo>
                    <a:cubicBezTo>
                      <a:pt x="1260" y="1"/>
                      <a:pt x="0" y="1240"/>
                      <a:pt x="0" y="2794"/>
                    </a:cubicBezTo>
                    <a:cubicBezTo>
                      <a:pt x="0" y="4306"/>
                      <a:pt x="1218" y="5566"/>
                      <a:pt x="2772" y="5566"/>
                    </a:cubicBezTo>
                    <a:cubicBezTo>
                      <a:pt x="4327" y="5566"/>
                      <a:pt x="5566" y="4306"/>
                      <a:pt x="5566" y="2794"/>
                    </a:cubicBezTo>
                    <a:cubicBezTo>
                      <a:pt x="5566" y="1261"/>
                      <a:pt x="4327" y="1"/>
                      <a:pt x="2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5774941" y="3139773"/>
                <a:ext cx="333362" cy="333362"/>
              </a:xfrm>
              <a:custGeom>
                <a:rect b="b" l="l" r="r" t="t"/>
                <a:pathLst>
                  <a:path extrusionOk="0" h="5566" w="5566">
                    <a:moveTo>
                      <a:pt x="2772" y="0"/>
                    </a:moveTo>
                    <a:cubicBezTo>
                      <a:pt x="1260" y="0"/>
                      <a:pt x="0" y="1239"/>
                      <a:pt x="0" y="2793"/>
                    </a:cubicBezTo>
                    <a:cubicBezTo>
                      <a:pt x="0" y="4306"/>
                      <a:pt x="1218" y="5566"/>
                      <a:pt x="2772" y="5566"/>
                    </a:cubicBezTo>
                    <a:cubicBezTo>
                      <a:pt x="4327" y="5566"/>
                      <a:pt x="5566" y="4306"/>
                      <a:pt x="5566" y="2793"/>
                    </a:cubicBezTo>
                    <a:cubicBezTo>
                      <a:pt x="5566" y="1260"/>
                      <a:pt x="4327" y="0"/>
                      <a:pt x="27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2"/>
              <p:cNvSpPr/>
              <p:nvPr/>
            </p:nvSpPr>
            <p:spPr>
              <a:xfrm>
                <a:off x="5774941" y="3554828"/>
                <a:ext cx="333362" cy="333422"/>
              </a:xfrm>
              <a:custGeom>
                <a:rect b="b" l="l" r="r" t="t"/>
                <a:pathLst>
                  <a:path extrusionOk="0" h="5567" w="5566">
                    <a:moveTo>
                      <a:pt x="2772" y="1"/>
                    </a:moveTo>
                    <a:cubicBezTo>
                      <a:pt x="1260" y="1"/>
                      <a:pt x="0" y="1240"/>
                      <a:pt x="0" y="2773"/>
                    </a:cubicBezTo>
                    <a:cubicBezTo>
                      <a:pt x="0" y="4306"/>
                      <a:pt x="1218" y="5566"/>
                      <a:pt x="2772" y="5566"/>
                    </a:cubicBezTo>
                    <a:cubicBezTo>
                      <a:pt x="4327" y="5566"/>
                      <a:pt x="5566" y="4306"/>
                      <a:pt x="5566" y="2773"/>
                    </a:cubicBezTo>
                    <a:cubicBezTo>
                      <a:pt x="5566" y="1261"/>
                      <a:pt x="4327" y="1"/>
                      <a:pt x="2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2"/>
              <p:cNvSpPr/>
              <p:nvPr/>
            </p:nvSpPr>
            <p:spPr>
              <a:xfrm>
                <a:off x="5847890" y="1967437"/>
                <a:ext cx="226454" cy="225196"/>
              </a:xfrm>
              <a:custGeom>
                <a:rect b="b" l="l" r="r" t="t"/>
                <a:pathLst>
                  <a:path extrusionOk="0" h="3760" w="3781">
                    <a:moveTo>
                      <a:pt x="3130" y="1"/>
                    </a:moveTo>
                    <a:lnTo>
                      <a:pt x="0" y="3109"/>
                    </a:lnTo>
                    <a:cubicBezTo>
                      <a:pt x="399" y="3508"/>
                      <a:pt x="945" y="3760"/>
                      <a:pt x="1575" y="3760"/>
                    </a:cubicBezTo>
                    <a:cubicBezTo>
                      <a:pt x="2814" y="3760"/>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5808900" y="1927189"/>
                <a:ext cx="226454" cy="226454"/>
              </a:xfrm>
              <a:custGeom>
                <a:rect b="b" l="l" r="r" t="t"/>
                <a:pathLst>
                  <a:path extrusionOk="0" h="3781"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2"/>
              <p:cNvSpPr/>
              <p:nvPr/>
            </p:nvSpPr>
            <p:spPr>
              <a:xfrm>
                <a:off x="5847890" y="2382552"/>
                <a:ext cx="226454" cy="226454"/>
              </a:xfrm>
              <a:custGeom>
                <a:rect b="b" l="l" r="r" t="t"/>
                <a:pathLst>
                  <a:path extrusionOk="0" h="3781" w="3781">
                    <a:moveTo>
                      <a:pt x="3130" y="0"/>
                    </a:moveTo>
                    <a:lnTo>
                      <a:pt x="0" y="3108"/>
                    </a:lnTo>
                    <a:cubicBezTo>
                      <a:pt x="399" y="3507"/>
                      <a:pt x="945" y="3780"/>
                      <a:pt x="1575" y="3780"/>
                    </a:cubicBezTo>
                    <a:cubicBezTo>
                      <a:pt x="2814" y="3780"/>
                      <a:pt x="3781" y="2772"/>
                      <a:pt x="3781" y="1575"/>
                    </a:cubicBezTo>
                    <a:cubicBezTo>
                      <a:pt x="3760" y="945"/>
                      <a:pt x="3529" y="378"/>
                      <a:pt x="3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2"/>
              <p:cNvSpPr/>
              <p:nvPr/>
            </p:nvSpPr>
            <p:spPr>
              <a:xfrm>
                <a:off x="5808900" y="2342304"/>
                <a:ext cx="226454" cy="226454"/>
              </a:xfrm>
              <a:custGeom>
                <a:rect b="b" l="l" r="r" t="t"/>
                <a:pathLst>
                  <a:path extrusionOk="0" h="3781" w="3781">
                    <a:moveTo>
                      <a:pt x="2205" y="0"/>
                    </a:moveTo>
                    <a:cubicBezTo>
                      <a:pt x="966" y="0"/>
                      <a:pt x="0" y="1008"/>
                      <a:pt x="0" y="2205"/>
                    </a:cubicBezTo>
                    <a:cubicBezTo>
                      <a:pt x="0" y="2814"/>
                      <a:pt x="231" y="3360"/>
                      <a:pt x="651" y="3780"/>
                    </a:cubicBezTo>
                    <a:lnTo>
                      <a:pt x="3781"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5847890" y="2797607"/>
                <a:ext cx="226454" cy="226513"/>
              </a:xfrm>
              <a:custGeom>
                <a:rect b="b" l="l" r="r" t="t"/>
                <a:pathLst>
                  <a:path extrusionOk="0" h="3782" w="3781">
                    <a:moveTo>
                      <a:pt x="3130" y="1"/>
                    </a:moveTo>
                    <a:lnTo>
                      <a:pt x="0" y="3109"/>
                    </a:lnTo>
                    <a:cubicBezTo>
                      <a:pt x="399" y="3508"/>
                      <a:pt x="945" y="3781"/>
                      <a:pt x="1575" y="3781"/>
                    </a:cubicBezTo>
                    <a:cubicBezTo>
                      <a:pt x="2814" y="3781"/>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5808900" y="2757359"/>
                <a:ext cx="226454" cy="226454"/>
              </a:xfrm>
              <a:custGeom>
                <a:rect b="b" l="l" r="r" t="t"/>
                <a:pathLst>
                  <a:path extrusionOk="0" h="3781"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847890" y="3212722"/>
                <a:ext cx="226454" cy="225196"/>
              </a:xfrm>
              <a:custGeom>
                <a:rect b="b" l="l" r="r" t="t"/>
                <a:pathLst>
                  <a:path extrusionOk="0" h="3760" w="3781">
                    <a:moveTo>
                      <a:pt x="3130" y="0"/>
                    </a:moveTo>
                    <a:lnTo>
                      <a:pt x="0" y="3109"/>
                    </a:lnTo>
                    <a:cubicBezTo>
                      <a:pt x="399" y="3508"/>
                      <a:pt x="945" y="3760"/>
                      <a:pt x="1575" y="3760"/>
                    </a:cubicBezTo>
                    <a:cubicBezTo>
                      <a:pt x="2814" y="3760"/>
                      <a:pt x="3781" y="2773"/>
                      <a:pt x="3781" y="1575"/>
                    </a:cubicBezTo>
                    <a:cubicBezTo>
                      <a:pt x="3760" y="945"/>
                      <a:pt x="3529" y="378"/>
                      <a:pt x="3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5808900" y="3172474"/>
                <a:ext cx="226454" cy="226454"/>
              </a:xfrm>
              <a:custGeom>
                <a:rect b="b" l="l" r="r" t="t"/>
                <a:pathLst>
                  <a:path extrusionOk="0" h="3781" w="3781">
                    <a:moveTo>
                      <a:pt x="2205" y="0"/>
                    </a:moveTo>
                    <a:cubicBezTo>
                      <a:pt x="966" y="0"/>
                      <a:pt x="0" y="1008"/>
                      <a:pt x="0" y="2205"/>
                    </a:cubicBezTo>
                    <a:cubicBezTo>
                      <a:pt x="0" y="2814"/>
                      <a:pt x="231" y="3361"/>
                      <a:pt x="651" y="3781"/>
                    </a:cubicBezTo>
                    <a:lnTo>
                      <a:pt x="3781"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5847890" y="3627777"/>
                <a:ext cx="226454" cy="226513"/>
              </a:xfrm>
              <a:custGeom>
                <a:rect b="b" l="l" r="r" t="t"/>
                <a:pathLst>
                  <a:path extrusionOk="0" h="3782" w="3781">
                    <a:moveTo>
                      <a:pt x="3130" y="1"/>
                    </a:moveTo>
                    <a:lnTo>
                      <a:pt x="0" y="3109"/>
                    </a:lnTo>
                    <a:cubicBezTo>
                      <a:pt x="399" y="3508"/>
                      <a:pt x="945" y="3781"/>
                      <a:pt x="1575" y="3781"/>
                    </a:cubicBezTo>
                    <a:cubicBezTo>
                      <a:pt x="2814" y="3781"/>
                      <a:pt x="3781" y="2773"/>
                      <a:pt x="3781" y="1576"/>
                    </a:cubicBezTo>
                    <a:cubicBezTo>
                      <a:pt x="3760" y="946"/>
                      <a:pt x="3529" y="379"/>
                      <a:pt x="3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5808900" y="3587529"/>
                <a:ext cx="226454" cy="226513"/>
              </a:xfrm>
              <a:custGeom>
                <a:rect b="b" l="l" r="r" t="t"/>
                <a:pathLst>
                  <a:path extrusionOk="0" h="3782" w="3781">
                    <a:moveTo>
                      <a:pt x="2205" y="1"/>
                    </a:moveTo>
                    <a:cubicBezTo>
                      <a:pt x="966" y="1"/>
                      <a:pt x="0" y="1009"/>
                      <a:pt x="0" y="2206"/>
                    </a:cubicBezTo>
                    <a:cubicBezTo>
                      <a:pt x="0" y="2815"/>
                      <a:pt x="231" y="3361"/>
                      <a:pt x="651" y="3781"/>
                    </a:cubicBezTo>
                    <a:lnTo>
                      <a:pt x="3781"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6543481" y="1967437"/>
                <a:ext cx="226454" cy="225196"/>
              </a:xfrm>
              <a:custGeom>
                <a:rect b="b" l="l" r="r" t="t"/>
                <a:pathLst>
                  <a:path extrusionOk="0" h="3760" w="3781">
                    <a:moveTo>
                      <a:pt x="3129" y="1"/>
                    </a:moveTo>
                    <a:lnTo>
                      <a:pt x="0" y="3109"/>
                    </a:lnTo>
                    <a:cubicBezTo>
                      <a:pt x="399" y="3508"/>
                      <a:pt x="945" y="3760"/>
                      <a:pt x="1575" y="3760"/>
                    </a:cubicBezTo>
                    <a:cubicBezTo>
                      <a:pt x="2814" y="3760"/>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p:nvPr/>
            </p:nvSpPr>
            <p:spPr>
              <a:xfrm>
                <a:off x="6505749" y="1927189"/>
                <a:ext cx="226454" cy="226454"/>
              </a:xfrm>
              <a:custGeom>
                <a:rect b="b" l="l" r="r" t="t"/>
                <a:pathLst>
                  <a:path extrusionOk="0" h="3781"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2"/>
              <p:cNvSpPr/>
              <p:nvPr/>
            </p:nvSpPr>
            <p:spPr>
              <a:xfrm>
                <a:off x="6543481" y="2382552"/>
                <a:ext cx="226454" cy="226454"/>
              </a:xfrm>
              <a:custGeom>
                <a:rect b="b" l="l" r="r" t="t"/>
                <a:pathLst>
                  <a:path extrusionOk="0" h="3781" w="3781">
                    <a:moveTo>
                      <a:pt x="3129" y="0"/>
                    </a:moveTo>
                    <a:lnTo>
                      <a:pt x="0" y="3108"/>
                    </a:lnTo>
                    <a:cubicBezTo>
                      <a:pt x="399" y="3507"/>
                      <a:pt x="945" y="3780"/>
                      <a:pt x="1575" y="3780"/>
                    </a:cubicBezTo>
                    <a:cubicBezTo>
                      <a:pt x="2814" y="3780"/>
                      <a:pt x="3781" y="2772"/>
                      <a:pt x="3781" y="1575"/>
                    </a:cubicBezTo>
                    <a:cubicBezTo>
                      <a:pt x="3781" y="945"/>
                      <a:pt x="3550" y="378"/>
                      <a:pt x="3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2"/>
              <p:cNvSpPr/>
              <p:nvPr/>
            </p:nvSpPr>
            <p:spPr>
              <a:xfrm>
                <a:off x="6505749" y="2342304"/>
                <a:ext cx="226454" cy="226454"/>
              </a:xfrm>
              <a:custGeom>
                <a:rect b="b" l="l" r="r" t="t"/>
                <a:pathLst>
                  <a:path extrusionOk="0" h="3781" w="3781">
                    <a:moveTo>
                      <a:pt x="2205" y="0"/>
                    </a:moveTo>
                    <a:cubicBezTo>
                      <a:pt x="966" y="0"/>
                      <a:pt x="0" y="1008"/>
                      <a:pt x="0" y="2205"/>
                    </a:cubicBezTo>
                    <a:cubicBezTo>
                      <a:pt x="0" y="2814"/>
                      <a:pt x="231" y="3360"/>
                      <a:pt x="651" y="3780"/>
                    </a:cubicBezTo>
                    <a:lnTo>
                      <a:pt x="3780"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a:off x="6543481" y="2797607"/>
                <a:ext cx="226454" cy="226513"/>
              </a:xfrm>
              <a:custGeom>
                <a:rect b="b" l="l" r="r" t="t"/>
                <a:pathLst>
                  <a:path extrusionOk="0" h="3782" w="3781">
                    <a:moveTo>
                      <a:pt x="3129" y="1"/>
                    </a:moveTo>
                    <a:lnTo>
                      <a:pt x="0" y="3109"/>
                    </a:lnTo>
                    <a:cubicBezTo>
                      <a:pt x="399" y="3508"/>
                      <a:pt x="945" y="3781"/>
                      <a:pt x="1575" y="3781"/>
                    </a:cubicBezTo>
                    <a:cubicBezTo>
                      <a:pt x="2814" y="3781"/>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6505749" y="2757359"/>
                <a:ext cx="226454" cy="226454"/>
              </a:xfrm>
              <a:custGeom>
                <a:rect b="b" l="l" r="r" t="t"/>
                <a:pathLst>
                  <a:path extrusionOk="0" h="3781"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6543481" y="3212722"/>
                <a:ext cx="226454" cy="225196"/>
              </a:xfrm>
              <a:custGeom>
                <a:rect b="b" l="l" r="r" t="t"/>
                <a:pathLst>
                  <a:path extrusionOk="0" h="3760" w="3781">
                    <a:moveTo>
                      <a:pt x="3129" y="0"/>
                    </a:moveTo>
                    <a:lnTo>
                      <a:pt x="0" y="3109"/>
                    </a:lnTo>
                    <a:cubicBezTo>
                      <a:pt x="399" y="3508"/>
                      <a:pt x="945" y="3760"/>
                      <a:pt x="1575" y="3760"/>
                    </a:cubicBezTo>
                    <a:cubicBezTo>
                      <a:pt x="2814" y="3760"/>
                      <a:pt x="3781" y="2773"/>
                      <a:pt x="3781" y="1575"/>
                    </a:cubicBezTo>
                    <a:cubicBezTo>
                      <a:pt x="3781" y="945"/>
                      <a:pt x="3550" y="378"/>
                      <a:pt x="3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6505749" y="3172474"/>
                <a:ext cx="226454" cy="226454"/>
              </a:xfrm>
              <a:custGeom>
                <a:rect b="b" l="l" r="r" t="t"/>
                <a:pathLst>
                  <a:path extrusionOk="0" h="3781" w="3781">
                    <a:moveTo>
                      <a:pt x="2205" y="0"/>
                    </a:moveTo>
                    <a:cubicBezTo>
                      <a:pt x="966" y="0"/>
                      <a:pt x="0" y="1008"/>
                      <a:pt x="0" y="2205"/>
                    </a:cubicBezTo>
                    <a:cubicBezTo>
                      <a:pt x="0" y="2814"/>
                      <a:pt x="231" y="3361"/>
                      <a:pt x="651" y="3781"/>
                    </a:cubicBezTo>
                    <a:lnTo>
                      <a:pt x="3780" y="672"/>
                    </a:lnTo>
                    <a:cubicBezTo>
                      <a:pt x="3360" y="273"/>
                      <a:pt x="2814" y="0"/>
                      <a:pt x="2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6543481" y="3627777"/>
                <a:ext cx="226454" cy="226513"/>
              </a:xfrm>
              <a:custGeom>
                <a:rect b="b" l="l" r="r" t="t"/>
                <a:pathLst>
                  <a:path extrusionOk="0" h="3782" w="3781">
                    <a:moveTo>
                      <a:pt x="3129" y="1"/>
                    </a:moveTo>
                    <a:lnTo>
                      <a:pt x="0" y="3109"/>
                    </a:lnTo>
                    <a:cubicBezTo>
                      <a:pt x="399" y="3508"/>
                      <a:pt x="945" y="3781"/>
                      <a:pt x="1575" y="3781"/>
                    </a:cubicBezTo>
                    <a:cubicBezTo>
                      <a:pt x="2814" y="3781"/>
                      <a:pt x="3781" y="2773"/>
                      <a:pt x="3781" y="1576"/>
                    </a:cubicBezTo>
                    <a:cubicBezTo>
                      <a:pt x="3781" y="946"/>
                      <a:pt x="3550" y="379"/>
                      <a:pt x="3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6505749" y="3587529"/>
                <a:ext cx="226454" cy="226513"/>
              </a:xfrm>
              <a:custGeom>
                <a:rect b="b" l="l" r="r" t="t"/>
                <a:pathLst>
                  <a:path extrusionOk="0" h="3782" w="3781">
                    <a:moveTo>
                      <a:pt x="2205" y="1"/>
                    </a:moveTo>
                    <a:cubicBezTo>
                      <a:pt x="966" y="1"/>
                      <a:pt x="0" y="1009"/>
                      <a:pt x="0" y="2206"/>
                    </a:cubicBezTo>
                    <a:cubicBezTo>
                      <a:pt x="0" y="2815"/>
                      <a:pt x="231" y="3361"/>
                      <a:pt x="651" y="3781"/>
                    </a:cubicBezTo>
                    <a:lnTo>
                      <a:pt x="3780" y="673"/>
                    </a:lnTo>
                    <a:cubicBezTo>
                      <a:pt x="3360" y="274"/>
                      <a:pt x="2814" y="1"/>
                      <a:pt x="22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5846632" y="1967437"/>
                <a:ext cx="94391" cy="129607"/>
              </a:xfrm>
              <a:custGeom>
                <a:rect b="b" l="l" r="r" t="t"/>
                <a:pathLst>
                  <a:path extrusionOk="0" fill="none" h="2164" w="1576">
                    <a:moveTo>
                      <a:pt x="1575" y="1"/>
                    </a:moveTo>
                    <a:cubicBezTo>
                      <a:pt x="714" y="1"/>
                      <a:pt x="0" y="694"/>
                      <a:pt x="0" y="1576"/>
                    </a:cubicBezTo>
                    <a:cubicBezTo>
                      <a:pt x="0" y="1786"/>
                      <a:pt x="63" y="1996"/>
                      <a:pt x="126" y="216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6543481" y="1967437"/>
                <a:ext cx="94391" cy="129607"/>
              </a:xfrm>
              <a:custGeom>
                <a:rect b="b" l="l" r="r" t="t"/>
                <a:pathLst>
                  <a:path extrusionOk="0" fill="none" h="2164" w="1576">
                    <a:moveTo>
                      <a:pt x="1575" y="1"/>
                    </a:moveTo>
                    <a:cubicBezTo>
                      <a:pt x="714" y="1"/>
                      <a:pt x="0" y="694"/>
                      <a:pt x="0" y="1576"/>
                    </a:cubicBezTo>
                    <a:cubicBezTo>
                      <a:pt x="0" y="1786"/>
                      <a:pt x="42" y="1996"/>
                      <a:pt x="126" y="216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5846632" y="2382552"/>
                <a:ext cx="94391" cy="129607"/>
              </a:xfrm>
              <a:custGeom>
                <a:rect b="b" l="l" r="r" t="t"/>
                <a:pathLst>
                  <a:path extrusionOk="0" fill="none" h="2164" w="1576">
                    <a:moveTo>
                      <a:pt x="1575" y="0"/>
                    </a:moveTo>
                    <a:cubicBezTo>
                      <a:pt x="714" y="0"/>
                      <a:pt x="0" y="693"/>
                      <a:pt x="0" y="1575"/>
                    </a:cubicBezTo>
                    <a:cubicBezTo>
                      <a:pt x="0" y="1785"/>
                      <a:pt x="63" y="1995"/>
                      <a:pt x="126" y="2163"/>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6543481" y="2382552"/>
                <a:ext cx="94391" cy="129607"/>
              </a:xfrm>
              <a:custGeom>
                <a:rect b="b" l="l" r="r" t="t"/>
                <a:pathLst>
                  <a:path extrusionOk="0" fill="none" h="2164" w="1576">
                    <a:moveTo>
                      <a:pt x="1575" y="0"/>
                    </a:moveTo>
                    <a:cubicBezTo>
                      <a:pt x="714" y="0"/>
                      <a:pt x="0" y="693"/>
                      <a:pt x="0" y="1575"/>
                    </a:cubicBezTo>
                    <a:cubicBezTo>
                      <a:pt x="0" y="1785"/>
                      <a:pt x="42" y="1995"/>
                      <a:pt x="126" y="2163"/>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5846632" y="2792576"/>
                <a:ext cx="94391" cy="130865"/>
              </a:xfrm>
              <a:custGeom>
                <a:rect b="b" l="l" r="r" t="t"/>
                <a:pathLst>
                  <a:path extrusionOk="0" fill="none" h="2185" w="1576">
                    <a:moveTo>
                      <a:pt x="1575" y="1"/>
                    </a:moveTo>
                    <a:cubicBezTo>
                      <a:pt x="714" y="1"/>
                      <a:pt x="0" y="715"/>
                      <a:pt x="0" y="1576"/>
                    </a:cubicBezTo>
                    <a:cubicBezTo>
                      <a:pt x="0" y="1786"/>
                      <a:pt x="63"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6543481" y="2792576"/>
                <a:ext cx="94391" cy="130865"/>
              </a:xfrm>
              <a:custGeom>
                <a:rect b="b" l="l" r="r" t="t"/>
                <a:pathLst>
                  <a:path extrusionOk="0" fill="none" h="2185" w="1576">
                    <a:moveTo>
                      <a:pt x="1575" y="1"/>
                    </a:moveTo>
                    <a:cubicBezTo>
                      <a:pt x="714" y="1"/>
                      <a:pt x="0" y="715"/>
                      <a:pt x="0" y="1576"/>
                    </a:cubicBezTo>
                    <a:cubicBezTo>
                      <a:pt x="0" y="1786"/>
                      <a:pt x="42"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5846632" y="3207691"/>
                <a:ext cx="94391" cy="130865"/>
              </a:xfrm>
              <a:custGeom>
                <a:rect b="b" l="l" r="r" t="t"/>
                <a:pathLst>
                  <a:path extrusionOk="0" fill="none" h="2185" w="1576">
                    <a:moveTo>
                      <a:pt x="1575" y="0"/>
                    </a:moveTo>
                    <a:cubicBezTo>
                      <a:pt x="714" y="0"/>
                      <a:pt x="0" y="714"/>
                      <a:pt x="0" y="1575"/>
                    </a:cubicBezTo>
                    <a:cubicBezTo>
                      <a:pt x="0" y="1785"/>
                      <a:pt x="63" y="1995"/>
                      <a:pt x="126" y="218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6543481" y="3207691"/>
                <a:ext cx="94391" cy="130865"/>
              </a:xfrm>
              <a:custGeom>
                <a:rect b="b" l="l" r="r" t="t"/>
                <a:pathLst>
                  <a:path extrusionOk="0" fill="none" h="2185" w="1576">
                    <a:moveTo>
                      <a:pt x="1575" y="0"/>
                    </a:moveTo>
                    <a:cubicBezTo>
                      <a:pt x="714" y="0"/>
                      <a:pt x="0" y="714"/>
                      <a:pt x="0" y="1575"/>
                    </a:cubicBezTo>
                    <a:cubicBezTo>
                      <a:pt x="0" y="1785"/>
                      <a:pt x="42" y="1995"/>
                      <a:pt x="126" y="2184"/>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2"/>
              <p:cNvSpPr/>
              <p:nvPr/>
            </p:nvSpPr>
            <p:spPr>
              <a:xfrm>
                <a:off x="5846632" y="3622746"/>
                <a:ext cx="94391" cy="130925"/>
              </a:xfrm>
              <a:custGeom>
                <a:rect b="b" l="l" r="r" t="t"/>
                <a:pathLst>
                  <a:path extrusionOk="0" fill="none" h="2186" w="1576">
                    <a:moveTo>
                      <a:pt x="1575" y="1"/>
                    </a:moveTo>
                    <a:cubicBezTo>
                      <a:pt x="714" y="1"/>
                      <a:pt x="0" y="715"/>
                      <a:pt x="0" y="1576"/>
                    </a:cubicBezTo>
                    <a:cubicBezTo>
                      <a:pt x="0" y="1786"/>
                      <a:pt x="63"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2"/>
              <p:cNvSpPr/>
              <p:nvPr/>
            </p:nvSpPr>
            <p:spPr>
              <a:xfrm>
                <a:off x="6543481" y="3622746"/>
                <a:ext cx="94391" cy="130925"/>
              </a:xfrm>
              <a:custGeom>
                <a:rect b="b" l="l" r="r" t="t"/>
                <a:pathLst>
                  <a:path extrusionOk="0" fill="none" h="2186" w="1576">
                    <a:moveTo>
                      <a:pt x="1575" y="1"/>
                    </a:moveTo>
                    <a:cubicBezTo>
                      <a:pt x="714" y="1"/>
                      <a:pt x="0" y="715"/>
                      <a:pt x="0" y="1576"/>
                    </a:cubicBezTo>
                    <a:cubicBezTo>
                      <a:pt x="0" y="1786"/>
                      <a:pt x="42" y="1996"/>
                      <a:pt x="126" y="2185"/>
                    </a:cubicBezTo>
                  </a:path>
                </a:pathLst>
              </a:custGeom>
              <a:noFill/>
              <a:ln cap="rnd" cmpd="sng" w="68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9" name="Google Shape;1429;p32"/>
          <p:cNvGrpSpPr/>
          <p:nvPr/>
        </p:nvGrpSpPr>
        <p:grpSpPr>
          <a:xfrm rot="-777419">
            <a:off x="5383513" y="1423412"/>
            <a:ext cx="598424" cy="1506429"/>
            <a:chOff x="4465119" y="1899275"/>
            <a:chExt cx="359150" cy="904150"/>
          </a:xfrm>
        </p:grpSpPr>
        <p:sp>
          <p:nvSpPr>
            <p:cNvPr id="1430" name="Google Shape;1430;p32"/>
            <p:cNvSpPr/>
            <p:nvPr/>
          </p:nvSpPr>
          <p:spPr>
            <a:xfrm>
              <a:off x="4466956" y="1899538"/>
              <a:ext cx="355475" cy="903625"/>
            </a:xfrm>
            <a:custGeom>
              <a:rect b="b" l="l" r="r" t="t"/>
              <a:pathLst>
                <a:path extrusionOk="0" h="36145" w="14219">
                  <a:moveTo>
                    <a:pt x="7162" y="0"/>
                  </a:moveTo>
                  <a:cubicBezTo>
                    <a:pt x="6175" y="0"/>
                    <a:pt x="5377" y="778"/>
                    <a:pt x="5377" y="1786"/>
                  </a:cubicBezTo>
                  <a:lnTo>
                    <a:pt x="5377" y="1933"/>
                  </a:lnTo>
                  <a:lnTo>
                    <a:pt x="5377" y="1975"/>
                  </a:lnTo>
                  <a:cubicBezTo>
                    <a:pt x="5377" y="2836"/>
                    <a:pt x="5377" y="3970"/>
                    <a:pt x="5356" y="5272"/>
                  </a:cubicBezTo>
                  <a:cubicBezTo>
                    <a:pt x="5314" y="7666"/>
                    <a:pt x="4726" y="8695"/>
                    <a:pt x="4327" y="9136"/>
                  </a:cubicBezTo>
                  <a:lnTo>
                    <a:pt x="3277" y="9136"/>
                  </a:lnTo>
                  <a:cubicBezTo>
                    <a:pt x="2920" y="9136"/>
                    <a:pt x="2584" y="9283"/>
                    <a:pt x="2332" y="9535"/>
                  </a:cubicBezTo>
                  <a:cubicBezTo>
                    <a:pt x="2101" y="9766"/>
                    <a:pt x="1954" y="10102"/>
                    <a:pt x="1954" y="10480"/>
                  </a:cubicBezTo>
                  <a:cubicBezTo>
                    <a:pt x="1954" y="11173"/>
                    <a:pt x="2500" y="11740"/>
                    <a:pt x="3172" y="11803"/>
                  </a:cubicBezTo>
                  <a:lnTo>
                    <a:pt x="3172" y="13253"/>
                  </a:lnTo>
                  <a:cubicBezTo>
                    <a:pt x="3172" y="13253"/>
                    <a:pt x="0" y="16193"/>
                    <a:pt x="63" y="18377"/>
                  </a:cubicBezTo>
                  <a:cubicBezTo>
                    <a:pt x="105" y="20477"/>
                    <a:pt x="63" y="32973"/>
                    <a:pt x="63" y="33960"/>
                  </a:cubicBezTo>
                  <a:lnTo>
                    <a:pt x="63" y="34023"/>
                  </a:lnTo>
                  <a:lnTo>
                    <a:pt x="63" y="34128"/>
                  </a:lnTo>
                  <a:lnTo>
                    <a:pt x="63" y="34149"/>
                  </a:lnTo>
                  <a:cubicBezTo>
                    <a:pt x="63" y="34170"/>
                    <a:pt x="63" y="34212"/>
                    <a:pt x="84" y="34233"/>
                  </a:cubicBezTo>
                  <a:cubicBezTo>
                    <a:pt x="84" y="34254"/>
                    <a:pt x="84" y="34254"/>
                    <a:pt x="105" y="34275"/>
                  </a:cubicBezTo>
                  <a:cubicBezTo>
                    <a:pt x="105" y="34317"/>
                    <a:pt x="126" y="34317"/>
                    <a:pt x="126" y="34338"/>
                  </a:cubicBezTo>
                  <a:cubicBezTo>
                    <a:pt x="126" y="34359"/>
                    <a:pt x="168" y="34359"/>
                    <a:pt x="168" y="34380"/>
                  </a:cubicBezTo>
                  <a:cubicBezTo>
                    <a:pt x="168" y="34422"/>
                    <a:pt x="189" y="34422"/>
                    <a:pt x="189" y="34443"/>
                  </a:cubicBezTo>
                  <a:cubicBezTo>
                    <a:pt x="189" y="34464"/>
                    <a:pt x="210" y="34464"/>
                    <a:pt x="210" y="34485"/>
                  </a:cubicBezTo>
                  <a:cubicBezTo>
                    <a:pt x="210" y="34527"/>
                    <a:pt x="231" y="34527"/>
                    <a:pt x="231" y="34548"/>
                  </a:cubicBezTo>
                  <a:lnTo>
                    <a:pt x="294" y="34590"/>
                  </a:lnTo>
                  <a:lnTo>
                    <a:pt x="336" y="34653"/>
                  </a:lnTo>
                  <a:cubicBezTo>
                    <a:pt x="357" y="34716"/>
                    <a:pt x="357" y="34737"/>
                    <a:pt x="378" y="34737"/>
                  </a:cubicBezTo>
                  <a:lnTo>
                    <a:pt x="420" y="34779"/>
                  </a:lnTo>
                  <a:cubicBezTo>
                    <a:pt x="462" y="34821"/>
                    <a:pt x="483" y="34821"/>
                    <a:pt x="483" y="34842"/>
                  </a:cubicBezTo>
                  <a:cubicBezTo>
                    <a:pt x="504" y="34842"/>
                    <a:pt x="504" y="34863"/>
                    <a:pt x="525" y="34863"/>
                  </a:cubicBezTo>
                  <a:cubicBezTo>
                    <a:pt x="546" y="34884"/>
                    <a:pt x="588" y="34884"/>
                    <a:pt x="609" y="34905"/>
                  </a:cubicBezTo>
                  <a:cubicBezTo>
                    <a:pt x="630" y="34905"/>
                    <a:pt x="630" y="34947"/>
                    <a:pt x="651" y="34947"/>
                  </a:cubicBezTo>
                  <a:cubicBezTo>
                    <a:pt x="693" y="34968"/>
                    <a:pt x="714" y="34989"/>
                    <a:pt x="735" y="34989"/>
                  </a:cubicBezTo>
                  <a:lnTo>
                    <a:pt x="756" y="34989"/>
                  </a:lnTo>
                  <a:cubicBezTo>
                    <a:pt x="903" y="35073"/>
                    <a:pt x="1029" y="35157"/>
                    <a:pt x="1176" y="35199"/>
                  </a:cubicBezTo>
                  <a:cubicBezTo>
                    <a:pt x="1176" y="35199"/>
                    <a:pt x="1218" y="35199"/>
                    <a:pt x="1218" y="35220"/>
                  </a:cubicBezTo>
                  <a:cubicBezTo>
                    <a:pt x="1261" y="35262"/>
                    <a:pt x="1282" y="35262"/>
                    <a:pt x="1345" y="35283"/>
                  </a:cubicBezTo>
                  <a:cubicBezTo>
                    <a:pt x="1366" y="35283"/>
                    <a:pt x="1366" y="35304"/>
                    <a:pt x="1387" y="35304"/>
                  </a:cubicBezTo>
                  <a:cubicBezTo>
                    <a:pt x="1450" y="35325"/>
                    <a:pt x="1471" y="35325"/>
                    <a:pt x="1534" y="35367"/>
                  </a:cubicBezTo>
                  <a:cubicBezTo>
                    <a:pt x="1555" y="35367"/>
                    <a:pt x="1576" y="35388"/>
                    <a:pt x="1576" y="35388"/>
                  </a:cubicBezTo>
                  <a:cubicBezTo>
                    <a:pt x="1639" y="35409"/>
                    <a:pt x="1660" y="35409"/>
                    <a:pt x="1702" y="35430"/>
                  </a:cubicBezTo>
                  <a:cubicBezTo>
                    <a:pt x="1744" y="35430"/>
                    <a:pt x="1765" y="35472"/>
                    <a:pt x="1786" y="35472"/>
                  </a:cubicBezTo>
                  <a:cubicBezTo>
                    <a:pt x="1849" y="35493"/>
                    <a:pt x="1891" y="35493"/>
                    <a:pt x="1912" y="35514"/>
                  </a:cubicBezTo>
                  <a:cubicBezTo>
                    <a:pt x="1954" y="35514"/>
                    <a:pt x="1975" y="35535"/>
                    <a:pt x="1996" y="35535"/>
                  </a:cubicBezTo>
                  <a:cubicBezTo>
                    <a:pt x="2059" y="35577"/>
                    <a:pt x="2101" y="35577"/>
                    <a:pt x="2122" y="35598"/>
                  </a:cubicBezTo>
                  <a:cubicBezTo>
                    <a:pt x="2164" y="35598"/>
                    <a:pt x="2185" y="35619"/>
                    <a:pt x="2206" y="35619"/>
                  </a:cubicBezTo>
                  <a:cubicBezTo>
                    <a:pt x="2269" y="35640"/>
                    <a:pt x="2311" y="35640"/>
                    <a:pt x="2332" y="35682"/>
                  </a:cubicBezTo>
                  <a:cubicBezTo>
                    <a:pt x="2374" y="35682"/>
                    <a:pt x="2416" y="35703"/>
                    <a:pt x="2458" y="35703"/>
                  </a:cubicBezTo>
                  <a:cubicBezTo>
                    <a:pt x="2500" y="35703"/>
                    <a:pt x="2563" y="35724"/>
                    <a:pt x="2605" y="35724"/>
                  </a:cubicBezTo>
                  <a:cubicBezTo>
                    <a:pt x="2626" y="35724"/>
                    <a:pt x="2689" y="35745"/>
                    <a:pt x="2710" y="35745"/>
                  </a:cubicBezTo>
                  <a:cubicBezTo>
                    <a:pt x="2752" y="35745"/>
                    <a:pt x="2815" y="35787"/>
                    <a:pt x="2836" y="35787"/>
                  </a:cubicBezTo>
                  <a:cubicBezTo>
                    <a:pt x="2899" y="35787"/>
                    <a:pt x="2941" y="35808"/>
                    <a:pt x="3004" y="35808"/>
                  </a:cubicBezTo>
                  <a:cubicBezTo>
                    <a:pt x="3025" y="35808"/>
                    <a:pt x="3088" y="35829"/>
                    <a:pt x="3109" y="35829"/>
                  </a:cubicBezTo>
                  <a:cubicBezTo>
                    <a:pt x="3172" y="35850"/>
                    <a:pt x="3277" y="35850"/>
                    <a:pt x="3382" y="35892"/>
                  </a:cubicBezTo>
                  <a:lnTo>
                    <a:pt x="3445" y="35892"/>
                  </a:lnTo>
                  <a:cubicBezTo>
                    <a:pt x="3529" y="35913"/>
                    <a:pt x="3613" y="35913"/>
                    <a:pt x="3697" y="35934"/>
                  </a:cubicBezTo>
                  <a:lnTo>
                    <a:pt x="3760" y="35934"/>
                  </a:lnTo>
                  <a:cubicBezTo>
                    <a:pt x="3844" y="35934"/>
                    <a:pt x="3907" y="35955"/>
                    <a:pt x="3991" y="35955"/>
                  </a:cubicBezTo>
                  <a:lnTo>
                    <a:pt x="4054" y="35955"/>
                  </a:lnTo>
                  <a:cubicBezTo>
                    <a:pt x="4117" y="35955"/>
                    <a:pt x="4201" y="35998"/>
                    <a:pt x="4306" y="35998"/>
                  </a:cubicBezTo>
                  <a:lnTo>
                    <a:pt x="4369" y="35998"/>
                  </a:lnTo>
                  <a:cubicBezTo>
                    <a:pt x="4474" y="35998"/>
                    <a:pt x="4537" y="36019"/>
                    <a:pt x="4642" y="36019"/>
                  </a:cubicBezTo>
                  <a:lnTo>
                    <a:pt x="4684" y="36019"/>
                  </a:lnTo>
                  <a:cubicBezTo>
                    <a:pt x="4789" y="36019"/>
                    <a:pt x="4894" y="36040"/>
                    <a:pt x="4999" y="36040"/>
                  </a:cubicBezTo>
                  <a:cubicBezTo>
                    <a:pt x="5335" y="36061"/>
                    <a:pt x="5692" y="36103"/>
                    <a:pt x="6070" y="36124"/>
                  </a:cubicBezTo>
                  <a:lnTo>
                    <a:pt x="6154" y="36124"/>
                  </a:lnTo>
                  <a:cubicBezTo>
                    <a:pt x="6469" y="36124"/>
                    <a:pt x="6784" y="36145"/>
                    <a:pt x="7099" y="36145"/>
                  </a:cubicBezTo>
                  <a:cubicBezTo>
                    <a:pt x="11026" y="36145"/>
                    <a:pt x="14219" y="35199"/>
                    <a:pt x="14219" y="34023"/>
                  </a:cubicBezTo>
                  <a:cubicBezTo>
                    <a:pt x="14219" y="34023"/>
                    <a:pt x="14156" y="20561"/>
                    <a:pt x="14219" y="18377"/>
                  </a:cubicBezTo>
                  <a:lnTo>
                    <a:pt x="14219" y="18104"/>
                  </a:lnTo>
                  <a:lnTo>
                    <a:pt x="14219" y="18041"/>
                  </a:lnTo>
                  <a:cubicBezTo>
                    <a:pt x="14219" y="17957"/>
                    <a:pt x="14177" y="17894"/>
                    <a:pt x="14177" y="17831"/>
                  </a:cubicBezTo>
                  <a:lnTo>
                    <a:pt x="14177" y="17747"/>
                  </a:lnTo>
                  <a:cubicBezTo>
                    <a:pt x="14156" y="17663"/>
                    <a:pt x="14156" y="17558"/>
                    <a:pt x="14135" y="17474"/>
                  </a:cubicBezTo>
                  <a:lnTo>
                    <a:pt x="14135" y="17432"/>
                  </a:lnTo>
                  <a:lnTo>
                    <a:pt x="14051" y="17201"/>
                  </a:lnTo>
                  <a:cubicBezTo>
                    <a:pt x="14051" y="17159"/>
                    <a:pt x="14030" y="17138"/>
                    <a:pt x="14030" y="17117"/>
                  </a:cubicBezTo>
                  <a:cubicBezTo>
                    <a:pt x="13988" y="17033"/>
                    <a:pt x="13967" y="16949"/>
                    <a:pt x="13946" y="16907"/>
                  </a:cubicBezTo>
                  <a:cubicBezTo>
                    <a:pt x="13946" y="16886"/>
                    <a:pt x="13925" y="16886"/>
                    <a:pt x="13925" y="16844"/>
                  </a:cubicBezTo>
                  <a:cubicBezTo>
                    <a:pt x="13862" y="16781"/>
                    <a:pt x="13841" y="16676"/>
                    <a:pt x="13778" y="16592"/>
                  </a:cubicBezTo>
                  <a:cubicBezTo>
                    <a:pt x="13778" y="16571"/>
                    <a:pt x="13757" y="16571"/>
                    <a:pt x="13757" y="16529"/>
                  </a:cubicBezTo>
                  <a:cubicBezTo>
                    <a:pt x="13736" y="16466"/>
                    <a:pt x="13673" y="16382"/>
                    <a:pt x="13652" y="16319"/>
                  </a:cubicBezTo>
                  <a:cubicBezTo>
                    <a:pt x="13652" y="16298"/>
                    <a:pt x="13631" y="16277"/>
                    <a:pt x="13610" y="16256"/>
                  </a:cubicBezTo>
                  <a:cubicBezTo>
                    <a:pt x="13547" y="16172"/>
                    <a:pt x="13505" y="16088"/>
                    <a:pt x="13442" y="15983"/>
                  </a:cubicBezTo>
                  <a:cubicBezTo>
                    <a:pt x="13400" y="15899"/>
                    <a:pt x="13337" y="15794"/>
                    <a:pt x="13253" y="15731"/>
                  </a:cubicBezTo>
                  <a:cubicBezTo>
                    <a:pt x="13253" y="15689"/>
                    <a:pt x="13232" y="15689"/>
                    <a:pt x="13232" y="15668"/>
                  </a:cubicBezTo>
                  <a:cubicBezTo>
                    <a:pt x="13190" y="15584"/>
                    <a:pt x="13126" y="15521"/>
                    <a:pt x="13084" y="15458"/>
                  </a:cubicBezTo>
                  <a:cubicBezTo>
                    <a:pt x="13084" y="15437"/>
                    <a:pt x="13042" y="15437"/>
                    <a:pt x="13042" y="15416"/>
                  </a:cubicBezTo>
                  <a:cubicBezTo>
                    <a:pt x="12916" y="15227"/>
                    <a:pt x="12790" y="15059"/>
                    <a:pt x="12685" y="14912"/>
                  </a:cubicBezTo>
                  <a:lnTo>
                    <a:pt x="12664" y="14891"/>
                  </a:lnTo>
                  <a:cubicBezTo>
                    <a:pt x="12349" y="14492"/>
                    <a:pt x="12034" y="14114"/>
                    <a:pt x="11761" y="13841"/>
                  </a:cubicBezTo>
                  <a:lnTo>
                    <a:pt x="11152" y="13232"/>
                  </a:lnTo>
                  <a:lnTo>
                    <a:pt x="11152" y="11782"/>
                  </a:lnTo>
                  <a:cubicBezTo>
                    <a:pt x="11467" y="11761"/>
                    <a:pt x="11761" y="11635"/>
                    <a:pt x="11992" y="11383"/>
                  </a:cubicBezTo>
                  <a:cubicBezTo>
                    <a:pt x="12244" y="11152"/>
                    <a:pt x="12391" y="10816"/>
                    <a:pt x="12391" y="10438"/>
                  </a:cubicBezTo>
                  <a:cubicBezTo>
                    <a:pt x="12391" y="9703"/>
                    <a:pt x="11782" y="9115"/>
                    <a:pt x="11047" y="9115"/>
                  </a:cubicBezTo>
                  <a:lnTo>
                    <a:pt x="9997" y="9115"/>
                  </a:lnTo>
                  <a:cubicBezTo>
                    <a:pt x="9619" y="8653"/>
                    <a:pt x="9031" y="7645"/>
                    <a:pt x="8989" y="5251"/>
                  </a:cubicBezTo>
                  <a:cubicBezTo>
                    <a:pt x="8947" y="3823"/>
                    <a:pt x="8926" y="2647"/>
                    <a:pt x="8947" y="1765"/>
                  </a:cubicBezTo>
                  <a:cubicBezTo>
                    <a:pt x="8947" y="820"/>
                    <a:pt x="8212" y="43"/>
                    <a:pt x="7309"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1" name="Google Shape;1431;p32"/>
            <p:cNvGrpSpPr/>
            <p:nvPr/>
          </p:nvGrpSpPr>
          <p:grpSpPr>
            <a:xfrm>
              <a:off x="4465119" y="1899275"/>
              <a:ext cx="359150" cy="904150"/>
              <a:chOff x="5504300" y="1912400"/>
              <a:chExt cx="359150" cy="904150"/>
            </a:xfrm>
          </p:grpSpPr>
          <p:sp>
            <p:nvSpPr>
              <p:cNvPr id="1432" name="Google Shape;1432;p32"/>
              <p:cNvSpPr/>
              <p:nvPr/>
            </p:nvSpPr>
            <p:spPr>
              <a:xfrm>
                <a:off x="5504300" y="2244225"/>
                <a:ext cx="359150" cy="572325"/>
              </a:xfrm>
              <a:custGeom>
                <a:rect b="b" l="l" r="r" t="t"/>
                <a:pathLst>
                  <a:path extrusionOk="0" h="22893" w="14366">
                    <a:moveTo>
                      <a:pt x="3172" y="0"/>
                    </a:moveTo>
                    <a:cubicBezTo>
                      <a:pt x="3172" y="0"/>
                      <a:pt x="1" y="2941"/>
                      <a:pt x="43" y="5104"/>
                    </a:cubicBezTo>
                    <a:cubicBezTo>
                      <a:pt x="106" y="7204"/>
                      <a:pt x="43" y="19700"/>
                      <a:pt x="43" y="20708"/>
                    </a:cubicBezTo>
                    <a:lnTo>
                      <a:pt x="43" y="20750"/>
                    </a:lnTo>
                    <a:cubicBezTo>
                      <a:pt x="43" y="21947"/>
                      <a:pt x="3235" y="22892"/>
                      <a:pt x="7162" y="22892"/>
                    </a:cubicBezTo>
                    <a:cubicBezTo>
                      <a:pt x="11111" y="22892"/>
                      <a:pt x="14282" y="21947"/>
                      <a:pt x="14282" y="20750"/>
                    </a:cubicBezTo>
                    <a:cubicBezTo>
                      <a:pt x="14282" y="20750"/>
                      <a:pt x="14240" y="7267"/>
                      <a:pt x="14303" y="5104"/>
                    </a:cubicBezTo>
                    <a:cubicBezTo>
                      <a:pt x="14366" y="2941"/>
                      <a:pt x="11174" y="0"/>
                      <a:pt x="111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5583050" y="2158125"/>
                <a:ext cx="200075" cy="100300"/>
              </a:xfrm>
              <a:custGeom>
                <a:rect b="b" l="l" r="r" t="t"/>
                <a:pathLst>
                  <a:path extrusionOk="0" h="4012" w="8003">
                    <a:moveTo>
                      <a:pt x="1" y="0"/>
                    </a:moveTo>
                    <a:lnTo>
                      <a:pt x="1" y="3423"/>
                    </a:lnTo>
                    <a:cubicBezTo>
                      <a:pt x="1" y="3738"/>
                      <a:pt x="1786" y="4012"/>
                      <a:pt x="3991" y="4012"/>
                    </a:cubicBezTo>
                    <a:cubicBezTo>
                      <a:pt x="4516" y="4012"/>
                      <a:pt x="4999" y="3991"/>
                      <a:pt x="5440" y="3949"/>
                    </a:cubicBezTo>
                    <a:cubicBezTo>
                      <a:pt x="6932" y="3885"/>
                      <a:pt x="8003" y="3654"/>
                      <a:pt x="8003" y="3402"/>
                    </a:cubicBezTo>
                    <a:lnTo>
                      <a:pt x="80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603550" y="1912400"/>
                <a:ext cx="160150" cy="235775"/>
              </a:xfrm>
              <a:custGeom>
                <a:rect b="b" l="l" r="r" t="t"/>
                <a:pathLst>
                  <a:path extrusionOk="0" h="9431" w="6406">
                    <a:moveTo>
                      <a:pt x="3192" y="0"/>
                    </a:moveTo>
                    <a:cubicBezTo>
                      <a:pt x="2205" y="0"/>
                      <a:pt x="1407" y="819"/>
                      <a:pt x="1407" y="1786"/>
                    </a:cubicBezTo>
                    <a:lnTo>
                      <a:pt x="1407" y="1954"/>
                    </a:lnTo>
                    <a:lnTo>
                      <a:pt x="1407" y="1975"/>
                    </a:lnTo>
                    <a:cubicBezTo>
                      <a:pt x="1407" y="2836"/>
                      <a:pt x="1407" y="3970"/>
                      <a:pt x="1386" y="5293"/>
                    </a:cubicBezTo>
                    <a:cubicBezTo>
                      <a:pt x="1344" y="7666"/>
                      <a:pt x="756" y="8695"/>
                      <a:pt x="357" y="9136"/>
                    </a:cubicBezTo>
                    <a:cubicBezTo>
                      <a:pt x="147" y="9388"/>
                      <a:pt x="0" y="9430"/>
                      <a:pt x="0" y="9430"/>
                    </a:cubicBezTo>
                    <a:lnTo>
                      <a:pt x="6406" y="9430"/>
                    </a:lnTo>
                    <a:cubicBezTo>
                      <a:pt x="6406" y="9430"/>
                      <a:pt x="6238" y="9388"/>
                      <a:pt x="6028" y="9115"/>
                    </a:cubicBezTo>
                    <a:cubicBezTo>
                      <a:pt x="5629" y="8674"/>
                      <a:pt x="5061" y="7624"/>
                      <a:pt x="4998" y="5251"/>
                    </a:cubicBezTo>
                    <a:cubicBezTo>
                      <a:pt x="4977" y="3844"/>
                      <a:pt x="4977" y="2668"/>
                      <a:pt x="4977" y="1764"/>
                    </a:cubicBezTo>
                    <a:cubicBezTo>
                      <a:pt x="4977" y="840"/>
                      <a:pt x="4242" y="63"/>
                      <a:pt x="33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5553125" y="2140800"/>
                <a:ext cx="260975" cy="67225"/>
              </a:xfrm>
              <a:custGeom>
                <a:rect b="b" l="l" r="r" t="t"/>
                <a:pathLst>
                  <a:path extrusionOk="0" h="2689" w="10439">
                    <a:moveTo>
                      <a:pt x="1324" y="0"/>
                    </a:moveTo>
                    <a:cubicBezTo>
                      <a:pt x="967" y="0"/>
                      <a:pt x="631" y="168"/>
                      <a:pt x="379" y="399"/>
                    </a:cubicBezTo>
                    <a:cubicBezTo>
                      <a:pt x="148" y="630"/>
                      <a:pt x="1" y="966"/>
                      <a:pt x="1" y="1344"/>
                    </a:cubicBezTo>
                    <a:cubicBezTo>
                      <a:pt x="1" y="2079"/>
                      <a:pt x="589" y="2688"/>
                      <a:pt x="1324" y="2688"/>
                    </a:cubicBezTo>
                    <a:lnTo>
                      <a:pt x="9095" y="2688"/>
                    </a:lnTo>
                    <a:cubicBezTo>
                      <a:pt x="9473" y="2688"/>
                      <a:pt x="9809" y="2520"/>
                      <a:pt x="10040" y="2289"/>
                    </a:cubicBezTo>
                    <a:cubicBezTo>
                      <a:pt x="10292" y="2058"/>
                      <a:pt x="10439" y="1722"/>
                      <a:pt x="10439" y="1344"/>
                    </a:cubicBezTo>
                    <a:cubicBezTo>
                      <a:pt x="10439" y="609"/>
                      <a:pt x="9830" y="0"/>
                      <a:pt x="90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33"/>
          <p:cNvSpPr/>
          <p:nvPr/>
        </p:nvSpPr>
        <p:spPr>
          <a:xfrm>
            <a:off x="2252700" y="1323204"/>
            <a:ext cx="4638600" cy="1804800"/>
          </a:xfrm>
          <a:prstGeom prst="roundRect">
            <a:avLst>
              <a:gd fmla="val 16667" name="adj"/>
            </a:avLst>
          </a:prstGeom>
          <a:solidFill>
            <a:schemeClr val="accent3"/>
          </a:solidFill>
          <a:ln>
            <a:noFill/>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1" name="Google Shape;1441;p33"/>
          <p:cNvSpPr/>
          <p:nvPr/>
        </p:nvSpPr>
        <p:spPr>
          <a:xfrm>
            <a:off x="1063725" y="484225"/>
            <a:ext cx="4638600" cy="450300"/>
          </a:xfrm>
          <a:prstGeom prst="roundRect">
            <a:avLst>
              <a:gd fmla="val 50000" name="adj"/>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42" name="Google Shape;1442;p33"/>
          <p:cNvSpPr txBox="1"/>
          <p:nvPr>
            <p:ph type="title"/>
          </p:nvPr>
        </p:nvSpPr>
        <p:spPr>
          <a:xfrm>
            <a:off x="1833650" y="559076"/>
            <a:ext cx="2827800" cy="3006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accent3"/>
                </a:solidFill>
              </a:rPr>
              <a:t>Revenue Model</a:t>
            </a:r>
            <a:endParaRPr>
              <a:solidFill>
                <a:schemeClr val="accent3"/>
              </a:solidFill>
            </a:endParaRPr>
          </a:p>
        </p:txBody>
      </p:sp>
      <p:grpSp>
        <p:nvGrpSpPr>
          <p:cNvPr id="1443" name="Google Shape;1443;p33"/>
          <p:cNvGrpSpPr/>
          <p:nvPr/>
        </p:nvGrpSpPr>
        <p:grpSpPr>
          <a:xfrm rot="-802863">
            <a:off x="1239593" y="2639791"/>
            <a:ext cx="777060" cy="1610972"/>
            <a:chOff x="4962975" y="49050"/>
            <a:chExt cx="609600" cy="1263800"/>
          </a:xfrm>
        </p:grpSpPr>
        <p:sp>
          <p:nvSpPr>
            <p:cNvPr id="1444" name="Google Shape;1444;p33"/>
            <p:cNvSpPr/>
            <p:nvPr/>
          </p:nvSpPr>
          <p:spPr>
            <a:xfrm>
              <a:off x="4962975" y="49575"/>
              <a:ext cx="609600" cy="1262750"/>
            </a:xfrm>
            <a:custGeom>
              <a:rect b="b" l="l" r="r" t="t"/>
              <a:pathLst>
                <a:path extrusionOk="0" h="50510" w="24384">
                  <a:moveTo>
                    <a:pt x="2227" y="0"/>
                  </a:moveTo>
                  <a:cubicBezTo>
                    <a:pt x="967" y="0"/>
                    <a:pt x="1" y="1134"/>
                    <a:pt x="211" y="2395"/>
                  </a:cubicBezTo>
                  <a:lnTo>
                    <a:pt x="1051" y="7792"/>
                  </a:lnTo>
                  <a:lnTo>
                    <a:pt x="5377" y="35220"/>
                  </a:lnTo>
                  <a:lnTo>
                    <a:pt x="5860" y="38224"/>
                  </a:lnTo>
                  <a:lnTo>
                    <a:pt x="6679" y="43579"/>
                  </a:lnTo>
                  <a:cubicBezTo>
                    <a:pt x="6826" y="44482"/>
                    <a:pt x="7519" y="45133"/>
                    <a:pt x="8380" y="45301"/>
                  </a:cubicBezTo>
                  <a:lnTo>
                    <a:pt x="8380" y="46561"/>
                  </a:lnTo>
                  <a:cubicBezTo>
                    <a:pt x="7855" y="46687"/>
                    <a:pt x="7456" y="47191"/>
                    <a:pt x="7456" y="47737"/>
                  </a:cubicBezTo>
                  <a:lnTo>
                    <a:pt x="7456" y="49291"/>
                  </a:lnTo>
                  <a:cubicBezTo>
                    <a:pt x="7456" y="49963"/>
                    <a:pt x="8002" y="50510"/>
                    <a:pt x="8674" y="50510"/>
                  </a:cubicBezTo>
                  <a:lnTo>
                    <a:pt x="15668" y="50510"/>
                  </a:lnTo>
                  <a:cubicBezTo>
                    <a:pt x="16361" y="50510"/>
                    <a:pt x="16907" y="49963"/>
                    <a:pt x="16907" y="49291"/>
                  </a:cubicBezTo>
                  <a:lnTo>
                    <a:pt x="16907" y="47737"/>
                  </a:lnTo>
                  <a:cubicBezTo>
                    <a:pt x="16907" y="47149"/>
                    <a:pt x="16508" y="46687"/>
                    <a:pt x="16004" y="46561"/>
                  </a:cubicBezTo>
                  <a:lnTo>
                    <a:pt x="16004" y="45301"/>
                  </a:lnTo>
                  <a:cubicBezTo>
                    <a:pt x="16886" y="45133"/>
                    <a:pt x="17558" y="44461"/>
                    <a:pt x="17684" y="43579"/>
                  </a:cubicBezTo>
                  <a:lnTo>
                    <a:pt x="19007" y="35220"/>
                  </a:lnTo>
                  <a:lnTo>
                    <a:pt x="23334" y="7792"/>
                  </a:lnTo>
                  <a:lnTo>
                    <a:pt x="24174" y="2395"/>
                  </a:lnTo>
                  <a:cubicBezTo>
                    <a:pt x="24384" y="1134"/>
                    <a:pt x="23418" y="0"/>
                    <a:pt x="22136" y="0"/>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85725">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5" name="Google Shape;1445;p33"/>
            <p:cNvGrpSpPr/>
            <p:nvPr/>
          </p:nvGrpSpPr>
          <p:grpSpPr>
            <a:xfrm>
              <a:off x="4962975" y="49050"/>
              <a:ext cx="609600" cy="1263800"/>
              <a:chOff x="4962975" y="1558525"/>
              <a:chExt cx="609600" cy="1263800"/>
            </a:xfrm>
          </p:grpSpPr>
          <p:sp>
            <p:nvSpPr>
              <p:cNvPr id="1446" name="Google Shape;1446;p33"/>
              <p:cNvSpPr/>
              <p:nvPr/>
            </p:nvSpPr>
            <p:spPr>
              <a:xfrm>
                <a:off x="5171950" y="2685775"/>
                <a:ext cx="190625" cy="43100"/>
              </a:xfrm>
              <a:custGeom>
                <a:rect b="b" l="l" r="r" t="t"/>
                <a:pathLst>
                  <a:path extrusionOk="0" h="1724" w="7625">
                    <a:moveTo>
                      <a:pt x="1" y="1"/>
                    </a:moveTo>
                    <a:lnTo>
                      <a:pt x="1" y="1723"/>
                    </a:lnTo>
                    <a:lnTo>
                      <a:pt x="7624" y="1723"/>
                    </a:lnTo>
                    <a:lnTo>
                      <a:pt x="7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5207650" y="2685775"/>
                <a:ext cx="13675" cy="43100"/>
              </a:xfrm>
              <a:custGeom>
                <a:rect b="b" l="l" r="r" t="t"/>
                <a:pathLst>
                  <a:path extrusionOk="0" h="1724" w="547">
                    <a:moveTo>
                      <a:pt x="1" y="1"/>
                    </a:moveTo>
                    <a:lnTo>
                      <a:pt x="1" y="1723"/>
                    </a:lnTo>
                    <a:lnTo>
                      <a:pt x="547" y="1723"/>
                    </a:lnTo>
                    <a:lnTo>
                      <a:pt x="5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3"/>
              <p:cNvSpPr/>
              <p:nvPr/>
            </p:nvSpPr>
            <p:spPr>
              <a:xfrm>
                <a:off x="5233900" y="2685775"/>
                <a:ext cx="13675" cy="43100"/>
              </a:xfrm>
              <a:custGeom>
                <a:rect b="b" l="l" r="r" t="t"/>
                <a:pathLst>
                  <a:path extrusionOk="0" h="1724" w="547">
                    <a:moveTo>
                      <a:pt x="1" y="1"/>
                    </a:moveTo>
                    <a:lnTo>
                      <a:pt x="1" y="1723"/>
                    </a:lnTo>
                    <a:lnTo>
                      <a:pt x="547" y="1723"/>
                    </a:lnTo>
                    <a:lnTo>
                      <a:pt x="5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3"/>
              <p:cNvSpPr/>
              <p:nvPr/>
            </p:nvSpPr>
            <p:spPr>
              <a:xfrm>
                <a:off x="5260150" y="2685775"/>
                <a:ext cx="13675" cy="43100"/>
              </a:xfrm>
              <a:custGeom>
                <a:rect b="b" l="l" r="r" t="t"/>
                <a:pathLst>
                  <a:path extrusionOk="0" h="1724" w="547">
                    <a:moveTo>
                      <a:pt x="1" y="1"/>
                    </a:moveTo>
                    <a:lnTo>
                      <a:pt x="1" y="1723"/>
                    </a:lnTo>
                    <a:lnTo>
                      <a:pt x="547" y="1723"/>
                    </a:lnTo>
                    <a:lnTo>
                      <a:pt x="5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3"/>
              <p:cNvSpPr/>
              <p:nvPr/>
            </p:nvSpPr>
            <p:spPr>
              <a:xfrm>
                <a:off x="5286400" y="2685775"/>
                <a:ext cx="13675" cy="43100"/>
              </a:xfrm>
              <a:custGeom>
                <a:rect b="b" l="l" r="r" t="t"/>
                <a:pathLst>
                  <a:path extrusionOk="0" h="1724" w="547">
                    <a:moveTo>
                      <a:pt x="1" y="1"/>
                    </a:moveTo>
                    <a:lnTo>
                      <a:pt x="1" y="1723"/>
                    </a:lnTo>
                    <a:lnTo>
                      <a:pt x="547" y="1723"/>
                    </a:lnTo>
                    <a:lnTo>
                      <a:pt x="5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5312675" y="2685775"/>
                <a:ext cx="13675" cy="43100"/>
              </a:xfrm>
              <a:custGeom>
                <a:rect b="b" l="l" r="r" t="t"/>
                <a:pathLst>
                  <a:path extrusionOk="0" h="1724" w="547">
                    <a:moveTo>
                      <a:pt x="0" y="1"/>
                    </a:moveTo>
                    <a:lnTo>
                      <a:pt x="0" y="1723"/>
                    </a:lnTo>
                    <a:lnTo>
                      <a:pt x="546" y="1723"/>
                    </a:lnTo>
                    <a:lnTo>
                      <a:pt x="5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3"/>
              <p:cNvSpPr/>
              <p:nvPr/>
            </p:nvSpPr>
            <p:spPr>
              <a:xfrm>
                <a:off x="5149900" y="2722025"/>
                <a:ext cx="235775" cy="100300"/>
              </a:xfrm>
              <a:custGeom>
                <a:rect b="b" l="l" r="r" t="t"/>
                <a:pathLst>
                  <a:path extrusionOk="0" h="4012" w="9431">
                    <a:moveTo>
                      <a:pt x="1240" y="0"/>
                    </a:moveTo>
                    <a:cubicBezTo>
                      <a:pt x="547" y="0"/>
                      <a:pt x="1" y="546"/>
                      <a:pt x="1" y="1218"/>
                    </a:cubicBezTo>
                    <a:lnTo>
                      <a:pt x="1" y="2772"/>
                    </a:lnTo>
                    <a:cubicBezTo>
                      <a:pt x="1" y="3465"/>
                      <a:pt x="547" y="4011"/>
                      <a:pt x="1240" y="4011"/>
                    </a:cubicBezTo>
                    <a:lnTo>
                      <a:pt x="8191" y="4011"/>
                    </a:lnTo>
                    <a:cubicBezTo>
                      <a:pt x="8884" y="4011"/>
                      <a:pt x="9430" y="3465"/>
                      <a:pt x="9430" y="2772"/>
                    </a:cubicBezTo>
                    <a:lnTo>
                      <a:pt x="9430" y="1218"/>
                    </a:lnTo>
                    <a:cubicBezTo>
                      <a:pt x="9430" y="546"/>
                      <a:pt x="8884" y="0"/>
                      <a:pt x="8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4962975" y="1558525"/>
                <a:ext cx="609600" cy="1133575"/>
              </a:xfrm>
              <a:custGeom>
                <a:rect b="b" l="l" r="r" t="t"/>
                <a:pathLst>
                  <a:path extrusionOk="0" h="45343" w="24384">
                    <a:moveTo>
                      <a:pt x="2227" y="0"/>
                    </a:moveTo>
                    <a:cubicBezTo>
                      <a:pt x="967" y="0"/>
                      <a:pt x="1" y="1134"/>
                      <a:pt x="211" y="2394"/>
                    </a:cubicBezTo>
                    <a:lnTo>
                      <a:pt x="1051" y="7813"/>
                    </a:lnTo>
                    <a:lnTo>
                      <a:pt x="5356" y="35241"/>
                    </a:lnTo>
                    <a:lnTo>
                      <a:pt x="5818" y="38265"/>
                    </a:lnTo>
                    <a:lnTo>
                      <a:pt x="6658" y="43621"/>
                    </a:lnTo>
                    <a:cubicBezTo>
                      <a:pt x="6847" y="44608"/>
                      <a:pt x="7688" y="45343"/>
                      <a:pt x="8717" y="45343"/>
                    </a:cubicBezTo>
                    <a:lnTo>
                      <a:pt x="15626" y="45343"/>
                    </a:lnTo>
                    <a:cubicBezTo>
                      <a:pt x="16634" y="45343"/>
                      <a:pt x="17516" y="44608"/>
                      <a:pt x="17663" y="43621"/>
                    </a:cubicBezTo>
                    <a:lnTo>
                      <a:pt x="18986" y="35241"/>
                    </a:lnTo>
                    <a:lnTo>
                      <a:pt x="23313" y="7834"/>
                    </a:lnTo>
                    <a:lnTo>
                      <a:pt x="24174" y="2436"/>
                    </a:lnTo>
                    <a:cubicBezTo>
                      <a:pt x="24384" y="1176"/>
                      <a:pt x="23418" y="42"/>
                      <a:pt x="22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5024425" y="1795300"/>
                <a:ext cx="486725" cy="603300"/>
              </a:xfrm>
              <a:custGeom>
                <a:rect b="b" l="l" r="r" t="t"/>
                <a:pathLst>
                  <a:path extrusionOk="0" h="24132" w="19469">
                    <a:moveTo>
                      <a:pt x="1092" y="1"/>
                    </a:moveTo>
                    <a:cubicBezTo>
                      <a:pt x="483" y="1"/>
                      <a:pt x="0" y="526"/>
                      <a:pt x="105" y="1114"/>
                    </a:cubicBezTo>
                    <a:lnTo>
                      <a:pt x="3612" y="23313"/>
                    </a:lnTo>
                    <a:cubicBezTo>
                      <a:pt x="3675" y="23796"/>
                      <a:pt x="4095" y="24132"/>
                      <a:pt x="4578" y="24132"/>
                    </a:cubicBezTo>
                    <a:lnTo>
                      <a:pt x="14890" y="24132"/>
                    </a:lnTo>
                    <a:cubicBezTo>
                      <a:pt x="15373" y="24132"/>
                      <a:pt x="15793" y="23775"/>
                      <a:pt x="15856" y="23313"/>
                    </a:cubicBezTo>
                    <a:lnTo>
                      <a:pt x="19364" y="1114"/>
                    </a:lnTo>
                    <a:cubicBezTo>
                      <a:pt x="19469" y="526"/>
                      <a:pt x="18986" y="1"/>
                      <a:pt x="18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5138875" y="2036300"/>
                <a:ext cx="257825" cy="15250"/>
              </a:xfrm>
              <a:custGeom>
                <a:rect b="b" l="l" r="r" t="t"/>
                <a:pathLst>
                  <a:path extrusionOk="0" h="610" w="10313">
                    <a:moveTo>
                      <a:pt x="0" y="1"/>
                    </a:moveTo>
                    <a:lnTo>
                      <a:pt x="0" y="610"/>
                    </a:lnTo>
                    <a:lnTo>
                      <a:pt x="10312" y="610"/>
                    </a:lnTo>
                    <a:lnTo>
                      <a:pt x="10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5138875" y="2079350"/>
                <a:ext cx="257825" cy="14725"/>
              </a:xfrm>
              <a:custGeom>
                <a:rect b="b" l="l" r="r" t="t"/>
                <a:pathLst>
                  <a:path extrusionOk="0" h="589" w="10313">
                    <a:moveTo>
                      <a:pt x="0" y="1"/>
                    </a:moveTo>
                    <a:lnTo>
                      <a:pt x="0" y="589"/>
                    </a:lnTo>
                    <a:lnTo>
                      <a:pt x="10312" y="589"/>
                    </a:lnTo>
                    <a:lnTo>
                      <a:pt x="10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5138875" y="2121900"/>
                <a:ext cx="257825" cy="15250"/>
              </a:xfrm>
              <a:custGeom>
                <a:rect b="b" l="l" r="r" t="t"/>
                <a:pathLst>
                  <a:path extrusionOk="0" h="610" w="10313">
                    <a:moveTo>
                      <a:pt x="0" y="0"/>
                    </a:moveTo>
                    <a:lnTo>
                      <a:pt x="0" y="609"/>
                    </a:lnTo>
                    <a:lnTo>
                      <a:pt x="10312" y="609"/>
                    </a:lnTo>
                    <a:lnTo>
                      <a:pt x="10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5138875" y="2180175"/>
                <a:ext cx="257825" cy="15250"/>
              </a:xfrm>
              <a:custGeom>
                <a:rect b="b" l="l" r="r" t="t"/>
                <a:pathLst>
                  <a:path extrusionOk="0" h="610" w="10313">
                    <a:moveTo>
                      <a:pt x="0" y="0"/>
                    </a:moveTo>
                    <a:lnTo>
                      <a:pt x="0" y="609"/>
                    </a:lnTo>
                    <a:lnTo>
                      <a:pt x="10312" y="609"/>
                    </a:lnTo>
                    <a:lnTo>
                      <a:pt x="10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5138875" y="2223225"/>
                <a:ext cx="257825" cy="14725"/>
              </a:xfrm>
              <a:custGeom>
                <a:rect b="b" l="l" r="r" t="t"/>
                <a:pathLst>
                  <a:path extrusionOk="0" h="589" w="10313">
                    <a:moveTo>
                      <a:pt x="0" y="0"/>
                    </a:moveTo>
                    <a:lnTo>
                      <a:pt x="0" y="588"/>
                    </a:lnTo>
                    <a:lnTo>
                      <a:pt x="10312" y="588"/>
                    </a:lnTo>
                    <a:lnTo>
                      <a:pt x="10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5138875" y="2265750"/>
                <a:ext cx="257825" cy="15250"/>
              </a:xfrm>
              <a:custGeom>
                <a:rect b="b" l="l" r="r" t="t"/>
                <a:pathLst>
                  <a:path extrusionOk="0" h="610" w="10313">
                    <a:moveTo>
                      <a:pt x="0" y="1"/>
                    </a:moveTo>
                    <a:lnTo>
                      <a:pt x="0" y="610"/>
                    </a:lnTo>
                    <a:lnTo>
                      <a:pt x="10312" y="610"/>
                    </a:lnTo>
                    <a:lnTo>
                      <a:pt x="10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5208175" y="1899275"/>
                <a:ext cx="119225" cy="109100"/>
              </a:xfrm>
              <a:custGeom>
                <a:rect b="b" l="l" r="r" t="t"/>
                <a:pathLst>
                  <a:path extrusionOk="0" h="4364" w="4769">
                    <a:moveTo>
                      <a:pt x="2384" y="0"/>
                    </a:moveTo>
                    <a:cubicBezTo>
                      <a:pt x="1828" y="0"/>
                      <a:pt x="1271" y="210"/>
                      <a:pt x="841" y="630"/>
                    </a:cubicBezTo>
                    <a:cubicBezTo>
                      <a:pt x="1" y="1491"/>
                      <a:pt x="1" y="2878"/>
                      <a:pt x="841" y="3718"/>
                    </a:cubicBezTo>
                    <a:cubicBezTo>
                      <a:pt x="1271" y="4148"/>
                      <a:pt x="1828" y="4363"/>
                      <a:pt x="2384" y="4363"/>
                    </a:cubicBezTo>
                    <a:cubicBezTo>
                      <a:pt x="2941" y="4363"/>
                      <a:pt x="3497" y="4148"/>
                      <a:pt x="3928" y="3718"/>
                    </a:cubicBezTo>
                    <a:cubicBezTo>
                      <a:pt x="4768" y="2878"/>
                      <a:pt x="4768" y="1491"/>
                      <a:pt x="3928" y="630"/>
                    </a:cubicBezTo>
                    <a:cubicBezTo>
                      <a:pt x="3497" y="210"/>
                      <a:pt x="2941" y="0"/>
                      <a:pt x="23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5223925" y="1910825"/>
                <a:ext cx="88250" cy="87700"/>
              </a:xfrm>
              <a:custGeom>
                <a:rect b="b" l="l" r="r" t="t"/>
                <a:pathLst>
                  <a:path extrusionOk="0" h="3508" w="3530">
                    <a:moveTo>
                      <a:pt x="1765" y="231"/>
                    </a:moveTo>
                    <a:cubicBezTo>
                      <a:pt x="2605" y="231"/>
                      <a:pt x="3298" y="903"/>
                      <a:pt x="3298" y="1743"/>
                    </a:cubicBezTo>
                    <a:cubicBezTo>
                      <a:pt x="3298" y="2584"/>
                      <a:pt x="2605" y="3277"/>
                      <a:pt x="1765" y="3277"/>
                    </a:cubicBezTo>
                    <a:cubicBezTo>
                      <a:pt x="925" y="3277"/>
                      <a:pt x="253" y="2584"/>
                      <a:pt x="253" y="1743"/>
                    </a:cubicBezTo>
                    <a:cubicBezTo>
                      <a:pt x="253" y="903"/>
                      <a:pt x="925" y="231"/>
                      <a:pt x="1765" y="231"/>
                    </a:cubicBezTo>
                    <a:close/>
                    <a:moveTo>
                      <a:pt x="1765" y="0"/>
                    </a:moveTo>
                    <a:cubicBezTo>
                      <a:pt x="799" y="0"/>
                      <a:pt x="1" y="777"/>
                      <a:pt x="1" y="1743"/>
                    </a:cubicBezTo>
                    <a:cubicBezTo>
                      <a:pt x="1" y="2731"/>
                      <a:pt x="799" y="3508"/>
                      <a:pt x="1765" y="3508"/>
                    </a:cubicBezTo>
                    <a:cubicBezTo>
                      <a:pt x="2731" y="3508"/>
                      <a:pt x="3529" y="2731"/>
                      <a:pt x="3529" y="1743"/>
                    </a:cubicBezTo>
                    <a:cubicBezTo>
                      <a:pt x="3508" y="777"/>
                      <a:pt x="2710" y="0"/>
                      <a:pt x="1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3" name="Google Shape;1463;p33"/>
          <p:cNvGrpSpPr/>
          <p:nvPr/>
        </p:nvGrpSpPr>
        <p:grpSpPr>
          <a:xfrm rot="4837516">
            <a:off x="7138408" y="3432428"/>
            <a:ext cx="693952" cy="847505"/>
            <a:chOff x="7476963" y="3627165"/>
            <a:chExt cx="693913" cy="847457"/>
          </a:xfrm>
        </p:grpSpPr>
        <p:sp>
          <p:nvSpPr>
            <p:cNvPr id="1464" name="Google Shape;1464;p33"/>
            <p:cNvSpPr/>
            <p:nvPr/>
          </p:nvSpPr>
          <p:spPr>
            <a:xfrm rot="8999237">
              <a:off x="7645946" y="3665371"/>
              <a:ext cx="355946" cy="77109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rot="8999111">
              <a:off x="7595912" y="3677844"/>
              <a:ext cx="311017" cy="404310"/>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rot="8999111">
              <a:off x="7741158" y="4020161"/>
              <a:ext cx="309809" cy="40406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33"/>
          <p:cNvGrpSpPr/>
          <p:nvPr/>
        </p:nvGrpSpPr>
        <p:grpSpPr>
          <a:xfrm>
            <a:off x="6791164" y="310910"/>
            <a:ext cx="798477" cy="796946"/>
            <a:chOff x="7632314" y="2652585"/>
            <a:chExt cx="798477" cy="796946"/>
          </a:xfrm>
        </p:grpSpPr>
        <p:sp>
          <p:nvSpPr>
            <p:cNvPr id="1468" name="Google Shape;1468;p33"/>
            <p:cNvSpPr/>
            <p:nvPr/>
          </p:nvSpPr>
          <p:spPr>
            <a:xfrm rot="2700000">
              <a:off x="7853624" y="2665507"/>
              <a:ext cx="355951" cy="771101"/>
            </a:xfrm>
            <a:custGeom>
              <a:rect b="b" l="l" r="r" t="t"/>
              <a:pathLst>
                <a:path extrusionOk="0" h="20502" w="9464">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cap="flat" cmpd="sng" w="114300">
              <a:solidFill>
                <a:schemeClr val="accent3"/>
              </a:solidFill>
              <a:prstDash val="solid"/>
              <a:round/>
              <a:headEnd len="sm" w="sm" type="none"/>
              <a:tailEnd len="sm" w="sm" type="none"/>
            </a:ln>
            <a:effectLst>
              <a:outerShdw rotWithShape="0" algn="bl" dir="3000000" dist="76200">
                <a:schemeClr val="lt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rot="2700000">
              <a:off x="7729716" y="2963118"/>
              <a:ext cx="311032" cy="404329"/>
            </a:xfrm>
            <a:custGeom>
              <a:rect b="b" l="l" r="r" t="t"/>
              <a:pathLst>
                <a:path extrusionOk="0" h="10037" w="7721">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rot="2700000">
              <a:off x="8023474" y="2735029"/>
              <a:ext cx="309823" cy="404088"/>
            </a:xfrm>
            <a:custGeom>
              <a:rect b="b" l="l" r="r" t="t"/>
              <a:pathLst>
                <a:path extrusionOk="0" h="10031" w="7691">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1" name="Google Shape;1471;p33"/>
          <p:cNvSpPr txBox="1"/>
          <p:nvPr>
            <p:ph idx="2" type="title"/>
          </p:nvPr>
        </p:nvSpPr>
        <p:spPr>
          <a:xfrm>
            <a:off x="2654700" y="1495800"/>
            <a:ext cx="3834600" cy="1305300"/>
          </a:xfrm>
          <a:prstGeom prst="rect">
            <a:avLst/>
          </a:prstGeom>
        </p:spPr>
        <p:txBody>
          <a:bodyPr anchorCtr="0" anchor="t" bIns="0" lIns="91425" spcFirstLastPara="1" rIns="91425" wrap="square" tIns="0">
            <a:noAutofit/>
          </a:bodyPr>
          <a:lstStyle/>
          <a:p>
            <a:pPr indent="0" lvl="0" marL="0" rtl="0" algn="just">
              <a:lnSpc>
                <a:spcPct val="115000"/>
              </a:lnSpc>
              <a:spcBef>
                <a:spcPts val="0"/>
              </a:spcBef>
              <a:spcAft>
                <a:spcPts val="0"/>
              </a:spcAft>
              <a:buNone/>
            </a:pPr>
            <a:r>
              <a:rPr lang="en" sz="1400">
                <a:solidFill>
                  <a:srgbClr val="000000"/>
                </a:solidFill>
              </a:rPr>
              <a:t>We offer a licensing model, providing our medical cost prediction solution to healthcare organizations, insurers, and financial institutions. Additionally, consulting services are available to assist with customization and implementation.</a:t>
            </a:r>
            <a:endParaRPr sz="1400">
              <a:solidFill>
                <a:srgbClr val="000000"/>
              </a:solidFill>
            </a:endParaRPr>
          </a:p>
          <a:p>
            <a:pPr indent="0" lvl="0" marL="0" rtl="0" algn="just">
              <a:lnSpc>
                <a:spcPct val="115000"/>
              </a:lnSpc>
              <a:spcBef>
                <a:spcPts val="0"/>
              </a:spcBef>
              <a:spcAft>
                <a:spcPts val="0"/>
              </a:spcAft>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