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57" r:id="rId6"/>
    <p:sldId id="262" r:id="rId7"/>
    <p:sldId id="263" r:id="rId8"/>
    <p:sldId id="264" r:id="rId9"/>
    <p:sldId id="270" r:id="rId10"/>
    <p:sldId id="265" r:id="rId11"/>
    <p:sldId id="271" r:id="rId12"/>
    <p:sldId id="272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BB03E-1FEA-439A-BC3C-AE39849FC93A}" v="17" dt="2023-04-23T03:51:48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ka Kolekar" userId="20fc9c87bdfada04" providerId="LiveId" clId="{FF8BB03E-1FEA-439A-BC3C-AE39849FC93A}"/>
    <pc:docChg chg="undo custSel addSld delSld modSld sldOrd">
      <pc:chgData name="Sarika Kolekar" userId="20fc9c87bdfada04" providerId="LiveId" clId="{FF8BB03E-1FEA-439A-BC3C-AE39849FC93A}" dt="2023-04-23T04:22:35.858" v="8814" actId="6549"/>
      <pc:docMkLst>
        <pc:docMk/>
      </pc:docMkLst>
      <pc:sldChg chg="modSp mod">
        <pc:chgData name="Sarika Kolekar" userId="20fc9c87bdfada04" providerId="LiveId" clId="{FF8BB03E-1FEA-439A-BC3C-AE39849FC93A}" dt="2023-04-22T10:46:09.824" v="84"/>
        <pc:sldMkLst>
          <pc:docMk/>
          <pc:sldMk cId="769473064" sldId="256"/>
        </pc:sldMkLst>
        <pc:spChg chg="mod">
          <ac:chgData name="Sarika Kolekar" userId="20fc9c87bdfada04" providerId="LiveId" clId="{FF8BB03E-1FEA-439A-BC3C-AE39849FC93A}" dt="2023-04-22T10:46:09.824" v="84"/>
          <ac:spMkLst>
            <pc:docMk/>
            <pc:sldMk cId="769473064" sldId="256"/>
            <ac:spMk id="2" creationId="{768663E0-11A8-5F9B-1FC9-0C400D237C13}"/>
          </ac:spMkLst>
        </pc:spChg>
        <pc:spChg chg="mod">
          <ac:chgData name="Sarika Kolekar" userId="20fc9c87bdfada04" providerId="LiveId" clId="{FF8BB03E-1FEA-439A-BC3C-AE39849FC93A}" dt="2023-04-22T10:46:09.824" v="84"/>
          <ac:spMkLst>
            <pc:docMk/>
            <pc:sldMk cId="769473064" sldId="256"/>
            <ac:spMk id="3" creationId="{A4B77B0C-C4B2-22BB-2281-8F6F215DFE6C}"/>
          </ac:spMkLst>
        </pc:spChg>
      </pc:sldChg>
      <pc:sldChg chg="modSp new mod">
        <pc:chgData name="Sarika Kolekar" userId="20fc9c87bdfada04" providerId="LiveId" clId="{FF8BB03E-1FEA-439A-BC3C-AE39849FC93A}" dt="2023-04-22T13:00:41.287" v="3555" actId="20577"/>
        <pc:sldMkLst>
          <pc:docMk/>
          <pc:sldMk cId="2763913177" sldId="257"/>
        </pc:sldMkLst>
        <pc:spChg chg="mod">
          <ac:chgData name="Sarika Kolekar" userId="20fc9c87bdfada04" providerId="LiveId" clId="{FF8BB03E-1FEA-439A-BC3C-AE39849FC93A}" dt="2023-04-22T12:52:09.269" v="2913" actId="20577"/>
          <ac:spMkLst>
            <pc:docMk/>
            <pc:sldMk cId="2763913177" sldId="257"/>
            <ac:spMk id="2" creationId="{EEE26935-4C47-3EDC-80A1-F5CF2B4A51DC}"/>
          </ac:spMkLst>
        </pc:spChg>
        <pc:spChg chg="mod">
          <ac:chgData name="Sarika Kolekar" userId="20fc9c87bdfada04" providerId="LiveId" clId="{FF8BB03E-1FEA-439A-BC3C-AE39849FC93A}" dt="2023-04-22T13:00:41.287" v="3555" actId="20577"/>
          <ac:spMkLst>
            <pc:docMk/>
            <pc:sldMk cId="2763913177" sldId="257"/>
            <ac:spMk id="3" creationId="{92553616-FFF0-0B42-5C91-823FA3881670}"/>
          </ac:spMkLst>
        </pc:spChg>
      </pc:sldChg>
      <pc:sldChg chg="modSp new del mod">
        <pc:chgData name="Sarika Kolekar" userId="20fc9c87bdfada04" providerId="LiveId" clId="{FF8BB03E-1FEA-439A-BC3C-AE39849FC93A}" dt="2023-04-22T12:58:38.487" v="3432" actId="2696"/>
        <pc:sldMkLst>
          <pc:docMk/>
          <pc:sldMk cId="2771123517" sldId="258"/>
        </pc:sldMkLst>
        <pc:spChg chg="mod">
          <ac:chgData name="Sarika Kolekar" userId="20fc9c87bdfada04" providerId="LiveId" clId="{FF8BB03E-1FEA-439A-BC3C-AE39849FC93A}" dt="2023-04-22T10:52:00.224" v="541" actId="20577"/>
          <ac:spMkLst>
            <pc:docMk/>
            <pc:sldMk cId="2771123517" sldId="258"/>
            <ac:spMk id="2" creationId="{58F486C0-69B1-F435-2973-109DA155348A}"/>
          </ac:spMkLst>
        </pc:spChg>
        <pc:spChg chg="mod">
          <ac:chgData name="Sarika Kolekar" userId="20fc9c87bdfada04" providerId="LiveId" clId="{FF8BB03E-1FEA-439A-BC3C-AE39849FC93A}" dt="2023-04-22T11:09:43.496" v="1403" actId="20577"/>
          <ac:spMkLst>
            <pc:docMk/>
            <pc:sldMk cId="2771123517" sldId="258"/>
            <ac:spMk id="3" creationId="{75A5665A-D6F4-E4AC-D8F9-92CDA37132F0}"/>
          </ac:spMkLst>
        </pc:spChg>
      </pc:sldChg>
      <pc:sldChg chg="modSp new del mod">
        <pc:chgData name="Sarika Kolekar" userId="20fc9c87bdfada04" providerId="LiveId" clId="{FF8BB03E-1FEA-439A-BC3C-AE39849FC93A}" dt="2023-04-22T12:58:49.848" v="3433" actId="2696"/>
        <pc:sldMkLst>
          <pc:docMk/>
          <pc:sldMk cId="137654974" sldId="259"/>
        </pc:sldMkLst>
        <pc:spChg chg="mod">
          <ac:chgData name="Sarika Kolekar" userId="20fc9c87bdfada04" providerId="LiveId" clId="{FF8BB03E-1FEA-439A-BC3C-AE39849FC93A}" dt="2023-04-22T11:08:04.526" v="1363" actId="20577"/>
          <ac:spMkLst>
            <pc:docMk/>
            <pc:sldMk cId="137654974" sldId="259"/>
            <ac:spMk id="2" creationId="{F6911073-B287-2D47-F3C1-F6662EAB78F2}"/>
          </ac:spMkLst>
        </pc:spChg>
        <pc:spChg chg="mod">
          <ac:chgData name="Sarika Kolekar" userId="20fc9c87bdfada04" providerId="LiveId" clId="{FF8BB03E-1FEA-439A-BC3C-AE39849FC93A}" dt="2023-04-22T11:33:10.306" v="2340" actId="20577"/>
          <ac:spMkLst>
            <pc:docMk/>
            <pc:sldMk cId="137654974" sldId="259"/>
            <ac:spMk id="3" creationId="{7F2D5CC8-F698-F759-496C-D23964E79AAA}"/>
          </ac:spMkLst>
        </pc:spChg>
      </pc:sldChg>
      <pc:sldChg chg="addSp delSp modSp new del mod">
        <pc:chgData name="Sarika Kolekar" userId="20fc9c87bdfada04" providerId="LiveId" clId="{FF8BB03E-1FEA-439A-BC3C-AE39849FC93A}" dt="2023-04-22T12:59:59.258" v="3495" actId="2696"/>
        <pc:sldMkLst>
          <pc:docMk/>
          <pc:sldMk cId="3971555133" sldId="260"/>
        </pc:sldMkLst>
        <pc:spChg chg="mod">
          <ac:chgData name="Sarika Kolekar" userId="20fc9c87bdfada04" providerId="LiveId" clId="{FF8BB03E-1FEA-439A-BC3C-AE39849FC93A}" dt="2023-04-22T11:26:42.870" v="2101" actId="20577"/>
          <ac:spMkLst>
            <pc:docMk/>
            <pc:sldMk cId="3971555133" sldId="260"/>
            <ac:spMk id="2" creationId="{B4FD8D70-9D7B-6D97-5D4C-CB0AED012A57}"/>
          </ac:spMkLst>
        </pc:spChg>
        <pc:spChg chg="mod">
          <ac:chgData name="Sarika Kolekar" userId="20fc9c87bdfada04" providerId="LiveId" clId="{FF8BB03E-1FEA-439A-BC3C-AE39849FC93A}" dt="2023-04-22T11:31:42.123" v="2296" actId="20577"/>
          <ac:spMkLst>
            <pc:docMk/>
            <pc:sldMk cId="3971555133" sldId="260"/>
            <ac:spMk id="3" creationId="{2F87AB8F-4D4F-07BC-A29E-29184CE393DE}"/>
          </ac:spMkLst>
        </pc:spChg>
        <pc:spChg chg="add del">
          <ac:chgData name="Sarika Kolekar" userId="20fc9c87bdfada04" providerId="LiveId" clId="{FF8BB03E-1FEA-439A-BC3C-AE39849FC93A}" dt="2023-04-22T11:29:33.456" v="2230"/>
          <ac:spMkLst>
            <pc:docMk/>
            <pc:sldMk cId="3971555133" sldId="260"/>
            <ac:spMk id="4" creationId="{78336892-FA98-3C50-4D39-19D027FA5584}"/>
          </ac:spMkLst>
        </pc:spChg>
        <pc:spChg chg="add del">
          <ac:chgData name="Sarika Kolekar" userId="20fc9c87bdfada04" providerId="LiveId" clId="{FF8BB03E-1FEA-439A-BC3C-AE39849FC93A}" dt="2023-04-22T11:29:41.379" v="2232"/>
          <ac:spMkLst>
            <pc:docMk/>
            <pc:sldMk cId="3971555133" sldId="260"/>
            <ac:spMk id="5" creationId="{41D1C082-EF41-83CB-3BAD-B32A203AF44B}"/>
          </ac:spMkLst>
        </pc:spChg>
      </pc:sldChg>
      <pc:sldChg chg="modSp new del mod">
        <pc:chgData name="Sarika Kolekar" userId="20fc9c87bdfada04" providerId="LiveId" clId="{FF8BB03E-1FEA-439A-BC3C-AE39849FC93A}" dt="2023-04-22T13:00:54.982" v="3556" actId="2696"/>
        <pc:sldMkLst>
          <pc:docMk/>
          <pc:sldMk cId="1695016427" sldId="261"/>
        </pc:sldMkLst>
        <pc:spChg chg="mod">
          <ac:chgData name="Sarika Kolekar" userId="20fc9c87bdfada04" providerId="LiveId" clId="{FF8BB03E-1FEA-439A-BC3C-AE39849FC93A}" dt="2023-04-22T11:33:41.874" v="2346"/>
          <ac:spMkLst>
            <pc:docMk/>
            <pc:sldMk cId="1695016427" sldId="261"/>
            <ac:spMk id="2" creationId="{D2C20710-AFE7-28DE-4C70-A3C3F1436F24}"/>
          </ac:spMkLst>
        </pc:spChg>
        <pc:spChg chg="mod">
          <ac:chgData name="Sarika Kolekar" userId="20fc9c87bdfada04" providerId="LiveId" clId="{FF8BB03E-1FEA-439A-BC3C-AE39849FC93A}" dt="2023-04-22T11:34:18.938" v="2373" actId="20577"/>
          <ac:spMkLst>
            <pc:docMk/>
            <pc:sldMk cId="1695016427" sldId="261"/>
            <ac:spMk id="3" creationId="{3074F5EB-A276-1359-12FB-E0DD70C24748}"/>
          </ac:spMkLst>
        </pc:spChg>
      </pc:sldChg>
      <pc:sldChg chg="addSp delSp modSp new mod">
        <pc:chgData name="Sarika Kolekar" userId="20fc9c87bdfada04" providerId="LiveId" clId="{FF8BB03E-1FEA-439A-BC3C-AE39849FC93A}" dt="2023-04-22T15:42:06.029" v="4513" actId="14100"/>
        <pc:sldMkLst>
          <pc:docMk/>
          <pc:sldMk cId="123197189" sldId="262"/>
        </pc:sldMkLst>
        <pc:spChg chg="mod">
          <ac:chgData name="Sarika Kolekar" userId="20fc9c87bdfada04" providerId="LiveId" clId="{FF8BB03E-1FEA-439A-BC3C-AE39849FC93A}" dt="2023-04-22T13:15:44.508" v="3804" actId="1076"/>
          <ac:spMkLst>
            <pc:docMk/>
            <pc:sldMk cId="123197189" sldId="262"/>
            <ac:spMk id="2" creationId="{125B8D29-9E0A-49AF-3E15-CA0E275CF068}"/>
          </ac:spMkLst>
        </pc:spChg>
        <pc:spChg chg="mod">
          <ac:chgData name="Sarika Kolekar" userId="20fc9c87bdfada04" providerId="LiveId" clId="{FF8BB03E-1FEA-439A-BC3C-AE39849FC93A}" dt="2023-04-22T15:40:12.888" v="4506" actId="20577"/>
          <ac:spMkLst>
            <pc:docMk/>
            <pc:sldMk cId="123197189" sldId="262"/>
            <ac:spMk id="3" creationId="{08946BCD-12C8-6827-01F0-63D729F35DBB}"/>
          </ac:spMkLst>
        </pc:spChg>
        <pc:picChg chg="add del mod">
          <ac:chgData name="Sarika Kolekar" userId="20fc9c87bdfada04" providerId="LiveId" clId="{FF8BB03E-1FEA-439A-BC3C-AE39849FC93A}" dt="2023-04-22T15:41:40.407" v="4507" actId="478"/>
          <ac:picMkLst>
            <pc:docMk/>
            <pc:sldMk cId="123197189" sldId="262"/>
            <ac:picMk id="5" creationId="{8627266D-9F2C-1FFF-888D-9377A70FF0AA}"/>
          </ac:picMkLst>
        </pc:picChg>
        <pc:picChg chg="add mod">
          <ac:chgData name="Sarika Kolekar" userId="20fc9c87bdfada04" providerId="LiveId" clId="{FF8BB03E-1FEA-439A-BC3C-AE39849FC93A}" dt="2023-04-22T15:42:06.029" v="4513" actId="14100"/>
          <ac:picMkLst>
            <pc:docMk/>
            <pc:sldMk cId="123197189" sldId="262"/>
            <ac:picMk id="7" creationId="{85239F38-2A99-A2F4-2353-A675A391E737}"/>
          </ac:picMkLst>
        </pc:picChg>
      </pc:sldChg>
      <pc:sldChg chg="addSp delSp modSp new mod ord">
        <pc:chgData name="Sarika Kolekar" userId="20fc9c87bdfada04" providerId="LiveId" clId="{FF8BB03E-1FEA-439A-BC3C-AE39849FC93A}" dt="2023-04-23T02:31:08.032" v="6193" actId="20577"/>
        <pc:sldMkLst>
          <pc:docMk/>
          <pc:sldMk cId="3128202840" sldId="263"/>
        </pc:sldMkLst>
        <pc:spChg chg="mod">
          <ac:chgData name="Sarika Kolekar" userId="20fc9c87bdfada04" providerId="LiveId" clId="{FF8BB03E-1FEA-439A-BC3C-AE39849FC93A}" dt="2023-04-22T13:16:10.659" v="3828" actId="20577"/>
          <ac:spMkLst>
            <pc:docMk/>
            <pc:sldMk cId="3128202840" sldId="263"/>
            <ac:spMk id="2" creationId="{9DE5F69D-FA77-D247-2BE3-FA4BAF5BF974}"/>
          </ac:spMkLst>
        </pc:spChg>
        <pc:spChg chg="mod">
          <ac:chgData name="Sarika Kolekar" userId="20fc9c87bdfada04" providerId="LiveId" clId="{FF8BB03E-1FEA-439A-BC3C-AE39849FC93A}" dt="2023-04-23T02:31:08.032" v="6193" actId="20577"/>
          <ac:spMkLst>
            <pc:docMk/>
            <pc:sldMk cId="3128202840" sldId="263"/>
            <ac:spMk id="3" creationId="{8E0D5C73-7EC0-D8C9-5D69-73557E084E9F}"/>
          </ac:spMkLst>
        </pc:spChg>
        <pc:picChg chg="add del mod">
          <ac:chgData name="Sarika Kolekar" userId="20fc9c87bdfada04" providerId="LiveId" clId="{FF8BB03E-1FEA-439A-BC3C-AE39849FC93A}" dt="2023-04-22T15:45:18.705" v="4514" actId="478"/>
          <ac:picMkLst>
            <pc:docMk/>
            <pc:sldMk cId="3128202840" sldId="263"/>
            <ac:picMk id="5" creationId="{1077FDA6-E135-7AEE-061A-4F6E4FE5134B}"/>
          </ac:picMkLst>
        </pc:picChg>
      </pc:sldChg>
      <pc:sldChg chg="addSp delSp modSp new mod ord">
        <pc:chgData name="Sarika Kolekar" userId="20fc9c87bdfada04" providerId="LiveId" clId="{FF8BB03E-1FEA-439A-BC3C-AE39849FC93A}" dt="2023-04-23T01:35:03.987" v="5607" actId="20577"/>
        <pc:sldMkLst>
          <pc:docMk/>
          <pc:sldMk cId="3354206480" sldId="264"/>
        </pc:sldMkLst>
        <pc:spChg chg="mod">
          <ac:chgData name="Sarika Kolekar" userId="20fc9c87bdfada04" providerId="LiveId" clId="{FF8BB03E-1FEA-439A-BC3C-AE39849FC93A}" dt="2023-04-22T16:04:27.819" v="4761"/>
          <ac:spMkLst>
            <pc:docMk/>
            <pc:sldMk cId="3354206480" sldId="264"/>
            <ac:spMk id="2" creationId="{E7A52C00-9A40-AA56-ACAA-AF808EB75849}"/>
          </ac:spMkLst>
        </pc:spChg>
        <pc:spChg chg="mod">
          <ac:chgData name="Sarika Kolekar" userId="20fc9c87bdfada04" providerId="LiveId" clId="{FF8BB03E-1FEA-439A-BC3C-AE39849FC93A}" dt="2023-04-23T01:35:03.987" v="5607" actId="20577"/>
          <ac:spMkLst>
            <pc:docMk/>
            <pc:sldMk cId="3354206480" sldId="264"/>
            <ac:spMk id="3" creationId="{D24056ED-726D-FF26-5FD1-1B7087945E0E}"/>
          </ac:spMkLst>
        </pc:spChg>
        <pc:picChg chg="add del mod">
          <ac:chgData name="Sarika Kolekar" userId="20fc9c87bdfada04" providerId="LiveId" clId="{FF8BB03E-1FEA-439A-BC3C-AE39849FC93A}" dt="2023-04-22T16:49:09.499" v="4856" actId="478"/>
          <ac:picMkLst>
            <pc:docMk/>
            <pc:sldMk cId="3354206480" sldId="264"/>
            <ac:picMk id="5" creationId="{56C9B8AC-0224-B32D-6804-FB59D3C7C1DB}"/>
          </ac:picMkLst>
        </pc:picChg>
        <pc:picChg chg="add del mod">
          <ac:chgData name="Sarika Kolekar" userId="20fc9c87bdfada04" providerId="LiveId" clId="{FF8BB03E-1FEA-439A-BC3C-AE39849FC93A}" dt="2023-04-22T16:50:35.725" v="4863" actId="478"/>
          <ac:picMkLst>
            <pc:docMk/>
            <pc:sldMk cId="3354206480" sldId="264"/>
            <ac:picMk id="7" creationId="{5299636E-198F-C040-2FDD-2C10E6DC682B}"/>
          </ac:picMkLst>
        </pc:picChg>
        <pc:picChg chg="add mod">
          <ac:chgData name="Sarika Kolekar" userId="20fc9c87bdfada04" providerId="LiveId" clId="{FF8BB03E-1FEA-439A-BC3C-AE39849FC93A}" dt="2023-04-22T16:55:06.569" v="4929" actId="1076"/>
          <ac:picMkLst>
            <pc:docMk/>
            <pc:sldMk cId="3354206480" sldId="264"/>
            <ac:picMk id="9" creationId="{14A3B0E0-B5A7-7D4B-4604-518249E4FDB1}"/>
          </ac:picMkLst>
        </pc:picChg>
      </pc:sldChg>
      <pc:sldChg chg="addSp modSp new mod ord">
        <pc:chgData name="Sarika Kolekar" userId="20fc9c87bdfada04" providerId="LiveId" clId="{FF8BB03E-1FEA-439A-BC3C-AE39849FC93A}" dt="2023-04-22T17:48:18.909" v="5046" actId="1076"/>
        <pc:sldMkLst>
          <pc:docMk/>
          <pc:sldMk cId="3323452948" sldId="265"/>
        </pc:sldMkLst>
        <pc:spChg chg="mod">
          <ac:chgData name="Sarika Kolekar" userId="20fc9c87bdfada04" providerId="LiveId" clId="{FF8BB03E-1FEA-439A-BC3C-AE39849FC93A}" dt="2023-04-22T13:34:52.416" v="4081"/>
          <ac:spMkLst>
            <pc:docMk/>
            <pc:sldMk cId="3323452948" sldId="265"/>
            <ac:spMk id="2" creationId="{106131B3-5D74-3AE5-E479-83C635946A46}"/>
          </ac:spMkLst>
        </pc:spChg>
        <pc:spChg chg="mod">
          <ac:chgData name="Sarika Kolekar" userId="20fc9c87bdfada04" providerId="LiveId" clId="{FF8BB03E-1FEA-439A-BC3C-AE39849FC93A}" dt="2023-04-22T17:46:49.876" v="5044" actId="20577"/>
          <ac:spMkLst>
            <pc:docMk/>
            <pc:sldMk cId="3323452948" sldId="265"/>
            <ac:spMk id="3" creationId="{CB24C1A4-9E13-CBD2-EB2D-86BAA3047ED1}"/>
          </ac:spMkLst>
        </pc:spChg>
        <pc:picChg chg="add mod">
          <ac:chgData name="Sarika Kolekar" userId="20fc9c87bdfada04" providerId="LiveId" clId="{FF8BB03E-1FEA-439A-BC3C-AE39849FC93A}" dt="2023-04-22T17:48:18.909" v="5046" actId="1076"/>
          <ac:picMkLst>
            <pc:docMk/>
            <pc:sldMk cId="3323452948" sldId="265"/>
            <ac:picMk id="5" creationId="{7E35F43E-2378-ADCC-DC80-DE693F625F20}"/>
          </ac:picMkLst>
        </pc:picChg>
      </pc:sldChg>
      <pc:sldChg chg="modSp new mod">
        <pc:chgData name="Sarika Kolekar" userId="20fc9c87bdfada04" providerId="LiveId" clId="{FF8BB03E-1FEA-439A-BC3C-AE39849FC93A}" dt="2023-04-23T04:20:57.706" v="8711" actId="20577"/>
        <pc:sldMkLst>
          <pc:docMk/>
          <pc:sldMk cId="2405976629" sldId="266"/>
        </pc:sldMkLst>
        <pc:spChg chg="mod">
          <ac:chgData name="Sarika Kolekar" userId="20fc9c87bdfada04" providerId="LiveId" clId="{FF8BB03E-1FEA-439A-BC3C-AE39849FC93A}" dt="2023-04-22T11:39:07.546" v="2392" actId="20577"/>
          <ac:spMkLst>
            <pc:docMk/>
            <pc:sldMk cId="2405976629" sldId="266"/>
            <ac:spMk id="2" creationId="{251A8EF6-27C4-50BF-AC67-9ED7715EB811}"/>
          </ac:spMkLst>
        </pc:spChg>
        <pc:spChg chg="mod">
          <ac:chgData name="Sarika Kolekar" userId="20fc9c87bdfada04" providerId="LiveId" clId="{FF8BB03E-1FEA-439A-BC3C-AE39849FC93A}" dt="2023-04-23T04:20:57.706" v="8711" actId="20577"/>
          <ac:spMkLst>
            <pc:docMk/>
            <pc:sldMk cId="2405976629" sldId="266"/>
            <ac:spMk id="3" creationId="{1125CB0E-D620-3B54-62B8-DA8B25EAD0BF}"/>
          </ac:spMkLst>
        </pc:spChg>
      </pc:sldChg>
      <pc:sldChg chg="modSp new mod">
        <pc:chgData name="Sarika Kolekar" userId="20fc9c87bdfada04" providerId="LiveId" clId="{FF8BB03E-1FEA-439A-BC3C-AE39849FC93A}" dt="2023-04-23T04:22:35.858" v="8814" actId="6549"/>
        <pc:sldMkLst>
          <pc:docMk/>
          <pc:sldMk cId="2222991937" sldId="267"/>
        </pc:sldMkLst>
        <pc:spChg chg="mod">
          <ac:chgData name="Sarika Kolekar" userId="20fc9c87bdfada04" providerId="LiveId" clId="{FF8BB03E-1FEA-439A-BC3C-AE39849FC93A}" dt="2023-04-22T11:47:10.444" v="2626" actId="20577"/>
          <ac:spMkLst>
            <pc:docMk/>
            <pc:sldMk cId="2222991937" sldId="267"/>
            <ac:spMk id="2" creationId="{8773FFE7-B5E7-D07F-9944-091BBEA85942}"/>
          </ac:spMkLst>
        </pc:spChg>
        <pc:spChg chg="mod">
          <ac:chgData name="Sarika Kolekar" userId="20fc9c87bdfada04" providerId="LiveId" clId="{FF8BB03E-1FEA-439A-BC3C-AE39849FC93A}" dt="2023-04-23T04:22:35.858" v="8814" actId="6549"/>
          <ac:spMkLst>
            <pc:docMk/>
            <pc:sldMk cId="2222991937" sldId="267"/>
            <ac:spMk id="3" creationId="{140216D7-CA06-8E90-C896-FCDF0D821389}"/>
          </ac:spMkLst>
        </pc:spChg>
      </pc:sldChg>
      <pc:sldChg chg="modSp new mod ord">
        <pc:chgData name="Sarika Kolekar" userId="20fc9c87bdfada04" providerId="LiveId" clId="{FF8BB03E-1FEA-439A-BC3C-AE39849FC93A}" dt="2023-04-23T02:29:04.848" v="6086" actId="20577"/>
        <pc:sldMkLst>
          <pc:docMk/>
          <pc:sldMk cId="3114002722" sldId="268"/>
        </pc:sldMkLst>
        <pc:spChg chg="mod">
          <ac:chgData name="Sarika Kolekar" userId="20fc9c87bdfada04" providerId="LiveId" clId="{FF8BB03E-1FEA-439A-BC3C-AE39849FC93A}" dt="2023-04-22T11:49:32.167" v="2768" actId="20577"/>
          <ac:spMkLst>
            <pc:docMk/>
            <pc:sldMk cId="3114002722" sldId="268"/>
            <ac:spMk id="2" creationId="{A717A9E7-E0D4-EB74-EA4E-52F7742A9170}"/>
          </ac:spMkLst>
        </pc:spChg>
        <pc:spChg chg="mod">
          <ac:chgData name="Sarika Kolekar" userId="20fc9c87bdfada04" providerId="LiveId" clId="{FF8BB03E-1FEA-439A-BC3C-AE39849FC93A}" dt="2023-04-23T02:29:04.848" v="6086" actId="20577"/>
          <ac:spMkLst>
            <pc:docMk/>
            <pc:sldMk cId="3114002722" sldId="268"/>
            <ac:spMk id="3" creationId="{1E27CCA5-9E17-8EC7-545F-042A35DBFEED}"/>
          </ac:spMkLst>
        </pc:spChg>
      </pc:sldChg>
      <pc:sldChg chg="modSp new mod">
        <pc:chgData name="Sarika Kolekar" userId="20fc9c87bdfada04" providerId="LiveId" clId="{FF8BB03E-1FEA-439A-BC3C-AE39849FC93A}" dt="2023-04-23T04:10:50.674" v="8381" actId="20577"/>
        <pc:sldMkLst>
          <pc:docMk/>
          <pc:sldMk cId="2264007370" sldId="269"/>
        </pc:sldMkLst>
        <pc:spChg chg="mod">
          <ac:chgData name="Sarika Kolekar" userId="20fc9c87bdfada04" providerId="LiveId" clId="{FF8BB03E-1FEA-439A-BC3C-AE39849FC93A}" dt="2023-04-23T03:49:33.654" v="7744" actId="20577"/>
          <ac:spMkLst>
            <pc:docMk/>
            <pc:sldMk cId="2264007370" sldId="269"/>
            <ac:spMk id="2" creationId="{31E00021-435D-9BB8-D6EA-2E437B6F1FDC}"/>
          </ac:spMkLst>
        </pc:spChg>
        <pc:spChg chg="mod">
          <ac:chgData name="Sarika Kolekar" userId="20fc9c87bdfada04" providerId="LiveId" clId="{FF8BB03E-1FEA-439A-BC3C-AE39849FC93A}" dt="2023-04-23T04:10:50.674" v="8381" actId="20577"/>
          <ac:spMkLst>
            <pc:docMk/>
            <pc:sldMk cId="2264007370" sldId="269"/>
            <ac:spMk id="3" creationId="{04F790C0-266D-B3BC-6628-C2BBDC5B9AA1}"/>
          </ac:spMkLst>
        </pc:spChg>
      </pc:sldChg>
      <pc:sldChg chg="addSp modSp new mod">
        <pc:chgData name="Sarika Kolekar" userId="20fc9c87bdfada04" providerId="LiveId" clId="{FF8BB03E-1FEA-439A-BC3C-AE39849FC93A}" dt="2023-04-23T03:22:46.539" v="6980" actId="20577"/>
        <pc:sldMkLst>
          <pc:docMk/>
          <pc:sldMk cId="2489530837" sldId="270"/>
        </pc:sldMkLst>
        <pc:spChg chg="mod">
          <ac:chgData name="Sarika Kolekar" userId="20fc9c87bdfada04" providerId="LiveId" clId="{FF8BB03E-1FEA-439A-BC3C-AE39849FC93A}" dt="2023-04-23T01:40:16.279" v="5609"/>
          <ac:spMkLst>
            <pc:docMk/>
            <pc:sldMk cId="2489530837" sldId="270"/>
            <ac:spMk id="2" creationId="{7A2E1078-F8F2-5D64-2158-D5E172F918C6}"/>
          </ac:spMkLst>
        </pc:spChg>
        <pc:spChg chg="mod">
          <ac:chgData name="Sarika Kolekar" userId="20fc9c87bdfada04" providerId="LiveId" clId="{FF8BB03E-1FEA-439A-BC3C-AE39849FC93A}" dt="2023-04-23T03:22:46.539" v="6980" actId="20577"/>
          <ac:spMkLst>
            <pc:docMk/>
            <pc:sldMk cId="2489530837" sldId="270"/>
            <ac:spMk id="3" creationId="{3E73556D-F10D-3B84-1E80-E12F0A0B7A01}"/>
          </ac:spMkLst>
        </pc:spChg>
        <pc:spChg chg="add mod">
          <ac:chgData name="Sarika Kolekar" userId="20fc9c87bdfada04" providerId="LiveId" clId="{FF8BB03E-1FEA-439A-BC3C-AE39849FC93A}" dt="2023-04-23T03:07:40.792" v="6521" actId="1076"/>
          <ac:spMkLst>
            <pc:docMk/>
            <pc:sldMk cId="2489530837" sldId="270"/>
            <ac:spMk id="4" creationId="{73EE8F3A-E793-4A74-03CF-F1F931AE4C37}"/>
          </ac:spMkLst>
        </pc:spChg>
      </pc:sldChg>
      <pc:sldChg chg="addSp modSp new mod">
        <pc:chgData name="Sarika Kolekar" userId="20fc9c87bdfada04" providerId="LiveId" clId="{FF8BB03E-1FEA-439A-BC3C-AE39849FC93A}" dt="2023-04-23T03:38:04.049" v="7098" actId="14100"/>
        <pc:sldMkLst>
          <pc:docMk/>
          <pc:sldMk cId="2757789474" sldId="271"/>
        </pc:sldMkLst>
        <pc:spChg chg="mod">
          <ac:chgData name="Sarika Kolekar" userId="20fc9c87bdfada04" providerId="LiveId" clId="{FF8BB03E-1FEA-439A-BC3C-AE39849FC93A}" dt="2023-04-23T03:32:00.563" v="6982"/>
          <ac:spMkLst>
            <pc:docMk/>
            <pc:sldMk cId="2757789474" sldId="271"/>
            <ac:spMk id="2" creationId="{E1919FD5-5213-01F3-4D42-3A9342B633EC}"/>
          </ac:spMkLst>
        </pc:spChg>
        <pc:spChg chg="mod">
          <ac:chgData name="Sarika Kolekar" userId="20fc9c87bdfada04" providerId="LiveId" clId="{FF8BB03E-1FEA-439A-BC3C-AE39849FC93A}" dt="2023-04-23T03:32:08.832" v="7001" actId="20577"/>
          <ac:spMkLst>
            <pc:docMk/>
            <pc:sldMk cId="2757789474" sldId="271"/>
            <ac:spMk id="3" creationId="{77CD7436-C93C-37EA-48E6-8E360B1D7988}"/>
          </ac:spMkLst>
        </pc:spChg>
        <pc:picChg chg="add mod">
          <ac:chgData name="Sarika Kolekar" userId="20fc9c87bdfada04" providerId="LiveId" clId="{FF8BB03E-1FEA-439A-BC3C-AE39849FC93A}" dt="2023-04-23T03:38:04.049" v="7098" actId="14100"/>
          <ac:picMkLst>
            <pc:docMk/>
            <pc:sldMk cId="2757789474" sldId="271"/>
            <ac:picMk id="5" creationId="{05CE521A-4A40-9CDC-1839-1149FA2037E3}"/>
          </ac:picMkLst>
        </pc:picChg>
      </pc:sldChg>
      <pc:sldChg chg="addSp delSp modSp new mod">
        <pc:chgData name="Sarika Kolekar" userId="20fc9c87bdfada04" providerId="LiveId" clId="{FF8BB03E-1FEA-439A-BC3C-AE39849FC93A}" dt="2023-04-23T03:57:49.623" v="8216" actId="20577"/>
        <pc:sldMkLst>
          <pc:docMk/>
          <pc:sldMk cId="1320138144" sldId="272"/>
        </pc:sldMkLst>
        <pc:spChg chg="mod">
          <ac:chgData name="Sarika Kolekar" userId="20fc9c87bdfada04" providerId="LiveId" clId="{FF8BB03E-1FEA-439A-BC3C-AE39849FC93A}" dt="2023-04-23T03:38:41.085" v="7101"/>
          <ac:spMkLst>
            <pc:docMk/>
            <pc:sldMk cId="1320138144" sldId="272"/>
            <ac:spMk id="2" creationId="{AE70CF48-4A75-FD34-A94C-B801F634FB60}"/>
          </ac:spMkLst>
        </pc:spChg>
        <pc:spChg chg="mod">
          <ac:chgData name="Sarika Kolekar" userId="20fc9c87bdfada04" providerId="LiveId" clId="{FF8BB03E-1FEA-439A-BC3C-AE39849FC93A}" dt="2023-04-23T03:57:49.623" v="8216" actId="20577"/>
          <ac:spMkLst>
            <pc:docMk/>
            <pc:sldMk cId="1320138144" sldId="272"/>
            <ac:spMk id="3" creationId="{D2CD8CFA-3D30-8D25-F3BE-193E413D3285}"/>
          </ac:spMkLst>
        </pc:spChg>
        <pc:spChg chg="add del">
          <ac:chgData name="Sarika Kolekar" userId="20fc9c87bdfada04" providerId="LiveId" clId="{FF8BB03E-1FEA-439A-BC3C-AE39849FC93A}" dt="2023-04-23T03:51:48.046" v="7851"/>
          <ac:spMkLst>
            <pc:docMk/>
            <pc:sldMk cId="1320138144" sldId="272"/>
            <ac:spMk id="4" creationId="{82ECB453-0159-47F4-B788-14A82AD9A425}"/>
          </ac:spMkLst>
        </pc:spChg>
      </pc:sldChg>
      <pc:sldChg chg="modSp new mod">
        <pc:chgData name="Sarika Kolekar" userId="20fc9c87bdfada04" providerId="LiveId" clId="{FF8BB03E-1FEA-439A-BC3C-AE39849FC93A}" dt="2023-04-23T03:57:20.052" v="8135" actId="20577"/>
        <pc:sldMkLst>
          <pc:docMk/>
          <pc:sldMk cId="566202906" sldId="273"/>
        </pc:sldMkLst>
        <pc:spChg chg="mod">
          <ac:chgData name="Sarika Kolekar" userId="20fc9c87bdfada04" providerId="LiveId" clId="{FF8BB03E-1FEA-439A-BC3C-AE39849FC93A}" dt="2023-04-23T03:39:04.217" v="7111" actId="20577"/>
          <ac:spMkLst>
            <pc:docMk/>
            <pc:sldMk cId="566202906" sldId="273"/>
            <ac:spMk id="2" creationId="{42D092E3-BE64-549D-AC81-897AE626B9C6}"/>
          </ac:spMkLst>
        </pc:spChg>
        <pc:spChg chg="mod">
          <ac:chgData name="Sarika Kolekar" userId="20fc9c87bdfada04" providerId="LiveId" clId="{FF8BB03E-1FEA-439A-BC3C-AE39849FC93A}" dt="2023-04-23T03:57:20.052" v="8135" actId="20577"/>
          <ac:spMkLst>
            <pc:docMk/>
            <pc:sldMk cId="566202906" sldId="273"/>
            <ac:spMk id="3" creationId="{5F0BEAC1-5D5D-1A6B-79A5-4D8DB6996D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1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4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10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6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3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9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9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7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94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8F1838-03F9-4B45-85D8-9BE49F3AF90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6362F1-1B0E-441B-B989-A5FDB161595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8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63E0-11A8-5F9B-1FC9-0C400D237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Loan Application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77B0C-C4B2-22BB-2281-8F6F215DF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Sarika Kolekar</a:t>
            </a:r>
          </a:p>
        </p:txBody>
      </p:sp>
    </p:spTree>
    <p:extLst>
      <p:ext uri="{BB962C8B-B14F-4D97-AF65-F5344CB8AC3E}">
        <p14:creationId xmlns:p14="http://schemas.microsoft.com/office/powerpoint/2010/main" val="76947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31B3-5D74-3AE5-E479-83C63594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Univariate/Bivariate/Multivariate Analysis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C1A4-9E13-CBD2-EB2D-86BAA30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 linear relationship between name contract status and Occupation type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5F43E-2378-ADCC-DC80-DE693F625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80" y="2332892"/>
            <a:ext cx="6407479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5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9FD5-5213-01F3-4D42-3A9342B6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Univariate/Bivariate/Multivariate Analysis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7436-C93C-37EA-48E6-8E360B1D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E521A-4A40-9CDC-1839-1149FA203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71" y="1845734"/>
            <a:ext cx="6369377" cy="42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8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CF48-4A75-FD34-A94C-B801F634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8CFA-3D30-8D25-F3BE-193E413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Factors driving default %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Males have high default rate(10.14%)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Below 30 year old are more likely to default(11.46%)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Below 5 years employment have high default % (10.57%)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Lowe education customers are most in default rate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Maternity leave and unemployed have high default rate with 40% and 36.36% value which is on higher end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Cleaners, construction, industry type 1, </a:t>
            </a:r>
            <a:r>
              <a:rPr lang="en-US" dirty="0" err="1"/>
              <a:t>Restaurant,Transport</a:t>
            </a:r>
            <a:r>
              <a:rPr lang="en-US" dirty="0"/>
              <a:t>: type 3, Trade: type 3, </a:t>
            </a:r>
            <a:r>
              <a:rPr lang="en-US" dirty="0" err="1"/>
              <a:t>self_employed,Industry</a:t>
            </a:r>
            <a:r>
              <a:rPr lang="en-US" dirty="0"/>
              <a:t>: type 8, Industry: type 13 have high defaulter rate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Low skilled labors have high default rate 17%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Civil marriage and singles have high default rate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Customers living with parent or in rented apartment have high default rate</a:t>
            </a: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13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92E3-BE64-549D-AC81-897AE626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EAC1-5D5D-1A6B-79A5-4D8DB699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Factors Driving Repayors 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Above 60 years old are safe to provide loan with 95% repayment rate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Above 40 years of employment have high repayor rate (94.9%)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Academic degree holding customers high repayor rate(98.17%)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Transport type 1, Trade type 4 , security ministers are safe category with low default rate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Accounts have 95+% repayors rate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Widowers have high repayment rate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Customers living in office apartment have high repayment rate(93.43%)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0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0021-435D-9BB8-D6EA-2E437B6F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90C0-266D-B3BC-6628-C2BBDC5B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Businessman are safest category to provide loan and can be offered privileged interest which may attract more of these customers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Overall low skilled labours have high default % can be offered with high interest rate loans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Rejection and cancellation reasoning documenting can further give insight as 88% and 90.82% </a:t>
            </a:r>
            <a:r>
              <a:rPr lang="en-IN"/>
              <a:t>repayors respectively of </a:t>
            </a:r>
            <a:r>
              <a:rPr lang="en-IN" dirty="0"/>
              <a:t>previously rejected loans </a:t>
            </a:r>
          </a:p>
        </p:txBody>
      </p:sp>
    </p:spTree>
    <p:extLst>
      <p:ext uri="{BB962C8B-B14F-4D97-AF65-F5344CB8AC3E}">
        <p14:creationId xmlns:p14="http://schemas.microsoft.com/office/powerpoint/2010/main" val="22640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8EF6-27C4-50BF-AC67-9ED7715E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CB0E-D620-3B54-62B8-DA8B25EA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91E42"/>
                </a:solidFill>
              </a:rPr>
              <a:t>Loan providing companies find it difficult to conclude whether to provide load or not due to insufficient credit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91E42"/>
                </a:solidFill>
                <a:effectLst/>
              </a:rPr>
              <a:t>Two types of risks are associated with the such companies decision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91E42"/>
                </a:solidFill>
              </a:rPr>
              <a:t>A</a:t>
            </a:r>
            <a:r>
              <a:rPr lang="en-US" sz="2000" b="0" i="0" dirty="0">
                <a:solidFill>
                  <a:srgbClr val="091E42"/>
                </a:solidFill>
                <a:effectLst/>
              </a:rPr>
              <a:t>pproved loan for </a:t>
            </a:r>
            <a:r>
              <a:rPr lang="en-US" sz="2000" b="0" dirty="0">
                <a:solidFill>
                  <a:srgbClr val="091E42"/>
                </a:solidFill>
              </a:rPr>
              <a:t>t</a:t>
            </a:r>
            <a:r>
              <a:rPr lang="en-US" sz="2000" i="0" dirty="0">
                <a:solidFill>
                  <a:srgbClr val="091E42"/>
                </a:solidFill>
                <a:effectLst/>
              </a:rPr>
              <a:t>he client with payment difficulties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91E42"/>
                </a:solidFill>
              </a:rPr>
              <a:t>Rejected loan for customers paying on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91E42"/>
                </a:solidFill>
              </a:rPr>
              <a:t>Companies usually take below decisions on Loan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91E42"/>
                </a:solidFill>
              </a:rPr>
              <a:t>Approved – Approved loan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91E42"/>
                </a:solidFill>
              </a:rPr>
              <a:t>Rejected – Rejected loan by company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91E42"/>
                </a:solidFill>
              </a:rPr>
              <a:t>Unused offer – Approved loan but customer didn’t proceed further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91E42"/>
                </a:solidFill>
              </a:rPr>
              <a:t>Cancelled – Customer cancelled loan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97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FFE7-B5E7-D07F-9944-091BBEA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16D7-CA06-8E90-C896-FCDF0D82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 pattern with </a:t>
            </a:r>
            <a:r>
              <a:rPr lang="en-US"/>
              <a:t>provided data </a:t>
            </a:r>
            <a:r>
              <a:rPr lang="en-US" dirty="0"/>
              <a:t>for,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Denying loan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Reducing amount of loan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Lending with high interest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Strong indicators for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99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9E7-E0D4-EB74-EA4E-52F7742A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CCA5-9E17-8EC7-545F-042A35DBF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DAYS_EMPLOYED column for value “365243” assumed as clint worked 243 days per year.</a:t>
            </a:r>
          </a:p>
          <a:p>
            <a:r>
              <a:rPr lang="en-US" dirty="0"/>
              <a:t>Customers with this value assumed to complete there education at standard 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00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6935-4C47-3EDC-80A1-F5CF2B4A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3616-FFF0-0B42-5C91-823FA388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Deleting columns having more than 40% data missing from both dataset a s it will skew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Deleting Boolean columns having 90%+ same value as will not be able to derive any conclusion using those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Creating new category as unknown wherever applicable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Imputing Categorical missing values and values very less( &lt;0.5%) with mode.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Imputing Numerical values with Median(where outliers present) and with mode where distribution will deviate when used mean/median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Derive values using other columns where necessary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Correct column/row values wherever applicable</a:t>
            </a:r>
          </a:p>
        </p:txBody>
      </p:sp>
    </p:spTree>
    <p:extLst>
      <p:ext uri="{BB962C8B-B14F-4D97-AF65-F5344CB8AC3E}">
        <p14:creationId xmlns:p14="http://schemas.microsoft.com/office/powerpoint/2010/main" val="276391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8D29-9E0A-49AF-3E15-CA0E275C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Univariate/Bivariate/Multivariate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BCD-12C8-6827-01F0-63D729F3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Imbalance ration of Target variable is </a:t>
            </a:r>
            <a:r>
              <a:rPr lang="en-IN" b="1" dirty="0"/>
              <a:t>1 :  11.38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Female customers applying for loan are higher but % male defaulter is higher than females customers.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39F38-2A99-A2F4-2353-A675A391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40" y="2773680"/>
            <a:ext cx="3324990" cy="35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F69D-FA77-D247-2BE3-FA4BAF5B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Univariate/Bivariate/Multivariate Analysis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5C73-7EC0-D8C9-5D69-73557E08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Major population of loan applicant fall between 30-50 years bucket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Above 60 years customer has least default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Employment days are calculated for junk value using birth days and education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Customers with employment years less than 5 years are major chunk of loan application customers out of which more than 10% are defaulters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90% customers have minimum secondary 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Low skilled laborers are having high default rate 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Unemployed and maternity leave have high default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Apartment/House customers are higher applicants out of almost ~8% are defaulters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customers are married and among them civil married have higher default rate(9.95%) than others and widowers are least likely to default(5.82%)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20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2C00-9A40-AA56-ACAA-AF808EB7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Univariate/Bivariate/Multivariate Analysis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56ED-726D-FF26-5FD1-1B708794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Rented apartment and living with parent customers have high default rate  where as office apartment customers have least default rate 6.57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linear relationship between age, target, employment years, income and children 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linear relationship between target and family members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A3B0E0-B5A7-7D4B-4604-518249E4F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52" y="3342640"/>
            <a:ext cx="5162815" cy="27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0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1078-F8F2-5D64-2158-D5E172F9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Univariate/Bivariate/Multivariate Analysis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556D-F10D-3B84-1E80-E12F0A0B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 linear relationship in number of children and income.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Through customers with 6 children have high default rate but customers having more children have either 100% default or repayment rate.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Above 200K income as income increases there is slight decrease in default rate. Below 50k have high default 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Above 100k annuity customers least likely to default(2%) hence safe to provide loan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Below 50k goods price has high % repayment(95.55%) , such customers are safe to provide loan with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 Registration city is not lining city show high default rate 12.25%. Similar trend for registration city not work city with 10.61 default %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EE8F3A-E793-4A74-03CF-F1F931AE4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" y="-5037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Above 100k annuity customers least likely to default and hence safest to provide loan to them Below 50k good amount customers have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default %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30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1261</TotalTime>
  <Words>910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Retrospect</vt:lpstr>
      <vt:lpstr>Loan Application Risk Analysis</vt:lpstr>
      <vt:lpstr>Problem Statement</vt:lpstr>
      <vt:lpstr>Problem Statement cont..</vt:lpstr>
      <vt:lpstr>Assumptions</vt:lpstr>
      <vt:lpstr>Approach and Methodology</vt:lpstr>
      <vt:lpstr>Univariate/Bivariate/Multivariate Analysis</vt:lpstr>
      <vt:lpstr>Univariate/Bivariate/Multivariate Analysis Cont..</vt:lpstr>
      <vt:lpstr>Univariate/Bivariate/Multivariate Analysis Cont..</vt:lpstr>
      <vt:lpstr>Univariate/Bivariate/Multivariate Analysis Cont..</vt:lpstr>
      <vt:lpstr>Univariate/Bivariate/Multivariate Analysis Cont..</vt:lpstr>
      <vt:lpstr>Univariate/Bivariate/Multivariate Analysis Cont..</vt:lpstr>
      <vt:lpstr>Conclusions</vt:lpstr>
      <vt:lpstr>Conclusions cont..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Credit Assignment</dc:title>
  <dc:creator>Sarika Kolekar</dc:creator>
  <cp:lastModifiedBy>Sarika Kolekar</cp:lastModifiedBy>
  <cp:revision>1</cp:revision>
  <dcterms:created xsi:type="dcterms:W3CDTF">2023-04-16T00:54:00Z</dcterms:created>
  <dcterms:modified xsi:type="dcterms:W3CDTF">2023-04-23T04:22:37Z</dcterms:modified>
</cp:coreProperties>
</file>