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embeddedFontLst>
    <p:embeddedFont>
      <p:font typeface="Calibri" panose="020F0502020204030204" pitchFamily="34" charset="0"/>
      <p:regular r:id="rId22"/>
      <p:bold r:id="rId23"/>
      <p:italic r:id="rId24"/>
      <p:boldItalic r:id="rId25"/>
    </p:embeddedFont>
    <p:embeddedFont>
      <p:font typeface="Nunito" panose="020B0604020202020204" charset="0"/>
      <p:regular r:id="rId26"/>
      <p:bold r:id="rId27"/>
      <p:italic r:id="rId28"/>
      <p:boldItalic r:id="rId29"/>
    </p:embeddedFont>
    <p:embeddedFont>
      <p:font typeface="Roboto"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4" roundtripDataSignature="AMtx7mhOZqzrrOL5JVQRI0OcBwXCsLyU5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snapToGrid="0">
      <p:cViewPr varScale="1">
        <p:scale>
          <a:sx n="81" d="100"/>
          <a:sy n="81"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21" Type="http://schemas.openxmlformats.org/officeDocument/2006/relationships/notesMaster" Target="notesMasters/notesMaster1.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a1b4288b6f_5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ga1b4288b6f_5_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b1cb385f02_0_16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b1cb385f02_0_16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b1cb385f02_0_16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b1cb385f02_0_16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b1cb385f02_0_16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b1cb385f02_0_16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3" name="Google Shape;24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a1b4288b6f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8" name="Google Shape;278;ga1b4288b6f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6" name="Google Shape;286;p2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5" name="Google Shape;295;p2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2" name="Google Shape;302;p2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a1b4288b6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ga1b4288b6f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a1b4288b6f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ga1b4288b6f_0_2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a1b4288b6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ga1b4288b6f_0_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a1b4288b6f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ga1b4288b6f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a1b4288b6f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ga1b4288b6f_0_3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b1d112c9e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gb1d112c9e3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b1d112c9e3_0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gb1d112c9e3_0_29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gb1cb385f02_0_1476"/>
          <p:cNvSpPr/>
          <p:nvPr/>
        </p:nvSpPr>
        <p:spPr>
          <a:xfrm>
            <a:off x="41" y="3766000"/>
            <a:ext cx="9827100" cy="30921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 name="Google Shape;11;gb1cb385f02_0_1476"/>
          <p:cNvSpPr/>
          <p:nvPr/>
        </p:nvSpPr>
        <p:spPr>
          <a:xfrm flipH="1">
            <a:off x="4776900" y="2067600"/>
            <a:ext cx="7415100" cy="4790400"/>
          </a:xfrm>
          <a:prstGeom prst="rtTriangl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 name="Google Shape;12;gb1cb385f02_0_1476"/>
          <p:cNvSpPr/>
          <p:nvPr/>
        </p:nvSpPr>
        <p:spPr>
          <a:xfrm rot="10800000">
            <a:off x="6745206" y="-100"/>
            <a:ext cx="5446800" cy="2736900"/>
          </a:xfrm>
          <a:prstGeom prst="rtTriangl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 name="Google Shape;13;gb1cb385f02_0_1476"/>
          <p:cNvSpPr/>
          <p:nvPr/>
        </p:nvSpPr>
        <p:spPr>
          <a:xfrm>
            <a:off x="271033" y="275000"/>
            <a:ext cx="116499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4" name="Google Shape;14;gb1cb385f02_0_1476"/>
          <p:cNvGrpSpPr/>
          <p:nvPr/>
        </p:nvGrpSpPr>
        <p:grpSpPr>
          <a:xfrm>
            <a:off x="340259" y="790"/>
            <a:ext cx="3000409" cy="1392365"/>
            <a:chOff x="255200" y="592"/>
            <a:chExt cx="2250363" cy="1044300"/>
          </a:xfrm>
        </p:grpSpPr>
        <p:sp>
          <p:nvSpPr>
            <p:cNvPr id="15" name="Google Shape;15;gb1cb385f02_0_1476"/>
            <p:cNvSpPr/>
            <p:nvPr/>
          </p:nvSpPr>
          <p:spPr>
            <a:xfrm>
              <a:off x="764063" y="592"/>
              <a:ext cx="1741500" cy="1044300"/>
            </a:xfrm>
            <a:prstGeom prst="parallelogram">
              <a:avLst>
                <a:gd name="adj" fmla="val 153193"/>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 name="Google Shape;16;gb1cb385f02_0_1476"/>
            <p:cNvSpPr/>
            <p:nvPr/>
          </p:nvSpPr>
          <p:spPr>
            <a:xfrm>
              <a:off x="509632" y="592"/>
              <a:ext cx="1741500" cy="1044300"/>
            </a:xfrm>
            <a:prstGeom prst="parallelogram">
              <a:avLst>
                <a:gd name="adj" fmla="val 153193"/>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 name="Google Shape;17;gb1cb385f02_0_1476"/>
            <p:cNvSpPr/>
            <p:nvPr/>
          </p:nvSpPr>
          <p:spPr>
            <a:xfrm>
              <a:off x="255200" y="592"/>
              <a:ext cx="1741500" cy="1044300"/>
            </a:xfrm>
            <a:prstGeom prst="parallelogram">
              <a:avLst>
                <a:gd name="adj" fmla="val 153193"/>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8" name="Google Shape;18;gb1cb385f02_0_1476"/>
          <p:cNvGrpSpPr/>
          <p:nvPr/>
        </p:nvGrpSpPr>
        <p:grpSpPr>
          <a:xfrm>
            <a:off x="1207163" y="790"/>
            <a:ext cx="3000409" cy="1392365"/>
            <a:chOff x="905395" y="592"/>
            <a:chExt cx="2250363" cy="1044300"/>
          </a:xfrm>
        </p:grpSpPr>
        <p:sp>
          <p:nvSpPr>
            <p:cNvPr id="19" name="Google Shape;19;gb1cb385f02_0_1476"/>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 name="Google Shape;20;gb1cb385f02_0_1476"/>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 name="Google Shape;21;gb1cb385f02_0_1476"/>
            <p:cNvSpPr/>
            <p:nvPr/>
          </p:nvSpPr>
          <p:spPr>
            <a:xfrm>
              <a:off x="905395" y="592"/>
              <a:ext cx="1741500" cy="1044300"/>
            </a:xfrm>
            <a:prstGeom prst="parallelogram">
              <a:avLst>
                <a:gd name="adj" fmla="val 153193"/>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2" name="Google Shape;22;gb1cb385f02_0_1476"/>
          <p:cNvGrpSpPr/>
          <p:nvPr/>
        </p:nvGrpSpPr>
        <p:grpSpPr>
          <a:xfrm>
            <a:off x="9409957" y="6784"/>
            <a:ext cx="2468376" cy="1002839"/>
            <a:chOff x="6917201" y="0"/>
            <a:chExt cx="2227777" cy="863400"/>
          </a:xfrm>
        </p:grpSpPr>
        <p:sp>
          <p:nvSpPr>
            <p:cNvPr id="23" name="Google Shape;23;gb1cb385f02_0_1476"/>
            <p:cNvSpPr/>
            <p:nvPr/>
          </p:nvSpPr>
          <p:spPr>
            <a:xfrm>
              <a:off x="7641677" y="0"/>
              <a:ext cx="1503300" cy="863400"/>
            </a:xfrm>
            <a:prstGeom prst="parallelogram">
              <a:avLst>
                <a:gd name="adj" fmla="val 158024"/>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 name="Google Shape;24;gb1cb385f02_0_1476"/>
            <p:cNvSpPr/>
            <p:nvPr/>
          </p:nvSpPr>
          <p:spPr>
            <a:xfrm>
              <a:off x="7279439" y="0"/>
              <a:ext cx="1503300" cy="863400"/>
            </a:xfrm>
            <a:prstGeom prst="parallelogram">
              <a:avLst>
                <a:gd name="adj" fmla="val 158024"/>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 name="Google Shape;25;gb1cb385f02_0_1476"/>
            <p:cNvSpPr/>
            <p:nvPr/>
          </p:nvSpPr>
          <p:spPr>
            <a:xfrm>
              <a:off x="6917201" y="0"/>
              <a:ext cx="1503300" cy="863400"/>
            </a:xfrm>
            <a:prstGeom prst="parallelogram">
              <a:avLst>
                <a:gd name="adj" fmla="val 158024"/>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6" name="Google Shape;26;gb1cb385f02_0_1476"/>
          <p:cNvGrpSpPr/>
          <p:nvPr/>
        </p:nvGrpSpPr>
        <p:grpSpPr>
          <a:xfrm>
            <a:off x="8737606" y="5623802"/>
            <a:ext cx="3185498" cy="1234317"/>
            <a:chOff x="6917201" y="0"/>
            <a:chExt cx="2227777" cy="863400"/>
          </a:xfrm>
        </p:grpSpPr>
        <p:sp>
          <p:nvSpPr>
            <p:cNvPr id="27" name="Google Shape;27;gb1cb385f02_0_1476"/>
            <p:cNvSpPr/>
            <p:nvPr/>
          </p:nvSpPr>
          <p:spPr>
            <a:xfrm>
              <a:off x="7641677" y="0"/>
              <a:ext cx="1503300" cy="863400"/>
            </a:xfrm>
            <a:prstGeom prst="parallelogram">
              <a:avLst>
                <a:gd name="adj" fmla="val 158024"/>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8" name="Google Shape;28;gb1cb385f02_0_1476"/>
            <p:cNvSpPr/>
            <p:nvPr/>
          </p:nvSpPr>
          <p:spPr>
            <a:xfrm>
              <a:off x="7279439" y="0"/>
              <a:ext cx="1503300" cy="863400"/>
            </a:xfrm>
            <a:prstGeom prst="parallelogram">
              <a:avLst>
                <a:gd name="adj" fmla="val 158024"/>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9" name="Google Shape;29;gb1cb385f02_0_1476"/>
            <p:cNvSpPr/>
            <p:nvPr/>
          </p:nvSpPr>
          <p:spPr>
            <a:xfrm>
              <a:off x="6917201" y="0"/>
              <a:ext cx="1503300" cy="863400"/>
            </a:xfrm>
            <a:prstGeom prst="parallelogram">
              <a:avLst>
                <a:gd name="adj" fmla="val 158024"/>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0" name="Google Shape;30;gb1cb385f02_0_1476"/>
          <p:cNvGrpSpPr/>
          <p:nvPr/>
        </p:nvGrpSpPr>
        <p:grpSpPr>
          <a:xfrm>
            <a:off x="265762" y="5407536"/>
            <a:ext cx="3727293" cy="1444382"/>
            <a:chOff x="6917201" y="0"/>
            <a:chExt cx="2227777" cy="863400"/>
          </a:xfrm>
        </p:grpSpPr>
        <p:sp>
          <p:nvSpPr>
            <p:cNvPr id="31" name="Google Shape;31;gb1cb385f02_0_1476"/>
            <p:cNvSpPr/>
            <p:nvPr/>
          </p:nvSpPr>
          <p:spPr>
            <a:xfrm>
              <a:off x="7641677" y="0"/>
              <a:ext cx="1503300" cy="863400"/>
            </a:xfrm>
            <a:prstGeom prst="parallelogram">
              <a:avLst>
                <a:gd name="adj" fmla="val 158024"/>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2" name="Google Shape;32;gb1cb385f02_0_1476"/>
            <p:cNvSpPr/>
            <p:nvPr/>
          </p:nvSpPr>
          <p:spPr>
            <a:xfrm>
              <a:off x="7279439" y="0"/>
              <a:ext cx="1503300" cy="863400"/>
            </a:xfrm>
            <a:prstGeom prst="parallelogram">
              <a:avLst>
                <a:gd name="adj" fmla="val 158024"/>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3" name="Google Shape;33;gb1cb385f02_0_1476"/>
            <p:cNvSpPr/>
            <p:nvPr/>
          </p:nvSpPr>
          <p:spPr>
            <a:xfrm>
              <a:off x="6917201" y="0"/>
              <a:ext cx="1503300" cy="863400"/>
            </a:xfrm>
            <a:prstGeom prst="parallelogram">
              <a:avLst>
                <a:gd name="adj" fmla="val 158024"/>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4" name="Google Shape;34;gb1cb385f02_0_1476"/>
          <p:cNvSpPr txBox="1">
            <a:spLocks noGrp="1"/>
          </p:cNvSpPr>
          <p:nvPr>
            <p:ph type="ctrTitle"/>
          </p:nvPr>
        </p:nvSpPr>
        <p:spPr>
          <a:xfrm>
            <a:off x="2478271" y="2430444"/>
            <a:ext cx="7148400" cy="19308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100"/>
              <a:buNone/>
              <a:defRPr sz="5100"/>
            </a:lvl1pPr>
            <a:lvl2pPr lvl="1" algn="ctr" rtl="0">
              <a:spcBef>
                <a:spcPts val="0"/>
              </a:spcBef>
              <a:spcAft>
                <a:spcPts val="0"/>
              </a:spcAft>
              <a:buSzPts val="5100"/>
              <a:buNone/>
              <a:defRPr sz="5100"/>
            </a:lvl2pPr>
            <a:lvl3pPr lvl="2" algn="ctr" rtl="0">
              <a:spcBef>
                <a:spcPts val="0"/>
              </a:spcBef>
              <a:spcAft>
                <a:spcPts val="0"/>
              </a:spcAft>
              <a:buSzPts val="5100"/>
              <a:buNone/>
              <a:defRPr sz="5100"/>
            </a:lvl3pPr>
            <a:lvl4pPr lvl="3" algn="ctr" rtl="0">
              <a:spcBef>
                <a:spcPts val="0"/>
              </a:spcBef>
              <a:spcAft>
                <a:spcPts val="0"/>
              </a:spcAft>
              <a:buSzPts val="5100"/>
              <a:buNone/>
              <a:defRPr sz="5100"/>
            </a:lvl4pPr>
            <a:lvl5pPr lvl="4" algn="ctr" rtl="0">
              <a:spcBef>
                <a:spcPts val="0"/>
              </a:spcBef>
              <a:spcAft>
                <a:spcPts val="0"/>
              </a:spcAft>
              <a:buSzPts val="5100"/>
              <a:buNone/>
              <a:defRPr sz="5100"/>
            </a:lvl5pPr>
            <a:lvl6pPr lvl="5" algn="ctr" rtl="0">
              <a:spcBef>
                <a:spcPts val="0"/>
              </a:spcBef>
              <a:spcAft>
                <a:spcPts val="0"/>
              </a:spcAft>
              <a:buSzPts val="5100"/>
              <a:buNone/>
              <a:defRPr sz="5100"/>
            </a:lvl6pPr>
            <a:lvl7pPr lvl="6" algn="ctr" rtl="0">
              <a:spcBef>
                <a:spcPts val="0"/>
              </a:spcBef>
              <a:spcAft>
                <a:spcPts val="0"/>
              </a:spcAft>
              <a:buSzPts val="5100"/>
              <a:buNone/>
              <a:defRPr sz="5100"/>
            </a:lvl7pPr>
            <a:lvl8pPr lvl="7" algn="ctr" rtl="0">
              <a:spcBef>
                <a:spcPts val="0"/>
              </a:spcBef>
              <a:spcAft>
                <a:spcPts val="0"/>
              </a:spcAft>
              <a:buSzPts val="5100"/>
              <a:buNone/>
              <a:defRPr sz="5100"/>
            </a:lvl8pPr>
            <a:lvl9pPr lvl="8" algn="ctr" rtl="0">
              <a:spcBef>
                <a:spcPts val="0"/>
              </a:spcBef>
              <a:spcAft>
                <a:spcPts val="0"/>
              </a:spcAft>
              <a:buSzPts val="5100"/>
              <a:buNone/>
              <a:defRPr sz="5100"/>
            </a:lvl9pPr>
          </a:lstStyle>
          <a:p>
            <a:endParaRPr/>
          </a:p>
        </p:txBody>
      </p:sp>
      <p:sp>
        <p:nvSpPr>
          <p:cNvPr id="35" name="Google Shape;35;gb1cb385f02_0_1476"/>
          <p:cNvSpPr txBox="1">
            <a:spLocks noGrp="1"/>
          </p:cNvSpPr>
          <p:nvPr>
            <p:ph type="subTitle" idx="1"/>
          </p:nvPr>
        </p:nvSpPr>
        <p:spPr>
          <a:xfrm>
            <a:off x="2478267" y="4550878"/>
            <a:ext cx="7148400" cy="696900"/>
          </a:xfrm>
          <a:prstGeom prst="rect">
            <a:avLst/>
          </a:prstGeom>
        </p:spPr>
        <p:txBody>
          <a:bodyPr spcFirstLastPara="1" wrap="square" lIns="121900" tIns="121900" rIns="121900" bIns="121900" anchor="t" anchorCtr="0">
            <a:noAutofit/>
          </a:bodyPr>
          <a:lstStyle>
            <a:lvl1pPr lvl="0" algn="ctr" rtl="0">
              <a:lnSpc>
                <a:spcPct val="100000"/>
              </a:lnSpc>
              <a:spcBef>
                <a:spcPts val="0"/>
              </a:spcBef>
              <a:spcAft>
                <a:spcPts val="0"/>
              </a:spcAft>
              <a:buClr>
                <a:schemeClr val="lt1"/>
              </a:buClr>
              <a:buSzPts val="2100"/>
              <a:buNone/>
              <a:defRPr sz="21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36" name="Google Shape;36;gb1cb385f02_0_1476"/>
          <p:cNvSpPr txBox="1">
            <a:spLocks noGrp="1"/>
          </p:cNvSpPr>
          <p:nvPr>
            <p:ph type="sldNum" idx="12"/>
          </p:nvPr>
        </p:nvSpPr>
        <p:spPr>
          <a:xfrm>
            <a:off x="11187645" y="6058224"/>
            <a:ext cx="731700" cy="5247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gb1cb385f02_0_1576"/>
          <p:cNvSpPr/>
          <p:nvPr/>
        </p:nvSpPr>
        <p:spPr>
          <a:xfrm flipH="1">
            <a:off x="7425600" y="3778767"/>
            <a:ext cx="4766400" cy="3079200"/>
          </a:xfrm>
          <a:prstGeom prst="rtTriangl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11" name="Google Shape;111;gb1cb385f02_0_1576"/>
          <p:cNvGrpSpPr/>
          <p:nvPr/>
        </p:nvGrpSpPr>
        <p:grpSpPr>
          <a:xfrm>
            <a:off x="7945629" y="5492768"/>
            <a:ext cx="3361269" cy="1365553"/>
            <a:chOff x="6917201" y="0"/>
            <a:chExt cx="2227777" cy="863400"/>
          </a:xfrm>
        </p:grpSpPr>
        <p:sp>
          <p:nvSpPr>
            <p:cNvPr id="112" name="Google Shape;112;gb1cb385f02_0_1576"/>
            <p:cNvSpPr/>
            <p:nvPr/>
          </p:nvSpPr>
          <p:spPr>
            <a:xfrm>
              <a:off x="7641677" y="0"/>
              <a:ext cx="1503300" cy="863400"/>
            </a:xfrm>
            <a:prstGeom prst="parallelogram">
              <a:avLst>
                <a:gd name="adj" fmla="val 158024"/>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3" name="Google Shape;113;gb1cb385f02_0_1576"/>
            <p:cNvSpPr/>
            <p:nvPr/>
          </p:nvSpPr>
          <p:spPr>
            <a:xfrm>
              <a:off x="7279439" y="0"/>
              <a:ext cx="1503300" cy="863400"/>
            </a:xfrm>
            <a:prstGeom prst="parallelogram">
              <a:avLst>
                <a:gd name="adj" fmla="val 158024"/>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4" name="Google Shape;114;gb1cb385f02_0_1576"/>
            <p:cNvSpPr/>
            <p:nvPr/>
          </p:nvSpPr>
          <p:spPr>
            <a:xfrm>
              <a:off x="6917201" y="0"/>
              <a:ext cx="1503300" cy="863400"/>
            </a:xfrm>
            <a:prstGeom prst="parallelogram">
              <a:avLst>
                <a:gd name="adj" fmla="val 158024"/>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15" name="Google Shape;115;gb1cb385f02_0_1576"/>
          <p:cNvGrpSpPr/>
          <p:nvPr/>
        </p:nvGrpSpPr>
        <p:grpSpPr>
          <a:xfrm>
            <a:off x="265762" y="3"/>
            <a:ext cx="3727293" cy="1444382"/>
            <a:chOff x="6917201" y="0"/>
            <a:chExt cx="2227777" cy="863400"/>
          </a:xfrm>
        </p:grpSpPr>
        <p:sp>
          <p:nvSpPr>
            <p:cNvPr id="116" name="Google Shape;116;gb1cb385f02_0_1576"/>
            <p:cNvSpPr/>
            <p:nvPr/>
          </p:nvSpPr>
          <p:spPr>
            <a:xfrm>
              <a:off x="7641677" y="0"/>
              <a:ext cx="1503300" cy="863400"/>
            </a:xfrm>
            <a:prstGeom prst="parallelogram">
              <a:avLst>
                <a:gd name="adj" fmla="val 158024"/>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7" name="Google Shape;117;gb1cb385f02_0_1576"/>
            <p:cNvSpPr/>
            <p:nvPr/>
          </p:nvSpPr>
          <p:spPr>
            <a:xfrm>
              <a:off x="7279439" y="0"/>
              <a:ext cx="1503300" cy="863400"/>
            </a:xfrm>
            <a:prstGeom prst="parallelogram">
              <a:avLst>
                <a:gd name="adj" fmla="val 158024"/>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8" name="Google Shape;118;gb1cb385f02_0_1576"/>
            <p:cNvSpPr/>
            <p:nvPr/>
          </p:nvSpPr>
          <p:spPr>
            <a:xfrm>
              <a:off x="6917201" y="0"/>
              <a:ext cx="1503300" cy="863400"/>
            </a:xfrm>
            <a:prstGeom prst="parallelogram">
              <a:avLst>
                <a:gd name="adj" fmla="val 158024"/>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19" name="Google Shape;119;gb1cb385f02_0_1576"/>
          <p:cNvSpPr txBox="1">
            <a:spLocks noGrp="1"/>
          </p:cNvSpPr>
          <p:nvPr>
            <p:ph type="title" hasCustomPrompt="1"/>
          </p:nvPr>
        </p:nvSpPr>
        <p:spPr>
          <a:xfrm>
            <a:off x="1847800" y="1845133"/>
            <a:ext cx="8496300" cy="1839600"/>
          </a:xfrm>
          <a:prstGeom prst="rect">
            <a:avLst/>
          </a:prstGeom>
        </p:spPr>
        <p:txBody>
          <a:bodyPr spcFirstLastPara="1" wrap="square" lIns="121900" tIns="121900" rIns="121900" bIns="121900" anchor="ctr" anchorCtr="0">
            <a:noAutofit/>
          </a:bodyPr>
          <a:lstStyle>
            <a:lvl1pPr lvl="0" algn="ctr" rtl="0">
              <a:spcBef>
                <a:spcPts val="0"/>
              </a:spcBef>
              <a:spcAft>
                <a:spcPts val="0"/>
              </a:spcAft>
              <a:buClr>
                <a:schemeClr val="dk2"/>
              </a:buClr>
              <a:buSzPts val="11500"/>
              <a:buNone/>
              <a:defRPr sz="11500">
                <a:solidFill>
                  <a:schemeClr val="dk2"/>
                </a:solidFill>
              </a:defRPr>
            </a:lvl1pPr>
            <a:lvl2pPr lvl="1" algn="ctr" rtl="0">
              <a:spcBef>
                <a:spcPts val="0"/>
              </a:spcBef>
              <a:spcAft>
                <a:spcPts val="0"/>
              </a:spcAft>
              <a:buClr>
                <a:schemeClr val="dk2"/>
              </a:buClr>
              <a:buSzPts val="11500"/>
              <a:buNone/>
              <a:defRPr sz="11500">
                <a:solidFill>
                  <a:schemeClr val="dk2"/>
                </a:solidFill>
              </a:defRPr>
            </a:lvl2pPr>
            <a:lvl3pPr lvl="2" algn="ctr" rtl="0">
              <a:spcBef>
                <a:spcPts val="0"/>
              </a:spcBef>
              <a:spcAft>
                <a:spcPts val="0"/>
              </a:spcAft>
              <a:buClr>
                <a:schemeClr val="dk2"/>
              </a:buClr>
              <a:buSzPts val="11500"/>
              <a:buNone/>
              <a:defRPr sz="11500">
                <a:solidFill>
                  <a:schemeClr val="dk2"/>
                </a:solidFill>
              </a:defRPr>
            </a:lvl3pPr>
            <a:lvl4pPr lvl="3" algn="ctr" rtl="0">
              <a:spcBef>
                <a:spcPts val="0"/>
              </a:spcBef>
              <a:spcAft>
                <a:spcPts val="0"/>
              </a:spcAft>
              <a:buClr>
                <a:schemeClr val="dk2"/>
              </a:buClr>
              <a:buSzPts val="11500"/>
              <a:buNone/>
              <a:defRPr sz="11500">
                <a:solidFill>
                  <a:schemeClr val="dk2"/>
                </a:solidFill>
              </a:defRPr>
            </a:lvl4pPr>
            <a:lvl5pPr lvl="4" algn="ctr" rtl="0">
              <a:spcBef>
                <a:spcPts val="0"/>
              </a:spcBef>
              <a:spcAft>
                <a:spcPts val="0"/>
              </a:spcAft>
              <a:buClr>
                <a:schemeClr val="dk2"/>
              </a:buClr>
              <a:buSzPts val="11500"/>
              <a:buNone/>
              <a:defRPr sz="11500">
                <a:solidFill>
                  <a:schemeClr val="dk2"/>
                </a:solidFill>
              </a:defRPr>
            </a:lvl5pPr>
            <a:lvl6pPr lvl="5" algn="ctr" rtl="0">
              <a:spcBef>
                <a:spcPts val="0"/>
              </a:spcBef>
              <a:spcAft>
                <a:spcPts val="0"/>
              </a:spcAft>
              <a:buClr>
                <a:schemeClr val="dk2"/>
              </a:buClr>
              <a:buSzPts val="11500"/>
              <a:buNone/>
              <a:defRPr sz="11500">
                <a:solidFill>
                  <a:schemeClr val="dk2"/>
                </a:solidFill>
              </a:defRPr>
            </a:lvl6pPr>
            <a:lvl7pPr lvl="6" algn="ctr" rtl="0">
              <a:spcBef>
                <a:spcPts val="0"/>
              </a:spcBef>
              <a:spcAft>
                <a:spcPts val="0"/>
              </a:spcAft>
              <a:buClr>
                <a:schemeClr val="dk2"/>
              </a:buClr>
              <a:buSzPts val="11500"/>
              <a:buNone/>
              <a:defRPr sz="11500">
                <a:solidFill>
                  <a:schemeClr val="dk2"/>
                </a:solidFill>
              </a:defRPr>
            </a:lvl7pPr>
            <a:lvl8pPr lvl="7" algn="ctr" rtl="0">
              <a:spcBef>
                <a:spcPts val="0"/>
              </a:spcBef>
              <a:spcAft>
                <a:spcPts val="0"/>
              </a:spcAft>
              <a:buClr>
                <a:schemeClr val="dk2"/>
              </a:buClr>
              <a:buSzPts val="11500"/>
              <a:buNone/>
              <a:defRPr sz="11500">
                <a:solidFill>
                  <a:schemeClr val="dk2"/>
                </a:solidFill>
              </a:defRPr>
            </a:lvl8pPr>
            <a:lvl9pPr lvl="8" algn="ctr" rtl="0">
              <a:spcBef>
                <a:spcPts val="0"/>
              </a:spcBef>
              <a:spcAft>
                <a:spcPts val="0"/>
              </a:spcAft>
              <a:buClr>
                <a:schemeClr val="dk2"/>
              </a:buClr>
              <a:buSzPts val="11500"/>
              <a:buNone/>
              <a:defRPr sz="11500">
                <a:solidFill>
                  <a:schemeClr val="dk2"/>
                </a:solidFill>
              </a:defRPr>
            </a:lvl9pPr>
          </a:lstStyle>
          <a:p>
            <a:r>
              <a:t>xx%</a:t>
            </a:r>
          </a:p>
        </p:txBody>
      </p:sp>
      <p:sp>
        <p:nvSpPr>
          <p:cNvPr id="120" name="Google Shape;120;gb1cb385f02_0_1576"/>
          <p:cNvSpPr txBox="1">
            <a:spLocks noGrp="1"/>
          </p:cNvSpPr>
          <p:nvPr>
            <p:ph type="body" idx="1"/>
          </p:nvPr>
        </p:nvSpPr>
        <p:spPr>
          <a:xfrm>
            <a:off x="1847800" y="3818467"/>
            <a:ext cx="8496300" cy="854700"/>
          </a:xfrm>
          <a:prstGeom prst="rect">
            <a:avLst/>
          </a:prstGeom>
        </p:spPr>
        <p:txBody>
          <a:bodyPr spcFirstLastPara="1" wrap="square" lIns="121900" tIns="121900" rIns="121900" bIns="121900" anchor="t" anchorCtr="0">
            <a:noAutofit/>
          </a:bodyPr>
          <a:lstStyle>
            <a:lvl1pPr marL="457200" lvl="0" indent="-336550" algn="ctr" rtl="0">
              <a:spcBef>
                <a:spcPts val="0"/>
              </a:spcBef>
              <a:spcAft>
                <a:spcPts val="0"/>
              </a:spcAft>
              <a:buSzPts val="1700"/>
              <a:buChar char="●"/>
              <a:defRPr/>
            </a:lvl1pPr>
            <a:lvl2pPr marL="914400" lvl="1" indent="-323850" algn="ctr" rtl="0">
              <a:spcBef>
                <a:spcPts val="2100"/>
              </a:spcBef>
              <a:spcAft>
                <a:spcPts val="0"/>
              </a:spcAft>
              <a:buSzPts val="1500"/>
              <a:buChar char="○"/>
              <a:defRPr/>
            </a:lvl2pPr>
            <a:lvl3pPr marL="1371600" lvl="2" indent="-323850" algn="ctr" rtl="0">
              <a:spcBef>
                <a:spcPts val="2100"/>
              </a:spcBef>
              <a:spcAft>
                <a:spcPts val="0"/>
              </a:spcAft>
              <a:buSzPts val="1500"/>
              <a:buChar char="■"/>
              <a:defRPr/>
            </a:lvl3pPr>
            <a:lvl4pPr marL="1828800" lvl="3" indent="-323850" algn="ctr" rtl="0">
              <a:spcBef>
                <a:spcPts val="2100"/>
              </a:spcBef>
              <a:spcAft>
                <a:spcPts val="0"/>
              </a:spcAft>
              <a:buSzPts val="1500"/>
              <a:buChar char="●"/>
              <a:defRPr/>
            </a:lvl4pPr>
            <a:lvl5pPr marL="2286000" lvl="4" indent="-323850" algn="ctr" rtl="0">
              <a:spcBef>
                <a:spcPts val="2100"/>
              </a:spcBef>
              <a:spcAft>
                <a:spcPts val="0"/>
              </a:spcAft>
              <a:buSzPts val="1500"/>
              <a:buChar char="○"/>
              <a:defRPr/>
            </a:lvl5pPr>
            <a:lvl6pPr marL="2743200" lvl="5" indent="-323850" algn="ctr" rtl="0">
              <a:spcBef>
                <a:spcPts val="2100"/>
              </a:spcBef>
              <a:spcAft>
                <a:spcPts val="0"/>
              </a:spcAft>
              <a:buSzPts val="1500"/>
              <a:buChar char="■"/>
              <a:defRPr/>
            </a:lvl6pPr>
            <a:lvl7pPr marL="3200400" lvl="6" indent="-323850" algn="ctr" rtl="0">
              <a:spcBef>
                <a:spcPts val="2100"/>
              </a:spcBef>
              <a:spcAft>
                <a:spcPts val="0"/>
              </a:spcAft>
              <a:buSzPts val="1500"/>
              <a:buChar char="●"/>
              <a:defRPr/>
            </a:lvl7pPr>
            <a:lvl8pPr marL="3657600" lvl="7" indent="-323850" algn="ctr" rtl="0">
              <a:spcBef>
                <a:spcPts val="2100"/>
              </a:spcBef>
              <a:spcAft>
                <a:spcPts val="0"/>
              </a:spcAft>
              <a:buSzPts val="1500"/>
              <a:buChar char="○"/>
              <a:defRPr/>
            </a:lvl8pPr>
            <a:lvl9pPr marL="4114800" lvl="8" indent="-323850" algn="ctr" rtl="0">
              <a:spcBef>
                <a:spcPts val="2100"/>
              </a:spcBef>
              <a:spcAft>
                <a:spcPts val="2100"/>
              </a:spcAft>
              <a:buSzPts val="1500"/>
              <a:buChar char="■"/>
              <a:defRPr/>
            </a:lvl9pPr>
          </a:lstStyle>
          <a:p>
            <a:endParaRPr/>
          </a:p>
        </p:txBody>
      </p:sp>
      <p:sp>
        <p:nvSpPr>
          <p:cNvPr id="121" name="Google Shape;121;gb1cb385f02_0_1576"/>
          <p:cNvSpPr txBox="1">
            <a:spLocks noGrp="1"/>
          </p:cNvSpPr>
          <p:nvPr>
            <p:ph type="sldNum" idx="12"/>
          </p:nvPr>
        </p:nvSpPr>
        <p:spPr>
          <a:xfrm>
            <a:off x="11187645" y="6058224"/>
            <a:ext cx="731700" cy="5247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gb1cb385f02_0_1589"/>
          <p:cNvSpPr txBox="1">
            <a:spLocks noGrp="1"/>
          </p:cNvSpPr>
          <p:nvPr>
            <p:ph type="sldNum" idx="12"/>
          </p:nvPr>
        </p:nvSpPr>
        <p:spPr>
          <a:xfrm>
            <a:off x="11187645" y="6058224"/>
            <a:ext cx="731700" cy="5247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24"/>
        <p:cNvGrpSpPr/>
        <p:nvPr/>
      </p:nvGrpSpPr>
      <p:grpSpPr>
        <a:xfrm>
          <a:off x="0" y="0"/>
          <a:ext cx="0" cy="0"/>
          <a:chOff x="0" y="0"/>
          <a:chExt cx="0" cy="0"/>
        </a:xfrm>
      </p:grpSpPr>
      <p:sp>
        <p:nvSpPr>
          <p:cNvPr id="125" name="Google Shape;125;gb1cb385f02_0_159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lt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26" name="Google Shape;126;gb1cb385f02_0_1591"/>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lt1"/>
              </a:buClr>
              <a:buSzPts val="1800"/>
              <a:buChar char="●"/>
              <a:defRPr/>
            </a:lvl1pPr>
            <a:lvl2pPr marL="914400" lvl="1" indent="-342900" algn="l" rtl="0">
              <a:lnSpc>
                <a:spcPct val="90000"/>
              </a:lnSpc>
              <a:spcBef>
                <a:spcPts val="2100"/>
              </a:spcBef>
              <a:spcAft>
                <a:spcPts val="0"/>
              </a:spcAft>
              <a:buClr>
                <a:schemeClr val="lt1"/>
              </a:buClr>
              <a:buSzPts val="1800"/>
              <a:buChar char="○"/>
              <a:defRPr/>
            </a:lvl2pPr>
            <a:lvl3pPr marL="1371600" lvl="2" indent="-342900" algn="l" rtl="0">
              <a:lnSpc>
                <a:spcPct val="90000"/>
              </a:lnSpc>
              <a:spcBef>
                <a:spcPts val="2100"/>
              </a:spcBef>
              <a:spcAft>
                <a:spcPts val="0"/>
              </a:spcAft>
              <a:buClr>
                <a:schemeClr val="lt1"/>
              </a:buClr>
              <a:buSzPts val="1800"/>
              <a:buChar char="■"/>
              <a:defRPr/>
            </a:lvl3pPr>
            <a:lvl4pPr marL="1828800" lvl="3" indent="-342900" algn="l" rtl="0">
              <a:lnSpc>
                <a:spcPct val="90000"/>
              </a:lnSpc>
              <a:spcBef>
                <a:spcPts val="2100"/>
              </a:spcBef>
              <a:spcAft>
                <a:spcPts val="0"/>
              </a:spcAft>
              <a:buClr>
                <a:schemeClr val="lt1"/>
              </a:buClr>
              <a:buSzPts val="1800"/>
              <a:buChar char="●"/>
              <a:defRPr/>
            </a:lvl4pPr>
            <a:lvl5pPr marL="2286000" lvl="4" indent="-342900" algn="l" rtl="0">
              <a:lnSpc>
                <a:spcPct val="90000"/>
              </a:lnSpc>
              <a:spcBef>
                <a:spcPts val="2100"/>
              </a:spcBef>
              <a:spcAft>
                <a:spcPts val="0"/>
              </a:spcAft>
              <a:buClr>
                <a:schemeClr val="lt1"/>
              </a:buClr>
              <a:buSzPts val="1800"/>
              <a:buChar char="○"/>
              <a:defRPr/>
            </a:lvl5pPr>
            <a:lvl6pPr marL="2743200" lvl="5" indent="-342900" algn="l" rtl="0">
              <a:lnSpc>
                <a:spcPct val="90000"/>
              </a:lnSpc>
              <a:spcBef>
                <a:spcPts val="2100"/>
              </a:spcBef>
              <a:spcAft>
                <a:spcPts val="0"/>
              </a:spcAft>
              <a:buClr>
                <a:schemeClr val="lt1"/>
              </a:buClr>
              <a:buSzPts val="1800"/>
              <a:buChar char="■"/>
              <a:defRPr/>
            </a:lvl6pPr>
            <a:lvl7pPr marL="3200400" lvl="6" indent="-342900" algn="l" rtl="0">
              <a:lnSpc>
                <a:spcPct val="90000"/>
              </a:lnSpc>
              <a:spcBef>
                <a:spcPts val="2100"/>
              </a:spcBef>
              <a:spcAft>
                <a:spcPts val="0"/>
              </a:spcAft>
              <a:buClr>
                <a:schemeClr val="lt1"/>
              </a:buClr>
              <a:buSzPts val="1800"/>
              <a:buChar char="●"/>
              <a:defRPr/>
            </a:lvl7pPr>
            <a:lvl8pPr marL="3657600" lvl="7" indent="-342900" algn="l" rtl="0">
              <a:lnSpc>
                <a:spcPct val="90000"/>
              </a:lnSpc>
              <a:spcBef>
                <a:spcPts val="2100"/>
              </a:spcBef>
              <a:spcAft>
                <a:spcPts val="0"/>
              </a:spcAft>
              <a:buClr>
                <a:schemeClr val="lt1"/>
              </a:buClr>
              <a:buSzPts val="1800"/>
              <a:buChar char="○"/>
              <a:defRPr/>
            </a:lvl8pPr>
            <a:lvl9pPr marL="4114800" lvl="8" indent="-342900" algn="l" rtl="0">
              <a:lnSpc>
                <a:spcPct val="90000"/>
              </a:lnSpc>
              <a:spcBef>
                <a:spcPts val="2100"/>
              </a:spcBef>
              <a:spcAft>
                <a:spcPts val="2100"/>
              </a:spcAft>
              <a:buClr>
                <a:schemeClr val="lt1"/>
              </a:buClr>
              <a:buSzPts val="1800"/>
              <a:buChar char="■"/>
              <a:defRPr/>
            </a:lvl9pPr>
          </a:lstStyle>
          <a:p>
            <a:endParaRPr/>
          </a:p>
        </p:txBody>
      </p:sp>
      <p:sp>
        <p:nvSpPr>
          <p:cNvPr id="127" name="Google Shape;127;gb1cb385f02_0_159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8" name="Google Shape;128;gb1cb385f02_0_159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9" name="Google Shape;129;gb1cb385f02_0_159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gb1cb385f02_0_1504"/>
          <p:cNvSpPr/>
          <p:nvPr/>
        </p:nvSpPr>
        <p:spPr>
          <a:xfrm flipH="1">
            <a:off x="6342900" y="3079200"/>
            <a:ext cx="5849100" cy="3778800"/>
          </a:xfrm>
          <a:prstGeom prst="rtTriangl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9" name="Google Shape;39;gb1cb385f02_0_1504"/>
          <p:cNvGrpSpPr/>
          <p:nvPr/>
        </p:nvGrpSpPr>
        <p:grpSpPr>
          <a:xfrm>
            <a:off x="7458691" y="5281486"/>
            <a:ext cx="3880118" cy="1576482"/>
            <a:chOff x="6917201" y="0"/>
            <a:chExt cx="2227777" cy="863400"/>
          </a:xfrm>
        </p:grpSpPr>
        <p:sp>
          <p:nvSpPr>
            <p:cNvPr id="40" name="Google Shape;40;gb1cb385f02_0_1504"/>
            <p:cNvSpPr/>
            <p:nvPr/>
          </p:nvSpPr>
          <p:spPr>
            <a:xfrm>
              <a:off x="7641677" y="0"/>
              <a:ext cx="1503300" cy="863400"/>
            </a:xfrm>
            <a:prstGeom prst="parallelogram">
              <a:avLst>
                <a:gd name="adj" fmla="val 158024"/>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 name="Google Shape;41;gb1cb385f02_0_1504"/>
            <p:cNvSpPr/>
            <p:nvPr/>
          </p:nvSpPr>
          <p:spPr>
            <a:xfrm>
              <a:off x="7279439" y="0"/>
              <a:ext cx="1503300" cy="863400"/>
            </a:xfrm>
            <a:prstGeom prst="parallelogram">
              <a:avLst>
                <a:gd name="adj" fmla="val 158024"/>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2" name="Google Shape;42;gb1cb385f02_0_1504"/>
            <p:cNvSpPr/>
            <p:nvPr/>
          </p:nvSpPr>
          <p:spPr>
            <a:xfrm>
              <a:off x="6917201" y="0"/>
              <a:ext cx="1503300" cy="863400"/>
            </a:xfrm>
            <a:prstGeom prst="parallelogram">
              <a:avLst>
                <a:gd name="adj" fmla="val 158024"/>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43" name="Google Shape;43;gb1cb385f02_0_1504"/>
          <p:cNvGrpSpPr/>
          <p:nvPr/>
        </p:nvGrpSpPr>
        <p:grpSpPr>
          <a:xfrm>
            <a:off x="265762" y="3"/>
            <a:ext cx="3727293" cy="1444382"/>
            <a:chOff x="6917201" y="0"/>
            <a:chExt cx="2227777" cy="863400"/>
          </a:xfrm>
        </p:grpSpPr>
        <p:sp>
          <p:nvSpPr>
            <p:cNvPr id="44" name="Google Shape;44;gb1cb385f02_0_1504"/>
            <p:cNvSpPr/>
            <p:nvPr/>
          </p:nvSpPr>
          <p:spPr>
            <a:xfrm>
              <a:off x="7641677" y="0"/>
              <a:ext cx="1503300" cy="863400"/>
            </a:xfrm>
            <a:prstGeom prst="parallelogram">
              <a:avLst>
                <a:gd name="adj" fmla="val 158024"/>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5" name="Google Shape;45;gb1cb385f02_0_1504"/>
            <p:cNvSpPr/>
            <p:nvPr/>
          </p:nvSpPr>
          <p:spPr>
            <a:xfrm>
              <a:off x="7279439" y="0"/>
              <a:ext cx="1503300" cy="863400"/>
            </a:xfrm>
            <a:prstGeom prst="parallelogram">
              <a:avLst>
                <a:gd name="adj" fmla="val 158024"/>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6" name="Google Shape;46;gb1cb385f02_0_1504"/>
            <p:cNvSpPr/>
            <p:nvPr/>
          </p:nvSpPr>
          <p:spPr>
            <a:xfrm>
              <a:off x="6917201" y="0"/>
              <a:ext cx="1503300" cy="863400"/>
            </a:xfrm>
            <a:prstGeom prst="parallelogram">
              <a:avLst>
                <a:gd name="adj" fmla="val 158024"/>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7" name="Google Shape;47;gb1cb385f02_0_1504"/>
          <p:cNvSpPr txBox="1">
            <a:spLocks noGrp="1"/>
          </p:cNvSpPr>
          <p:nvPr>
            <p:ph type="title"/>
          </p:nvPr>
        </p:nvSpPr>
        <p:spPr>
          <a:xfrm>
            <a:off x="2518245" y="2328133"/>
            <a:ext cx="7170000" cy="2194800"/>
          </a:xfrm>
          <a:prstGeom prst="rect">
            <a:avLst/>
          </a:prstGeom>
        </p:spPr>
        <p:txBody>
          <a:bodyPr spcFirstLastPara="1" wrap="square" lIns="121900" tIns="121900" rIns="121900" bIns="121900" anchor="ctr" anchorCtr="0">
            <a:noAutofit/>
          </a:bodyPr>
          <a:lstStyle>
            <a:lvl1pPr lvl="0" algn="ctr" rtl="0">
              <a:spcBef>
                <a:spcPts val="0"/>
              </a:spcBef>
              <a:spcAft>
                <a:spcPts val="0"/>
              </a:spcAft>
              <a:buClr>
                <a:schemeClr val="dk2"/>
              </a:buClr>
              <a:buSzPts val="4300"/>
              <a:buNone/>
              <a:defRPr sz="4300">
                <a:solidFill>
                  <a:schemeClr val="dk2"/>
                </a:solidFill>
              </a:defRPr>
            </a:lvl1pPr>
            <a:lvl2pPr lvl="1" algn="ctr" rtl="0">
              <a:spcBef>
                <a:spcPts val="0"/>
              </a:spcBef>
              <a:spcAft>
                <a:spcPts val="0"/>
              </a:spcAft>
              <a:buClr>
                <a:schemeClr val="dk2"/>
              </a:buClr>
              <a:buSzPts val="4300"/>
              <a:buNone/>
              <a:defRPr sz="4300">
                <a:solidFill>
                  <a:schemeClr val="dk2"/>
                </a:solidFill>
              </a:defRPr>
            </a:lvl2pPr>
            <a:lvl3pPr lvl="2" algn="ctr" rtl="0">
              <a:spcBef>
                <a:spcPts val="0"/>
              </a:spcBef>
              <a:spcAft>
                <a:spcPts val="0"/>
              </a:spcAft>
              <a:buClr>
                <a:schemeClr val="dk2"/>
              </a:buClr>
              <a:buSzPts val="4300"/>
              <a:buNone/>
              <a:defRPr sz="4300">
                <a:solidFill>
                  <a:schemeClr val="dk2"/>
                </a:solidFill>
              </a:defRPr>
            </a:lvl3pPr>
            <a:lvl4pPr lvl="3" algn="ctr" rtl="0">
              <a:spcBef>
                <a:spcPts val="0"/>
              </a:spcBef>
              <a:spcAft>
                <a:spcPts val="0"/>
              </a:spcAft>
              <a:buClr>
                <a:schemeClr val="dk2"/>
              </a:buClr>
              <a:buSzPts val="4300"/>
              <a:buNone/>
              <a:defRPr sz="4300">
                <a:solidFill>
                  <a:schemeClr val="dk2"/>
                </a:solidFill>
              </a:defRPr>
            </a:lvl4pPr>
            <a:lvl5pPr lvl="4" algn="ctr" rtl="0">
              <a:spcBef>
                <a:spcPts val="0"/>
              </a:spcBef>
              <a:spcAft>
                <a:spcPts val="0"/>
              </a:spcAft>
              <a:buClr>
                <a:schemeClr val="dk2"/>
              </a:buClr>
              <a:buSzPts val="4300"/>
              <a:buNone/>
              <a:defRPr sz="4300">
                <a:solidFill>
                  <a:schemeClr val="dk2"/>
                </a:solidFill>
              </a:defRPr>
            </a:lvl5pPr>
            <a:lvl6pPr lvl="5" algn="ctr" rtl="0">
              <a:spcBef>
                <a:spcPts val="0"/>
              </a:spcBef>
              <a:spcAft>
                <a:spcPts val="0"/>
              </a:spcAft>
              <a:buClr>
                <a:schemeClr val="dk2"/>
              </a:buClr>
              <a:buSzPts val="4300"/>
              <a:buNone/>
              <a:defRPr sz="4300">
                <a:solidFill>
                  <a:schemeClr val="dk2"/>
                </a:solidFill>
              </a:defRPr>
            </a:lvl6pPr>
            <a:lvl7pPr lvl="6" algn="ctr" rtl="0">
              <a:spcBef>
                <a:spcPts val="0"/>
              </a:spcBef>
              <a:spcAft>
                <a:spcPts val="0"/>
              </a:spcAft>
              <a:buClr>
                <a:schemeClr val="dk2"/>
              </a:buClr>
              <a:buSzPts val="4300"/>
              <a:buNone/>
              <a:defRPr sz="4300">
                <a:solidFill>
                  <a:schemeClr val="dk2"/>
                </a:solidFill>
              </a:defRPr>
            </a:lvl7pPr>
            <a:lvl8pPr lvl="7" algn="ctr" rtl="0">
              <a:spcBef>
                <a:spcPts val="0"/>
              </a:spcBef>
              <a:spcAft>
                <a:spcPts val="0"/>
              </a:spcAft>
              <a:buClr>
                <a:schemeClr val="dk2"/>
              </a:buClr>
              <a:buSzPts val="4300"/>
              <a:buNone/>
              <a:defRPr sz="4300">
                <a:solidFill>
                  <a:schemeClr val="dk2"/>
                </a:solidFill>
              </a:defRPr>
            </a:lvl8pPr>
            <a:lvl9pPr lvl="8" algn="ctr" rtl="0">
              <a:spcBef>
                <a:spcPts val="0"/>
              </a:spcBef>
              <a:spcAft>
                <a:spcPts val="0"/>
              </a:spcAft>
              <a:buClr>
                <a:schemeClr val="dk2"/>
              </a:buClr>
              <a:buSzPts val="4300"/>
              <a:buNone/>
              <a:defRPr sz="4300">
                <a:solidFill>
                  <a:schemeClr val="dk2"/>
                </a:solidFill>
              </a:defRPr>
            </a:lvl9pPr>
          </a:lstStyle>
          <a:p>
            <a:endParaRPr/>
          </a:p>
        </p:txBody>
      </p:sp>
      <p:sp>
        <p:nvSpPr>
          <p:cNvPr id="48" name="Google Shape;48;gb1cb385f02_0_1504"/>
          <p:cNvSpPr txBox="1">
            <a:spLocks noGrp="1"/>
          </p:cNvSpPr>
          <p:nvPr>
            <p:ph type="sldNum" idx="12"/>
          </p:nvPr>
        </p:nvSpPr>
        <p:spPr>
          <a:xfrm>
            <a:off x="11187645" y="6058224"/>
            <a:ext cx="731700" cy="5247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gb1cb385f02_0_1516"/>
          <p:cNvSpPr/>
          <p:nvPr/>
        </p:nvSpPr>
        <p:spPr>
          <a:xfrm flipH="1">
            <a:off x="4776900" y="2067600"/>
            <a:ext cx="7415100" cy="47904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1" name="Google Shape;51;gb1cb385f02_0_1516"/>
          <p:cNvSpPr/>
          <p:nvPr/>
        </p:nvSpPr>
        <p:spPr>
          <a:xfrm>
            <a:off x="41" y="3766000"/>
            <a:ext cx="9827100" cy="3092100"/>
          </a:xfrm>
          <a:prstGeom prst="rtTriangl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2" name="Google Shape;52;gb1cb385f02_0_1516"/>
          <p:cNvSpPr/>
          <p:nvPr/>
        </p:nvSpPr>
        <p:spPr>
          <a:xfrm>
            <a:off x="270967" y="275000"/>
            <a:ext cx="116499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3" name="Google Shape;53;gb1cb385f02_0_1516"/>
          <p:cNvSpPr txBox="1">
            <a:spLocks noGrp="1"/>
          </p:cNvSpPr>
          <p:nvPr>
            <p:ph type="title"/>
          </p:nvPr>
        </p:nvSpPr>
        <p:spPr>
          <a:xfrm>
            <a:off x="1092200" y="1127467"/>
            <a:ext cx="10007700" cy="1272900"/>
          </a:xfrm>
          <a:prstGeom prst="rect">
            <a:avLst/>
          </a:prstGeom>
        </p:spPr>
        <p:txBody>
          <a:bodyPr spcFirstLastPara="1" wrap="square" lIns="121900" tIns="121900" rIns="121900" bIns="121900" anchor="t"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54" name="Google Shape;54;gb1cb385f02_0_1516"/>
          <p:cNvSpPr txBox="1">
            <a:spLocks noGrp="1"/>
          </p:cNvSpPr>
          <p:nvPr>
            <p:ph type="body" idx="1"/>
          </p:nvPr>
        </p:nvSpPr>
        <p:spPr>
          <a:xfrm>
            <a:off x="1092200" y="2654300"/>
            <a:ext cx="10007700" cy="32640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a:lvl1pPr>
            <a:lvl2pPr marL="914400" lvl="1" indent="-323850" rtl="0">
              <a:spcBef>
                <a:spcPts val="2100"/>
              </a:spcBef>
              <a:spcAft>
                <a:spcPts val="0"/>
              </a:spcAft>
              <a:buSzPts val="1500"/>
              <a:buChar char="○"/>
              <a:defRPr/>
            </a:lvl2pPr>
            <a:lvl3pPr marL="1371600" lvl="2" indent="-323850" rtl="0">
              <a:spcBef>
                <a:spcPts val="2100"/>
              </a:spcBef>
              <a:spcAft>
                <a:spcPts val="0"/>
              </a:spcAft>
              <a:buSzPts val="1500"/>
              <a:buChar char="■"/>
              <a:defRPr/>
            </a:lvl3pPr>
            <a:lvl4pPr marL="1828800" lvl="3" indent="-323850" rtl="0">
              <a:spcBef>
                <a:spcPts val="2100"/>
              </a:spcBef>
              <a:spcAft>
                <a:spcPts val="0"/>
              </a:spcAft>
              <a:buSzPts val="1500"/>
              <a:buChar char="●"/>
              <a:defRPr/>
            </a:lvl4pPr>
            <a:lvl5pPr marL="2286000" lvl="4" indent="-323850" rtl="0">
              <a:spcBef>
                <a:spcPts val="2100"/>
              </a:spcBef>
              <a:spcAft>
                <a:spcPts val="0"/>
              </a:spcAft>
              <a:buSzPts val="1500"/>
              <a:buChar char="○"/>
              <a:defRPr/>
            </a:lvl5pPr>
            <a:lvl6pPr marL="2743200" lvl="5" indent="-323850" rtl="0">
              <a:spcBef>
                <a:spcPts val="2100"/>
              </a:spcBef>
              <a:spcAft>
                <a:spcPts val="0"/>
              </a:spcAft>
              <a:buSzPts val="1500"/>
              <a:buChar char="■"/>
              <a:defRPr/>
            </a:lvl6pPr>
            <a:lvl7pPr marL="3200400" lvl="6" indent="-323850" rtl="0">
              <a:spcBef>
                <a:spcPts val="2100"/>
              </a:spcBef>
              <a:spcAft>
                <a:spcPts val="0"/>
              </a:spcAft>
              <a:buSzPts val="1500"/>
              <a:buChar char="●"/>
              <a:defRPr/>
            </a:lvl7pPr>
            <a:lvl8pPr marL="3657600" lvl="7" indent="-323850" rtl="0">
              <a:spcBef>
                <a:spcPts val="2100"/>
              </a:spcBef>
              <a:spcAft>
                <a:spcPts val="0"/>
              </a:spcAft>
              <a:buSzPts val="1500"/>
              <a:buChar char="○"/>
              <a:defRPr/>
            </a:lvl8pPr>
            <a:lvl9pPr marL="4114800" lvl="8" indent="-323850" rtl="0">
              <a:spcBef>
                <a:spcPts val="2100"/>
              </a:spcBef>
              <a:spcAft>
                <a:spcPts val="2100"/>
              </a:spcAft>
              <a:buSzPts val="1500"/>
              <a:buChar char="■"/>
              <a:defRPr/>
            </a:lvl9pPr>
          </a:lstStyle>
          <a:p>
            <a:endParaRPr/>
          </a:p>
        </p:txBody>
      </p:sp>
      <p:sp>
        <p:nvSpPr>
          <p:cNvPr id="55" name="Google Shape;55;gb1cb385f02_0_1516"/>
          <p:cNvSpPr txBox="1">
            <a:spLocks noGrp="1"/>
          </p:cNvSpPr>
          <p:nvPr>
            <p:ph type="sldNum" idx="12"/>
          </p:nvPr>
        </p:nvSpPr>
        <p:spPr>
          <a:xfrm>
            <a:off x="11187645" y="6058224"/>
            <a:ext cx="731700" cy="5247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gb1cb385f02_0_1523"/>
          <p:cNvSpPr/>
          <p:nvPr/>
        </p:nvSpPr>
        <p:spPr>
          <a:xfrm flipH="1">
            <a:off x="4776900" y="2067600"/>
            <a:ext cx="7415100" cy="47904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8" name="Google Shape;58;gb1cb385f02_0_1523"/>
          <p:cNvSpPr/>
          <p:nvPr/>
        </p:nvSpPr>
        <p:spPr>
          <a:xfrm>
            <a:off x="41" y="3766000"/>
            <a:ext cx="9827100" cy="3092100"/>
          </a:xfrm>
          <a:prstGeom prst="rtTriangl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9" name="Google Shape;59;gb1cb385f02_0_1523"/>
          <p:cNvSpPr/>
          <p:nvPr/>
        </p:nvSpPr>
        <p:spPr>
          <a:xfrm>
            <a:off x="270967" y="275000"/>
            <a:ext cx="116499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0" name="Google Shape;60;gb1cb385f02_0_1523"/>
          <p:cNvSpPr txBox="1">
            <a:spLocks noGrp="1"/>
          </p:cNvSpPr>
          <p:nvPr>
            <p:ph type="title"/>
          </p:nvPr>
        </p:nvSpPr>
        <p:spPr>
          <a:xfrm>
            <a:off x="1092200" y="1127467"/>
            <a:ext cx="10007700" cy="1272900"/>
          </a:xfrm>
          <a:prstGeom prst="rect">
            <a:avLst/>
          </a:prstGeom>
        </p:spPr>
        <p:txBody>
          <a:bodyPr spcFirstLastPara="1" wrap="square" lIns="121900" tIns="121900" rIns="121900" bIns="121900" anchor="t"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61" name="Google Shape;61;gb1cb385f02_0_1523"/>
          <p:cNvSpPr txBox="1">
            <a:spLocks noGrp="1"/>
          </p:cNvSpPr>
          <p:nvPr>
            <p:ph type="body" idx="1"/>
          </p:nvPr>
        </p:nvSpPr>
        <p:spPr>
          <a:xfrm>
            <a:off x="1092200" y="2654300"/>
            <a:ext cx="4914900" cy="32640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a:lvl1pPr>
            <a:lvl2pPr marL="914400" lvl="1" indent="-323850" rtl="0">
              <a:spcBef>
                <a:spcPts val="2100"/>
              </a:spcBef>
              <a:spcAft>
                <a:spcPts val="0"/>
              </a:spcAft>
              <a:buSzPts val="1500"/>
              <a:buChar char="○"/>
              <a:defRPr/>
            </a:lvl2pPr>
            <a:lvl3pPr marL="1371600" lvl="2" indent="-323850" rtl="0">
              <a:spcBef>
                <a:spcPts val="2100"/>
              </a:spcBef>
              <a:spcAft>
                <a:spcPts val="0"/>
              </a:spcAft>
              <a:buSzPts val="1500"/>
              <a:buChar char="■"/>
              <a:defRPr/>
            </a:lvl3pPr>
            <a:lvl4pPr marL="1828800" lvl="3" indent="-323850" rtl="0">
              <a:spcBef>
                <a:spcPts val="2100"/>
              </a:spcBef>
              <a:spcAft>
                <a:spcPts val="0"/>
              </a:spcAft>
              <a:buSzPts val="1500"/>
              <a:buChar char="●"/>
              <a:defRPr/>
            </a:lvl4pPr>
            <a:lvl5pPr marL="2286000" lvl="4" indent="-323850" rtl="0">
              <a:spcBef>
                <a:spcPts val="2100"/>
              </a:spcBef>
              <a:spcAft>
                <a:spcPts val="0"/>
              </a:spcAft>
              <a:buSzPts val="1500"/>
              <a:buChar char="○"/>
              <a:defRPr/>
            </a:lvl5pPr>
            <a:lvl6pPr marL="2743200" lvl="5" indent="-323850" rtl="0">
              <a:spcBef>
                <a:spcPts val="2100"/>
              </a:spcBef>
              <a:spcAft>
                <a:spcPts val="0"/>
              </a:spcAft>
              <a:buSzPts val="1500"/>
              <a:buChar char="■"/>
              <a:defRPr/>
            </a:lvl6pPr>
            <a:lvl7pPr marL="3200400" lvl="6" indent="-323850" rtl="0">
              <a:spcBef>
                <a:spcPts val="2100"/>
              </a:spcBef>
              <a:spcAft>
                <a:spcPts val="0"/>
              </a:spcAft>
              <a:buSzPts val="1500"/>
              <a:buChar char="●"/>
              <a:defRPr/>
            </a:lvl7pPr>
            <a:lvl8pPr marL="3657600" lvl="7" indent="-323850" rtl="0">
              <a:spcBef>
                <a:spcPts val="2100"/>
              </a:spcBef>
              <a:spcAft>
                <a:spcPts val="0"/>
              </a:spcAft>
              <a:buSzPts val="1500"/>
              <a:buChar char="○"/>
              <a:defRPr/>
            </a:lvl8pPr>
            <a:lvl9pPr marL="4114800" lvl="8" indent="-323850" rtl="0">
              <a:spcBef>
                <a:spcPts val="2100"/>
              </a:spcBef>
              <a:spcAft>
                <a:spcPts val="2100"/>
              </a:spcAft>
              <a:buSzPts val="1500"/>
              <a:buChar char="■"/>
              <a:defRPr/>
            </a:lvl9pPr>
          </a:lstStyle>
          <a:p>
            <a:endParaRPr/>
          </a:p>
        </p:txBody>
      </p:sp>
      <p:sp>
        <p:nvSpPr>
          <p:cNvPr id="62" name="Google Shape;62;gb1cb385f02_0_1523"/>
          <p:cNvSpPr txBox="1">
            <a:spLocks noGrp="1"/>
          </p:cNvSpPr>
          <p:nvPr>
            <p:ph type="body" idx="2"/>
          </p:nvPr>
        </p:nvSpPr>
        <p:spPr>
          <a:xfrm>
            <a:off x="6184900" y="2654300"/>
            <a:ext cx="4914900" cy="32640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a:lvl1pPr>
            <a:lvl2pPr marL="914400" lvl="1" indent="-323850" rtl="0">
              <a:spcBef>
                <a:spcPts val="2100"/>
              </a:spcBef>
              <a:spcAft>
                <a:spcPts val="0"/>
              </a:spcAft>
              <a:buSzPts val="1500"/>
              <a:buChar char="○"/>
              <a:defRPr/>
            </a:lvl2pPr>
            <a:lvl3pPr marL="1371600" lvl="2" indent="-323850" rtl="0">
              <a:spcBef>
                <a:spcPts val="2100"/>
              </a:spcBef>
              <a:spcAft>
                <a:spcPts val="0"/>
              </a:spcAft>
              <a:buSzPts val="1500"/>
              <a:buChar char="■"/>
              <a:defRPr/>
            </a:lvl3pPr>
            <a:lvl4pPr marL="1828800" lvl="3" indent="-323850" rtl="0">
              <a:spcBef>
                <a:spcPts val="2100"/>
              </a:spcBef>
              <a:spcAft>
                <a:spcPts val="0"/>
              </a:spcAft>
              <a:buSzPts val="1500"/>
              <a:buChar char="●"/>
              <a:defRPr/>
            </a:lvl4pPr>
            <a:lvl5pPr marL="2286000" lvl="4" indent="-323850" rtl="0">
              <a:spcBef>
                <a:spcPts val="2100"/>
              </a:spcBef>
              <a:spcAft>
                <a:spcPts val="0"/>
              </a:spcAft>
              <a:buSzPts val="1500"/>
              <a:buChar char="○"/>
              <a:defRPr/>
            </a:lvl5pPr>
            <a:lvl6pPr marL="2743200" lvl="5" indent="-323850" rtl="0">
              <a:spcBef>
                <a:spcPts val="2100"/>
              </a:spcBef>
              <a:spcAft>
                <a:spcPts val="0"/>
              </a:spcAft>
              <a:buSzPts val="1500"/>
              <a:buChar char="■"/>
              <a:defRPr/>
            </a:lvl6pPr>
            <a:lvl7pPr marL="3200400" lvl="6" indent="-323850" rtl="0">
              <a:spcBef>
                <a:spcPts val="2100"/>
              </a:spcBef>
              <a:spcAft>
                <a:spcPts val="0"/>
              </a:spcAft>
              <a:buSzPts val="1500"/>
              <a:buChar char="●"/>
              <a:defRPr/>
            </a:lvl7pPr>
            <a:lvl8pPr marL="3657600" lvl="7" indent="-323850" rtl="0">
              <a:spcBef>
                <a:spcPts val="2100"/>
              </a:spcBef>
              <a:spcAft>
                <a:spcPts val="0"/>
              </a:spcAft>
              <a:buSzPts val="1500"/>
              <a:buChar char="○"/>
              <a:defRPr/>
            </a:lvl8pPr>
            <a:lvl9pPr marL="4114800" lvl="8" indent="-323850" rtl="0">
              <a:spcBef>
                <a:spcPts val="2100"/>
              </a:spcBef>
              <a:spcAft>
                <a:spcPts val="2100"/>
              </a:spcAft>
              <a:buSzPts val="1500"/>
              <a:buChar char="■"/>
              <a:defRPr/>
            </a:lvl9pPr>
          </a:lstStyle>
          <a:p>
            <a:endParaRPr/>
          </a:p>
        </p:txBody>
      </p:sp>
      <p:sp>
        <p:nvSpPr>
          <p:cNvPr id="63" name="Google Shape;63;gb1cb385f02_0_1523"/>
          <p:cNvSpPr txBox="1">
            <a:spLocks noGrp="1"/>
          </p:cNvSpPr>
          <p:nvPr>
            <p:ph type="sldNum" idx="12"/>
          </p:nvPr>
        </p:nvSpPr>
        <p:spPr>
          <a:xfrm>
            <a:off x="11187645" y="6058224"/>
            <a:ext cx="731700" cy="5247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gb1cb385f02_0_1531"/>
          <p:cNvSpPr/>
          <p:nvPr/>
        </p:nvSpPr>
        <p:spPr>
          <a:xfrm flipH="1">
            <a:off x="4776900" y="2067600"/>
            <a:ext cx="7415100" cy="47904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6" name="Google Shape;66;gb1cb385f02_0_1531"/>
          <p:cNvSpPr/>
          <p:nvPr/>
        </p:nvSpPr>
        <p:spPr>
          <a:xfrm>
            <a:off x="41" y="3766000"/>
            <a:ext cx="9827100" cy="3092100"/>
          </a:xfrm>
          <a:prstGeom prst="rtTriangl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7" name="Google Shape;67;gb1cb385f02_0_1531"/>
          <p:cNvSpPr/>
          <p:nvPr/>
        </p:nvSpPr>
        <p:spPr>
          <a:xfrm>
            <a:off x="270967" y="275000"/>
            <a:ext cx="116499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8" name="Google Shape;68;gb1cb385f02_0_1531"/>
          <p:cNvSpPr txBox="1">
            <a:spLocks noGrp="1"/>
          </p:cNvSpPr>
          <p:nvPr>
            <p:ph type="title"/>
          </p:nvPr>
        </p:nvSpPr>
        <p:spPr>
          <a:xfrm>
            <a:off x="1092200" y="1127467"/>
            <a:ext cx="10007700" cy="1272900"/>
          </a:xfrm>
          <a:prstGeom prst="rect">
            <a:avLst/>
          </a:prstGeom>
        </p:spPr>
        <p:txBody>
          <a:bodyPr spcFirstLastPara="1" wrap="square" lIns="121900" tIns="121900" rIns="121900" bIns="121900" anchor="t"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69" name="Google Shape;69;gb1cb385f02_0_1531"/>
          <p:cNvSpPr txBox="1">
            <a:spLocks noGrp="1"/>
          </p:cNvSpPr>
          <p:nvPr>
            <p:ph type="sldNum" idx="12"/>
          </p:nvPr>
        </p:nvSpPr>
        <p:spPr>
          <a:xfrm>
            <a:off x="11187645" y="6058224"/>
            <a:ext cx="731700" cy="5247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gb1cb385f02_0_1537"/>
          <p:cNvSpPr/>
          <p:nvPr/>
        </p:nvSpPr>
        <p:spPr>
          <a:xfrm flipH="1">
            <a:off x="4776900" y="2067600"/>
            <a:ext cx="7415100" cy="47904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2" name="Google Shape;72;gb1cb385f02_0_1537"/>
          <p:cNvSpPr/>
          <p:nvPr/>
        </p:nvSpPr>
        <p:spPr>
          <a:xfrm>
            <a:off x="41" y="3766000"/>
            <a:ext cx="9827100" cy="3092100"/>
          </a:xfrm>
          <a:prstGeom prst="rtTriangl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3" name="Google Shape;73;gb1cb385f02_0_1537"/>
          <p:cNvSpPr/>
          <p:nvPr/>
        </p:nvSpPr>
        <p:spPr>
          <a:xfrm>
            <a:off x="270967" y="275000"/>
            <a:ext cx="116499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4" name="Google Shape;74;gb1cb385f02_0_1537"/>
          <p:cNvSpPr txBox="1">
            <a:spLocks noGrp="1"/>
          </p:cNvSpPr>
          <p:nvPr>
            <p:ph type="title"/>
          </p:nvPr>
        </p:nvSpPr>
        <p:spPr>
          <a:xfrm>
            <a:off x="1092200" y="1127467"/>
            <a:ext cx="4945500" cy="1844100"/>
          </a:xfrm>
          <a:prstGeom prst="rect">
            <a:avLst/>
          </a:prstGeom>
        </p:spPr>
        <p:txBody>
          <a:bodyPr spcFirstLastPara="1" wrap="square" lIns="121900" tIns="121900" rIns="121900" bIns="121900" anchor="t"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75" name="Google Shape;75;gb1cb385f02_0_1537"/>
          <p:cNvSpPr txBox="1">
            <a:spLocks noGrp="1"/>
          </p:cNvSpPr>
          <p:nvPr>
            <p:ph type="body" idx="1"/>
          </p:nvPr>
        </p:nvSpPr>
        <p:spPr>
          <a:xfrm>
            <a:off x="1107600" y="3092067"/>
            <a:ext cx="4945500" cy="28263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a:lvl1pPr>
            <a:lvl2pPr marL="914400" lvl="1" indent="-323850" rtl="0">
              <a:spcBef>
                <a:spcPts val="2100"/>
              </a:spcBef>
              <a:spcAft>
                <a:spcPts val="0"/>
              </a:spcAft>
              <a:buSzPts val="1500"/>
              <a:buChar char="○"/>
              <a:defRPr/>
            </a:lvl2pPr>
            <a:lvl3pPr marL="1371600" lvl="2" indent="-323850" rtl="0">
              <a:spcBef>
                <a:spcPts val="2100"/>
              </a:spcBef>
              <a:spcAft>
                <a:spcPts val="0"/>
              </a:spcAft>
              <a:buSzPts val="1500"/>
              <a:buChar char="■"/>
              <a:defRPr/>
            </a:lvl3pPr>
            <a:lvl4pPr marL="1828800" lvl="3" indent="-323850" rtl="0">
              <a:spcBef>
                <a:spcPts val="2100"/>
              </a:spcBef>
              <a:spcAft>
                <a:spcPts val="0"/>
              </a:spcAft>
              <a:buSzPts val="1500"/>
              <a:buChar char="●"/>
              <a:defRPr/>
            </a:lvl4pPr>
            <a:lvl5pPr marL="2286000" lvl="4" indent="-323850" rtl="0">
              <a:spcBef>
                <a:spcPts val="2100"/>
              </a:spcBef>
              <a:spcAft>
                <a:spcPts val="0"/>
              </a:spcAft>
              <a:buSzPts val="1500"/>
              <a:buChar char="○"/>
              <a:defRPr/>
            </a:lvl5pPr>
            <a:lvl6pPr marL="2743200" lvl="5" indent="-323850" rtl="0">
              <a:spcBef>
                <a:spcPts val="2100"/>
              </a:spcBef>
              <a:spcAft>
                <a:spcPts val="0"/>
              </a:spcAft>
              <a:buSzPts val="1500"/>
              <a:buChar char="■"/>
              <a:defRPr/>
            </a:lvl6pPr>
            <a:lvl7pPr marL="3200400" lvl="6" indent="-323850" rtl="0">
              <a:spcBef>
                <a:spcPts val="2100"/>
              </a:spcBef>
              <a:spcAft>
                <a:spcPts val="0"/>
              </a:spcAft>
              <a:buSzPts val="1500"/>
              <a:buChar char="●"/>
              <a:defRPr/>
            </a:lvl7pPr>
            <a:lvl8pPr marL="3657600" lvl="7" indent="-323850" rtl="0">
              <a:spcBef>
                <a:spcPts val="2100"/>
              </a:spcBef>
              <a:spcAft>
                <a:spcPts val="0"/>
              </a:spcAft>
              <a:buSzPts val="1500"/>
              <a:buChar char="○"/>
              <a:defRPr/>
            </a:lvl8pPr>
            <a:lvl9pPr marL="4114800" lvl="8" indent="-323850" rtl="0">
              <a:spcBef>
                <a:spcPts val="2100"/>
              </a:spcBef>
              <a:spcAft>
                <a:spcPts val="2100"/>
              </a:spcAft>
              <a:buSzPts val="1500"/>
              <a:buChar char="■"/>
              <a:defRPr/>
            </a:lvl9pPr>
          </a:lstStyle>
          <a:p>
            <a:endParaRPr/>
          </a:p>
        </p:txBody>
      </p:sp>
      <p:sp>
        <p:nvSpPr>
          <p:cNvPr id="76" name="Google Shape;76;gb1cb385f02_0_1537"/>
          <p:cNvSpPr txBox="1">
            <a:spLocks noGrp="1"/>
          </p:cNvSpPr>
          <p:nvPr>
            <p:ph type="sldNum" idx="12"/>
          </p:nvPr>
        </p:nvSpPr>
        <p:spPr>
          <a:xfrm>
            <a:off x="11187645" y="6058224"/>
            <a:ext cx="731700" cy="5247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gb1cb385f02_0_1544"/>
          <p:cNvSpPr/>
          <p:nvPr/>
        </p:nvSpPr>
        <p:spPr>
          <a:xfrm>
            <a:off x="0" y="3764192"/>
            <a:ext cx="9825600" cy="3089100"/>
          </a:xfrm>
          <a:prstGeom prst="rtTriangle">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 name="Google Shape;79;gb1cb385f02_0_1544"/>
          <p:cNvSpPr/>
          <p:nvPr/>
        </p:nvSpPr>
        <p:spPr>
          <a:xfrm flipH="1">
            <a:off x="4777714" y="2072150"/>
            <a:ext cx="7413900" cy="47859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80" name="Google Shape;80;gb1cb385f02_0_1544"/>
          <p:cNvGrpSpPr/>
          <p:nvPr/>
        </p:nvGrpSpPr>
        <p:grpSpPr>
          <a:xfrm>
            <a:off x="341189" y="-11"/>
            <a:ext cx="3001758" cy="1391229"/>
            <a:chOff x="3961956" y="4383950"/>
            <a:chExt cx="1160548" cy="548700"/>
          </a:xfrm>
        </p:grpSpPr>
        <p:sp>
          <p:nvSpPr>
            <p:cNvPr id="81" name="Google Shape;81;gb1cb385f02_0_1544"/>
            <p:cNvSpPr/>
            <p:nvPr/>
          </p:nvSpPr>
          <p:spPr>
            <a:xfrm>
              <a:off x="4224904" y="4383950"/>
              <a:ext cx="897600" cy="548700"/>
            </a:xfrm>
            <a:prstGeom prst="parallelogram">
              <a:avLst>
                <a:gd name="adj" fmla="val 153193"/>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 name="Google Shape;82;gb1cb385f02_0_1544"/>
            <p:cNvSpPr/>
            <p:nvPr/>
          </p:nvSpPr>
          <p:spPr>
            <a:xfrm>
              <a:off x="4093430" y="4383950"/>
              <a:ext cx="897600" cy="548700"/>
            </a:xfrm>
            <a:prstGeom prst="parallelogram">
              <a:avLst>
                <a:gd name="adj" fmla="val 153193"/>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 name="Google Shape;83;gb1cb385f02_0_1544"/>
            <p:cNvSpPr/>
            <p:nvPr/>
          </p:nvSpPr>
          <p:spPr>
            <a:xfrm>
              <a:off x="3961956" y="4383950"/>
              <a:ext cx="897600" cy="548700"/>
            </a:xfrm>
            <a:prstGeom prst="parallelogram">
              <a:avLst>
                <a:gd name="adj" fmla="val 153193"/>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84" name="Google Shape;84;gb1cb385f02_0_1544"/>
          <p:cNvSpPr/>
          <p:nvPr/>
        </p:nvSpPr>
        <p:spPr>
          <a:xfrm>
            <a:off x="270967" y="275000"/>
            <a:ext cx="116499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85" name="Google Shape;85;gb1cb385f02_0_1544"/>
          <p:cNvGrpSpPr/>
          <p:nvPr/>
        </p:nvGrpSpPr>
        <p:grpSpPr>
          <a:xfrm>
            <a:off x="46579" y="6029501"/>
            <a:ext cx="2124408" cy="822734"/>
            <a:chOff x="6917201" y="0"/>
            <a:chExt cx="2227777" cy="863400"/>
          </a:xfrm>
        </p:grpSpPr>
        <p:sp>
          <p:nvSpPr>
            <p:cNvPr id="86" name="Google Shape;86;gb1cb385f02_0_1544"/>
            <p:cNvSpPr/>
            <p:nvPr/>
          </p:nvSpPr>
          <p:spPr>
            <a:xfrm>
              <a:off x="7641677" y="0"/>
              <a:ext cx="1503300" cy="863400"/>
            </a:xfrm>
            <a:prstGeom prst="parallelogram">
              <a:avLst>
                <a:gd name="adj" fmla="val 158024"/>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7" name="Google Shape;87;gb1cb385f02_0_1544"/>
            <p:cNvSpPr/>
            <p:nvPr/>
          </p:nvSpPr>
          <p:spPr>
            <a:xfrm>
              <a:off x="7279439" y="0"/>
              <a:ext cx="1503300" cy="863400"/>
            </a:xfrm>
            <a:prstGeom prst="parallelogram">
              <a:avLst>
                <a:gd name="adj" fmla="val 158024"/>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8" name="Google Shape;88;gb1cb385f02_0_1544"/>
            <p:cNvSpPr/>
            <p:nvPr/>
          </p:nvSpPr>
          <p:spPr>
            <a:xfrm>
              <a:off x="6917201" y="0"/>
              <a:ext cx="1503300" cy="863400"/>
            </a:xfrm>
            <a:prstGeom prst="parallelogram">
              <a:avLst>
                <a:gd name="adj" fmla="val 158024"/>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89" name="Google Shape;89;gb1cb385f02_0_1544"/>
          <p:cNvGrpSpPr/>
          <p:nvPr/>
        </p:nvGrpSpPr>
        <p:grpSpPr>
          <a:xfrm>
            <a:off x="7848470" y="1657"/>
            <a:ext cx="4343273" cy="1681990"/>
            <a:chOff x="6917201" y="0"/>
            <a:chExt cx="2227777" cy="863400"/>
          </a:xfrm>
        </p:grpSpPr>
        <p:sp>
          <p:nvSpPr>
            <p:cNvPr id="90" name="Google Shape;90;gb1cb385f02_0_1544"/>
            <p:cNvSpPr/>
            <p:nvPr/>
          </p:nvSpPr>
          <p:spPr>
            <a:xfrm>
              <a:off x="7641677" y="0"/>
              <a:ext cx="1503300" cy="863400"/>
            </a:xfrm>
            <a:prstGeom prst="parallelogram">
              <a:avLst>
                <a:gd name="adj" fmla="val 158024"/>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1" name="Google Shape;91;gb1cb385f02_0_1544"/>
            <p:cNvSpPr/>
            <p:nvPr/>
          </p:nvSpPr>
          <p:spPr>
            <a:xfrm>
              <a:off x="7279439" y="0"/>
              <a:ext cx="1503300" cy="863400"/>
            </a:xfrm>
            <a:prstGeom prst="parallelogram">
              <a:avLst>
                <a:gd name="adj" fmla="val 158024"/>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2" name="Google Shape;92;gb1cb385f02_0_1544"/>
            <p:cNvSpPr/>
            <p:nvPr/>
          </p:nvSpPr>
          <p:spPr>
            <a:xfrm>
              <a:off x="6917201" y="0"/>
              <a:ext cx="1503300" cy="863400"/>
            </a:xfrm>
            <a:prstGeom prst="parallelogram">
              <a:avLst>
                <a:gd name="adj" fmla="val 158024"/>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93" name="Google Shape;93;gb1cb385f02_0_1544"/>
          <p:cNvSpPr txBox="1">
            <a:spLocks noGrp="1"/>
          </p:cNvSpPr>
          <p:nvPr>
            <p:ph type="title"/>
          </p:nvPr>
        </p:nvSpPr>
        <p:spPr>
          <a:xfrm>
            <a:off x="1858572" y="1734861"/>
            <a:ext cx="8489100" cy="33855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4300"/>
              <a:buNone/>
              <a:defRPr sz="4300"/>
            </a:lvl1pPr>
            <a:lvl2pPr lvl="1" algn="ctr" rtl="0">
              <a:spcBef>
                <a:spcPts val="0"/>
              </a:spcBef>
              <a:spcAft>
                <a:spcPts val="0"/>
              </a:spcAft>
              <a:buSzPts val="4300"/>
              <a:buNone/>
              <a:defRPr sz="4300"/>
            </a:lvl2pPr>
            <a:lvl3pPr lvl="2" algn="ctr" rtl="0">
              <a:spcBef>
                <a:spcPts val="0"/>
              </a:spcBef>
              <a:spcAft>
                <a:spcPts val="0"/>
              </a:spcAft>
              <a:buSzPts val="4300"/>
              <a:buNone/>
              <a:defRPr sz="4300"/>
            </a:lvl3pPr>
            <a:lvl4pPr lvl="3" algn="ctr" rtl="0">
              <a:spcBef>
                <a:spcPts val="0"/>
              </a:spcBef>
              <a:spcAft>
                <a:spcPts val="0"/>
              </a:spcAft>
              <a:buSzPts val="4300"/>
              <a:buNone/>
              <a:defRPr sz="4300"/>
            </a:lvl4pPr>
            <a:lvl5pPr lvl="4" algn="ctr" rtl="0">
              <a:spcBef>
                <a:spcPts val="0"/>
              </a:spcBef>
              <a:spcAft>
                <a:spcPts val="0"/>
              </a:spcAft>
              <a:buSzPts val="4300"/>
              <a:buNone/>
              <a:defRPr sz="4300"/>
            </a:lvl5pPr>
            <a:lvl6pPr lvl="5" algn="ctr" rtl="0">
              <a:spcBef>
                <a:spcPts val="0"/>
              </a:spcBef>
              <a:spcAft>
                <a:spcPts val="0"/>
              </a:spcAft>
              <a:buSzPts val="4300"/>
              <a:buNone/>
              <a:defRPr sz="4300"/>
            </a:lvl6pPr>
            <a:lvl7pPr lvl="6" algn="ctr" rtl="0">
              <a:spcBef>
                <a:spcPts val="0"/>
              </a:spcBef>
              <a:spcAft>
                <a:spcPts val="0"/>
              </a:spcAft>
              <a:buSzPts val="4300"/>
              <a:buNone/>
              <a:defRPr sz="4300"/>
            </a:lvl7pPr>
            <a:lvl8pPr lvl="7" algn="ctr" rtl="0">
              <a:spcBef>
                <a:spcPts val="0"/>
              </a:spcBef>
              <a:spcAft>
                <a:spcPts val="0"/>
              </a:spcAft>
              <a:buSzPts val="4300"/>
              <a:buNone/>
              <a:defRPr sz="4300"/>
            </a:lvl8pPr>
            <a:lvl9pPr lvl="8" algn="ctr" rtl="0">
              <a:spcBef>
                <a:spcPts val="0"/>
              </a:spcBef>
              <a:spcAft>
                <a:spcPts val="0"/>
              </a:spcAft>
              <a:buSzPts val="4300"/>
              <a:buNone/>
              <a:defRPr sz="4300"/>
            </a:lvl9pPr>
          </a:lstStyle>
          <a:p>
            <a:endParaRPr/>
          </a:p>
        </p:txBody>
      </p:sp>
      <p:sp>
        <p:nvSpPr>
          <p:cNvPr id="94" name="Google Shape;94;gb1cb385f02_0_1544"/>
          <p:cNvSpPr txBox="1">
            <a:spLocks noGrp="1"/>
          </p:cNvSpPr>
          <p:nvPr>
            <p:ph type="sldNum" idx="12"/>
          </p:nvPr>
        </p:nvSpPr>
        <p:spPr>
          <a:xfrm>
            <a:off x="11187645" y="6058224"/>
            <a:ext cx="731700" cy="5247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gb1cb385f02_0_1562"/>
          <p:cNvSpPr/>
          <p:nvPr/>
        </p:nvSpPr>
        <p:spPr>
          <a:xfrm flipH="1">
            <a:off x="4776900" y="2067600"/>
            <a:ext cx="7415100" cy="47904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7" name="Google Shape;97;gb1cb385f02_0_1562"/>
          <p:cNvSpPr/>
          <p:nvPr/>
        </p:nvSpPr>
        <p:spPr>
          <a:xfrm>
            <a:off x="41" y="3766000"/>
            <a:ext cx="9827100" cy="3092100"/>
          </a:xfrm>
          <a:prstGeom prst="rtTriangl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8" name="Google Shape;98;gb1cb385f02_0_1562"/>
          <p:cNvSpPr/>
          <p:nvPr/>
        </p:nvSpPr>
        <p:spPr>
          <a:xfrm>
            <a:off x="270967" y="275000"/>
            <a:ext cx="116499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9" name="Google Shape;99;gb1cb385f02_0_1562"/>
          <p:cNvSpPr txBox="1">
            <a:spLocks noGrp="1"/>
          </p:cNvSpPr>
          <p:nvPr>
            <p:ph type="title"/>
          </p:nvPr>
        </p:nvSpPr>
        <p:spPr>
          <a:xfrm>
            <a:off x="1092200" y="1127467"/>
            <a:ext cx="8565600" cy="939900"/>
          </a:xfrm>
          <a:prstGeom prst="rect">
            <a:avLst/>
          </a:prstGeom>
        </p:spPr>
        <p:txBody>
          <a:bodyPr spcFirstLastPara="1" wrap="square" lIns="121900" tIns="121900" rIns="121900" bIns="121900" anchor="t"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100" name="Google Shape;100;gb1cb385f02_0_1562"/>
          <p:cNvSpPr txBox="1">
            <a:spLocks noGrp="1"/>
          </p:cNvSpPr>
          <p:nvPr>
            <p:ph type="subTitle" idx="1"/>
          </p:nvPr>
        </p:nvSpPr>
        <p:spPr>
          <a:xfrm>
            <a:off x="1092200" y="2067600"/>
            <a:ext cx="7813200" cy="524700"/>
          </a:xfrm>
          <a:prstGeom prst="rect">
            <a:avLst/>
          </a:prstGeom>
        </p:spPr>
        <p:txBody>
          <a:bodyPr spcFirstLastPara="1" wrap="square" lIns="121900" tIns="121900" rIns="121900" bIns="121900" anchor="t" anchorCtr="0">
            <a:no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01" name="Google Shape;101;gb1cb385f02_0_1562"/>
          <p:cNvSpPr txBox="1">
            <a:spLocks noGrp="1"/>
          </p:cNvSpPr>
          <p:nvPr>
            <p:ph type="body" idx="2"/>
          </p:nvPr>
        </p:nvSpPr>
        <p:spPr>
          <a:xfrm>
            <a:off x="1092200" y="3289400"/>
            <a:ext cx="7813200" cy="27939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a:lvl1pPr>
            <a:lvl2pPr marL="914400" lvl="1" indent="-323850" rtl="0">
              <a:spcBef>
                <a:spcPts val="2100"/>
              </a:spcBef>
              <a:spcAft>
                <a:spcPts val="0"/>
              </a:spcAft>
              <a:buSzPts val="1500"/>
              <a:buChar char="○"/>
              <a:defRPr/>
            </a:lvl2pPr>
            <a:lvl3pPr marL="1371600" lvl="2" indent="-323850" rtl="0">
              <a:spcBef>
                <a:spcPts val="2100"/>
              </a:spcBef>
              <a:spcAft>
                <a:spcPts val="0"/>
              </a:spcAft>
              <a:buSzPts val="1500"/>
              <a:buChar char="■"/>
              <a:defRPr/>
            </a:lvl3pPr>
            <a:lvl4pPr marL="1828800" lvl="3" indent="-323850" rtl="0">
              <a:spcBef>
                <a:spcPts val="2100"/>
              </a:spcBef>
              <a:spcAft>
                <a:spcPts val="0"/>
              </a:spcAft>
              <a:buSzPts val="1500"/>
              <a:buChar char="●"/>
              <a:defRPr/>
            </a:lvl4pPr>
            <a:lvl5pPr marL="2286000" lvl="4" indent="-323850" rtl="0">
              <a:spcBef>
                <a:spcPts val="2100"/>
              </a:spcBef>
              <a:spcAft>
                <a:spcPts val="0"/>
              </a:spcAft>
              <a:buSzPts val="1500"/>
              <a:buChar char="○"/>
              <a:defRPr/>
            </a:lvl5pPr>
            <a:lvl6pPr marL="2743200" lvl="5" indent="-323850" rtl="0">
              <a:spcBef>
                <a:spcPts val="2100"/>
              </a:spcBef>
              <a:spcAft>
                <a:spcPts val="0"/>
              </a:spcAft>
              <a:buSzPts val="1500"/>
              <a:buChar char="■"/>
              <a:defRPr/>
            </a:lvl6pPr>
            <a:lvl7pPr marL="3200400" lvl="6" indent="-323850" rtl="0">
              <a:spcBef>
                <a:spcPts val="2100"/>
              </a:spcBef>
              <a:spcAft>
                <a:spcPts val="0"/>
              </a:spcAft>
              <a:buSzPts val="1500"/>
              <a:buChar char="●"/>
              <a:defRPr/>
            </a:lvl7pPr>
            <a:lvl8pPr marL="3657600" lvl="7" indent="-323850" rtl="0">
              <a:spcBef>
                <a:spcPts val="2100"/>
              </a:spcBef>
              <a:spcAft>
                <a:spcPts val="0"/>
              </a:spcAft>
              <a:buSzPts val="1500"/>
              <a:buChar char="○"/>
              <a:defRPr/>
            </a:lvl8pPr>
            <a:lvl9pPr marL="4114800" lvl="8" indent="-323850" rtl="0">
              <a:spcBef>
                <a:spcPts val="2100"/>
              </a:spcBef>
              <a:spcAft>
                <a:spcPts val="2100"/>
              </a:spcAft>
              <a:buSzPts val="1500"/>
              <a:buChar char="■"/>
              <a:defRPr/>
            </a:lvl9pPr>
          </a:lstStyle>
          <a:p>
            <a:endParaRPr/>
          </a:p>
        </p:txBody>
      </p:sp>
      <p:sp>
        <p:nvSpPr>
          <p:cNvPr id="102" name="Google Shape;102;gb1cb385f02_0_1562"/>
          <p:cNvSpPr txBox="1">
            <a:spLocks noGrp="1"/>
          </p:cNvSpPr>
          <p:nvPr>
            <p:ph type="sldNum" idx="12"/>
          </p:nvPr>
        </p:nvSpPr>
        <p:spPr>
          <a:xfrm>
            <a:off x="11187645" y="6058224"/>
            <a:ext cx="731700" cy="5247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gb1cb385f02_0_1570"/>
          <p:cNvSpPr/>
          <p:nvPr/>
        </p:nvSpPr>
        <p:spPr>
          <a:xfrm>
            <a:off x="41" y="3766000"/>
            <a:ext cx="9827100" cy="30921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5" name="Google Shape;105;gb1cb385f02_0_1570"/>
          <p:cNvSpPr/>
          <p:nvPr/>
        </p:nvSpPr>
        <p:spPr>
          <a:xfrm flipH="1">
            <a:off x="4776900" y="2067600"/>
            <a:ext cx="7415100" cy="4790400"/>
          </a:xfrm>
          <a:prstGeom prst="rtTriangl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6" name="Google Shape;106;gb1cb385f02_0_1570"/>
          <p:cNvSpPr/>
          <p:nvPr/>
        </p:nvSpPr>
        <p:spPr>
          <a:xfrm>
            <a:off x="270967" y="275000"/>
            <a:ext cx="116499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7" name="Google Shape;107;gb1cb385f02_0_1570"/>
          <p:cNvSpPr txBox="1">
            <a:spLocks noGrp="1"/>
          </p:cNvSpPr>
          <p:nvPr>
            <p:ph type="body" idx="1"/>
          </p:nvPr>
        </p:nvSpPr>
        <p:spPr>
          <a:xfrm>
            <a:off x="437367" y="5551333"/>
            <a:ext cx="9886800" cy="806700"/>
          </a:xfrm>
          <a:prstGeom prst="rect">
            <a:avLst/>
          </a:prstGeom>
        </p:spPr>
        <p:txBody>
          <a:bodyPr spcFirstLastPara="1" wrap="square" lIns="121900" tIns="121900" rIns="121900" bIns="121900" anchor="b" anchorCtr="0">
            <a:noAutofit/>
          </a:bodyPr>
          <a:lstStyle>
            <a:lvl1pPr marL="457200" lvl="0" indent="-228600" rtl="0">
              <a:lnSpc>
                <a:spcPct val="100000"/>
              </a:lnSpc>
              <a:spcBef>
                <a:spcPts val="0"/>
              </a:spcBef>
              <a:spcAft>
                <a:spcPts val="0"/>
              </a:spcAft>
              <a:buSzPts val="1700"/>
              <a:buNone/>
              <a:defRPr/>
            </a:lvl1pPr>
          </a:lstStyle>
          <a:p>
            <a:endParaRPr/>
          </a:p>
        </p:txBody>
      </p:sp>
      <p:sp>
        <p:nvSpPr>
          <p:cNvPr id="108" name="Google Shape;108;gb1cb385f02_0_1570"/>
          <p:cNvSpPr txBox="1">
            <a:spLocks noGrp="1"/>
          </p:cNvSpPr>
          <p:nvPr>
            <p:ph type="sldNum" idx="12"/>
          </p:nvPr>
        </p:nvSpPr>
        <p:spPr>
          <a:xfrm>
            <a:off x="11187645" y="6058224"/>
            <a:ext cx="731700" cy="5247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gb1cb385f02_0_1472"/>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rtl="0">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1pPr>
            <a:lvl2pPr lvl="1" rtl="0">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2pPr>
            <a:lvl3pPr lvl="2" rtl="0">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3pPr>
            <a:lvl4pPr lvl="3" rtl="0">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4pPr>
            <a:lvl5pPr lvl="4" rtl="0">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5pPr>
            <a:lvl6pPr lvl="5" rtl="0">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6pPr>
            <a:lvl7pPr lvl="6" rtl="0">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7pPr>
            <a:lvl8pPr lvl="7" rtl="0">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8pPr>
            <a:lvl9pPr lvl="8" rtl="0">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9pPr>
          </a:lstStyle>
          <a:p>
            <a:endParaRPr/>
          </a:p>
        </p:txBody>
      </p:sp>
      <p:sp>
        <p:nvSpPr>
          <p:cNvPr id="7" name="Google Shape;7;gb1cb385f02_0_1472"/>
          <p:cNvSpPr txBox="1">
            <a:spLocks noGrp="1"/>
          </p:cNvSpPr>
          <p:nvPr>
            <p:ph type="body" idx="1"/>
          </p:nvPr>
        </p:nvSpPr>
        <p:spPr>
          <a:xfrm>
            <a:off x="415600" y="1536633"/>
            <a:ext cx="11360700" cy="4521600"/>
          </a:xfrm>
          <a:prstGeom prst="rect">
            <a:avLst/>
          </a:prstGeom>
          <a:noFill/>
          <a:ln>
            <a:noFill/>
          </a:ln>
        </p:spPr>
        <p:txBody>
          <a:bodyPr spcFirstLastPara="1" wrap="square" lIns="121900" tIns="121900" rIns="121900" bIns="121900" anchor="t" anchorCtr="0">
            <a:noAutofit/>
          </a:bodyPr>
          <a:lstStyle>
            <a:lvl1pPr marL="457200" lvl="0" indent="-336550" rtl="0">
              <a:lnSpc>
                <a:spcPct val="115000"/>
              </a:lnSpc>
              <a:spcBef>
                <a:spcPts val="0"/>
              </a:spcBef>
              <a:spcAft>
                <a:spcPts val="0"/>
              </a:spcAft>
              <a:buClr>
                <a:schemeClr val="dk2"/>
              </a:buClr>
              <a:buSzPts val="1700"/>
              <a:buFont typeface="Calibri"/>
              <a:buChar char="●"/>
              <a:defRPr sz="1700">
                <a:solidFill>
                  <a:schemeClr val="dk2"/>
                </a:solidFill>
                <a:latin typeface="Calibri"/>
                <a:ea typeface="Calibri"/>
                <a:cs typeface="Calibri"/>
                <a:sym typeface="Calibri"/>
              </a:defRPr>
            </a:lvl1pPr>
            <a:lvl2pPr marL="914400" lvl="1" indent="-323850" rtl="0">
              <a:lnSpc>
                <a:spcPct val="115000"/>
              </a:lnSpc>
              <a:spcBef>
                <a:spcPts val="2100"/>
              </a:spcBef>
              <a:spcAft>
                <a:spcPts val="0"/>
              </a:spcAft>
              <a:buClr>
                <a:schemeClr val="dk2"/>
              </a:buClr>
              <a:buSzPts val="1500"/>
              <a:buFont typeface="Calibri"/>
              <a:buChar char="○"/>
              <a:defRPr sz="1500">
                <a:solidFill>
                  <a:schemeClr val="dk2"/>
                </a:solidFill>
                <a:latin typeface="Calibri"/>
                <a:ea typeface="Calibri"/>
                <a:cs typeface="Calibri"/>
                <a:sym typeface="Calibri"/>
              </a:defRPr>
            </a:lvl2pPr>
            <a:lvl3pPr marL="1371600" lvl="2" indent="-323850" rtl="0">
              <a:lnSpc>
                <a:spcPct val="115000"/>
              </a:lnSpc>
              <a:spcBef>
                <a:spcPts val="2100"/>
              </a:spcBef>
              <a:spcAft>
                <a:spcPts val="0"/>
              </a:spcAft>
              <a:buClr>
                <a:schemeClr val="dk2"/>
              </a:buClr>
              <a:buSzPts val="1500"/>
              <a:buFont typeface="Calibri"/>
              <a:buChar char="■"/>
              <a:defRPr sz="1500">
                <a:solidFill>
                  <a:schemeClr val="dk2"/>
                </a:solidFill>
                <a:latin typeface="Calibri"/>
                <a:ea typeface="Calibri"/>
                <a:cs typeface="Calibri"/>
                <a:sym typeface="Calibri"/>
              </a:defRPr>
            </a:lvl3pPr>
            <a:lvl4pPr marL="1828800" lvl="3" indent="-323850" rtl="0">
              <a:lnSpc>
                <a:spcPct val="115000"/>
              </a:lnSpc>
              <a:spcBef>
                <a:spcPts val="2100"/>
              </a:spcBef>
              <a:spcAft>
                <a:spcPts val="0"/>
              </a:spcAft>
              <a:buClr>
                <a:schemeClr val="dk2"/>
              </a:buClr>
              <a:buSzPts val="1500"/>
              <a:buFont typeface="Calibri"/>
              <a:buChar char="●"/>
              <a:defRPr sz="1500">
                <a:solidFill>
                  <a:schemeClr val="dk2"/>
                </a:solidFill>
                <a:latin typeface="Calibri"/>
                <a:ea typeface="Calibri"/>
                <a:cs typeface="Calibri"/>
                <a:sym typeface="Calibri"/>
              </a:defRPr>
            </a:lvl4pPr>
            <a:lvl5pPr marL="2286000" lvl="4" indent="-323850" rtl="0">
              <a:lnSpc>
                <a:spcPct val="115000"/>
              </a:lnSpc>
              <a:spcBef>
                <a:spcPts val="2100"/>
              </a:spcBef>
              <a:spcAft>
                <a:spcPts val="0"/>
              </a:spcAft>
              <a:buClr>
                <a:schemeClr val="dk2"/>
              </a:buClr>
              <a:buSzPts val="1500"/>
              <a:buFont typeface="Calibri"/>
              <a:buChar char="○"/>
              <a:defRPr sz="1500">
                <a:solidFill>
                  <a:schemeClr val="dk2"/>
                </a:solidFill>
                <a:latin typeface="Calibri"/>
                <a:ea typeface="Calibri"/>
                <a:cs typeface="Calibri"/>
                <a:sym typeface="Calibri"/>
              </a:defRPr>
            </a:lvl5pPr>
            <a:lvl6pPr marL="2743200" lvl="5" indent="-323850" rtl="0">
              <a:lnSpc>
                <a:spcPct val="115000"/>
              </a:lnSpc>
              <a:spcBef>
                <a:spcPts val="2100"/>
              </a:spcBef>
              <a:spcAft>
                <a:spcPts val="0"/>
              </a:spcAft>
              <a:buClr>
                <a:schemeClr val="dk2"/>
              </a:buClr>
              <a:buSzPts val="1500"/>
              <a:buFont typeface="Calibri"/>
              <a:buChar char="■"/>
              <a:defRPr sz="1500">
                <a:solidFill>
                  <a:schemeClr val="dk2"/>
                </a:solidFill>
                <a:latin typeface="Calibri"/>
                <a:ea typeface="Calibri"/>
                <a:cs typeface="Calibri"/>
                <a:sym typeface="Calibri"/>
              </a:defRPr>
            </a:lvl6pPr>
            <a:lvl7pPr marL="3200400" lvl="6" indent="-323850" rtl="0">
              <a:lnSpc>
                <a:spcPct val="115000"/>
              </a:lnSpc>
              <a:spcBef>
                <a:spcPts val="2100"/>
              </a:spcBef>
              <a:spcAft>
                <a:spcPts val="0"/>
              </a:spcAft>
              <a:buClr>
                <a:schemeClr val="dk2"/>
              </a:buClr>
              <a:buSzPts val="1500"/>
              <a:buFont typeface="Calibri"/>
              <a:buChar char="●"/>
              <a:defRPr sz="1500">
                <a:solidFill>
                  <a:schemeClr val="dk2"/>
                </a:solidFill>
                <a:latin typeface="Calibri"/>
                <a:ea typeface="Calibri"/>
                <a:cs typeface="Calibri"/>
                <a:sym typeface="Calibri"/>
              </a:defRPr>
            </a:lvl7pPr>
            <a:lvl8pPr marL="3657600" lvl="7" indent="-323850" rtl="0">
              <a:lnSpc>
                <a:spcPct val="115000"/>
              </a:lnSpc>
              <a:spcBef>
                <a:spcPts val="2100"/>
              </a:spcBef>
              <a:spcAft>
                <a:spcPts val="0"/>
              </a:spcAft>
              <a:buClr>
                <a:schemeClr val="dk2"/>
              </a:buClr>
              <a:buSzPts val="1500"/>
              <a:buFont typeface="Calibri"/>
              <a:buChar char="○"/>
              <a:defRPr sz="1500">
                <a:solidFill>
                  <a:schemeClr val="dk2"/>
                </a:solidFill>
                <a:latin typeface="Calibri"/>
                <a:ea typeface="Calibri"/>
                <a:cs typeface="Calibri"/>
                <a:sym typeface="Calibri"/>
              </a:defRPr>
            </a:lvl8pPr>
            <a:lvl9pPr marL="4114800" lvl="8" indent="-323850" rtl="0">
              <a:lnSpc>
                <a:spcPct val="115000"/>
              </a:lnSpc>
              <a:spcBef>
                <a:spcPts val="2100"/>
              </a:spcBef>
              <a:spcAft>
                <a:spcPts val="2100"/>
              </a:spcAft>
              <a:buClr>
                <a:schemeClr val="dk2"/>
              </a:buClr>
              <a:buSzPts val="1500"/>
              <a:buFont typeface="Calibri"/>
              <a:buChar char="■"/>
              <a:defRPr sz="1500">
                <a:solidFill>
                  <a:schemeClr val="dk2"/>
                </a:solidFill>
                <a:latin typeface="Calibri"/>
                <a:ea typeface="Calibri"/>
                <a:cs typeface="Calibri"/>
                <a:sym typeface="Calibri"/>
              </a:defRPr>
            </a:lvl9pPr>
          </a:lstStyle>
          <a:p>
            <a:endParaRPr/>
          </a:p>
        </p:txBody>
      </p:sp>
      <p:sp>
        <p:nvSpPr>
          <p:cNvPr id="8" name="Google Shape;8;gb1cb385f02_0_1472"/>
          <p:cNvSpPr txBox="1">
            <a:spLocks noGrp="1"/>
          </p:cNvSpPr>
          <p:nvPr>
            <p:ph type="sldNum" idx="12"/>
          </p:nvPr>
        </p:nvSpPr>
        <p:spPr>
          <a:xfrm>
            <a:off x="11187645" y="6058224"/>
            <a:ext cx="731700" cy="524700"/>
          </a:xfrm>
          <a:prstGeom prst="rect">
            <a:avLst/>
          </a:prstGeom>
          <a:noFill/>
          <a:ln>
            <a:noFill/>
          </a:ln>
        </p:spPr>
        <p:txBody>
          <a:bodyPr spcFirstLastPara="1" wrap="square" lIns="121900" tIns="121900" rIns="121900" bIns="121900" anchor="ctr" anchorCtr="0">
            <a:noAutofit/>
          </a:bodyPr>
          <a:lstStyle>
            <a:lvl1pPr lvl="0" algn="r" rtl="0">
              <a:buNone/>
              <a:defRPr sz="1300">
                <a:solidFill>
                  <a:schemeClr val="dk2"/>
                </a:solidFill>
                <a:latin typeface="Nunito"/>
                <a:ea typeface="Nunito"/>
                <a:cs typeface="Nunito"/>
                <a:sym typeface="Nunito"/>
              </a:defRPr>
            </a:lvl1pPr>
            <a:lvl2pPr lvl="1" algn="r" rtl="0">
              <a:buNone/>
              <a:defRPr sz="1300">
                <a:solidFill>
                  <a:schemeClr val="dk2"/>
                </a:solidFill>
                <a:latin typeface="Nunito"/>
                <a:ea typeface="Nunito"/>
                <a:cs typeface="Nunito"/>
                <a:sym typeface="Nunito"/>
              </a:defRPr>
            </a:lvl2pPr>
            <a:lvl3pPr lvl="2" algn="r" rtl="0">
              <a:buNone/>
              <a:defRPr sz="1300">
                <a:solidFill>
                  <a:schemeClr val="dk2"/>
                </a:solidFill>
                <a:latin typeface="Nunito"/>
                <a:ea typeface="Nunito"/>
                <a:cs typeface="Nunito"/>
                <a:sym typeface="Nunito"/>
              </a:defRPr>
            </a:lvl3pPr>
            <a:lvl4pPr lvl="3" algn="r" rtl="0">
              <a:buNone/>
              <a:defRPr sz="1300">
                <a:solidFill>
                  <a:schemeClr val="dk2"/>
                </a:solidFill>
                <a:latin typeface="Nunito"/>
                <a:ea typeface="Nunito"/>
                <a:cs typeface="Nunito"/>
                <a:sym typeface="Nunito"/>
              </a:defRPr>
            </a:lvl4pPr>
            <a:lvl5pPr lvl="4" algn="r" rtl="0">
              <a:buNone/>
              <a:defRPr sz="1300">
                <a:solidFill>
                  <a:schemeClr val="dk2"/>
                </a:solidFill>
                <a:latin typeface="Nunito"/>
                <a:ea typeface="Nunito"/>
                <a:cs typeface="Nunito"/>
                <a:sym typeface="Nunito"/>
              </a:defRPr>
            </a:lvl5pPr>
            <a:lvl6pPr lvl="5" algn="r" rtl="0">
              <a:buNone/>
              <a:defRPr sz="1300">
                <a:solidFill>
                  <a:schemeClr val="dk2"/>
                </a:solidFill>
                <a:latin typeface="Nunito"/>
                <a:ea typeface="Nunito"/>
                <a:cs typeface="Nunito"/>
                <a:sym typeface="Nunito"/>
              </a:defRPr>
            </a:lvl6pPr>
            <a:lvl7pPr lvl="6" algn="r" rtl="0">
              <a:buNone/>
              <a:defRPr sz="1300">
                <a:solidFill>
                  <a:schemeClr val="dk2"/>
                </a:solidFill>
                <a:latin typeface="Nunito"/>
                <a:ea typeface="Nunito"/>
                <a:cs typeface="Nunito"/>
                <a:sym typeface="Nunito"/>
              </a:defRPr>
            </a:lvl7pPr>
            <a:lvl8pPr lvl="7" algn="r" rtl="0">
              <a:buNone/>
              <a:defRPr sz="1300">
                <a:solidFill>
                  <a:schemeClr val="dk2"/>
                </a:solidFill>
                <a:latin typeface="Nunito"/>
                <a:ea typeface="Nunito"/>
                <a:cs typeface="Nunito"/>
                <a:sym typeface="Nunito"/>
              </a:defRPr>
            </a:lvl8pPr>
            <a:lvl9pPr lvl="8" algn="r" rtl="0">
              <a:buNone/>
              <a:defRPr sz="13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hyperlink" Target="https://www.indeed.com/companies?from=gnav-title-webapp" TargetMode="External"/><Relationship Id="rId7" Type="http://schemas.openxmlformats.org/officeDocument/2006/relationships/hyperlink" Target="https://www.indeed.com/career/salaries" TargetMode="External"/><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hyperlink" Target="https://medium.com/bb-tutorials-and-thoughts/angular-understanding-angular-lifecycle-hooks-with-a-sample-project-375a61882478" TargetMode="External"/><Relationship Id="rId5" Type="http://schemas.openxmlformats.org/officeDocument/2006/relationships/hyperlink" Target="https://github.com/cheeriojs/cheerio" TargetMode="External"/><Relationship Id="rId4" Type="http://schemas.openxmlformats.org/officeDocument/2006/relationships/hyperlink" Target="https://www.indeed.com/?from=gnav-acme--discovery-webapp"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1C232"/>
        </a:solidFill>
        <a:effectLst/>
      </p:bgPr>
    </p:bg>
    <p:spTree>
      <p:nvGrpSpPr>
        <p:cNvPr id="1" name="Shape 133"/>
        <p:cNvGrpSpPr/>
        <p:nvPr/>
      </p:nvGrpSpPr>
      <p:grpSpPr>
        <a:xfrm>
          <a:off x="0" y="0"/>
          <a:ext cx="0" cy="0"/>
          <a:chOff x="0" y="0"/>
          <a:chExt cx="0" cy="0"/>
        </a:xfrm>
      </p:grpSpPr>
      <p:sp>
        <p:nvSpPr>
          <p:cNvPr id="134" name="Google Shape;134;p1"/>
          <p:cNvSpPr txBox="1">
            <a:spLocks noGrp="1"/>
          </p:cNvSpPr>
          <p:nvPr>
            <p:ph type="ctrTitle"/>
          </p:nvPr>
        </p:nvSpPr>
        <p:spPr>
          <a:xfrm>
            <a:off x="6746628" y="1783959"/>
            <a:ext cx="4645250" cy="288911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alibri"/>
              <a:buNone/>
            </a:pPr>
            <a:r>
              <a:rPr lang="en-US" b="1"/>
              <a:t>Job Finding System</a:t>
            </a:r>
            <a:endParaRPr b="1"/>
          </a:p>
        </p:txBody>
      </p:sp>
      <p:sp>
        <p:nvSpPr>
          <p:cNvPr id="135" name="Google Shape;135;p1"/>
          <p:cNvSpPr/>
          <p:nvPr/>
        </p:nvSpPr>
        <p:spPr>
          <a:xfrm flipH="1">
            <a:off x="0" y="0"/>
            <a:ext cx="6172782" cy="6858000"/>
          </a:xfrm>
          <a:custGeom>
            <a:avLst/>
            <a:gdLst/>
            <a:ahLst/>
            <a:cxnLst/>
            <a:rect l="l" t="t" r="r" b="b"/>
            <a:pathLst>
              <a:path w="6172782" h="6858000" extrusionOk="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136" name="Google Shape;136;p1"/>
          <p:cNvPicPr preferRelativeResize="0"/>
          <p:nvPr/>
        </p:nvPicPr>
        <p:blipFill rotWithShape="1">
          <a:blip r:embed="rId3">
            <a:alphaModFix/>
          </a:blip>
          <a:srcRect l="32062" r="9302" b="-1"/>
          <a:stretch/>
        </p:blipFill>
        <p:spPr>
          <a:xfrm>
            <a:off x="20" y="10"/>
            <a:ext cx="6024154" cy="6858000"/>
          </a:xfrm>
          <a:custGeom>
            <a:avLst/>
            <a:gdLst/>
            <a:ahLst/>
            <a:cxnLst/>
            <a:rect l="l" t="t" r="r" b="b"/>
            <a:pathLst>
              <a:path w="6024154" h="6858000" extrusionOk="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6"/>
          <p:cNvSpPr/>
          <p:nvPr/>
        </p:nvSpPr>
        <p:spPr>
          <a:xfrm rot="-5400000">
            <a:off x="800100" y="1491343"/>
            <a:ext cx="3333749" cy="3499103"/>
          </a:xfrm>
          <a:prstGeom prst="downArrow">
            <a:avLst>
              <a:gd name="adj1" fmla="val 100000"/>
              <a:gd name="adj2" fmla="val 15788"/>
            </a:avLst>
          </a:prstGeom>
          <a:solidFill>
            <a:srgbClr val="4040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6" name="Google Shape;206;p6"/>
          <p:cNvSpPr/>
          <p:nvPr/>
        </p:nvSpPr>
        <p:spPr>
          <a:xfrm>
            <a:off x="1028700" y="1967266"/>
            <a:ext cx="2628900" cy="2547257"/>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None/>
            </a:pPr>
            <a:r>
              <a:rPr lang="en-US" sz="3200" b="1">
                <a:solidFill>
                  <a:srgbClr val="FFFFFF"/>
                </a:solidFill>
                <a:latin typeface="Calibri"/>
                <a:ea typeface="Calibri"/>
                <a:cs typeface="Calibri"/>
                <a:sym typeface="Calibri"/>
              </a:rPr>
              <a:t>Front-End</a:t>
            </a:r>
            <a:endParaRPr sz="3200" b="0" i="0" u="none" strike="noStrike" cap="none">
              <a:solidFill>
                <a:srgbClr val="FFFFFF"/>
              </a:solidFill>
              <a:latin typeface="Calibri"/>
              <a:ea typeface="Calibri"/>
              <a:cs typeface="Calibri"/>
              <a:sym typeface="Calibri"/>
            </a:endParaRPr>
          </a:p>
        </p:txBody>
      </p:sp>
      <p:sp>
        <p:nvSpPr>
          <p:cNvPr id="207" name="Google Shape;207;p6"/>
          <p:cNvSpPr txBox="1"/>
          <p:nvPr/>
        </p:nvSpPr>
        <p:spPr>
          <a:xfrm>
            <a:off x="4990650" y="1602950"/>
            <a:ext cx="6758700" cy="3333900"/>
          </a:xfrm>
          <a:prstGeom prst="rect">
            <a:avLst/>
          </a:prstGeom>
          <a:noFill/>
          <a:ln>
            <a:noFill/>
          </a:ln>
        </p:spPr>
        <p:txBody>
          <a:bodyPr spcFirstLastPara="1" wrap="square" lIns="91425" tIns="91425" rIns="91425" bIns="91425" anchor="t" anchorCtr="0">
            <a:noAutofit/>
          </a:bodyPr>
          <a:lstStyle/>
          <a:p>
            <a:pPr marL="457200" lvl="0" indent="-355600" algn="l" rtl="0">
              <a:spcBef>
                <a:spcPts val="0"/>
              </a:spcBef>
              <a:spcAft>
                <a:spcPts val="0"/>
              </a:spcAft>
              <a:buSzPts val="2000"/>
              <a:buFont typeface="Calibri"/>
              <a:buChar char="●"/>
            </a:pPr>
            <a:r>
              <a:rPr lang="en-US" sz="2000">
                <a:latin typeface="Calibri"/>
                <a:ea typeface="Calibri"/>
                <a:cs typeface="Calibri"/>
                <a:sym typeface="Calibri"/>
              </a:rPr>
              <a:t>Registration page, Login UI page.</a:t>
            </a:r>
            <a:endParaRPr sz="2000">
              <a:latin typeface="Calibri"/>
              <a:ea typeface="Calibri"/>
              <a:cs typeface="Calibri"/>
              <a:sym typeface="Calibri"/>
            </a:endParaRPr>
          </a:p>
          <a:p>
            <a:pPr marL="457200" lvl="0" indent="-355600" algn="l" rtl="0">
              <a:spcBef>
                <a:spcPts val="0"/>
              </a:spcBef>
              <a:spcAft>
                <a:spcPts val="0"/>
              </a:spcAft>
              <a:buSzPts val="2000"/>
              <a:buFont typeface="Calibri"/>
              <a:buChar char="●"/>
            </a:pPr>
            <a:r>
              <a:rPr lang="en-US" sz="2000">
                <a:latin typeface="Calibri"/>
                <a:ea typeface="Calibri"/>
                <a:cs typeface="Calibri"/>
                <a:sym typeface="Calibri"/>
              </a:rPr>
              <a:t>Job Description, Career Advice</a:t>
            </a:r>
            <a:endParaRPr sz="2000">
              <a:latin typeface="Calibri"/>
              <a:ea typeface="Calibri"/>
              <a:cs typeface="Calibri"/>
              <a:sym typeface="Calibri"/>
            </a:endParaRPr>
          </a:p>
          <a:p>
            <a:pPr marL="457200" lvl="0" indent="-355600" algn="l" rtl="0">
              <a:spcBef>
                <a:spcPts val="0"/>
              </a:spcBef>
              <a:spcAft>
                <a:spcPts val="0"/>
              </a:spcAft>
              <a:buSzPts val="2000"/>
              <a:buFont typeface="Calibri"/>
              <a:buChar char="●"/>
            </a:pPr>
            <a:r>
              <a:rPr lang="en-US" sz="2000">
                <a:latin typeface="Calibri"/>
                <a:ea typeface="Calibri"/>
                <a:cs typeface="Calibri"/>
                <a:sym typeface="Calibri"/>
              </a:rPr>
              <a:t>Validation columns for details.</a:t>
            </a:r>
            <a:endParaRPr sz="2000">
              <a:latin typeface="Calibri"/>
              <a:ea typeface="Calibri"/>
              <a:cs typeface="Calibri"/>
              <a:sym typeface="Calibri"/>
            </a:endParaRPr>
          </a:p>
          <a:p>
            <a:pPr marL="457200" lvl="0" indent="-355600" algn="l" rtl="0">
              <a:spcBef>
                <a:spcPts val="0"/>
              </a:spcBef>
              <a:spcAft>
                <a:spcPts val="0"/>
              </a:spcAft>
              <a:buSzPts val="2000"/>
              <a:buFont typeface="Calibri"/>
              <a:buChar char="●"/>
            </a:pPr>
            <a:r>
              <a:rPr lang="en-US" sz="2000">
                <a:latin typeface="Calibri"/>
                <a:ea typeface="Calibri"/>
                <a:cs typeface="Calibri"/>
                <a:sym typeface="Calibri"/>
              </a:rPr>
              <a:t>Responsive UI.</a:t>
            </a:r>
            <a:endParaRPr sz="2000">
              <a:latin typeface="Calibri"/>
              <a:ea typeface="Calibri"/>
              <a:cs typeface="Calibri"/>
              <a:sym typeface="Calibri"/>
            </a:endParaRPr>
          </a:p>
          <a:p>
            <a:pPr marL="45720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ga1b4288b6f_5_8"/>
          <p:cNvSpPr/>
          <p:nvPr/>
        </p:nvSpPr>
        <p:spPr>
          <a:xfrm rot="-5400000">
            <a:off x="800223" y="1491369"/>
            <a:ext cx="3333600" cy="3499200"/>
          </a:xfrm>
          <a:prstGeom prst="downArrow">
            <a:avLst>
              <a:gd name="adj1" fmla="val 100000"/>
              <a:gd name="adj2" fmla="val 15788"/>
            </a:avLst>
          </a:prstGeom>
          <a:solidFill>
            <a:srgbClr val="4040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3" name="Google Shape;213;ga1b4288b6f_5_8"/>
          <p:cNvSpPr/>
          <p:nvPr/>
        </p:nvSpPr>
        <p:spPr>
          <a:xfrm>
            <a:off x="1028700" y="1967266"/>
            <a:ext cx="2628900" cy="254730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r>
              <a:rPr lang="en-US" sz="3200" b="1">
                <a:solidFill>
                  <a:srgbClr val="FFFFFF"/>
                </a:solidFill>
                <a:latin typeface="Calibri"/>
                <a:ea typeface="Calibri"/>
                <a:cs typeface="Calibri"/>
                <a:sym typeface="Calibri"/>
              </a:rPr>
              <a:t>Back-End</a:t>
            </a:r>
            <a:endParaRPr sz="3200" b="0" i="0" u="none" strike="noStrike" cap="none">
              <a:solidFill>
                <a:srgbClr val="FFFFFF"/>
              </a:solidFill>
              <a:latin typeface="Calibri"/>
              <a:ea typeface="Calibri"/>
              <a:cs typeface="Calibri"/>
              <a:sym typeface="Calibri"/>
            </a:endParaRPr>
          </a:p>
        </p:txBody>
      </p:sp>
      <p:sp>
        <p:nvSpPr>
          <p:cNvPr id="214" name="Google Shape;214;ga1b4288b6f_5_8"/>
          <p:cNvSpPr txBox="1"/>
          <p:nvPr/>
        </p:nvSpPr>
        <p:spPr>
          <a:xfrm>
            <a:off x="4990650" y="871550"/>
            <a:ext cx="6758700" cy="40653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endParaRPr sz="2000">
              <a:latin typeface="Calibri"/>
              <a:ea typeface="Calibri"/>
              <a:cs typeface="Calibri"/>
              <a:sym typeface="Calibri"/>
            </a:endParaRPr>
          </a:p>
          <a:p>
            <a:pPr marL="457200" lvl="0" indent="0" algn="l" rtl="0">
              <a:spcBef>
                <a:spcPts val="0"/>
              </a:spcBef>
              <a:spcAft>
                <a:spcPts val="0"/>
              </a:spcAft>
              <a:buNone/>
            </a:pPr>
            <a:endParaRPr sz="2000">
              <a:latin typeface="Calibri"/>
              <a:ea typeface="Calibri"/>
              <a:cs typeface="Calibri"/>
              <a:sym typeface="Calibri"/>
            </a:endParaRPr>
          </a:p>
          <a:p>
            <a:pPr marL="457200" lvl="0" indent="0" algn="l" rtl="0">
              <a:spcBef>
                <a:spcPts val="0"/>
              </a:spcBef>
              <a:spcAft>
                <a:spcPts val="0"/>
              </a:spcAft>
              <a:buNone/>
            </a:pPr>
            <a:endParaRPr sz="2000">
              <a:latin typeface="Calibri"/>
              <a:ea typeface="Calibri"/>
              <a:cs typeface="Calibri"/>
              <a:sym typeface="Calibri"/>
            </a:endParaRPr>
          </a:p>
          <a:p>
            <a:pPr marL="457200" lvl="0" indent="0" algn="l" rtl="0">
              <a:spcBef>
                <a:spcPts val="0"/>
              </a:spcBef>
              <a:spcAft>
                <a:spcPts val="0"/>
              </a:spcAft>
              <a:buNone/>
            </a:pPr>
            <a:endParaRPr sz="2000">
              <a:latin typeface="Calibri"/>
              <a:ea typeface="Calibri"/>
              <a:cs typeface="Calibri"/>
              <a:sym typeface="Calibri"/>
            </a:endParaRPr>
          </a:p>
          <a:p>
            <a:pPr marL="457200" lvl="0" indent="-355600" algn="l" rtl="0">
              <a:spcBef>
                <a:spcPts val="0"/>
              </a:spcBef>
              <a:spcAft>
                <a:spcPts val="0"/>
              </a:spcAft>
              <a:buSzPts val="2000"/>
              <a:buFont typeface="Calibri"/>
              <a:buChar char="●"/>
            </a:pPr>
            <a:r>
              <a:rPr lang="en-US" sz="2000">
                <a:latin typeface="Calibri"/>
                <a:ea typeface="Calibri"/>
                <a:cs typeface="Calibri"/>
                <a:sym typeface="Calibri"/>
              </a:rPr>
              <a:t>Express JS and Node JS.</a:t>
            </a:r>
            <a:endParaRPr sz="2000">
              <a:latin typeface="Calibri"/>
              <a:ea typeface="Calibri"/>
              <a:cs typeface="Calibri"/>
              <a:sym typeface="Calibri"/>
            </a:endParaRPr>
          </a:p>
          <a:p>
            <a:pPr marL="457200" lvl="0" indent="-355600" algn="l" rtl="0">
              <a:spcBef>
                <a:spcPts val="0"/>
              </a:spcBef>
              <a:spcAft>
                <a:spcPts val="0"/>
              </a:spcAft>
              <a:buSzPts val="2000"/>
              <a:buFont typeface="Calibri"/>
              <a:buChar char="●"/>
            </a:pPr>
            <a:r>
              <a:rPr lang="en-US" sz="2000">
                <a:latin typeface="Calibri"/>
                <a:ea typeface="Calibri"/>
                <a:cs typeface="Calibri"/>
                <a:sym typeface="Calibri"/>
              </a:rPr>
              <a:t>Usage of several API’s.</a:t>
            </a:r>
            <a:endParaRPr sz="2000">
              <a:latin typeface="Calibri"/>
              <a:ea typeface="Calibri"/>
              <a:cs typeface="Calibri"/>
              <a:sym typeface="Calibri"/>
            </a:endParaRPr>
          </a:p>
          <a:p>
            <a:pPr marL="457200" lvl="0" indent="-355600" algn="l" rtl="0">
              <a:spcBef>
                <a:spcPts val="0"/>
              </a:spcBef>
              <a:spcAft>
                <a:spcPts val="0"/>
              </a:spcAft>
              <a:buSzPts val="2000"/>
              <a:buFont typeface="Calibri"/>
              <a:buChar char="●"/>
            </a:pPr>
            <a:r>
              <a:rPr lang="en-US" sz="2000">
                <a:latin typeface="Calibri"/>
                <a:ea typeface="Calibri"/>
                <a:cs typeface="Calibri"/>
                <a:sym typeface="Calibri"/>
              </a:rPr>
              <a:t>A responsive user interface.</a:t>
            </a:r>
            <a:endParaRPr sz="20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gb1cb385f02_0_1608"/>
          <p:cNvSpPr txBox="1">
            <a:spLocks noGrp="1"/>
          </p:cNvSpPr>
          <p:nvPr>
            <p:ph type="title"/>
          </p:nvPr>
        </p:nvSpPr>
        <p:spPr>
          <a:xfrm>
            <a:off x="838200" y="365125"/>
            <a:ext cx="10515600" cy="6819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Working screens</a:t>
            </a:r>
            <a:endParaRPr/>
          </a:p>
        </p:txBody>
      </p:sp>
      <p:sp>
        <p:nvSpPr>
          <p:cNvPr id="220" name="Google Shape;220;gb1cb385f02_0_1608"/>
          <p:cNvSpPr txBox="1">
            <a:spLocks noGrp="1"/>
          </p:cNvSpPr>
          <p:nvPr>
            <p:ph type="body" idx="1"/>
          </p:nvPr>
        </p:nvSpPr>
        <p:spPr>
          <a:xfrm>
            <a:off x="838200" y="1188600"/>
            <a:ext cx="10515600" cy="4988100"/>
          </a:xfrm>
          <a:prstGeom prst="rect">
            <a:avLst/>
          </a:prstGeom>
        </p:spPr>
        <p:txBody>
          <a:bodyPr spcFirstLastPara="1" wrap="square" lIns="91425" tIns="45700" rIns="91425" bIns="45700" anchor="t" anchorCtr="0">
            <a:noAutofit/>
          </a:bodyPr>
          <a:lstStyle/>
          <a:p>
            <a:pPr marL="0" lvl="0" indent="0" algn="l" rtl="0">
              <a:spcBef>
                <a:spcPts val="1000"/>
              </a:spcBef>
              <a:spcAft>
                <a:spcPts val="2100"/>
              </a:spcAft>
              <a:buNone/>
            </a:pPr>
            <a:endParaRPr lang="en-US" dirty="0"/>
          </a:p>
          <a:p>
            <a:pPr marL="0" lvl="0" indent="0" algn="l" rtl="0">
              <a:spcBef>
                <a:spcPts val="1000"/>
              </a:spcBef>
              <a:spcAft>
                <a:spcPts val="2100"/>
              </a:spcAft>
              <a:buNone/>
            </a:pPr>
            <a:endParaRPr dirty="0"/>
          </a:p>
        </p:txBody>
      </p:sp>
      <p:sp>
        <p:nvSpPr>
          <p:cNvPr id="221" name="Google Shape;221;gb1cb385f02_0_1608"/>
          <p:cNvSpPr txBox="1"/>
          <p:nvPr/>
        </p:nvSpPr>
        <p:spPr>
          <a:xfrm>
            <a:off x="1018800" y="1435300"/>
            <a:ext cx="2537700" cy="25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Calibri"/>
                <a:ea typeface="Calibri"/>
                <a:cs typeface="Calibri"/>
                <a:sym typeface="Calibri"/>
              </a:rPr>
              <a:t>Registration page:</a:t>
            </a:r>
          </a:p>
          <a:p>
            <a:pPr marL="0" lvl="0" indent="0" algn="l" rtl="0">
              <a:spcBef>
                <a:spcPts val="0"/>
              </a:spcBef>
              <a:spcAft>
                <a:spcPts val="0"/>
              </a:spcAft>
              <a:buNone/>
            </a:pPr>
            <a:endParaRPr dirty="0">
              <a:latin typeface="Calibri"/>
              <a:ea typeface="Calibri"/>
              <a:cs typeface="Calibri"/>
              <a:sym typeface="Calibri"/>
            </a:endParaRPr>
          </a:p>
        </p:txBody>
      </p:sp>
      <p:sp>
        <p:nvSpPr>
          <p:cNvPr id="222" name="Google Shape;222;gb1cb385f02_0_1608"/>
          <p:cNvSpPr txBox="1"/>
          <p:nvPr/>
        </p:nvSpPr>
        <p:spPr>
          <a:xfrm>
            <a:off x="6174556" y="1435300"/>
            <a:ext cx="1288793" cy="25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Calibri"/>
                <a:ea typeface="Calibri"/>
                <a:cs typeface="Calibri"/>
                <a:sym typeface="Calibri"/>
              </a:rPr>
              <a:t>Login page:</a:t>
            </a:r>
            <a:endParaRPr dirty="0">
              <a:latin typeface="Calibri"/>
              <a:ea typeface="Calibri"/>
              <a:cs typeface="Calibri"/>
              <a:sym typeface="Calibri"/>
            </a:endParaRPr>
          </a:p>
        </p:txBody>
      </p:sp>
      <p:sp>
        <p:nvSpPr>
          <p:cNvPr id="223" name="Google Shape;223;gb1cb385f02_0_1608"/>
          <p:cNvSpPr txBox="1"/>
          <p:nvPr/>
        </p:nvSpPr>
        <p:spPr>
          <a:xfrm>
            <a:off x="8153275" y="1435300"/>
            <a:ext cx="2537700" cy="25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Calibri"/>
              <a:ea typeface="Calibri"/>
              <a:cs typeface="Calibri"/>
              <a:sym typeface="Calibri"/>
            </a:endParaRPr>
          </a:p>
        </p:txBody>
      </p:sp>
      <p:pic>
        <p:nvPicPr>
          <p:cNvPr id="7" name="Picture 6">
            <a:extLst>
              <a:ext uri="{FF2B5EF4-FFF2-40B4-BE49-F238E27FC236}">
                <a16:creationId xmlns:a16="http://schemas.microsoft.com/office/drawing/2014/main" id="{260B4C95-0C2C-459C-9185-8318A56F450F}"/>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2363" y="2069147"/>
            <a:ext cx="4260915" cy="2719705"/>
          </a:xfrm>
          <a:prstGeom prst="rect">
            <a:avLst/>
          </a:prstGeom>
          <a:noFill/>
          <a:ln>
            <a:noFill/>
          </a:ln>
        </p:spPr>
      </p:pic>
      <p:pic>
        <p:nvPicPr>
          <p:cNvPr id="8" name="Picture 7">
            <a:extLst>
              <a:ext uri="{FF2B5EF4-FFF2-40B4-BE49-F238E27FC236}">
                <a16:creationId xmlns:a16="http://schemas.microsoft.com/office/drawing/2014/main" id="{830CA74D-00A7-4F7E-91CE-4FF13467A1B4}"/>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54044" y="2072005"/>
            <a:ext cx="3808429" cy="271399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gb1cb385f02_0_1617"/>
          <p:cNvSpPr txBox="1">
            <a:spLocks noGrp="1"/>
          </p:cNvSpPr>
          <p:nvPr>
            <p:ph type="title"/>
          </p:nvPr>
        </p:nvSpPr>
        <p:spPr>
          <a:xfrm>
            <a:off x="838200" y="365125"/>
            <a:ext cx="10515600" cy="6819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Working screens</a:t>
            </a:r>
            <a:endParaRPr/>
          </a:p>
        </p:txBody>
      </p:sp>
      <p:sp>
        <p:nvSpPr>
          <p:cNvPr id="229" name="Google Shape;229;gb1cb385f02_0_1617"/>
          <p:cNvSpPr txBox="1">
            <a:spLocks noGrp="1"/>
          </p:cNvSpPr>
          <p:nvPr>
            <p:ph type="body" idx="1"/>
          </p:nvPr>
        </p:nvSpPr>
        <p:spPr>
          <a:xfrm>
            <a:off x="838200" y="1188600"/>
            <a:ext cx="10515600" cy="4988100"/>
          </a:xfrm>
          <a:prstGeom prst="rect">
            <a:avLst/>
          </a:prstGeom>
        </p:spPr>
        <p:txBody>
          <a:bodyPr spcFirstLastPara="1" wrap="square" lIns="91425" tIns="45700" rIns="91425" bIns="45700" anchor="t" anchorCtr="0">
            <a:noAutofit/>
          </a:bodyPr>
          <a:lstStyle/>
          <a:p>
            <a:pPr marL="0" lvl="0" indent="0" algn="l" rtl="0">
              <a:spcBef>
                <a:spcPts val="1000"/>
              </a:spcBef>
              <a:spcAft>
                <a:spcPts val="2100"/>
              </a:spcAft>
              <a:buNone/>
            </a:pPr>
            <a:endParaRPr dirty="0"/>
          </a:p>
        </p:txBody>
      </p:sp>
      <p:sp>
        <p:nvSpPr>
          <p:cNvPr id="230" name="Google Shape;230;gb1cb385f02_0_1617"/>
          <p:cNvSpPr txBox="1"/>
          <p:nvPr/>
        </p:nvSpPr>
        <p:spPr>
          <a:xfrm>
            <a:off x="1018800" y="1435300"/>
            <a:ext cx="2537700" cy="25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alibri"/>
                <a:ea typeface="Calibri"/>
                <a:cs typeface="Calibri"/>
                <a:sym typeface="Calibri"/>
              </a:rPr>
              <a:t>Resume upload page</a:t>
            </a:r>
            <a:endParaRPr>
              <a:latin typeface="Calibri"/>
              <a:ea typeface="Calibri"/>
              <a:cs typeface="Calibri"/>
              <a:sym typeface="Calibri"/>
            </a:endParaRPr>
          </a:p>
        </p:txBody>
      </p:sp>
      <p:sp>
        <p:nvSpPr>
          <p:cNvPr id="231" name="Google Shape;231;gb1cb385f02_0_1617"/>
          <p:cNvSpPr txBox="1"/>
          <p:nvPr/>
        </p:nvSpPr>
        <p:spPr>
          <a:xfrm>
            <a:off x="4925650" y="1435300"/>
            <a:ext cx="2537700" cy="25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alibri"/>
                <a:ea typeface="Calibri"/>
                <a:cs typeface="Calibri"/>
                <a:sym typeface="Calibri"/>
              </a:rPr>
              <a:t>Resume uploaded</a:t>
            </a:r>
            <a:endParaRPr>
              <a:latin typeface="Calibri"/>
              <a:ea typeface="Calibri"/>
              <a:cs typeface="Calibri"/>
              <a:sym typeface="Calibri"/>
            </a:endParaRPr>
          </a:p>
        </p:txBody>
      </p:sp>
      <p:sp>
        <p:nvSpPr>
          <p:cNvPr id="232" name="Google Shape;232;gb1cb385f02_0_1617"/>
          <p:cNvSpPr txBox="1"/>
          <p:nvPr/>
        </p:nvSpPr>
        <p:spPr>
          <a:xfrm>
            <a:off x="8153275" y="1435300"/>
            <a:ext cx="2537700" cy="25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alibri"/>
                <a:ea typeface="Calibri"/>
                <a:cs typeface="Calibri"/>
                <a:sym typeface="Calibri"/>
              </a:rPr>
              <a:t>Recommendations for resume </a:t>
            </a:r>
            <a:endParaRPr>
              <a:latin typeface="Calibri"/>
              <a:ea typeface="Calibri"/>
              <a:cs typeface="Calibri"/>
              <a:sym typeface="Calibri"/>
            </a:endParaRPr>
          </a:p>
        </p:txBody>
      </p:sp>
      <p:pic>
        <p:nvPicPr>
          <p:cNvPr id="8" name="Picture 7">
            <a:extLst>
              <a:ext uri="{FF2B5EF4-FFF2-40B4-BE49-F238E27FC236}">
                <a16:creationId xmlns:a16="http://schemas.microsoft.com/office/drawing/2014/main" id="{EDFC05C8-1C17-47E1-87D5-60FE01A6D84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8801" y="2069147"/>
            <a:ext cx="3194980" cy="2719705"/>
          </a:xfrm>
          <a:prstGeom prst="rect">
            <a:avLst/>
          </a:prstGeom>
          <a:noFill/>
          <a:ln>
            <a:noFill/>
          </a:ln>
        </p:spPr>
      </p:pic>
      <p:pic>
        <p:nvPicPr>
          <p:cNvPr id="9" name="Picture 8">
            <a:extLst>
              <a:ext uri="{FF2B5EF4-FFF2-40B4-BE49-F238E27FC236}">
                <a16:creationId xmlns:a16="http://schemas.microsoft.com/office/drawing/2014/main" id="{44BD0E2D-0878-44EF-ACBC-1755E2216C49}"/>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94382" y="2063750"/>
            <a:ext cx="3583840" cy="2730500"/>
          </a:xfrm>
          <a:prstGeom prst="rect">
            <a:avLst/>
          </a:prstGeom>
          <a:noFill/>
          <a:ln>
            <a:noFill/>
          </a:ln>
        </p:spPr>
      </p:pic>
      <p:pic>
        <p:nvPicPr>
          <p:cNvPr id="10" name="Picture 9">
            <a:extLst>
              <a:ext uri="{FF2B5EF4-FFF2-40B4-BE49-F238E27FC236}">
                <a16:creationId xmlns:a16="http://schemas.microsoft.com/office/drawing/2014/main" id="{D313735A-32B8-491B-9D53-B27C75496E36}"/>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53275" y="2065020"/>
            <a:ext cx="3019924" cy="272796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gb1cb385f02_0_1625"/>
          <p:cNvSpPr txBox="1">
            <a:spLocks noGrp="1"/>
          </p:cNvSpPr>
          <p:nvPr>
            <p:ph type="title"/>
          </p:nvPr>
        </p:nvSpPr>
        <p:spPr>
          <a:xfrm>
            <a:off x="838200" y="365125"/>
            <a:ext cx="10515600" cy="6819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Working screens</a:t>
            </a:r>
            <a:endParaRPr/>
          </a:p>
        </p:txBody>
      </p:sp>
      <p:sp>
        <p:nvSpPr>
          <p:cNvPr id="238" name="Google Shape;238;gb1cb385f02_0_1625"/>
          <p:cNvSpPr txBox="1">
            <a:spLocks noGrp="1"/>
          </p:cNvSpPr>
          <p:nvPr>
            <p:ph type="body" idx="1"/>
          </p:nvPr>
        </p:nvSpPr>
        <p:spPr>
          <a:xfrm>
            <a:off x="838200" y="1188600"/>
            <a:ext cx="10515600" cy="4988100"/>
          </a:xfrm>
          <a:prstGeom prst="rect">
            <a:avLst/>
          </a:prstGeom>
        </p:spPr>
        <p:txBody>
          <a:bodyPr spcFirstLastPara="1" wrap="square" lIns="91425" tIns="45700" rIns="91425" bIns="45700" anchor="t" anchorCtr="0">
            <a:noAutofit/>
          </a:bodyPr>
          <a:lstStyle/>
          <a:p>
            <a:pPr marL="0" lvl="0" indent="0" algn="l" rtl="0">
              <a:spcBef>
                <a:spcPts val="1000"/>
              </a:spcBef>
              <a:spcAft>
                <a:spcPts val="2100"/>
              </a:spcAft>
              <a:buNone/>
            </a:pPr>
            <a:endParaRPr dirty="0"/>
          </a:p>
        </p:txBody>
      </p:sp>
      <p:sp>
        <p:nvSpPr>
          <p:cNvPr id="239" name="Google Shape;239;gb1cb385f02_0_1625"/>
          <p:cNvSpPr txBox="1"/>
          <p:nvPr/>
        </p:nvSpPr>
        <p:spPr>
          <a:xfrm>
            <a:off x="1018800" y="1435300"/>
            <a:ext cx="2537700" cy="25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alibri"/>
                <a:ea typeface="Calibri"/>
                <a:cs typeface="Calibri"/>
                <a:sym typeface="Calibri"/>
              </a:rPr>
              <a:t>Career path recommendations</a:t>
            </a:r>
            <a:endParaRPr>
              <a:latin typeface="Calibri"/>
              <a:ea typeface="Calibri"/>
              <a:cs typeface="Calibri"/>
              <a:sym typeface="Calibri"/>
            </a:endParaRPr>
          </a:p>
        </p:txBody>
      </p:sp>
      <p:sp>
        <p:nvSpPr>
          <p:cNvPr id="240" name="Google Shape;240;gb1cb385f02_0_1625"/>
          <p:cNvSpPr txBox="1"/>
          <p:nvPr/>
        </p:nvSpPr>
        <p:spPr>
          <a:xfrm>
            <a:off x="7793375" y="1435300"/>
            <a:ext cx="2537700" cy="25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Calibri"/>
              <a:ea typeface="Calibri"/>
              <a:cs typeface="Calibri"/>
              <a:sym typeface="Calibri"/>
            </a:endParaRPr>
          </a:p>
        </p:txBody>
      </p:sp>
      <p:pic>
        <p:nvPicPr>
          <p:cNvPr id="6" name="Picture 5">
            <a:extLst>
              <a:ext uri="{FF2B5EF4-FFF2-40B4-BE49-F238E27FC236}">
                <a16:creationId xmlns:a16="http://schemas.microsoft.com/office/drawing/2014/main" id="{1D25DE96-6D57-4959-A159-0B7A71CD6937}"/>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58844" y="2067877"/>
            <a:ext cx="5609741" cy="346565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999999"/>
        </a:solidFill>
        <a:effectLst/>
      </p:bgPr>
    </p:bg>
    <p:spTree>
      <p:nvGrpSpPr>
        <p:cNvPr id="1" name="Shape 244"/>
        <p:cNvGrpSpPr/>
        <p:nvPr/>
      </p:nvGrpSpPr>
      <p:grpSpPr>
        <a:xfrm>
          <a:off x="0" y="0"/>
          <a:ext cx="0" cy="0"/>
          <a:chOff x="0" y="0"/>
          <a:chExt cx="0" cy="0"/>
        </a:xfrm>
      </p:grpSpPr>
      <p:sp>
        <p:nvSpPr>
          <p:cNvPr id="245" name="Google Shape;245;p5"/>
          <p:cNvSpPr/>
          <p:nvPr/>
        </p:nvSpPr>
        <p:spPr>
          <a:xfrm>
            <a:off x="484096" y="470925"/>
            <a:ext cx="4381009" cy="5892104"/>
          </a:xfrm>
          <a:custGeom>
            <a:avLst/>
            <a:gdLst/>
            <a:ahLst/>
            <a:cxnLst/>
            <a:rect l="l" t="t" r="r" b="b"/>
            <a:pathLst>
              <a:path w="4381009" h="5892104" extrusionOk="0">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46" name="Google Shape;246;p5"/>
          <p:cNvSpPr txBox="1">
            <a:spLocks noGrp="1"/>
          </p:cNvSpPr>
          <p:nvPr>
            <p:ph type="title"/>
          </p:nvPr>
        </p:nvSpPr>
        <p:spPr>
          <a:xfrm>
            <a:off x="863029" y="1012004"/>
            <a:ext cx="3416158" cy="479540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400"/>
              <a:buFont typeface="Calibri"/>
              <a:buNone/>
            </a:pPr>
            <a:r>
              <a:rPr lang="en-US">
                <a:solidFill>
                  <a:srgbClr val="FFFFFF"/>
                </a:solidFill>
              </a:rPr>
              <a:t>Features</a:t>
            </a:r>
            <a:endParaRPr>
              <a:solidFill>
                <a:srgbClr val="FFFFFF"/>
              </a:solidFill>
            </a:endParaRPr>
          </a:p>
        </p:txBody>
      </p:sp>
      <p:grpSp>
        <p:nvGrpSpPr>
          <p:cNvPr id="247" name="Google Shape;247;p5"/>
          <p:cNvGrpSpPr/>
          <p:nvPr/>
        </p:nvGrpSpPr>
        <p:grpSpPr>
          <a:xfrm>
            <a:off x="4865105" y="1306854"/>
            <a:ext cx="6506454" cy="3810410"/>
            <a:chOff x="3574" y="1037507"/>
            <a:chExt cx="6506454" cy="3810410"/>
          </a:xfrm>
        </p:grpSpPr>
        <p:sp>
          <p:nvSpPr>
            <p:cNvPr id="248" name="Google Shape;248;p5"/>
            <p:cNvSpPr/>
            <p:nvPr/>
          </p:nvSpPr>
          <p:spPr>
            <a:xfrm>
              <a:off x="283963" y="1037507"/>
              <a:ext cx="877113" cy="877113"/>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5"/>
            <p:cNvSpPr/>
            <p:nvPr/>
          </p:nvSpPr>
          <p:spPr>
            <a:xfrm>
              <a:off x="470888" y="1224433"/>
              <a:ext cx="503261" cy="503261"/>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5"/>
            <p:cNvSpPr/>
            <p:nvPr/>
          </p:nvSpPr>
          <p:spPr>
            <a:xfrm>
              <a:off x="3574" y="2187820"/>
              <a:ext cx="1437890" cy="57515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5"/>
            <p:cNvSpPr txBox="1"/>
            <p:nvPr/>
          </p:nvSpPr>
          <p:spPr>
            <a:xfrm>
              <a:off x="3574" y="2187820"/>
              <a:ext cx="1437890" cy="575156"/>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1100"/>
                <a:buFont typeface="Calibri"/>
                <a:buNone/>
              </a:pPr>
              <a:r>
                <a:rPr lang="en-US" sz="1100" b="0" i="0" u="none" strike="noStrike" cap="none">
                  <a:solidFill>
                    <a:schemeClr val="dk1"/>
                  </a:solidFill>
                  <a:latin typeface="Calibri"/>
                  <a:ea typeface="Calibri"/>
                  <a:cs typeface="Calibri"/>
                  <a:sym typeface="Calibri"/>
                </a:rPr>
                <a:t>AUTHENTICATION FOR USERS </a:t>
              </a:r>
              <a:endParaRPr/>
            </a:p>
          </p:txBody>
        </p:sp>
        <p:sp>
          <p:nvSpPr>
            <p:cNvPr id="252" name="Google Shape;252;p5"/>
            <p:cNvSpPr/>
            <p:nvPr/>
          </p:nvSpPr>
          <p:spPr>
            <a:xfrm>
              <a:off x="1973484" y="1037507"/>
              <a:ext cx="877113" cy="87711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5"/>
            <p:cNvSpPr/>
            <p:nvPr/>
          </p:nvSpPr>
          <p:spPr>
            <a:xfrm>
              <a:off x="2160410" y="1224433"/>
              <a:ext cx="503261" cy="503261"/>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5"/>
            <p:cNvSpPr/>
            <p:nvPr/>
          </p:nvSpPr>
          <p:spPr>
            <a:xfrm>
              <a:off x="1693095" y="2187820"/>
              <a:ext cx="1437890" cy="57515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5"/>
            <p:cNvSpPr txBox="1"/>
            <p:nvPr/>
          </p:nvSpPr>
          <p:spPr>
            <a:xfrm>
              <a:off x="1693095" y="2187820"/>
              <a:ext cx="1437890" cy="575156"/>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1100"/>
                <a:buFont typeface="Calibri"/>
                <a:buNone/>
              </a:pPr>
              <a:r>
                <a:rPr lang="en-US" sz="1100" b="0" i="0" u="none" strike="noStrike" cap="none" dirty="0">
                  <a:solidFill>
                    <a:schemeClr val="dk1"/>
                  </a:solidFill>
                  <a:latin typeface="Calibri"/>
                  <a:ea typeface="Calibri"/>
                  <a:cs typeface="Calibri"/>
                  <a:sym typeface="Calibri"/>
                </a:rPr>
                <a:t>ANALYZING THE RESUME UPLOADED AND DISPLAYS THE JOBS THAT MATCHES THE PROFILE</a:t>
              </a:r>
              <a:endParaRPr dirty="0"/>
            </a:p>
          </p:txBody>
        </p:sp>
        <p:sp>
          <p:nvSpPr>
            <p:cNvPr id="256" name="Google Shape;256;p5"/>
            <p:cNvSpPr/>
            <p:nvPr/>
          </p:nvSpPr>
          <p:spPr>
            <a:xfrm>
              <a:off x="3663006" y="1037507"/>
              <a:ext cx="877113" cy="877113"/>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5"/>
            <p:cNvSpPr/>
            <p:nvPr/>
          </p:nvSpPr>
          <p:spPr>
            <a:xfrm>
              <a:off x="3849931" y="1224433"/>
              <a:ext cx="503261" cy="503261"/>
            </a:xfrm>
            <a:prstGeom prst="rect">
              <a:avLst/>
            </a:prstGeom>
            <a:blipFill rotWithShape="1">
              <a:blip r:embed="rId5">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5"/>
            <p:cNvSpPr/>
            <p:nvPr/>
          </p:nvSpPr>
          <p:spPr>
            <a:xfrm>
              <a:off x="3382617" y="2187820"/>
              <a:ext cx="1437890" cy="57515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txBox="1"/>
            <p:nvPr/>
          </p:nvSpPr>
          <p:spPr>
            <a:xfrm>
              <a:off x="3382617" y="2187820"/>
              <a:ext cx="1437890" cy="575156"/>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1100"/>
                <a:buFont typeface="Calibri"/>
                <a:buNone/>
              </a:pPr>
              <a:r>
                <a:rPr lang="en-US" sz="1100" b="0" i="0" u="none" strike="noStrike" cap="none">
                  <a:solidFill>
                    <a:schemeClr val="dk1"/>
                  </a:solidFill>
                  <a:latin typeface="Calibri"/>
                  <a:ea typeface="Calibri"/>
                  <a:cs typeface="Calibri"/>
                  <a:sym typeface="Calibri"/>
                </a:rPr>
                <a:t>CAN SEARCH THE JOBS BY PROVIDING THE JOB TITLE AND LOCATION DESIRED TO WORK</a:t>
              </a:r>
              <a:endParaRPr/>
            </a:p>
          </p:txBody>
        </p:sp>
        <p:sp>
          <p:nvSpPr>
            <p:cNvPr id="260" name="Google Shape;260;p5"/>
            <p:cNvSpPr/>
            <p:nvPr/>
          </p:nvSpPr>
          <p:spPr>
            <a:xfrm>
              <a:off x="5352527" y="1037507"/>
              <a:ext cx="877113" cy="877113"/>
            </a:xfrm>
            <a:prstGeom prst="ellipse">
              <a:avLst/>
            </a:prstGeom>
            <a:solidFill>
              <a:srgbClr val="599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5"/>
            <p:cNvSpPr/>
            <p:nvPr/>
          </p:nvSpPr>
          <p:spPr>
            <a:xfrm>
              <a:off x="5539453" y="1224433"/>
              <a:ext cx="503261" cy="503261"/>
            </a:xfrm>
            <a:prstGeom prst="rect">
              <a:avLst/>
            </a:prstGeom>
            <a:blipFill rotWithShape="1">
              <a:blip r:embed="rId6">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5"/>
            <p:cNvSpPr/>
            <p:nvPr/>
          </p:nvSpPr>
          <p:spPr>
            <a:xfrm>
              <a:off x="5072138" y="2187820"/>
              <a:ext cx="1437890" cy="57515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txBox="1"/>
            <p:nvPr/>
          </p:nvSpPr>
          <p:spPr>
            <a:xfrm>
              <a:off x="5072138" y="2187820"/>
              <a:ext cx="1437890" cy="575156"/>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1100"/>
                <a:buFont typeface="Calibri"/>
                <a:buNone/>
              </a:pPr>
              <a:r>
                <a:rPr lang="en-US" sz="1100" b="0" i="0" u="none" strike="noStrike" cap="none">
                  <a:solidFill>
                    <a:schemeClr val="dk1"/>
                  </a:solidFill>
                  <a:latin typeface="Calibri"/>
                  <a:ea typeface="Calibri"/>
                  <a:cs typeface="Calibri"/>
                  <a:sym typeface="Calibri"/>
                </a:rPr>
                <a:t>SHOWS THE OPENINGS AVAILABLE IN THE LOCATION SEARCHED</a:t>
              </a:r>
              <a:endParaRPr/>
            </a:p>
          </p:txBody>
        </p:sp>
        <p:sp>
          <p:nvSpPr>
            <p:cNvPr id="266" name="Google Shape;266;p5"/>
            <p:cNvSpPr/>
            <p:nvPr/>
          </p:nvSpPr>
          <p:spPr>
            <a:xfrm>
              <a:off x="848335" y="4272761"/>
              <a:ext cx="1437890" cy="57515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txBox="1"/>
            <p:nvPr/>
          </p:nvSpPr>
          <p:spPr>
            <a:xfrm>
              <a:off x="848335" y="4272761"/>
              <a:ext cx="1437890" cy="575156"/>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1100"/>
                <a:buFont typeface="Calibri"/>
                <a:buNone/>
              </a:pPr>
              <a:endParaRPr dirty="0"/>
            </a:p>
          </p:txBody>
        </p:sp>
        <p:sp>
          <p:nvSpPr>
            <p:cNvPr id="270" name="Google Shape;270;p5"/>
            <p:cNvSpPr/>
            <p:nvPr/>
          </p:nvSpPr>
          <p:spPr>
            <a:xfrm>
              <a:off x="2537856" y="4272761"/>
              <a:ext cx="1437890" cy="57515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txBox="1"/>
            <p:nvPr/>
          </p:nvSpPr>
          <p:spPr>
            <a:xfrm>
              <a:off x="2537856" y="4272761"/>
              <a:ext cx="1437890" cy="575156"/>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1100"/>
                <a:buFont typeface="Calibri"/>
                <a:buNone/>
              </a:pPr>
              <a:endParaRPr dirty="0"/>
            </a:p>
          </p:txBody>
        </p:sp>
        <p:sp>
          <p:nvSpPr>
            <p:cNvPr id="274" name="Google Shape;274;p5"/>
            <p:cNvSpPr/>
            <p:nvPr/>
          </p:nvSpPr>
          <p:spPr>
            <a:xfrm>
              <a:off x="4227378" y="4272761"/>
              <a:ext cx="1437890" cy="57515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5"/>
            <p:cNvSpPr txBox="1"/>
            <p:nvPr/>
          </p:nvSpPr>
          <p:spPr>
            <a:xfrm>
              <a:off x="4227378" y="4272761"/>
              <a:ext cx="1437890" cy="575156"/>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1100"/>
                <a:buFont typeface="Calibri"/>
                <a:buNone/>
              </a:pPr>
              <a:endParaRPr dirty="0"/>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ga1b4288b6f_0_40"/>
          <p:cNvSpPr/>
          <p:nvPr/>
        </p:nvSpPr>
        <p:spPr>
          <a:xfrm>
            <a:off x="0" y="0"/>
            <a:ext cx="6136816" cy="5254922"/>
          </a:xfrm>
          <a:custGeom>
            <a:avLst/>
            <a:gdLst/>
            <a:ahLst/>
            <a:cxnLst/>
            <a:rect l="l" t="t" r="r" b="b"/>
            <a:pathLst>
              <a:path w="6136816" h="5254922" extrusionOk="0">
                <a:moveTo>
                  <a:pt x="0" y="0"/>
                </a:moveTo>
                <a:lnTo>
                  <a:pt x="6136816" y="0"/>
                </a:lnTo>
                <a:lnTo>
                  <a:pt x="6134892" y="111520"/>
                </a:lnTo>
                <a:cubicBezTo>
                  <a:pt x="6124961" y="323936"/>
                  <a:pt x="6102367" y="538040"/>
                  <a:pt x="6066513" y="752995"/>
                </a:cubicBezTo>
                <a:cubicBezTo>
                  <a:pt x="5592281" y="3596146"/>
                  <a:pt x="2972232" y="5545369"/>
                  <a:pt x="140712" y="5219363"/>
                </a:cubicBezTo>
                <a:lnTo>
                  <a:pt x="0" y="5199534"/>
                </a:lnTo>
                <a:close/>
              </a:path>
            </a:pathLst>
          </a:custGeom>
          <a:solidFill>
            <a:schemeClr val="lt1">
              <a:alpha val="8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1" name="Google Shape;281;ga1b4288b6f_0_40"/>
          <p:cNvSpPr/>
          <p:nvPr/>
        </p:nvSpPr>
        <p:spPr>
          <a:xfrm>
            <a:off x="1" y="1"/>
            <a:ext cx="5863721" cy="4984915"/>
          </a:xfrm>
          <a:custGeom>
            <a:avLst/>
            <a:gdLst/>
            <a:ahLst/>
            <a:cxnLst/>
            <a:rect l="l" t="t" r="r" b="b"/>
            <a:pathLst>
              <a:path w="5863721" h="4984915" extrusionOk="0">
                <a:moveTo>
                  <a:pt x="0" y="0"/>
                </a:moveTo>
                <a:lnTo>
                  <a:pt x="5863721" y="0"/>
                </a:lnTo>
                <a:lnTo>
                  <a:pt x="5844576" y="326138"/>
                </a:lnTo>
                <a:cubicBezTo>
                  <a:pt x="5833049" y="448313"/>
                  <a:pt x="5817094" y="570952"/>
                  <a:pt x="5796589" y="693884"/>
                </a:cubicBezTo>
                <a:cubicBezTo>
                  <a:pt x="5344573" y="3403845"/>
                  <a:pt x="2847261" y="5261756"/>
                  <a:pt x="148386" y="4951022"/>
                </a:cubicBezTo>
                <a:lnTo>
                  <a:pt x="0" y="4930112"/>
                </a:lnTo>
                <a:close/>
              </a:path>
            </a:pathLst>
          </a:custGeom>
          <a:solidFill>
            <a:srgbClr val="59595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2" name="Google Shape;282;ga1b4288b6f_0_40"/>
          <p:cNvSpPr txBox="1">
            <a:spLocks noGrp="1"/>
          </p:cNvSpPr>
          <p:nvPr>
            <p:ph type="title"/>
          </p:nvPr>
        </p:nvSpPr>
        <p:spPr>
          <a:xfrm>
            <a:off x="804675" y="365125"/>
            <a:ext cx="3996000" cy="3117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4400"/>
              <a:buFont typeface="Calibri"/>
              <a:buNone/>
            </a:pPr>
            <a:r>
              <a:rPr lang="en-US" b="1">
                <a:solidFill>
                  <a:schemeClr val="lt2"/>
                </a:solidFill>
              </a:rPr>
              <a:t>Responsibilities</a:t>
            </a:r>
            <a:endParaRPr b="1">
              <a:solidFill>
                <a:schemeClr val="lt2"/>
              </a:solidFill>
            </a:endParaRPr>
          </a:p>
        </p:txBody>
      </p:sp>
      <p:sp>
        <p:nvSpPr>
          <p:cNvPr id="283" name="Google Shape;283;ga1b4288b6f_0_40"/>
          <p:cNvSpPr txBox="1">
            <a:spLocks noGrp="1"/>
          </p:cNvSpPr>
          <p:nvPr>
            <p:ph type="body" idx="1"/>
          </p:nvPr>
        </p:nvSpPr>
        <p:spPr>
          <a:xfrm>
            <a:off x="6374225" y="1068700"/>
            <a:ext cx="5817900" cy="5529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1800"/>
              <a:buNone/>
            </a:pPr>
            <a:r>
              <a:rPr lang="en-US" sz="1800" b="1" dirty="0"/>
              <a:t>	</a:t>
            </a:r>
            <a:endParaRPr sz="1800" b="1" dirty="0"/>
          </a:p>
          <a:p>
            <a:pPr marL="0" lvl="0" indent="0" algn="l" rtl="0">
              <a:lnSpc>
                <a:spcPct val="90000"/>
              </a:lnSpc>
              <a:spcBef>
                <a:spcPts val="0"/>
              </a:spcBef>
              <a:spcAft>
                <a:spcPts val="0"/>
              </a:spcAft>
              <a:buClr>
                <a:schemeClr val="lt1"/>
              </a:buClr>
              <a:buSzPts val="1800"/>
              <a:buNone/>
            </a:pPr>
            <a:endParaRPr sz="1200" dirty="0">
              <a:latin typeface="Arial"/>
              <a:ea typeface="Arial"/>
              <a:cs typeface="Arial"/>
              <a:sym typeface="Arial"/>
            </a:endParaRPr>
          </a:p>
          <a:p>
            <a:pPr marL="0" lvl="0" indent="0" algn="l" rtl="0">
              <a:lnSpc>
                <a:spcPct val="90000"/>
              </a:lnSpc>
              <a:spcBef>
                <a:spcPts val="0"/>
              </a:spcBef>
              <a:spcAft>
                <a:spcPts val="0"/>
              </a:spcAft>
              <a:buClr>
                <a:schemeClr val="lt1"/>
              </a:buClr>
              <a:buSzPts val="1800"/>
              <a:buNone/>
            </a:pPr>
            <a:endParaRPr sz="1200" dirty="0">
              <a:latin typeface="Arial"/>
              <a:ea typeface="Arial"/>
              <a:cs typeface="Arial"/>
              <a:sym typeface="Arial"/>
            </a:endParaRPr>
          </a:p>
          <a:p>
            <a:pPr marL="0" lvl="0" indent="0" algn="l" rtl="0">
              <a:lnSpc>
                <a:spcPct val="90000"/>
              </a:lnSpc>
              <a:spcBef>
                <a:spcPts val="0"/>
              </a:spcBef>
              <a:spcAft>
                <a:spcPts val="0"/>
              </a:spcAft>
              <a:buClr>
                <a:schemeClr val="lt1"/>
              </a:buClr>
              <a:buSzPts val="1800"/>
              <a:buNone/>
            </a:pPr>
            <a:endParaRPr sz="1200" dirty="0">
              <a:latin typeface="Arial"/>
              <a:ea typeface="Arial"/>
              <a:cs typeface="Arial"/>
              <a:sym typeface="Arial"/>
            </a:endParaRPr>
          </a:p>
          <a:p>
            <a:pPr marL="0" lvl="0" indent="0" algn="l" rtl="0">
              <a:lnSpc>
                <a:spcPct val="90000"/>
              </a:lnSpc>
              <a:spcBef>
                <a:spcPts val="0"/>
              </a:spcBef>
              <a:spcAft>
                <a:spcPts val="0"/>
              </a:spcAft>
              <a:buNone/>
            </a:pPr>
            <a:endParaRPr sz="1800" dirty="0"/>
          </a:p>
          <a:p>
            <a:pPr marL="0" lvl="0" indent="0" algn="l" rtl="0">
              <a:lnSpc>
                <a:spcPct val="90000"/>
              </a:lnSpc>
              <a:spcBef>
                <a:spcPts val="0"/>
              </a:spcBef>
              <a:spcAft>
                <a:spcPts val="0"/>
              </a:spcAft>
              <a:buNone/>
            </a:pPr>
            <a:endParaRPr sz="1800" dirty="0"/>
          </a:p>
          <a:p>
            <a:pPr marL="0" lvl="0" indent="0" algn="l" rtl="0">
              <a:lnSpc>
                <a:spcPct val="90000"/>
              </a:lnSpc>
              <a:spcBef>
                <a:spcPts val="0"/>
              </a:spcBef>
              <a:spcAft>
                <a:spcPts val="0"/>
              </a:spcAft>
              <a:buNone/>
            </a:pPr>
            <a:endParaRPr sz="1800" dirty="0"/>
          </a:p>
          <a:p>
            <a:pPr marL="0" lvl="0" indent="0" algn="l" rtl="0">
              <a:lnSpc>
                <a:spcPct val="90000"/>
              </a:lnSpc>
              <a:spcBef>
                <a:spcPts val="0"/>
              </a:spcBef>
              <a:spcAft>
                <a:spcPts val="0"/>
              </a:spcAft>
              <a:buNone/>
            </a:pPr>
            <a:endParaRPr sz="1800" dirty="0"/>
          </a:p>
          <a:p>
            <a:pPr marL="0" lvl="0" indent="0" algn="l" rtl="0">
              <a:lnSpc>
                <a:spcPct val="90000"/>
              </a:lnSpc>
              <a:spcBef>
                <a:spcPts val="0"/>
              </a:spcBef>
              <a:spcAft>
                <a:spcPts val="0"/>
              </a:spcAft>
              <a:buNone/>
            </a:pPr>
            <a:endParaRPr sz="1800" dirty="0"/>
          </a:p>
          <a:p>
            <a:pPr marL="0" lvl="0" indent="0" algn="l" rtl="0">
              <a:lnSpc>
                <a:spcPct val="90000"/>
              </a:lnSpc>
              <a:spcBef>
                <a:spcPts val="0"/>
              </a:spcBef>
              <a:spcAft>
                <a:spcPts val="0"/>
              </a:spcAft>
              <a:buNone/>
            </a:pPr>
            <a:endParaRPr sz="1800" dirty="0"/>
          </a:p>
          <a:p>
            <a:pPr marL="457200" lvl="0" indent="0" algn="l" rtl="0">
              <a:lnSpc>
                <a:spcPct val="150000"/>
              </a:lnSpc>
              <a:spcBef>
                <a:spcPts val="200"/>
              </a:spcBef>
              <a:spcAft>
                <a:spcPts val="0"/>
              </a:spcAft>
              <a:buNone/>
            </a:pPr>
            <a:endParaRPr dirty="0">
              <a:solidFill>
                <a:srgbClr val="000000"/>
              </a:solidFill>
            </a:endParaRPr>
          </a:p>
          <a:p>
            <a:pPr marL="457200" lvl="0" indent="0" algn="l" rtl="0">
              <a:lnSpc>
                <a:spcPct val="150000"/>
              </a:lnSpc>
              <a:spcBef>
                <a:spcPts val="200"/>
              </a:spcBef>
              <a:spcAft>
                <a:spcPts val="0"/>
              </a:spcAft>
              <a:buNone/>
            </a:pPr>
            <a:endParaRPr dirty="0">
              <a:solidFill>
                <a:srgbClr val="000000"/>
              </a:solidFill>
            </a:endParaRPr>
          </a:p>
          <a:p>
            <a:pPr marL="457200" lvl="0" indent="-336550" algn="l" rtl="0">
              <a:lnSpc>
                <a:spcPct val="150000"/>
              </a:lnSpc>
              <a:spcBef>
                <a:spcPts val="200"/>
              </a:spcBef>
              <a:spcAft>
                <a:spcPts val="0"/>
              </a:spcAft>
              <a:buClr>
                <a:srgbClr val="000000"/>
              </a:buClr>
              <a:buSzPts val="1700"/>
              <a:buChar char="●"/>
            </a:pPr>
            <a:r>
              <a:rPr lang="en-US" dirty="0">
                <a:solidFill>
                  <a:srgbClr val="000000"/>
                </a:solidFill>
              </a:rPr>
              <a:t>Web scrapping, Web API creation in express, Career advice- Sarika Kota</a:t>
            </a:r>
            <a:endParaRPr dirty="0">
              <a:solidFill>
                <a:srgbClr val="000000"/>
              </a:solidFill>
            </a:endParaRPr>
          </a:p>
          <a:p>
            <a:pPr marL="457200" lvl="0" indent="-336550" algn="l" rtl="0">
              <a:lnSpc>
                <a:spcPct val="150000"/>
              </a:lnSpc>
              <a:spcBef>
                <a:spcPts val="200"/>
              </a:spcBef>
              <a:spcAft>
                <a:spcPts val="0"/>
              </a:spcAft>
              <a:buClr>
                <a:srgbClr val="000000"/>
              </a:buClr>
              <a:buSzPts val="1700"/>
              <a:buChar char="●"/>
            </a:pPr>
            <a:r>
              <a:rPr lang="en-US" dirty="0">
                <a:solidFill>
                  <a:srgbClr val="000000"/>
                </a:solidFill>
                <a:latin typeface="Times New Roman"/>
                <a:ea typeface="Times New Roman"/>
                <a:cs typeface="Times New Roman"/>
                <a:sym typeface="Times New Roman"/>
              </a:rPr>
              <a:t>Front-end Angular services, </a:t>
            </a:r>
            <a:r>
              <a:rPr lang="en-US" dirty="0">
                <a:solidFill>
                  <a:srgbClr val="000000"/>
                </a:solidFill>
              </a:rPr>
              <a:t>Styling, Responsiveness</a:t>
            </a:r>
            <a:r>
              <a:rPr lang="en-US" dirty="0">
                <a:solidFill>
                  <a:srgbClr val="000000"/>
                </a:solidFill>
                <a:latin typeface="Times New Roman"/>
                <a:ea typeface="Times New Roman"/>
                <a:cs typeface="Times New Roman"/>
                <a:sym typeface="Times New Roman"/>
              </a:rPr>
              <a:t> - Pallavi </a:t>
            </a:r>
            <a:r>
              <a:rPr lang="en-US" dirty="0" err="1">
                <a:solidFill>
                  <a:srgbClr val="000000"/>
                </a:solidFill>
                <a:latin typeface="Times New Roman"/>
                <a:ea typeface="Times New Roman"/>
                <a:cs typeface="Times New Roman"/>
                <a:sym typeface="Times New Roman"/>
              </a:rPr>
              <a:t>Arikatla</a:t>
            </a:r>
            <a:endParaRPr dirty="0">
              <a:solidFill>
                <a:srgbClr val="000000"/>
              </a:solidFill>
            </a:endParaRPr>
          </a:p>
          <a:p>
            <a:pPr marL="457200" lvl="0" indent="-336550" algn="l" rtl="0">
              <a:lnSpc>
                <a:spcPct val="150000"/>
              </a:lnSpc>
              <a:spcBef>
                <a:spcPts val="200"/>
              </a:spcBef>
              <a:spcAft>
                <a:spcPts val="0"/>
              </a:spcAft>
              <a:buClr>
                <a:srgbClr val="000000"/>
              </a:buClr>
              <a:buSzPts val="1700"/>
              <a:buFont typeface="Times New Roman"/>
              <a:buChar char="●"/>
            </a:pPr>
            <a:r>
              <a:rPr lang="en-US" dirty="0">
                <a:solidFill>
                  <a:srgbClr val="000000"/>
                </a:solidFill>
                <a:latin typeface="Times New Roman"/>
                <a:ea typeface="Times New Roman"/>
                <a:cs typeface="Times New Roman"/>
                <a:sym typeface="Times New Roman"/>
              </a:rPr>
              <a:t>Job Description modal, Resume upload, documentation- </a:t>
            </a:r>
            <a:r>
              <a:rPr lang="en-US" dirty="0" err="1">
                <a:solidFill>
                  <a:srgbClr val="000000"/>
                </a:solidFill>
                <a:latin typeface="Times New Roman"/>
                <a:ea typeface="Times New Roman"/>
                <a:cs typeface="Times New Roman"/>
                <a:sym typeface="Times New Roman"/>
              </a:rPr>
              <a:t>Himaja</a:t>
            </a:r>
            <a:r>
              <a:rPr lang="en-US" dirty="0">
                <a:solidFill>
                  <a:srgbClr val="000000"/>
                </a:solidFill>
                <a:latin typeface="Times New Roman"/>
                <a:ea typeface="Times New Roman"/>
                <a:cs typeface="Times New Roman"/>
                <a:sym typeface="Times New Roman"/>
              </a:rPr>
              <a:t> </a:t>
            </a:r>
            <a:r>
              <a:rPr lang="en-US" dirty="0" err="1">
                <a:solidFill>
                  <a:srgbClr val="000000"/>
                </a:solidFill>
                <a:latin typeface="Times New Roman"/>
                <a:ea typeface="Times New Roman"/>
                <a:cs typeface="Times New Roman"/>
                <a:sym typeface="Times New Roman"/>
              </a:rPr>
              <a:t>Joginipally</a:t>
            </a:r>
            <a:endParaRPr dirty="0">
              <a:solidFill>
                <a:srgbClr val="000000"/>
              </a:solidFill>
              <a:latin typeface="Times New Roman"/>
              <a:ea typeface="Times New Roman"/>
              <a:cs typeface="Times New Roman"/>
              <a:sym typeface="Times New Roman"/>
            </a:endParaRPr>
          </a:p>
          <a:p>
            <a:pPr marL="457200" lvl="0" indent="0" algn="l" rtl="0">
              <a:lnSpc>
                <a:spcPct val="90000"/>
              </a:lnSpc>
              <a:spcBef>
                <a:spcPts val="0"/>
              </a:spcBef>
              <a:spcAft>
                <a:spcPts val="0"/>
              </a:spcAft>
              <a:buNone/>
            </a:pPr>
            <a:endParaRPr sz="1800" dirty="0"/>
          </a:p>
          <a:p>
            <a:pPr marL="457200" lvl="0" indent="0" algn="l" rtl="0">
              <a:lnSpc>
                <a:spcPct val="90000"/>
              </a:lnSpc>
              <a:spcBef>
                <a:spcPts val="0"/>
              </a:spcBef>
              <a:spcAft>
                <a:spcPts val="0"/>
              </a:spcAft>
              <a:buNone/>
            </a:pPr>
            <a:endParaRPr sz="1800" dirty="0"/>
          </a:p>
          <a:p>
            <a:pPr marL="0" lvl="0" indent="0" algn="l" rtl="0">
              <a:lnSpc>
                <a:spcPct val="90000"/>
              </a:lnSpc>
              <a:spcBef>
                <a:spcPts val="0"/>
              </a:spcBef>
              <a:spcAft>
                <a:spcPts val="0"/>
              </a:spcAft>
              <a:buClr>
                <a:schemeClr val="lt1"/>
              </a:buClr>
              <a:buSzPts val="1800"/>
              <a:buNone/>
            </a:pPr>
            <a:r>
              <a:rPr lang="en-US" sz="1800" b="1" dirty="0"/>
              <a:t>				</a:t>
            </a:r>
            <a:endParaRPr sz="1800" b="1" dirty="0"/>
          </a:p>
          <a:p>
            <a:pPr marL="0" lvl="0" indent="0" algn="l" rtl="0">
              <a:lnSpc>
                <a:spcPct val="90000"/>
              </a:lnSpc>
              <a:spcBef>
                <a:spcPts val="1000"/>
              </a:spcBef>
              <a:spcAft>
                <a:spcPts val="0"/>
              </a:spcAft>
              <a:buClr>
                <a:schemeClr val="lt1"/>
              </a:buClr>
              <a:buSzPts val="1800"/>
              <a:buNone/>
            </a:pPr>
            <a:endParaRPr sz="1800" b="1" dirty="0"/>
          </a:p>
          <a:p>
            <a:pPr marL="0" lvl="0" indent="0" algn="l" rtl="0">
              <a:lnSpc>
                <a:spcPct val="90000"/>
              </a:lnSpc>
              <a:spcBef>
                <a:spcPts val="1000"/>
              </a:spcBef>
              <a:spcAft>
                <a:spcPts val="0"/>
              </a:spcAft>
              <a:buClr>
                <a:schemeClr val="lt1"/>
              </a:buClr>
              <a:buSzPts val="1800"/>
              <a:buNone/>
            </a:pPr>
            <a:endParaRPr sz="1800" b="1" dirty="0"/>
          </a:p>
          <a:p>
            <a:pPr marL="0" lvl="0" indent="0" algn="l" rtl="0">
              <a:lnSpc>
                <a:spcPct val="90000"/>
              </a:lnSpc>
              <a:spcBef>
                <a:spcPts val="1000"/>
              </a:spcBef>
              <a:spcAft>
                <a:spcPts val="0"/>
              </a:spcAft>
              <a:buClr>
                <a:schemeClr val="lt1"/>
              </a:buClr>
              <a:buSzPts val="1800"/>
              <a:buNone/>
            </a:pPr>
            <a:endParaRPr sz="1800" b="1" dirty="0"/>
          </a:p>
          <a:p>
            <a:pPr marL="914400" lvl="2" indent="0" algn="l" rtl="0">
              <a:lnSpc>
                <a:spcPct val="90000"/>
              </a:lnSpc>
              <a:spcBef>
                <a:spcPts val="500"/>
              </a:spcBef>
              <a:spcAft>
                <a:spcPts val="0"/>
              </a:spcAft>
              <a:buClr>
                <a:schemeClr val="lt1"/>
              </a:buClr>
              <a:buSzPts val="1800"/>
              <a:buNone/>
            </a:pPr>
            <a:r>
              <a:rPr lang="en-US" sz="1800" b="1" dirty="0"/>
              <a:t>	</a:t>
            </a:r>
            <a:endParaRPr sz="1800" b="1" dirty="0"/>
          </a:p>
          <a:p>
            <a:pPr marL="914400" lvl="2" indent="0" algn="l" rtl="0">
              <a:lnSpc>
                <a:spcPct val="90000"/>
              </a:lnSpc>
              <a:spcBef>
                <a:spcPts val="500"/>
              </a:spcBef>
              <a:spcAft>
                <a:spcPts val="0"/>
              </a:spcAft>
              <a:buClr>
                <a:schemeClr val="lt1"/>
              </a:buClr>
              <a:buSzPts val="1800"/>
              <a:buNone/>
            </a:pPr>
            <a:endParaRPr sz="1800" b="1" dirty="0"/>
          </a:p>
          <a:p>
            <a:pPr marL="914400" lvl="2" indent="0" algn="l" rtl="0">
              <a:lnSpc>
                <a:spcPct val="90000"/>
              </a:lnSpc>
              <a:spcBef>
                <a:spcPts val="500"/>
              </a:spcBef>
              <a:spcAft>
                <a:spcPts val="0"/>
              </a:spcAft>
              <a:buClr>
                <a:schemeClr val="lt1"/>
              </a:buClr>
              <a:buSzPts val="1800"/>
              <a:buNone/>
            </a:pPr>
            <a:endParaRPr sz="1800" b="1" dirty="0"/>
          </a:p>
          <a:p>
            <a:pPr marL="914400" lvl="2" indent="0" algn="l" rtl="0">
              <a:lnSpc>
                <a:spcPct val="90000"/>
              </a:lnSpc>
              <a:spcBef>
                <a:spcPts val="500"/>
              </a:spcBef>
              <a:spcAft>
                <a:spcPts val="0"/>
              </a:spcAft>
              <a:buClr>
                <a:schemeClr val="lt1"/>
              </a:buClr>
              <a:buSzPts val="1800"/>
              <a:buNone/>
            </a:pPr>
            <a:endParaRPr sz="1800" b="1" dirty="0"/>
          </a:p>
          <a:p>
            <a:pPr marL="914400" lvl="2" indent="0" algn="l" rtl="0">
              <a:lnSpc>
                <a:spcPct val="90000"/>
              </a:lnSpc>
              <a:spcBef>
                <a:spcPts val="500"/>
              </a:spcBef>
              <a:spcAft>
                <a:spcPts val="0"/>
              </a:spcAft>
              <a:buClr>
                <a:schemeClr val="lt1"/>
              </a:buClr>
              <a:buSzPts val="1800"/>
              <a:buNone/>
            </a:pPr>
            <a:endParaRPr sz="1800" b="1" dirty="0"/>
          </a:p>
          <a:p>
            <a:pPr marL="914400" lvl="2" indent="0" algn="l" rtl="0">
              <a:lnSpc>
                <a:spcPct val="90000"/>
              </a:lnSpc>
              <a:spcBef>
                <a:spcPts val="500"/>
              </a:spcBef>
              <a:spcAft>
                <a:spcPts val="0"/>
              </a:spcAft>
              <a:buClr>
                <a:schemeClr val="lt1"/>
              </a:buClr>
              <a:buSzPts val="1800"/>
              <a:buNone/>
            </a:pPr>
            <a:endParaRPr sz="1800" b="1" dirty="0"/>
          </a:p>
          <a:p>
            <a:pPr marL="914400" lvl="2" indent="0" algn="l" rtl="0">
              <a:lnSpc>
                <a:spcPct val="90000"/>
              </a:lnSpc>
              <a:spcBef>
                <a:spcPts val="500"/>
              </a:spcBef>
              <a:spcAft>
                <a:spcPts val="0"/>
              </a:spcAft>
              <a:buClr>
                <a:schemeClr val="lt1"/>
              </a:buClr>
              <a:buSzPts val="1800"/>
              <a:buNone/>
            </a:pPr>
            <a:endParaRPr sz="1800" b="1" dirty="0"/>
          </a:p>
          <a:p>
            <a:pPr marL="914400" lvl="2" indent="0" algn="l" rtl="0">
              <a:lnSpc>
                <a:spcPct val="90000"/>
              </a:lnSpc>
              <a:spcBef>
                <a:spcPts val="500"/>
              </a:spcBef>
              <a:spcAft>
                <a:spcPts val="0"/>
              </a:spcAft>
              <a:buClr>
                <a:schemeClr val="lt1"/>
              </a:buClr>
              <a:buSzPts val="2400"/>
              <a:buNone/>
            </a:pPr>
            <a:endParaRPr sz="2400" dirty="0"/>
          </a:p>
          <a:p>
            <a:pPr marL="685800" lvl="1" indent="-114300" algn="l" rtl="0">
              <a:lnSpc>
                <a:spcPct val="90000"/>
              </a:lnSpc>
              <a:spcBef>
                <a:spcPts val="500"/>
              </a:spcBef>
              <a:spcAft>
                <a:spcPts val="2100"/>
              </a:spcAft>
              <a:buClr>
                <a:schemeClr val="lt1"/>
              </a:buClr>
              <a:buSzPts val="1800"/>
              <a:buNone/>
            </a:pPr>
            <a:endParaRPr sz="1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7"/>
          <p:cNvSpPr/>
          <p:nvPr/>
        </p:nvSpPr>
        <p:spPr>
          <a:xfrm>
            <a:off x="0" y="0"/>
            <a:ext cx="12188952" cy="6858000"/>
          </a:xfrm>
          <a:prstGeom prst="rect">
            <a:avLst/>
          </a:prstGeom>
          <a:solidFill>
            <a:srgbClr val="41414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9" name="Google Shape;289;p27"/>
          <p:cNvSpPr/>
          <p:nvPr/>
        </p:nvSpPr>
        <p:spPr>
          <a:xfrm>
            <a:off x="533400" y="465745"/>
            <a:ext cx="11125200" cy="5639435"/>
          </a:xfrm>
          <a:prstGeom prst="rect">
            <a:avLst/>
          </a:prstGeom>
          <a:solidFill>
            <a:schemeClr val="lt1">
              <a:alpha val="92941"/>
            </a:scheme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0" name="Google Shape;290;p27"/>
          <p:cNvSpPr txBox="1">
            <a:spLocks noGrp="1"/>
          </p:cNvSpPr>
          <p:nvPr>
            <p:ph type="title"/>
          </p:nvPr>
        </p:nvSpPr>
        <p:spPr>
          <a:xfrm>
            <a:off x="838200" y="894027"/>
            <a:ext cx="3494362" cy="4782873"/>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dk1"/>
              </a:buClr>
              <a:buSzPts val="4400"/>
              <a:buFont typeface="Calibri"/>
              <a:buNone/>
            </a:pPr>
            <a:r>
              <a:rPr lang="en-US">
                <a:solidFill>
                  <a:schemeClr val="dk1"/>
                </a:solidFill>
              </a:rPr>
              <a:t>References</a:t>
            </a:r>
            <a:endParaRPr>
              <a:solidFill>
                <a:schemeClr val="dk1"/>
              </a:solidFill>
            </a:endParaRPr>
          </a:p>
        </p:txBody>
      </p:sp>
      <p:cxnSp>
        <p:nvCxnSpPr>
          <p:cNvPr id="291" name="Google Shape;291;p27"/>
          <p:cNvCxnSpPr/>
          <p:nvPr/>
        </p:nvCxnSpPr>
        <p:spPr>
          <a:xfrm>
            <a:off x="4654296" y="2057400"/>
            <a:ext cx="0" cy="2743200"/>
          </a:xfrm>
          <a:prstGeom prst="straightConnector1">
            <a:avLst/>
          </a:prstGeom>
          <a:noFill/>
          <a:ln w="19050" cap="flat" cmpd="sng">
            <a:solidFill>
              <a:schemeClr val="dk1">
                <a:alpha val="80000"/>
              </a:schemeClr>
            </a:solidFill>
            <a:prstDash val="solid"/>
            <a:miter lim="800000"/>
            <a:headEnd type="none" w="sm" len="sm"/>
            <a:tailEnd type="none" w="sm" len="sm"/>
          </a:ln>
        </p:spPr>
      </p:cxnSp>
      <p:sp>
        <p:nvSpPr>
          <p:cNvPr id="292" name="Google Shape;292;p27"/>
          <p:cNvSpPr txBox="1">
            <a:spLocks noGrp="1"/>
          </p:cNvSpPr>
          <p:nvPr>
            <p:ph type="body" idx="1"/>
          </p:nvPr>
        </p:nvSpPr>
        <p:spPr>
          <a:xfrm>
            <a:off x="4976032" y="894027"/>
            <a:ext cx="6377768" cy="4782873"/>
          </a:xfrm>
          <a:prstGeom prst="rect">
            <a:avLst/>
          </a:prstGeom>
          <a:noFill/>
          <a:ln>
            <a:noFill/>
          </a:ln>
        </p:spPr>
        <p:txBody>
          <a:bodyPr spcFirstLastPara="1" wrap="square" lIns="91425" tIns="45700" rIns="91425" bIns="45700" anchor="ctr" anchorCtr="0">
            <a:normAutofit/>
          </a:bodyPr>
          <a:lstStyle/>
          <a:p>
            <a:pPr marL="0" lvl="0" indent="0" algn="l" rtl="0">
              <a:lnSpc>
                <a:spcPct val="115000"/>
              </a:lnSpc>
              <a:spcBef>
                <a:spcPts val="0"/>
              </a:spcBef>
              <a:spcAft>
                <a:spcPts val="0"/>
              </a:spcAft>
              <a:buNone/>
            </a:pPr>
            <a:r>
              <a:rPr lang="en-US" sz="1200" u="sng">
                <a:solidFill>
                  <a:srgbClr val="000000"/>
                </a:solidFill>
                <a:latin typeface="Arial"/>
                <a:ea typeface="Arial"/>
                <a:cs typeface="Arial"/>
                <a:sym typeface="Arial"/>
                <a:hlinkClick r:id="rId3">
                  <a:extLst>
                    <a:ext uri="{A12FA001-AC4F-418D-AE19-62706E023703}">
                      <ahyp:hlinkClr xmlns:ahyp="http://schemas.microsoft.com/office/drawing/2018/hyperlinkcolor" val="tx"/>
                    </a:ext>
                  </a:extLst>
                </a:hlinkClick>
              </a:rPr>
              <a:t>https://www.indeed.com/companies?from=gnav-title-webapp</a:t>
            </a:r>
            <a:endParaRPr sz="1200" u="sng">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US" sz="1200" u="sng">
                <a:solidFill>
                  <a:srgbClr val="000000"/>
                </a:solidFill>
                <a:latin typeface="Arial"/>
                <a:ea typeface="Arial"/>
                <a:cs typeface="Arial"/>
                <a:sym typeface="Arial"/>
                <a:hlinkClick r:id="rId4">
                  <a:extLst>
                    <a:ext uri="{A12FA001-AC4F-418D-AE19-62706E023703}">
                      <ahyp:hlinkClr xmlns:ahyp="http://schemas.microsoft.com/office/drawing/2018/hyperlinkcolor" val="tx"/>
                    </a:ext>
                  </a:extLst>
                </a:hlinkClick>
              </a:rPr>
              <a:t>https://www.indeed.com/?from=gnav-acme--discovery-webapp</a:t>
            </a:r>
            <a:endParaRPr sz="1200" u="sng">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US" sz="1200" u="sng">
                <a:solidFill>
                  <a:srgbClr val="000000"/>
                </a:solidFill>
                <a:latin typeface="Arial"/>
                <a:ea typeface="Arial"/>
                <a:cs typeface="Arial"/>
                <a:sym typeface="Arial"/>
                <a:hlinkClick r:id="rId5">
                  <a:extLst>
                    <a:ext uri="{A12FA001-AC4F-418D-AE19-62706E023703}">
                      <ahyp:hlinkClr xmlns:ahyp="http://schemas.microsoft.com/office/drawing/2018/hyperlinkcolor" val="tx"/>
                    </a:ext>
                  </a:extLst>
                </a:hlinkClick>
              </a:rPr>
              <a:t>https://github.com/cheeriojs/cheerio</a:t>
            </a:r>
            <a:endParaRPr sz="1200" u="sng">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US" sz="1200" u="sng">
                <a:solidFill>
                  <a:srgbClr val="000000"/>
                </a:solidFill>
                <a:latin typeface="Arial"/>
                <a:ea typeface="Arial"/>
                <a:cs typeface="Arial"/>
                <a:sym typeface="Arial"/>
                <a:hlinkClick r:id="rId6">
                  <a:extLst>
                    <a:ext uri="{A12FA001-AC4F-418D-AE19-62706E023703}">
                      <ahyp:hlinkClr xmlns:ahyp="http://schemas.microsoft.com/office/drawing/2018/hyperlinkcolor" val="tx"/>
                    </a:ext>
                  </a:extLst>
                </a:hlinkClick>
              </a:rPr>
              <a:t>https://medium.com/bb-tutorials-and-thoughts/angular-understanding-angular-lifecycle-hooks-with-a-sample-project-375a61882478</a:t>
            </a:r>
            <a:endParaRPr sz="1200" u="sng">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US" sz="1200" u="sng">
                <a:solidFill>
                  <a:srgbClr val="000000"/>
                </a:solidFill>
                <a:latin typeface="Arial"/>
                <a:ea typeface="Arial"/>
                <a:cs typeface="Arial"/>
                <a:sym typeface="Arial"/>
                <a:hlinkClick r:id="rId7">
                  <a:extLst>
                    <a:ext uri="{A12FA001-AC4F-418D-AE19-62706E023703}">
                      <ahyp:hlinkClr xmlns:ahyp="http://schemas.microsoft.com/office/drawing/2018/hyperlinkcolor" val="tx"/>
                    </a:ext>
                  </a:extLst>
                </a:hlinkClick>
              </a:rPr>
              <a:t>https://www.indeed.com/career/salaries</a:t>
            </a:r>
            <a:endParaRPr sz="1200" u="sng">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US" sz="1200" u="sng">
                <a:solidFill>
                  <a:srgbClr val="000000"/>
                </a:solidFill>
                <a:latin typeface="Arial"/>
                <a:ea typeface="Arial"/>
                <a:cs typeface="Arial"/>
                <a:sym typeface="Arial"/>
              </a:rPr>
              <a:t>https://angular.io/start https://expressjs.com/ https://www.tutorialspoint.com/internet_technologies/websites_development.htm https://www.indeed.com/jobs https://www.indeed.com/career/software-engineer/companies https://www.indeed.com/career/software-engineer/salaries </a:t>
            </a:r>
            <a:endParaRPr sz="1200" u="sng">
              <a:solidFill>
                <a:srgbClr val="000000"/>
              </a:solidFill>
              <a:latin typeface="Arial"/>
              <a:ea typeface="Arial"/>
              <a:cs typeface="Arial"/>
              <a:sym typeface="Arial"/>
            </a:endParaRPr>
          </a:p>
          <a:p>
            <a:pPr marL="0" lvl="0" indent="0" algn="l" rtl="0">
              <a:spcBef>
                <a:spcPts val="600"/>
              </a:spcBef>
              <a:spcAft>
                <a:spcPts val="0"/>
              </a:spcAft>
              <a:buClr>
                <a:schemeClr val="dk1"/>
              </a:buClr>
              <a:buSzPts val="1100"/>
              <a:buNone/>
            </a:pPr>
            <a:endParaRPr sz="1100">
              <a:solidFill>
                <a:schemeClr val="dk1"/>
              </a:solidFill>
            </a:endParaRPr>
          </a:p>
          <a:p>
            <a:pPr marL="0" lvl="0" indent="0" algn="l" rtl="0">
              <a:lnSpc>
                <a:spcPct val="90000"/>
              </a:lnSpc>
              <a:spcBef>
                <a:spcPts val="600"/>
              </a:spcBef>
              <a:spcAft>
                <a:spcPts val="0"/>
              </a:spcAft>
              <a:buClr>
                <a:schemeClr val="dk1"/>
              </a:buClr>
              <a:buSzPts val="1100"/>
              <a:buNone/>
            </a:pPr>
            <a:endParaRPr sz="11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28"/>
          <p:cNvSpPr txBox="1">
            <a:spLocks noGrp="1"/>
          </p:cNvSpPr>
          <p:nvPr>
            <p:ph type="title"/>
          </p:nvPr>
        </p:nvSpPr>
        <p:spPr>
          <a:xfrm>
            <a:off x="804673" y="3320859"/>
            <a:ext cx="4524973" cy="207633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4800"/>
              <a:buFont typeface="Calibri"/>
              <a:buNone/>
            </a:pPr>
            <a:r>
              <a:rPr lang="en-US" sz="4800" b="1"/>
              <a:t>Any Questions…?</a:t>
            </a:r>
            <a:endParaRPr sz="4800" b="1"/>
          </a:p>
        </p:txBody>
      </p:sp>
      <p:sp>
        <p:nvSpPr>
          <p:cNvPr id="298" name="Google Shape;298;p28"/>
          <p:cNvSpPr/>
          <p:nvPr/>
        </p:nvSpPr>
        <p:spPr>
          <a:xfrm>
            <a:off x="5857312" y="381000"/>
            <a:ext cx="6334689" cy="6477000"/>
          </a:xfrm>
          <a:custGeom>
            <a:avLst/>
            <a:gdLst/>
            <a:ahLst/>
            <a:cxnLst/>
            <a:rect l="l" t="t" r="r" b="b"/>
            <a:pathLst>
              <a:path w="6334689" h="6477000" extrusionOk="0">
                <a:moveTo>
                  <a:pt x="3561588" y="0"/>
                </a:moveTo>
                <a:cubicBezTo>
                  <a:pt x="4668032" y="0"/>
                  <a:pt x="5656635" y="504534"/>
                  <a:pt x="6309883" y="1296087"/>
                </a:cubicBezTo>
                <a:lnTo>
                  <a:pt x="6334689" y="1329261"/>
                </a:lnTo>
                <a:lnTo>
                  <a:pt x="6334689" y="5793916"/>
                </a:lnTo>
                <a:lnTo>
                  <a:pt x="6309883" y="5827089"/>
                </a:lnTo>
                <a:cubicBezTo>
                  <a:pt x="6146571" y="6024977"/>
                  <a:pt x="5962299" y="6204927"/>
                  <a:pt x="5760467" y="6363539"/>
                </a:cubicBezTo>
                <a:lnTo>
                  <a:pt x="5607796" y="6477000"/>
                </a:lnTo>
                <a:lnTo>
                  <a:pt x="1519571" y="6477000"/>
                </a:lnTo>
                <a:lnTo>
                  <a:pt x="1296088" y="6309883"/>
                </a:lnTo>
                <a:cubicBezTo>
                  <a:pt x="504535" y="5656635"/>
                  <a:pt x="0" y="4668032"/>
                  <a:pt x="0" y="3561588"/>
                </a:cubicBezTo>
                <a:cubicBezTo>
                  <a:pt x="0" y="1594577"/>
                  <a:pt x="1594577" y="0"/>
                  <a:pt x="3561588" y="0"/>
                </a:cubicBezTo>
                <a:close/>
              </a:path>
            </a:pathLst>
          </a:cu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299" name="Google Shape;299;p28"/>
          <p:cNvPicPr preferRelativeResize="0"/>
          <p:nvPr/>
        </p:nvPicPr>
        <p:blipFill rotWithShape="1">
          <a:blip r:embed="rId3">
            <a:alphaModFix/>
          </a:blip>
          <a:srcRect l="26690"/>
          <a:stretch/>
        </p:blipFill>
        <p:spPr>
          <a:xfrm>
            <a:off x="6021086" y="544777"/>
            <a:ext cx="6170914" cy="6313225"/>
          </a:xfrm>
          <a:custGeom>
            <a:avLst/>
            <a:gdLst/>
            <a:ahLst/>
            <a:cxnLst/>
            <a:rect l="l" t="t" r="r" b="b"/>
            <a:pathLst>
              <a:path w="6170914" h="6313225" extrusionOk="0">
                <a:moveTo>
                  <a:pt x="3397813" y="0"/>
                </a:moveTo>
                <a:cubicBezTo>
                  <a:pt x="4453378" y="0"/>
                  <a:pt x="5396522" y="481334"/>
                  <a:pt x="6019731" y="1236489"/>
                </a:cubicBezTo>
                <a:lnTo>
                  <a:pt x="6170914" y="1438663"/>
                </a:lnTo>
                <a:lnTo>
                  <a:pt x="6170914" y="5356963"/>
                </a:lnTo>
                <a:lnTo>
                  <a:pt x="6019731" y="5559138"/>
                </a:lnTo>
                <a:cubicBezTo>
                  <a:pt x="5786028" y="5842321"/>
                  <a:pt x="5507333" y="6086998"/>
                  <a:pt x="5194591" y="6282226"/>
                </a:cubicBezTo>
                <a:lnTo>
                  <a:pt x="5141791" y="6313225"/>
                </a:lnTo>
                <a:lnTo>
                  <a:pt x="1659199" y="6313225"/>
                </a:lnTo>
                <a:lnTo>
                  <a:pt x="1498064" y="6215333"/>
                </a:lnTo>
                <a:cubicBezTo>
                  <a:pt x="594240" y="5604721"/>
                  <a:pt x="0" y="4570663"/>
                  <a:pt x="0" y="3397813"/>
                </a:cubicBezTo>
                <a:cubicBezTo>
                  <a:pt x="0" y="1521253"/>
                  <a:pt x="1521253" y="0"/>
                  <a:pt x="3397813" y="0"/>
                </a:cubicBezTo>
                <a:close/>
              </a:path>
            </a:pathLst>
          </a:cu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29"/>
          <p:cNvSpPr txBox="1">
            <a:spLocks noGrp="1"/>
          </p:cNvSpPr>
          <p:nvPr>
            <p:ph type="title"/>
          </p:nvPr>
        </p:nvSpPr>
        <p:spPr>
          <a:xfrm>
            <a:off x="804672" y="379829"/>
            <a:ext cx="4967703" cy="459855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7300"/>
              <a:buFont typeface="Calibri"/>
              <a:buNone/>
            </a:pPr>
            <a:r>
              <a:rPr lang="en-US" sz="7300" b="1">
                <a:solidFill>
                  <a:schemeClr val="lt1"/>
                </a:solidFill>
                <a:latin typeface="Calibri"/>
                <a:ea typeface="Calibri"/>
                <a:cs typeface="Calibri"/>
                <a:sym typeface="Calibri"/>
              </a:rPr>
              <a:t>Thank You…</a:t>
            </a:r>
            <a:br>
              <a:rPr lang="en-US" sz="2000">
                <a:solidFill>
                  <a:schemeClr val="lt1"/>
                </a:solidFill>
                <a:latin typeface="Calibri"/>
                <a:ea typeface="Calibri"/>
                <a:cs typeface="Calibri"/>
                <a:sym typeface="Calibri"/>
              </a:rPr>
            </a:br>
            <a:br>
              <a:rPr lang="en-US" sz="2000">
                <a:solidFill>
                  <a:schemeClr val="lt1"/>
                </a:solidFill>
                <a:latin typeface="Calibri"/>
                <a:ea typeface="Calibri"/>
                <a:cs typeface="Calibri"/>
                <a:sym typeface="Calibri"/>
              </a:rPr>
            </a:br>
            <a:br>
              <a:rPr lang="en-US" sz="1400">
                <a:solidFill>
                  <a:schemeClr val="lt1"/>
                </a:solidFill>
                <a:latin typeface="Calibri"/>
                <a:ea typeface="Calibri"/>
                <a:cs typeface="Calibri"/>
                <a:sym typeface="Calibri"/>
              </a:rPr>
            </a:br>
            <a:br>
              <a:rPr lang="en-US" sz="1400">
                <a:solidFill>
                  <a:schemeClr val="lt1"/>
                </a:solidFill>
                <a:latin typeface="Calibri"/>
                <a:ea typeface="Calibri"/>
                <a:cs typeface="Calibri"/>
                <a:sym typeface="Calibri"/>
              </a:rPr>
            </a:br>
            <a:br>
              <a:rPr lang="en-US" sz="1400">
                <a:solidFill>
                  <a:schemeClr val="lt1"/>
                </a:solidFill>
                <a:latin typeface="Calibri"/>
                <a:ea typeface="Calibri"/>
                <a:cs typeface="Calibri"/>
                <a:sym typeface="Calibri"/>
              </a:rPr>
            </a:br>
            <a:br>
              <a:rPr lang="en-US" sz="1400">
                <a:solidFill>
                  <a:schemeClr val="lt1"/>
                </a:solidFill>
                <a:latin typeface="Calibri"/>
                <a:ea typeface="Calibri"/>
                <a:cs typeface="Calibri"/>
                <a:sym typeface="Calibri"/>
              </a:rPr>
            </a:br>
            <a:br>
              <a:rPr lang="en-US" sz="1400">
                <a:solidFill>
                  <a:schemeClr val="lt1"/>
                </a:solidFill>
                <a:latin typeface="Calibri"/>
                <a:ea typeface="Calibri"/>
                <a:cs typeface="Calibri"/>
                <a:sym typeface="Calibri"/>
              </a:rPr>
            </a:br>
            <a:br>
              <a:rPr lang="en-US" sz="1400">
                <a:solidFill>
                  <a:schemeClr val="lt1"/>
                </a:solidFill>
                <a:latin typeface="Calibri"/>
                <a:ea typeface="Calibri"/>
                <a:cs typeface="Calibri"/>
                <a:sym typeface="Calibri"/>
              </a:rPr>
            </a:br>
            <a:br>
              <a:rPr lang="en-US" sz="1400">
                <a:solidFill>
                  <a:schemeClr val="lt1"/>
                </a:solidFill>
                <a:latin typeface="Calibri"/>
                <a:ea typeface="Calibri"/>
                <a:cs typeface="Calibri"/>
                <a:sym typeface="Calibri"/>
              </a:rPr>
            </a:br>
            <a:br>
              <a:rPr lang="en-US" sz="1400">
                <a:solidFill>
                  <a:schemeClr val="lt1"/>
                </a:solidFill>
                <a:latin typeface="Calibri"/>
                <a:ea typeface="Calibri"/>
                <a:cs typeface="Calibri"/>
                <a:sym typeface="Calibri"/>
              </a:rPr>
            </a:br>
            <a:br>
              <a:rPr lang="en-US" sz="1400">
                <a:solidFill>
                  <a:schemeClr val="lt1"/>
                </a:solidFill>
                <a:latin typeface="Calibri"/>
                <a:ea typeface="Calibri"/>
                <a:cs typeface="Calibri"/>
                <a:sym typeface="Calibri"/>
              </a:rPr>
            </a:br>
            <a:r>
              <a:rPr lang="en-US" sz="1400">
                <a:solidFill>
                  <a:schemeClr val="lt1"/>
                </a:solidFill>
                <a:latin typeface="Calibri"/>
                <a:ea typeface="Calibri"/>
                <a:cs typeface="Calibri"/>
                <a:sym typeface="Calibri"/>
              </a:rPr>
              <a:t>	</a:t>
            </a:r>
            <a:br>
              <a:rPr lang="en-US" sz="1400">
                <a:solidFill>
                  <a:schemeClr val="lt1"/>
                </a:solidFill>
                <a:latin typeface="Calibri"/>
                <a:ea typeface="Calibri"/>
                <a:cs typeface="Calibri"/>
                <a:sym typeface="Calibri"/>
              </a:rPr>
            </a:br>
            <a:endParaRPr sz="1400">
              <a:solidFill>
                <a:schemeClr val="lt1"/>
              </a:solidFill>
              <a:latin typeface="Calibri"/>
              <a:ea typeface="Calibri"/>
              <a:cs typeface="Calibri"/>
              <a:sym typeface="Calibri"/>
            </a:endParaRPr>
          </a:p>
        </p:txBody>
      </p:sp>
      <p:sp>
        <p:nvSpPr>
          <p:cNvPr id="305" name="Google Shape;305;p29"/>
          <p:cNvSpPr/>
          <p:nvPr/>
        </p:nvSpPr>
        <p:spPr>
          <a:xfrm rot="10800000" flipH="1">
            <a:off x="5613991" y="0"/>
            <a:ext cx="6578009" cy="6858000"/>
          </a:xfrm>
          <a:custGeom>
            <a:avLst/>
            <a:gdLst/>
            <a:ahLst/>
            <a:cxnLst/>
            <a:rect l="l" t="t" r="r" b="b"/>
            <a:pathLst>
              <a:path w="6578009" h="6858000" extrusionOk="0">
                <a:moveTo>
                  <a:pt x="73610" y="0"/>
                </a:moveTo>
                <a:lnTo>
                  <a:pt x="6578009" y="0"/>
                </a:lnTo>
                <a:lnTo>
                  <a:pt x="6578009" y="6858000"/>
                </a:lnTo>
                <a:lnTo>
                  <a:pt x="2947297" y="6858000"/>
                </a:lnTo>
                <a:lnTo>
                  <a:pt x="2740229" y="6703632"/>
                </a:lnTo>
                <a:cubicBezTo>
                  <a:pt x="1070445" y="5375192"/>
                  <a:pt x="0" y="3325631"/>
                  <a:pt x="0" y="1026053"/>
                </a:cubicBezTo>
                <a:cubicBezTo>
                  <a:pt x="0" y="775760"/>
                  <a:pt x="12683" y="528427"/>
                  <a:pt x="37438" y="284664"/>
                </a:cubicBezTo>
                <a:close/>
              </a:path>
            </a:pathLst>
          </a:custGeom>
          <a:solidFill>
            <a:srgbClr val="FFFFFF">
              <a:alpha val="6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06" name="Google Shape;306;p29"/>
          <p:cNvSpPr/>
          <p:nvPr/>
        </p:nvSpPr>
        <p:spPr>
          <a:xfrm rot="10800000">
            <a:off x="5772376" y="0"/>
            <a:ext cx="6419624" cy="6858000"/>
          </a:xfrm>
          <a:custGeom>
            <a:avLst/>
            <a:gdLst/>
            <a:ahLst/>
            <a:cxnLst/>
            <a:rect l="l" t="t" r="r" b="b"/>
            <a:pathLst>
              <a:path w="6419624" h="6858000" extrusionOk="0">
                <a:moveTo>
                  <a:pt x="6344630" y="0"/>
                </a:moveTo>
                <a:lnTo>
                  <a:pt x="0" y="0"/>
                </a:lnTo>
                <a:lnTo>
                  <a:pt x="0" y="6858000"/>
                </a:lnTo>
                <a:lnTo>
                  <a:pt x="3344107" y="6858000"/>
                </a:lnTo>
                <a:lnTo>
                  <a:pt x="3509562" y="6745502"/>
                </a:lnTo>
                <a:cubicBezTo>
                  <a:pt x="5273452" y="5459025"/>
                  <a:pt x="6419624" y="3376391"/>
                  <a:pt x="6419624" y="1026052"/>
                </a:cubicBezTo>
                <a:cubicBezTo>
                  <a:pt x="6419624" y="781861"/>
                  <a:pt x="6407252" y="540560"/>
                  <a:pt x="6383100" y="302741"/>
                </a:cubicBezTo>
                <a:close/>
              </a:path>
            </a:pathLst>
          </a:custGeom>
          <a:solidFill>
            <a:schemeClr val="lt1">
              <a:alpha val="8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307" name="Google Shape;307;p29" descr="Angel Face with Solid Fill"/>
          <p:cNvPicPr preferRelativeResize="0"/>
          <p:nvPr/>
        </p:nvPicPr>
        <p:blipFill rotWithShape="1">
          <a:blip r:embed="rId3">
            <a:alphaModFix/>
          </a:blip>
          <a:srcRect/>
          <a:stretch/>
        </p:blipFill>
        <p:spPr>
          <a:xfrm>
            <a:off x="7290707" y="2106385"/>
            <a:ext cx="4335236" cy="433523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3"/>
          <p:cNvSpPr/>
          <p:nvPr/>
        </p:nvSpPr>
        <p:spPr>
          <a:xfrm>
            <a:off x="0" y="0"/>
            <a:ext cx="6136816" cy="5254922"/>
          </a:xfrm>
          <a:custGeom>
            <a:avLst/>
            <a:gdLst/>
            <a:ahLst/>
            <a:cxnLst/>
            <a:rect l="l" t="t" r="r" b="b"/>
            <a:pathLst>
              <a:path w="6136816" h="5254922" extrusionOk="0">
                <a:moveTo>
                  <a:pt x="0" y="0"/>
                </a:moveTo>
                <a:lnTo>
                  <a:pt x="6136816" y="0"/>
                </a:lnTo>
                <a:lnTo>
                  <a:pt x="6134892" y="111520"/>
                </a:lnTo>
                <a:cubicBezTo>
                  <a:pt x="6124961" y="323936"/>
                  <a:pt x="6102367" y="538040"/>
                  <a:pt x="6066513" y="752995"/>
                </a:cubicBezTo>
                <a:cubicBezTo>
                  <a:pt x="5592281" y="3596146"/>
                  <a:pt x="2972232" y="5545369"/>
                  <a:pt x="140712" y="5219363"/>
                </a:cubicBezTo>
                <a:lnTo>
                  <a:pt x="0" y="5199534"/>
                </a:lnTo>
                <a:close/>
              </a:path>
            </a:pathLst>
          </a:custGeom>
          <a:solidFill>
            <a:schemeClr val="lt1">
              <a:alpha val="8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2" name="Google Shape;142;p3"/>
          <p:cNvSpPr/>
          <p:nvPr/>
        </p:nvSpPr>
        <p:spPr>
          <a:xfrm>
            <a:off x="1" y="1"/>
            <a:ext cx="5863721" cy="4984915"/>
          </a:xfrm>
          <a:custGeom>
            <a:avLst/>
            <a:gdLst/>
            <a:ahLst/>
            <a:cxnLst/>
            <a:rect l="l" t="t" r="r" b="b"/>
            <a:pathLst>
              <a:path w="5863721" h="4984915" extrusionOk="0">
                <a:moveTo>
                  <a:pt x="0" y="0"/>
                </a:moveTo>
                <a:lnTo>
                  <a:pt x="5863721" y="0"/>
                </a:lnTo>
                <a:lnTo>
                  <a:pt x="5844576" y="326138"/>
                </a:lnTo>
                <a:cubicBezTo>
                  <a:pt x="5833049" y="448313"/>
                  <a:pt x="5817094" y="570952"/>
                  <a:pt x="5796589" y="693884"/>
                </a:cubicBezTo>
                <a:cubicBezTo>
                  <a:pt x="5344573" y="3403845"/>
                  <a:pt x="2847261" y="5261756"/>
                  <a:pt x="148386" y="4951022"/>
                </a:cubicBezTo>
                <a:lnTo>
                  <a:pt x="0" y="4930112"/>
                </a:lnTo>
                <a:close/>
              </a:path>
            </a:pathLst>
          </a:custGeom>
          <a:solidFill>
            <a:srgbClr val="59595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3" name="Google Shape;143;p3"/>
          <p:cNvSpPr txBox="1">
            <a:spLocks noGrp="1"/>
          </p:cNvSpPr>
          <p:nvPr>
            <p:ph type="title"/>
          </p:nvPr>
        </p:nvSpPr>
        <p:spPr>
          <a:xfrm>
            <a:off x="804671" y="365125"/>
            <a:ext cx="3405900" cy="3117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4400"/>
              <a:buFont typeface="Calibri"/>
              <a:buNone/>
            </a:pPr>
            <a:r>
              <a:rPr lang="en-US" b="1">
                <a:solidFill>
                  <a:schemeClr val="lt2"/>
                </a:solidFill>
              </a:rPr>
              <a:t>Team Details</a:t>
            </a:r>
            <a:endParaRPr b="1">
              <a:solidFill>
                <a:schemeClr val="lt2"/>
              </a:solidFill>
            </a:endParaRPr>
          </a:p>
        </p:txBody>
      </p:sp>
      <p:sp>
        <p:nvSpPr>
          <p:cNvPr id="144" name="Google Shape;144;p3"/>
          <p:cNvSpPr txBox="1">
            <a:spLocks noGrp="1"/>
          </p:cNvSpPr>
          <p:nvPr>
            <p:ph type="body" idx="1"/>
          </p:nvPr>
        </p:nvSpPr>
        <p:spPr>
          <a:xfrm>
            <a:off x="6374219" y="994145"/>
            <a:ext cx="5817780" cy="560360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1800"/>
              <a:buNone/>
            </a:pPr>
            <a:r>
              <a:rPr lang="en-US" sz="1800" b="1" dirty="0"/>
              <a:t>					</a:t>
            </a:r>
            <a:endParaRPr sz="1800" b="1" dirty="0"/>
          </a:p>
          <a:p>
            <a:pPr marL="0" lvl="0" indent="0" algn="l" rtl="0">
              <a:lnSpc>
                <a:spcPct val="90000"/>
              </a:lnSpc>
              <a:spcBef>
                <a:spcPts val="1000"/>
              </a:spcBef>
              <a:spcAft>
                <a:spcPts val="0"/>
              </a:spcAft>
              <a:buClr>
                <a:schemeClr val="lt1"/>
              </a:buClr>
              <a:buSzPts val="1800"/>
              <a:buNone/>
            </a:pPr>
            <a:endParaRPr sz="1800" b="1" dirty="0"/>
          </a:p>
          <a:p>
            <a:pPr marL="0" lvl="0" indent="0" algn="l" rtl="0">
              <a:lnSpc>
                <a:spcPct val="90000"/>
              </a:lnSpc>
              <a:spcBef>
                <a:spcPts val="1000"/>
              </a:spcBef>
              <a:spcAft>
                <a:spcPts val="0"/>
              </a:spcAft>
              <a:buClr>
                <a:schemeClr val="lt1"/>
              </a:buClr>
              <a:buSzPts val="1800"/>
              <a:buNone/>
            </a:pPr>
            <a:endParaRPr sz="1800" b="1" dirty="0"/>
          </a:p>
          <a:p>
            <a:pPr marL="0" lvl="0" indent="0" algn="l" rtl="0">
              <a:lnSpc>
                <a:spcPct val="90000"/>
              </a:lnSpc>
              <a:spcBef>
                <a:spcPts val="1000"/>
              </a:spcBef>
              <a:spcAft>
                <a:spcPts val="0"/>
              </a:spcAft>
              <a:buClr>
                <a:schemeClr val="lt1"/>
              </a:buClr>
              <a:buSzPts val="1800"/>
              <a:buNone/>
            </a:pPr>
            <a:endParaRPr sz="1800" b="1" dirty="0"/>
          </a:p>
          <a:p>
            <a:pPr marL="914400" lvl="2" indent="0" algn="l" rtl="0">
              <a:lnSpc>
                <a:spcPct val="90000"/>
              </a:lnSpc>
              <a:spcBef>
                <a:spcPts val="500"/>
              </a:spcBef>
              <a:spcAft>
                <a:spcPts val="0"/>
              </a:spcAft>
              <a:buClr>
                <a:schemeClr val="lt1"/>
              </a:buClr>
              <a:buSzPts val="1800"/>
              <a:buNone/>
            </a:pPr>
            <a:r>
              <a:rPr lang="en-US" sz="1800" b="1" dirty="0"/>
              <a:t>	</a:t>
            </a:r>
            <a:endParaRPr sz="1800" b="1" dirty="0"/>
          </a:p>
          <a:p>
            <a:pPr marL="914400" lvl="2" indent="0" algn="l" rtl="0">
              <a:lnSpc>
                <a:spcPct val="90000"/>
              </a:lnSpc>
              <a:spcBef>
                <a:spcPts val="500"/>
              </a:spcBef>
              <a:spcAft>
                <a:spcPts val="0"/>
              </a:spcAft>
              <a:buClr>
                <a:schemeClr val="lt1"/>
              </a:buClr>
              <a:buSzPts val="1800"/>
              <a:buNone/>
            </a:pPr>
            <a:endParaRPr sz="1800" b="1" dirty="0"/>
          </a:p>
          <a:p>
            <a:pPr marL="914400" lvl="2" indent="0" algn="l" rtl="0">
              <a:lnSpc>
                <a:spcPct val="90000"/>
              </a:lnSpc>
              <a:spcBef>
                <a:spcPts val="500"/>
              </a:spcBef>
              <a:spcAft>
                <a:spcPts val="0"/>
              </a:spcAft>
              <a:buClr>
                <a:schemeClr val="lt1"/>
              </a:buClr>
              <a:buSzPts val="1800"/>
              <a:buNone/>
            </a:pPr>
            <a:endParaRPr sz="1800" b="1" dirty="0"/>
          </a:p>
          <a:p>
            <a:pPr marL="914400" lvl="2" indent="0" algn="l" rtl="0">
              <a:lnSpc>
                <a:spcPct val="90000"/>
              </a:lnSpc>
              <a:spcBef>
                <a:spcPts val="500"/>
              </a:spcBef>
              <a:spcAft>
                <a:spcPts val="0"/>
              </a:spcAft>
              <a:buClr>
                <a:schemeClr val="lt1"/>
              </a:buClr>
              <a:buSzPts val="1800"/>
              <a:buNone/>
            </a:pPr>
            <a:endParaRPr sz="1800" b="1" dirty="0"/>
          </a:p>
          <a:p>
            <a:pPr marL="914400" lvl="2" indent="0" algn="l" rtl="0">
              <a:lnSpc>
                <a:spcPct val="90000"/>
              </a:lnSpc>
              <a:spcBef>
                <a:spcPts val="500"/>
              </a:spcBef>
              <a:spcAft>
                <a:spcPts val="0"/>
              </a:spcAft>
              <a:buClr>
                <a:schemeClr val="lt1"/>
              </a:buClr>
              <a:buSzPts val="1800"/>
              <a:buNone/>
            </a:pPr>
            <a:endParaRPr sz="1800" b="1" dirty="0"/>
          </a:p>
          <a:p>
            <a:pPr marL="914400" lvl="2" indent="0" algn="l" rtl="0">
              <a:lnSpc>
                <a:spcPct val="90000"/>
              </a:lnSpc>
              <a:spcBef>
                <a:spcPts val="500"/>
              </a:spcBef>
              <a:spcAft>
                <a:spcPts val="0"/>
              </a:spcAft>
              <a:buClr>
                <a:schemeClr val="lt1"/>
              </a:buClr>
              <a:buSzPts val="1800"/>
              <a:buNone/>
            </a:pPr>
            <a:endParaRPr sz="1800" b="1" dirty="0"/>
          </a:p>
          <a:p>
            <a:pPr marL="914400" lvl="2" indent="0" algn="l" rtl="0">
              <a:lnSpc>
                <a:spcPct val="90000"/>
              </a:lnSpc>
              <a:spcBef>
                <a:spcPts val="500"/>
              </a:spcBef>
              <a:spcAft>
                <a:spcPts val="0"/>
              </a:spcAft>
              <a:buClr>
                <a:schemeClr val="lt1"/>
              </a:buClr>
              <a:buSzPts val="1800"/>
              <a:buNone/>
            </a:pPr>
            <a:endParaRPr sz="1800" b="1" dirty="0"/>
          </a:p>
          <a:p>
            <a:pPr marL="914400" lvl="2" indent="0" algn="l" rtl="0">
              <a:lnSpc>
                <a:spcPct val="90000"/>
              </a:lnSpc>
              <a:spcBef>
                <a:spcPts val="500"/>
              </a:spcBef>
              <a:spcAft>
                <a:spcPts val="0"/>
              </a:spcAft>
              <a:buClr>
                <a:schemeClr val="lt1"/>
              </a:buClr>
              <a:buSzPts val="2400"/>
              <a:buNone/>
            </a:pPr>
            <a:r>
              <a:rPr lang="en-US" sz="2400" b="1" dirty="0">
                <a:solidFill>
                  <a:srgbClr val="000000"/>
                </a:solidFill>
              </a:rPr>
              <a:t>Team - 1</a:t>
            </a:r>
            <a:endParaRPr sz="2400" b="1" dirty="0">
              <a:solidFill>
                <a:srgbClr val="000000"/>
              </a:solidFill>
            </a:endParaRPr>
          </a:p>
          <a:p>
            <a:pPr marL="914400" lvl="2" indent="0" algn="l" rtl="0">
              <a:lnSpc>
                <a:spcPct val="90000"/>
              </a:lnSpc>
              <a:spcBef>
                <a:spcPts val="500"/>
              </a:spcBef>
              <a:spcAft>
                <a:spcPts val="0"/>
              </a:spcAft>
              <a:buClr>
                <a:schemeClr val="lt1"/>
              </a:buClr>
              <a:buSzPts val="2400"/>
              <a:buNone/>
            </a:pPr>
            <a:r>
              <a:rPr lang="en-US" sz="2400" dirty="0">
                <a:solidFill>
                  <a:srgbClr val="000000"/>
                </a:solidFill>
              </a:rPr>
              <a:t>Sarika Reddy Kota 15</a:t>
            </a:r>
            <a:br>
              <a:rPr lang="en-US" sz="2400" dirty="0">
                <a:solidFill>
                  <a:srgbClr val="000000"/>
                </a:solidFill>
              </a:rPr>
            </a:br>
            <a:r>
              <a:rPr lang="en-US" sz="2400" dirty="0">
                <a:solidFill>
                  <a:srgbClr val="000000"/>
                </a:solidFill>
              </a:rPr>
              <a:t>Pallavi </a:t>
            </a:r>
            <a:r>
              <a:rPr lang="en-US" sz="2400" dirty="0" err="1">
                <a:solidFill>
                  <a:srgbClr val="000000"/>
                </a:solidFill>
              </a:rPr>
              <a:t>Arikatla</a:t>
            </a:r>
            <a:r>
              <a:rPr lang="en-US" sz="2400" dirty="0">
                <a:solidFill>
                  <a:srgbClr val="000000"/>
                </a:solidFill>
              </a:rPr>
              <a:t>          2</a:t>
            </a:r>
            <a:br>
              <a:rPr lang="en-US" sz="2400" dirty="0">
                <a:solidFill>
                  <a:srgbClr val="000000"/>
                </a:solidFill>
              </a:rPr>
            </a:br>
            <a:r>
              <a:rPr lang="en-US" sz="2400" dirty="0" err="1">
                <a:solidFill>
                  <a:srgbClr val="000000"/>
                </a:solidFill>
              </a:rPr>
              <a:t>Himaja</a:t>
            </a:r>
            <a:r>
              <a:rPr lang="en-US" sz="2400" dirty="0">
                <a:solidFill>
                  <a:srgbClr val="000000"/>
                </a:solidFill>
              </a:rPr>
              <a:t> </a:t>
            </a:r>
            <a:r>
              <a:rPr lang="en-US" sz="2400" dirty="0" err="1">
                <a:solidFill>
                  <a:srgbClr val="000000"/>
                </a:solidFill>
              </a:rPr>
              <a:t>Joginipally</a:t>
            </a:r>
            <a:r>
              <a:rPr lang="en-US" sz="2400" dirty="0">
                <a:solidFill>
                  <a:srgbClr val="000000"/>
                </a:solidFill>
              </a:rPr>
              <a:t>  13</a:t>
            </a:r>
            <a:br>
              <a:rPr lang="en-US" sz="2400" dirty="0">
                <a:solidFill>
                  <a:srgbClr val="000000"/>
                </a:solidFill>
              </a:rPr>
            </a:br>
            <a:endParaRPr sz="2400" dirty="0">
              <a:solidFill>
                <a:srgbClr val="000000"/>
              </a:solidFill>
            </a:endParaRPr>
          </a:p>
          <a:p>
            <a:pPr marL="685800" lvl="1" indent="-114300" algn="l" rtl="0">
              <a:lnSpc>
                <a:spcPct val="90000"/>
              </a:lnSpc>
              <a:spcBef>
                <a:spcPts val="500"/>
              </a:spcBef>
              <a:spcAft>
                <a:spcPts val="2100"/>
              </a:spcAft>
              <a:buClr>
                <a:schemeClr val="lt1"/>
              </a:buClr>
              <a:buSzPts val="1800"/>
              <a:buNone/>
            </a:pPr>
            <a:endParaRPr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ga1b4288b6f_0_5"/>
          <p:cNvSpPr/>
          <p:nvPr/>
        </p:nvSpPr>
        <p:spPr>
          <a:xfrm>
            <a:off x="0" y="0"/>
            <a:ext cx="6136816" cy="5254922"/>
          </a:xfrm>
          <a:custGeom>
            <a:avLst/>
            <a:gdLst/>
            <a:ahLst/>
            <a:cxnLst/>
            <a:rect l="l" t="t" r="r" b="b"/>
            <a:pathLst>
              <a:path w="6136816" h="5254922" extrusionOk="0">
                <a:moveTo>
                  <a:pt x="0" y="0"/>
                </a:moveTo>
                <a:lnTo>
                  <a:pt x="6136816" y="0"/>
                </a:lnTo>
                <a:lnTo>
                  <a:pt x="6134892" y="111520"/>
                </a:lnTo>
                <a:cubicBezTo>
                  <a:pt x="6124961" y="323936"/>
                  <a:pt x="6102367" y="538040"/>
                  <a:pt x="6066513" y="752995"/>
                </a:cubicBezTo>
                <a:cubicBezTo>
                  <a:pt x="5592281" y="3596146"/>
                  <a:pt x="2972232" y="5545369"/>
                  <a:pt x="140712" y="5219363"/>
                </a:cubicBezTo>
                <a:lnTo>
                  <a:pt x="0" y="5199534"/>
                </a:lnTo>
                <a:close/>
              </a:path>
            </a:pathLst>
          </a:custGeom>
          <a:solidFill>
            <a:schemeClr val="lt1">
              <a:alpha val="8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0" name="Google Shape;150;ga1b4288b6f_0_5"/>
          <p:cNvSpPr/>
          <p:nvPr/>
        </p:nvSpPr>
        <p:spPr>
          <a:xfrm>
            <a:off x="1" y="1"/>
            <a:ext cx="5863721" cy="4984915"/>
          </a:xfrm>
          <a:custGeom>
            <a:avLst/>
            <a:gdLst/>
            <a:ahLst/>
            <a:cxnLst/>
            <a:rect l="l" t="t" r="r" b="b"/>
            <a:pathLst>
              <a:path w="5863721" h="4984915" extrusionOk="0">
                <a:moveTo>
                  <a:pt x="0" y="0"/>
                </a:moveTo>
                <a:lnTo>
                  <a:pt x="5863721" y="0"/>
                </a:lnTo>
                <a:lnTo>
                  <a:pt x="5844576" y="326138"/>
                </a:lnTo>
                <a:cubicBezTo>
                  <a:pt x="5833049" y="448313"/>
                  <a:pt x="5817094" y="570952"/>
                  <a:pt x="5796589" y="693884"/>
                </a:cubicBezTo>
                <a:cubicBezTo>
                  <a:pt x="5344573" y="3403845"/>
                  <a:pt x="2847261" y="5261756"/>
                  <a:pt x="148386" y="4951022"/>
                </a:cubicBezTo>
                <a:lnTo>
                  <a:pt x="0" y="4930112"/>
                </a:lnTo>
                <a:close/>
              </a:path>
            </a:pathLst>
          </a:custGeom>
          <a:solidFill>
            <a:srgbClr val="59595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1" name="Google Shape;151;ga1b4288b6f_0_5"/>
          <p:cNvSpPr txBox="1">
            <a:spLocks noGrp="1"/>
          </p:cNvSpPr>
          <p:nvPr>
            <p:ph type="title"/>
          </p:nvPr>
        </p:nvSpPr>
        <p:spPr>
          <a:xfrm>
            <a:off x="804671" y="365125"/>
            <a:ext cx="3405900" cy="3117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4400"/>
              <a:buFont typeface="Calibri"/>
              <a:buNone/>
            </a:pPr>
            <a:r>
              <a:rPr lang="en-US" b="1">
                <a:solidFill>
                  <a:schemeClr val="lt2"/>
                </a:solidFill>
              </a:rPr>
              <a:t>Motivation</a:t>
            </a:r>
            <a:endParaRPr b="1">
              <a:solidFill>
                <a:schemeClr val="lt2"/>
              </a:solidFill>
            </a:endParaRPr>
          </a:p>
        </p:txBody>
      </p:sp>
      <p:sp>
        <p:nvSpPr>
          <p:cNvPr id="152" name="Google Shape;152;ga1b4288b6f_0_5"/>
          <p:cNvSpPr txBox="1">
            <a:spLocks noGrp="1"/>
          </p:cNvSpPr>
          <p:nvPr>
            <p:ph type="body" idx="1"/>
          </p:nvPr>
        </p:nvSpPr>
        <p:spPr>
          <a:xfrm>
            <a:off x="6374219" y="994145"/>
            <a:ext cx="5817900" cy="5603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1800"/>
              <a:buNone/>
            </a:pPr>
            <a:r>
              <a:rPr lang="en-US" sz="1800" b="1"/>
              <a:t>	</a:t>
            </a:r>
            <a:endParaRPr sz="1800" b="1"/>
          </a:p>
          <a:p>
            <a:pPr marL="0" lvl="0" indent="0" algn="l" rtl="0">
              <a:lnSpc>
                <a:spcPct val="90000"/>
              </a:lnSpc>
              <a:spcBef>
                <a:spcPts val="0"/>
              </a:spcBef>
              <a:spcAft>
                <a:spcPts val="0"/>
              </a:spcAft>
              <a:buClr>
                <a:schemeClr val="lt1"/>
              </a:buClr>
              <a:buSzPts val="1800"/>
              <a:buNone/>
            </a:pPr>
            <a:endParaRPr sz="2400"/>
          </a:p>
          <a:p>
            <a:pPr marL="0" lvl="0" indent="0" algn="l" rtl="0">
              <a:lnSpc>
                <a:spcPct val="90000"/>
              </a:lnSpc>
              <a:spcBef>
                <a:spcPts val="0"/>
              </a:spcBef>
              <a:spcAft>
                <a:spcPts val="0"/>
              </a:spcAft>
              <a:buClr>
                <a:schemeClr val="lt1"/>
              </a:buClr>
              <a:buSzPts val="1800"/>
              <a:buNone/>
            </a:pPr>
            <a:endParaRPr sz="2400"/>
          </a:p>
          <a:p>
            <a:pPr marL="0" lvl="0" indent="0" algn="l" rtl="0">
              <a:lnSpc>
                <a:spcPct val="90000"/>
              </a:lnSpc>
              <a:spcBef>
                <a:spcPts val="0"/>
              </a:spcBef>
              <a:spcAft>
                <a:spcPts val="0"/>
              </a:spcAft>
              <a:buClr>
                <a:schemeClr val="lt1"/>
              </a:buClr>
              <a:buSzPts val="1800"/>
              <a:buNone/>
            </a:pPr>
            <a:endParaRPr sz="2400"/>
          </a:p>
          <a:p>
            <a:pPr marL="0" lvl="0" indent="0" algn="l" rtl="0">
              <a:lnSpc>
                <a:spcPct val="90000"/>
              </a:lnSpc>
              <a:spcBef>
                <a:spcPts val="0"/>
              </a:spcBef>
              <a:spcAft>
                <a:spcPts val="0"/>
              </a:spcAft>
              <a:buClr>
                <a:schemeClr val="lt1"/>
              </a:buClr>
              <a:buSzPts val="1800"/>
              <a:buNone/>
            </a:pPr>
            <a:endParaRPr sz="2400"/>
          </a:p>
          <a:p>
            <a:pPr marL="0" lvl="0" indent="0" algn="l" rtl="0">
              <a:lnSpc>
                <a:spcPct val="90000"/>
              </a:lnSpc>
              <a:spcBef>
                <a:spcPts val="0"/>
              </a:spcBef>
              <a:spcAft>
                <a:spcPts val="0"/>
              </a:spcAft>
              <a:buClr>
                <a:schemeClr val="lt1"/>
              </a:buClr>
              <a:buSzPts val="1800"/>
              <a:buNone/>
            </a:pPr>
            <a:endParaRPr sz="2400"/>
          </a:p>
          <a:p>
            <a:pPr marL="0" lvl="0" indent="0" algn="l" rtl="0">
              <a:lnSpc>
                <a:spcPct val="90000"/>
              </a:lnSpc>
              <a:spcBef>
                <a:spcPts val="0"/>
              </a:spcBef>
              <a:spcAft>
                <a:spcPts val="0"/>
              </a:spcAft>
              <a:buClr>
                <a:schemeClr val="lt1"/>
              </a:buClr>
              <a:buSzPts val="1800"/>
              <a:buNone/>
            </a:pPr>
            <a:endParaRPr sz="2400"/>
          </a:p>
          <a:p>
            <a:pPr marL="0" lvl="0" indent="0" algn="l" rtl="0">
              <a:lnSpc>
                <a:spcPct val="90000"/>
              </a:lnSpc>
              <a:spcBef>
                <a:spcPts val="0"/>
              </a:spcBef>
              <a:spcAft>
                <a:spcPts val="0"/>
              </a:spcAft>
              <a:buClr>
                <a:schemeClr val="lt1"/>
              </a:buClr>
              <a:buSzPts val="1800"/>
              <a:buNone/>
            </a:pPr>
            <a:endParaRPr sz="2400"/>
          </a:p>
          <a:p>
            <a:pPr marL="0" lvl="0" indent="0" algn="l" rtl="0">
              <a:lnSpc>
                <a:spcPct val="90000"/>
              </a:lnSpc>
              <a:spcBef>
                <a:spcPts val="0"/>
              </a:spcBef>
              <a:spcAft>
                <a:spcPts val="0"/>
              </a:spcAft>
              <a:buClr>
                <a:schemeClr val="lt1"/>
              </a:buClr>
              <a:buSzPts val="1800"/>
              <a:buNone/>
            </a:pPr>
            <a:endParaRPr sz="2400"/>
          </a:p>
          <a:p>
            <a:pPr marL="0" lvl="0" indent="0" algn="l" rtl="0">
              <a:lnSpc>
                <a:spcPct val="90000"/>
              </a:lnSpc>
              <a:spcBef>
                <a:spcPts val="0"/>
              </a:spcBef>
              <a:spcAft>
                <a:spcPts val="0"/>
              </a:spcAft>
              <a:buClr>
                <a:schemeClr val="lt1"/>
              </a:buClr>
              <a:buSzPts val="1800"/>
              <a:buNone/>
            </a:pPr>
            <a:endParaRPr sz="2400"/>
          </a:p>
          <a:p>
            <a:pPr marL="0" lvl="0" indent="0" algn="l" rtl="0">
              <a:lnSpc>
                <a:spcPct val="90000"/>
              </a:lnSpc>
              <a:spcBef>
                <a:spcPts val="0"/>
              </a:spcBef>
              <a:spcAft>
                <a:spcPts val="0"/>
              </a:spcAft>
              <a:buClr>
                <a:schemeClr val="lt1"/>
              </a:buClr>
              <a:buSzPts val="1800"/>
              <a:buNone/>
            </a:pPr>
            <a:endParaRPr sz="2400"/>
          </a:p>
          <a:p>
            <a:pPr marL="0" lvl="0" indent="0" algn="l" rtl="0">
              <a:lnSpc>
                <a:spcPct val="90000"/>
              </a:lnSpc>
              <a:spcBef>
                <a:spcPts val="0"/>
              </a:spcBef>
              <a:spcAft>
                <a:spcPts val="0"/>
              </a:spcAft>
              <a:buClr>
                <a:schemeClr val="lt1"/>
              </a:buClr>
              <a:buSzPts val="1800"/>
              <a:buNone/>
            </a:pPr>
            <a:endParaRPr sz="2400"/>
          </a:p>
          <a:p>
            <a:pPr marL="0" lvl="0" indent="0" algn="l" rtl="0">
              <a:lnSpc>
                <a:spcPct val="90000"/>
              </a:lnSpc>
              <a:spcBef>
                <a:spcPts val="0"/>
              </a:spcBef>
              <a:spcAft>
                <a:spcPts val="0"/>
              </a:spcAft>
              <a:buClr>
                <a:schemeClr val="lt1"/>
              </a:buClr>
              <a:buSzPts val="1800"/>
              <a:buNone/>
            </a:pPr>
            <a:endParaRPr sz="2400"/>
          </a:p>
          <a:p>
            <a:pPr marL="0" lvl="0" indent="0" algn="l" rtl="0">
              <a:lnSpc>
                <a:spcPct val="90000"/>
              </a:lnSpc>
              <a:spcBef>
                <a:spcPts val="0"/>
              </a:spcBef>
              <a:spcAft>
                <a:spcPts val="0"/>
              </a:spcAft>
              <a:buClr>
                <a:schemeClr val="lt1"/>
              </a:buClr>
              <a:buSzPts val="1800"/>
              <a:buNone/>
            </a:pPr>
            <a:endParaRPr sz="2400"/>
          </a:p>
          <a:p>
            <a:pPr marL="0" lvl="0" indent="0" algn="l" rtl="0">
              <a:lnSpc>
                <a:spcPct val="90000"/>
              </a:lnSpc>
              <a:spcBef>
                <a:spcPts val="0"/>
              </a:spcBef>
              <a:spcAft>
                <a:spcPts val="0"/>
              </a:spcAft>
              <a:buClr>
                <a:schemeClr val="lt1"/>
              </a:buClr>
              <a:buSzPts val="1800"/>
              <a:buNone/>
            </a:pPr>
            <a:r>
              <a:rPr lang="en-US">
                <a:solidFill>
                  <a:srgbClr val="000000"/>
                </a:solidFill>
                <a:highlight>
                  <a:srgbClr val="FFFFFF"/>
                </a:highlight>
                <a:latin typeface="Arial"/>
                <a:ea typeface="Arial"/>
                <a:cs typeface="Arial"/>
                <a:sym typeface="Arial"/>
              </a:rPr>
              <a:t>To make job seekers way clear in fetching great opportunities of their interest and those jobs that match their profile through this project.</a:t>
            </a:r>
            <a:endParaRPr sz="2800"/>
          </a:p>
          <a:p>
            <a:pPr marL="0" lvl="0" indent="0" algn="l" rtl="0">
              <a:lnSpc>
                <a:spcPct val="90000"/>
              </a:lnSpc>
              <a:spcBef>
                <a:spcPts val="0"/>
              </a:spcBef>
              <a:spcAft>
                <a:spcPts val="0"/>
              </a:spcAft>
              <a:buClr>
                <a:schemeClr val="lt1"/>
              </a:buClr>
              <a:buSzPts val="1800"/>
              <a:buNone/>
            </a:pPr>
            <a:endParaRPr sz="2400"/>
          </a:p>
          <a:p>
            <a:pPr marL="0" lvl="0" indent="0" algn="l" rtl="0">
              <a:lnSpc>
                <a:spcPct val="90000"/>
              </a:lnSpc>
              <a:spcBef>
                <a:spcPts val="0"/>
              </a:spcBef>
              <a:spcAft>
                <a:spcPts val="0"/>
              </a:spcAft>
              <a:buClr>
                <a:schemeClr val="lt1"/>
              </a:buClr>
              <a:buSzPts val="1800"/>
              <a:buNone/>
            </a:pPr>
            <a:r>
              <a:rPr lang="en-US" sz="1800" b="1"/>
              <a:t>				</a:t>
            </a:r>
            <a:endParaRPr sz="1800" b="1"/>
          </a:p>
          <a:p>
            <a:pPr marL="0" lvl="0" indent="0" algn="l" rtl="0">
              <a:lnSpc>
                <a:spcPct val="90000"/>
              </a:lnSpc>
              <a:spcBef>
                <a:spcPts val="1000"/>
              </a:spcBef>
              <a:spcAft>
                <a:spcPts val="0"/>
              </a:spcAft>
              <a:buClr>
                <a:schemeClr val="lt1"/>
              </a:buClr>
              <a:buSzPts val="1800"/>
              <a:buNone/>
            </a:pPr>
            <a:endParaRPr sz="1800" b="1"/>
          </a:p>
          <a:p>
            <a:pPr marL="0" lvl="0" indent="0" algn="l" rtl="0">
              <a:lnSpc>
                <a:spcPct val="90000"/>
              </a:lnSpc>
              <a:spcBef>
                <a:spcPts val="1000"/>
              </a:spcBef>
              <a:spcAft>
                <a:spcPts val="0"/>
              </a:spcAft>
              <a:buClr>
                <a:schemeClr val="lt1"/>
              </a:buClr>
              <a:buSzPts val="1800"/>
              <a:buNone/>
            </a:pPr>
            <a:endParaRPr sz="1800" b="1"/>
          </a:p>
          <a:p>
            <a:pPr marL="0" lvl="0" indent="0" algn="l" rtl="0">
              <a:lnSpc>
                <a:spcPct val="90000"/>
              </a:lnSpc>
              <a:spcBef>
                <a:spcPts val="1000"/>
              </a:spcBef>
              <a:spcAft>
                <a:spcPts val="0"/>
              </a:spcAft>
              <a:buClr>
                <a:schemeClr val="lt1"/>
              </a:buClr>
              <a:buSzPts val="1800"/>
              <a:buNone/>
            </a:pPr>
            <a:endParaRPr sz="1800" b="1"/>
          </a:p>
          <a:p>
            <a:pPr marL="914400" lvl="2" indent="0" algn="l" rtl="0">
              <a:lnSpc>
                <a:spcPct val="90000"/>
              </a:lnSpc>
              <a:spcBef>
                <a:spcPts val="500"/>
              </a:spcBef>
              <a:spcAft>
                <a:spcPts val="0"/>
              </a:spcAft>
              <a:buClr>
                <a:schemeClr val="lt1"/>
              </a:buClr>
              <a:buSzPts val="1800"/>
              <a:buNone/>
            </a:pPr>
            <a:r>
              <a:rPr lang="en-US" sz="1800" b="1"/>
              <a:t>	</a:t>
            </a:r>
            <a:endParaRPr sz="1800" b="1"/>
          </a:p>
          <a:p>
            <a:pPr marL="914400" lvl="2" indent="0" algn="l" rtl="0">
              <a:lnSpc>
                <a:spcPct val="90000"/>
              </a:lnSpc>
              <a:spcBef>
                <a:spcPts val="500"/>
              </a:spcBef>
              <a:spcAft>
                <a:spcPts val="0"/>
              </a:spcAft>
              <a:buClr>
                <a:schemeClr val="lt1"/>
              </a:buClr>
              <a:buSzPts val="1800"/>
              <a:buNone/>
            </a:pPr>
            <a:endParaRPr sz="1800" b="1"/>
          </a:p>
          <a:p>
            <a:pPr marL="914400" lvl="2" indent="0" algn="l" rtl="0">
              <a:lnSpc>
                <a:spcPct val="90000"/>
              </a:lnSpc>
              <a:spcBef>
                <a:spcPts val="500"/>
              </a:spcBef>
              <a:spcAft>
                <a:spcPts val="0"/>
              </a:spcAft>
              <a:buClr>
                <a:schemeClr val="lt1"/>
              </a:buClr>
              <a:buSzPts val="1800"/>
              <a:buNone/>
            </a:pPr>
            <a:endParaRPr sz="1800" b="1"/>
          </a:p>
          <a:p>
            <a:pPr marL="914400" lvl="2" indent="0" algn="l" rtl="0">
              <a:lnSpc>
                <a:spcPct val="90000"/>
              </a:lnSpc>
              <a:spcBef>
                <a:spcPts val="500"/>
              </a:spcBef>
              <a:spcAft>
                <a:spcPts val="0"/>
              </a:spcAft>
              <a:buClr>
                <a:schemeClr val="lt1"/>
              </a:buClr>
              <a:buSzPts val="1800"/>
              <a:buNone/>
            </a:pPr>
            <a:endParaRPr sz="1800" b="1"/>
          </a:p>
          <a:p>
            <a:pPr marL="914400" lvl="2" indent="0" algn="l" rtl="0">
              <a:lnSpc>
                <a:spcPct val="90000"/>
              </a:lnSpc>
              <a:spcBef>
                <a:spcPts val="500"/>
              </a:spcBef>
              <a:spcAft>
                <a:spcPts val="0"/>
              </a:spcAft>
              <a:buClr>
                <a:schemeClr val="lt1"/>
              </a:buClr>
              <a:buSzPts val="1800"/>
              <a:buNone/>
            </a:pPr>
            <a:endParaRPr sz="1800" b="1"/>
          </a:p>
          <a:p>
            <a:pPr marL="914400" lvl="2" indent="0" algn="l" rtl="0">
              <a:lnSpc>
                <a:spcPct val="90000"/>
              </a:lnSpc>
              <a:spcBef>
                <a:spcPts val="500"/>
              </a:spcBef>
              <a:spcAft>
                <a:spcPts val="0"/>
              </a:spcAft>
              <a:buClr>
                <a:schemeClr val="lt1"/>
              </a:buClr>
              <a:buSzPts val="1800"/>
              <a:buNone/>
            </a:pPr>
            <a:endParaRPr sz="1800" b="1"/>
          </a:p>
          <a:p>
            <a:pPr marL="914400" lvl="2" indent="0" algn="l" rtl="0">
              <a:lnSpc>
                <a:spcPct val="90000"/>
              </a:lnSpc>
              <a:spcBef>
                <a:spcPts val="500"/>
              </a:spcBef>
              <a:spcAft>
                <a:spcPts val="0"/>
              </a:spcAft>
              <a:buClr>
                <a:schemeClr val="lt1"/>
              </a:buClr>
              <a:buSzPts val="1800"/>
              <a:buNone/>
            </a:pPr>
            <a:endParaRPr sz="1800" b="1"/>
          </a:p>
          <a:p>
            <a:pPr marL="914400" lvl="2" indent="0" algn="l" rtl="0">
              <a:lnSpc>
                <a:spcPct val="90000"/>
              </a:lnSpc>
              <a:spcBef>
                <a:spcPts val="500"/>
              </a:spcBef>
              <a:spcAft>
                <a:spcPts val="0"/>
              </a:spcAft>
              <a:buClr>
                <a:schemeClr val="lt1"/>
              </a:buClr>
              <a:buSzPts val="2400"/>
              <a:buNone/>
            </a:pPr>
            <a:br>
              <a:rPr lang="en-US" sz="2400"/>
            </a:br>
            <a:endParaRPr sz="2400"/>
          </a:p>
          <a:p>
            <a:pPr marL="685800" lvl="1" indent="-114300" algn="l" rtl="0">
              <a:lnSpc>
                <a:spcPct val="90000"/>
              </a:lnSpc>
              <a:spcBef>
                <a:spcPts val="500"/>
              </a:spcBef>
              <a:spcAft>
                <a:spcPts val="2100"/>
              </a:spcAft>
              <a:buClr>
                <a:schemeClr val="lt1"/>
              </a:buClr>
              <a:buSzPts val="1800"/>
              <a:buNone/>
            </a:pP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ga1b4288b6f_0_23"/>
          <p:cNvSpPr/>
          <p:nvPr/>
        </p:nvSpPr>
        <p:spPr>
          <a:xfrm>
            <a:off x="0" y="0"/>
            <a:ext cx="6136816" cy="5254922"/>
          </a:xfrm>
          <a:custGeom>
            <a:avLst/>
            <a:gdLst/>
            <a:ahLst/>
            <a:cxnLst/>
            <a:rect l="l" t="t" r="r" b="b"/>
            <a:pathLst>
              <a:path w="6136816" h="5254922" extrusionOk="0">
                <a:moveTo>
                  <a:pt x="0" y="0"/>
                </a:moveTo>
                <a:lnTo>
                  <a:pt x="6136816" y="0"/>
                </a:lnTo>
                <a:lnTo>
                  <a:pt x="6134892" y="111520"/>
                </a:lnTo>
                <a:cubicBezTo>
                  <a:pt x="6124961" y="323936"/>
                  <a:pt x="6102367" y="538040"/>
                  <a:pt x="6066513" y="752995"/>
                </a:cubicBezTo>
                <a:cubicBezTo>
                  <a:pt x="5592281" y="3596146"/>
                  <a:pt x="2972232" y="5545369"/>
                  <a:pt x="140712" y="5219363"/>
                </a:cubicBezTo>
                <a:lnTo>
                  <a:pt x="0" y="5199534"/>
                </a:lnTo>
                <a:close/>
              </a:path>
            </a:pathLst>
          </a:custGeom>
          <a:solidFill>
            <a:schemeClr val="lt1">
              <a:alpha val="8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8" name="Google Shape;158;ga1b4288b6f_0_23"/>
          <p:cNvSpPr/>
          <p:nvPr/>
        </p:nvSpPr>
        <p:spPr>
          <a:xfrm>
            <a:off x="1" y="1"/>
            <a:ext cx="5863721" cy="4984915"/>
          </a:xfrm>
          <a:custGeom>
            <a:avLst/>
            <a:gdLst/>
            <a:ahLst/>
            <a:cxnLst/>
            <a:rect l="l" t="t" r="r" b="b"/>
            <a:pathLst>
              <a:path w="5863721" h="4984915" extrusionOk="0">
                <a:moveTo>
                  <a:pt x="0" y="0"/>
                </a:moveTo>
                <a:lnTo>
                  <a:pt x="5863721" y="0"/>
                </a:lnTo>
                <a:lnTo>
                  <a:pt x="5844576" y="326138"/>
                </a:lnTo>
                <a:cubicBezTo>
                  <a:pt x="5833049" y="448313"/>
                  <a:pt x="5817094" y="570952"/>
                  <a:pt x="5796589" y="693884"/>
                </a:cubicBezTo>
                <a:cubicBezTo>
                  <a:pt x="5344573" y="3403845"/>
                  <a:pt x="2847261" y="5261756"/>
                  <a:pt x="148386" y="4951022"/>
                </a:cubicBezTo>
                <a:lnTo>
                  <a:pt x="0" y="4930112"/>
                </a:lnTo>
                <a:close/>
              </a:path>
            </a:pathLst>
          </a:custGeom>
          <a:solidFill>
            <a:srgbClr val="59595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9" name="Google Shape;159;ga1b4288b6f_0_23"/>
          <p:cNvSpPr txBox="1">
            <a:spLocks noGrp="1"/>
          </p:cNvSpPr>
          <p:nvPr>
            <p:ph type="title"/>
          </p:nvPr>
        </p:nvSpPr>
        <p:spPr>
          <a:xfrm>
            <a:off x="771525" y="365125"/>
            <a:ext cx="3438900" cy="3117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4400"/>
              <a:buFont typeface="Calibri"/>
              <a:buNone/>
            </a:pPr>
            <a:r>
              <a:rPr lang="en-US" b="1">
                <a:solidFill>
                  <a:schemeClr val="lt2"/>
                </a:solidFill>
              </a:rPr>
              <a:t>Data</a:t>
            </a:r>
            <a:endParaRPr b="1">
              <a:solidFill>
                <a:schemeClr val="lt2"/>
              </a:solidFill>
            </a:endParaRPr>
          </a:p>
        </p:txBody>
      </p:sp>
      <p:sp>
        <p:nvSpPr>
          <p:cNvPr id="160" name="Google Shape;160;ga1b4288b6f_0_23"/>
          <p:cNvSpPr txBox="1">
            <a:spLocks noGrp="1"/>
          </p:cNvSpPr>
          <p:nvPr>
            <p:ph type="body" idx="1"/>
          </p:nvPr>
        </p:nvSpPr>
        <p:spPr>
          <a:xfrm>
            <a:off x="6374225" y="157176"/>
            <a:ext cx="5817900" cy="6440700"/>
          </a:xfrm>
          <a:prstGeom prst="rect">
            <a:avLst/>
          </a:prstGeom>
          <a:noFill/>
          <a:ln>
            <a:noFill/>
          </a:ln>
        </p:spPr>
        <p:txBody>
          <a:bodyPr spcFirstLastPara="1" wrap="square" lIns="91425" tIns="45700" rIns="91425" bIns="45700" anchor="ctr" anchorCtr="0">
            <a:noAutofit/>
          </a:bodyPr>
          <a:lstStyle/>
          <a:p>
            <a:pPr marL="0" lvl="0" indent="0" algn="l" rtl="0">
              <a:lnSpc>
                <a:spcPct val="150000"/>
              </a:lnSpc>
              <a:spcBef>
                <a:spcPts val="1200"/>
              </a:spcBef>
              <a:spcAft>
                <a:spcPts val="0"/>
              </a:spcAft>
              <a:buClr>
                <a:schemeClr val="dk1"/>
              </a:buClr>
              <a:buSzPts val="1100"/>
              <a:buNone/>
            </a:pPr>
            <a:endParaRPr sz="1800">
              <a:latin typeface="Arial"/>
              <a:ea typeface="Arial"/>
              <a:cs typeface="Arial"/>
              <a:sym typeface="Arial"/>
            </a:endParaRPr>
          </a:p>
          <a:p>
            <a:pPr marL="0" lvl="0" indent="0" algn="l" rtl="0">
              <a:lnSpc>
                <a:spcPct val="150000"/>
              </a:lnSpc>
              <a:spcBef>
                <a:spcPts val="1200"/>
              </a:spcBef>
              <a:spcAft>
                <a:spcPts val="0"/>
              </a:spcAft>
              <a:buClr>
                <a:schemeClr val="dk1"/>
              </a:buClr>
              <a:buSzPts val="1100"/>
              <a:buNone/>
            </a:pPr>
            <a:r>
              <a:rPr lang="en-US" sz="1800">
                <a:latin typeface="Arial"/>
                <a:ea typeface="Arial"/>
                <a:cs typeface="Arial"/>
                <a:sym typeface="Arial"/>
              </a:rPr>
              <a:t> </a:t>
            </a:r>
            <a:endParaRPr sz="1800">
              <a:latin typeface="Arial"/>
              <a:ea typeface="Arial"/>
              <a:cs typeface="Arial"/>
              <a:sym typeface="Arial"/>
            </a:endParaRPr>
          </a:p>
          <a:p>
            <a:pPr marL="0" lvl="0" indent="0" algn="l" rtl="0">
              <a:lnSpc>
                <a:spcPct val="150000"/>
              </a:lnSpc>
              <a:spcBef>
                <a:spcPts val="1200"/>
              </a:spcBef>
              <a:spcAft>
                <a:spcPts val="0"/>
              </a:spcAft>
              <a:buClr>
                <a:schemeClr val="dk1"/>
              </a:buClr>
              <a:buSzPts val="1100"/>
              <a:buNone/>
            </a:pPr>
            <a:endParaRPr sz="1800">
              <a:latin typeface="Arial"/>
              <a:ea typeface="Arial"/>
              <a:cs typeface="Arial"/>
              <a:sym typeface="Arial"/>
            </a:endParaRPr>
          </a:p>
          <a:p>
            <a:pPr marL="0" lvl="0" indent="0" algn="l" rtl="0">
              <a:lnSpc>
                <a:spcPct val="150000"/>
              </a:lnSpc>
              <a:spcBef>
                <a:spcPts val="1200"/>
              </a:spcBef>
              <a:spcAft>
                <a:spcPts val="0"/>
              </a:spcAft>
              <a:buClr>
                <a:schemeClr val="dk1"/>
              </a:buClr>
              <a:buSzPts val="1100"/>
              <a:buNone/>
            </a:pPr>
            <a:endParaRPr sz="1800">
              <a:latin typeface="Arial"/>
              <a:ea typeface="Arial"/>
              <a:cs typeface="Arial"/>
              <a:sym typeface="Arial"/>
            </a:endParaRPr>
          </a:p>
          <a:p>
            <a:pPr marL="0" lvl="0" indent="0" algn="l" rtl="0">
              <a:lnSpc>
                <a:spcPct val="150000"/>
              </a:lnSpc>
              <a:spcBef>
                <a:spcPts val="1200"/>
              </a:spcBef>
              <a:spcAft>
                <a:spcPts val="0"/>
              </a:spcAft>
              <a:buClr>
                <a:schemeClr val="dk1"/>
              </a:buClr>
              <a:buSzPts val="1100"/>
              <a:buNone/>
            </a:pPr>
            <a:endParaRPr sz="1800">
              <a:latin typeface="Arial"/>
              <a:ea typeface="Arial"/>
              <a:cs typeface="Arial"/>
              <a:sym typeface="Arial"/>
            </a:endParaRPr>
          </a:p>
          <a:p>
            <a:pPr marL="0" lvl="0" indent="0" algn="l" rtl="0">
              <a:lnSpc>
                <a:spcPct val="115000"/>
              </a:lnSpc>
              <a:spcBef>
                <a:spcPts val="1200"/>
              </a:spcBef>
              <a:spcAft>
                <a:spcPts val="0"/>
              </a:spcAft>
              <a:buNone/>
            </a:pPr>
            <a:endParaRPr sz="1600">
              <a:solidFill>
                <a:srgbClr val="000000"/>
              </a:solidFill>
              <a:highlight>
                <a:schemeClr val="dk1"/>
              </a:highlight>
              <a:latin typeface="Arial"/>
              <a:ea typeface="Arial"/>
              <a:cs typeface="Arial"/>
              <a:sym typeface="Arial"/>
            </a:endParaRPr>
          </a:p>
          <a:p>
            <a:pPr marL="0" lvl="0" indent="0" algn="l" rtl="0">
              <a:lnSpc>
                <a:spcPct val="115000"/>
              </a:lnSpc>
              <a:spcBef>
                <a:spcPts val="4300"/>
              </a:spcBef>
              <a:spcAft>
                <a:spcPts val="0"/>
              </a:spcAft>
              <a:buNone/>
            </a:pPr>
            <a:endParaRPr sz="1600">
              <a:solidFill>
                <a:srgbClr val="000000"/>
              </a:solidFill>
              <a:highlight>
                <a:schemeClr val="dk1"/>
              </a:highlight>
              <a:latin typeface="Arial"/>
              <a:ea typeface="Arial"/>
              <a:cs typeface="Arial"/>
              <a:sym typeface="Arial"/>
            </a:endParaRPr>
          </a:p>
          <a:p>
            <a:pPr marL="0" lvl="0" indent="0" algn="l" rtl="0">
              <a:lnSpc>
                <a:spcPct val="115000"/>
              </a:lnSpc>
              <a:spcBef>
                <a:spcPts val="4300"/>
              </a:spcBef>
              <a:spcAft>
                <a:spcPts val="0"/>
              </a:spcAft>
              <a:buNone/>
            </a:pPr>
            <a:r>
              <a:rPr lang="en-US" sz="1600">
                <a:solidFill>
                  <a:srgbClr val="000000"/>
                </a:solidFill>
                <a:highlight>
                  <a:schemeClr val="dk1"/>
                </a:highlight>
                <a:latin typeface="Arial"/>
                <a:ea typeface="Arial"/>
                <a:cs typeface="Arial"/>
                <a:sym typeface="Arial"/>
              </a:rPr>
              <a:t>For this application to work the data will be extracted from other job finding website like Indeed using web scraping. We will fetch the jobs data from “Indeed” using web scraping and then using the Node JS with the help of libraries like cheerios and Request. The Request library is used to make a HTTP request from Node JS application and the cheerios is used to get the data from the destination web page. This scraping data will be sent to frontend with the help of web API.</a:t>
            </a:r>
            <a:endParaRPr sz="1800">
              <a:latin typeface="Arial"/>
              <a:ea typeface="Arial"/>
              <a:cs typeface="Arial"/>
              <a:sym typeface="Arial"/>
            </a:endParaRPr>
          </a:p>
          <a:p>
            <a:pPr marL="0" lvl="0" indent="0" algn="l" rtl="0">
              <a:lnSpc>
                <a:spcPct val="150000"/>
              </a:lnSpc>
              <a:spcBef>
                <a:spcPts val="4300"/>
              </a:spcBef>
              <a:spcAft>
                <a:spcPts val="0"/>
              </a:spcAft>
              <a:buClr>
                <a:schemeClr val="dk1"/>
              </a:buClr>
              <a:buSzPts val="1100"/>
              <a:buNone/>
            </a:pPr>
            <a:endParaRPr sz="1800">
              <a:latin typeface="Arial"/>
              <a:ea typeface="Arial"/>
              <a:cs typeface="Arial"/>
              <a:sym typeface="Arial"/>
            </a:endParaRPr>
          </a:p>
          <a:p>
            <a:pPr marL="457200" lvl="0" indent="-330200" algn="l" rtl="0">
              <a:lnSpc>
                <a:spcPct val="115000"/>
              </a:lnSpc>
              <a:spcBef>
                <a:spcPts val="1200"/>
              </a:spcBef>
              <a:spcAft>
                <a:spcPts val="0"/>
              </a:spcAft>
              <a:buClr>
                <a:srgbClr val="7A7A7A"/>
              </a:buClr>
              <a:buSzPts val="1600"/>
              <a:buFont typeface="Roboto"/>
              <a:buChar char="●"/>
            </a:pPr>
            <a:r>
              <a:rPr lang="en-US" sz="1600">
                <a:solidFill>
                  <a:srgbClr val="000000"/>
                </a:solidFill>
                <a:highlight>
                  <a:srgbClr val="FFFFFF"/>
                </a:highlight>
                <a:latin typeface="Roboto"/>
                <a:ea typeface="Roboto"/>
                <a:cs typeface="Roboto"/>
                <a:sym typeface="Roboto"/>
              </a:rPr>
              <a:t>Source of data collection will ultimately be from job seekers.</a:t>
            </a:r>
            <a:endParaRPr sz="1600">
              <a:solidFill>
                <a:srgbClr val="000000"/>
              </a:solidFill>
              <a:highlight>
                <a:srgbClr val="FFFFFF"/>
              </a:highlight>
              <a:latin typeface="Roboto"/>
              <a:ea typeface="Roboto"/>
              <a:cs typeface="Roboto"/>
              <a:sym typeface="Roboto"/>
            </a:endParaRPr>
          </a:p>
          <a:p>
            <a:pPr marL="457200" lvl="0" indent="-330200" algn="l" rtl="0">
              <a:lnSpc>
                <a:spcPct val="115000"/>
              </a:lnSpc>
              <a:spcBef>
                <a:spcPts val="0"/>
              </a:spcBef>
              <a:spcAft>
                <a:spcPts val="0"/>
              </a:spcAft>
              <a:buClr>
                <a:srgbClr val="7A7A7A"/>
              </a:buClr>
              <a:buSzPts val="1600"/>
              <a:buFont typeface="Roboto"/>
              <a:buChar char="●"/>
            </a:pPr>
            <a:r>
              <a:rPr lang="en-US" sz="1600">
                <a:solidFill>
                  <a:srgbClr val="000000"/>
                </a:solidFill>
                <a:highlight>
                  <a:srgbClr val="FFFFFF"/>
                </a:highlight>
                <a:latin typeface="Roboto"/>
                <a:ea typeface="Roboto"/>
                <a:cs typeface="Roboto"/>
                <a:sym typeface="Roboto"/>
              </a:rPr>
              <a:t>Project target audience are students and job seekers.</a:t>
            </a:r>
            <a:endParaRPr sz="1600">
              <a:solidFill>
                <a:srgbClr val="000000"/>
              </a:solidFill>
              <a:highlight>
                <a:srgbClr val="FFFFFF"/>
              </a:highlight>
              <a:latin typeface="Roboto"/>
              <a:ea typeface="Roboto"/>
              <a:cs typeface="Roboto"/>
              <a:sym typeface="Roboto"/>
            </a:endParaRPr>
          </a:p>
          <a:p>
            <a:pPr marL="0" lvl="0" indent="0" algn="l" rtl="0">
              <a:spcBef>
                <a:spcPts val="4300"/>
              </a:spcBef>
              <a:spcAft>
                <a:spcPts val="0"/>
              </a:spcAft>
              <a:buClr>
                <a:schemeClr val="dk1"/>
              </a:buClr>
              <a:buSzPts val="1100"/>
              <a:buFont typeface="Arial"/>
              <a:buNone/>
            </a:pPr>
            <a:endParaRPr/>
          </a:p>
          <a:p>
            <a:pPr marL="0" lvl="0" indent="0" algn="l" rtl="0">
              <a:lnSpc>
                <a:spcPct val="150000"/>
              </a:lnSpc>
              <a:spcBef>
                <a:spcPts val="2100"/>
              </a:spcBef>
              <a:spcAft>
                <a:spcPts val="0"/>
              </a:spcAft>
              <a:buClr>
                <a:schemeClr val="dk1"/>
              </a:buClr>
              <a:buSzPts val="1100"/>
              <a:buFont typeface="Arial"/>
              <a:buNone/>
            </a:pPr>
            <a:endParaRPr sz="1800">
              <a:latin typeface="Arial"/>
              <a:ea typeface="Arial"/>
              <a:cs typeface="Arial"/>
              <a:sym typeface="Arial"/>
            </a:endParaRPr>
          </a:p>
          <a:p>
            <a:pPr marL="0" lvl="0" indent="0" algn="l" rtl="0">
              <a:lnSpc>
                <a:spcPct val="90000"/>
              </a:lnSpc>
              <a:spcBef>
                <a:spcPts val="1200"/>
              </a:spcBef>
              <a:spcAft>
                <a:spcPts val="0"/>
              </a:spcAft>
              <a:buClr>
                <a:schemeClr val="lt1"/>
              </a:buClr>
              <a:buSzPts val="1800"/>
              <a:buNone/>
            </a:pPr>
            <a:r>
              <a:rPr lang="en-US" sz="1800" b="1"/>
              <a:t>					</a:t>
            </a:r>
            <a:endParaRPr sz="1800" b="1"/>
          </a:p>
          <a:p>
            <a:pPr marL="0" lvl="0" indent="0" algn="l" rtl="0">
              <a:lnSpc>
                <a:spcPct val="90000"/>
              </a:lnSpc>
              <a:spcBef>
                <a:spcPts val="1000"/>
              </a:spcBef>
              <a:spcAft>
                <a:spcPts val="0"/>
              </a:spcAft>
              <a:buClr>
                <a:schemeClr val="lt1"/>
              </a:buClr>
              <a:buSzPts val="1800"/>
              <a:buNone/>
            </a:pPr>
            <a:endParaRPr sz="1800" b="1"/>
          </a:p>
          <a:p>
            <a:pPr marL="0" lvl="0" indent="0" algn="l" rtl="0">
              <a:lnSpc>
                <a:spcPct val="90000"/>
              </a:lnSpc>
              <a:spcBef>
                <a:spcPts val="1000"/>
              </a:spcBef>
              <a:spcAft>
                <a:spcPts val="0"/>
              </a:spcAft>
              <a:buClr>
                <a:schemeClr val="lt1"/>
              </a:buClr>
              <a:buSzPts val="1800"/>
              <a:buNone/>
            </a:pPr>
            <a:endParaRPr sz="1800" b="1"/>
          </a:p>
          <a:p>
            <a:pPr marL="0" lvl="0" indent="0" algn="l" rtl="0">
              <a:lnSpc>
                <a:spcPct val="90000"/>
              </a:lnSpc>
              <a:spcBef>
                <a:spcPts val="1000"/>
              </a:spcBef>
              <a:spcAft>
                <a:spcPts val="0"/>
              </a:spcAft>
              <a:buClr>
                <a:schemeClr val="lt1"/>
              </a:buClr>
              <a:buSzPts val="1800"/>
              <a:buNone/>
            </a:pPr>
            <a:endParaRPr sz="1800" b="1"/>
          </a:p>
          <a:p>
            <a:pPr marL="914400" lvl="2" indent="0" algn="l" rtl="0">
              <a:lnSpc>
                <a:spcPct val="90000"/>
              </a:lnSpc>
              <a:spcBef>
                <a:spcPts val="500"/>
              </a:spcBef>
              <a:spcAft>
                <a:spcPts val="0"/>
              </a:spcAft>
              <a:buClr>
                <a:schemeClr val="lt1"/>
              </a:buClr>
              <a:buSzPts val="1800"/>
              <a:buNone/>
            </a:pPr>
            <a:r>
              <a:rPr lang="en-US" sz="1800" b="1"/>
              <a:t>	</a:t>
            </a:r>
            <a:endParaRPr sz="1800" b="1"/>
          </a:p>
          <a:p>
            <a:pPr marL="914400" lvl="2" indent="0" algn="l" rtl="0">
              <a:lnSpc>
                <a:spcPct val="90000"/>
              </a:lnSpc>
              <a:spcBef>
                <a:spcPts val="500"/>
              </a:spcBef>
              <a:spcAft>
                <a:spcPts val="0"/>
              </a:spcAft>
              <a:buClr>
                <a:schemeClr val="lt1"/>
              </a:buClr>
              <a:buSzPts val="1800"/>
              <a:buNone/>
            </a:pPr>
            <a:endParaRPr sz="1800" b="1"/>
          </a:p>
          <a:p>
            <a:pPr marL="914400" lvl="2" indent="0" algn="l" rtl="0">
              <a:lnSpc>
                <a:spcPct val="90000"/>
              </a:lnSpc>
              <a:spcBef>
                <a:spcPts val="500"/>
              </a:spcBef>
              <a:spcAft>
                <a:spcPts val="0"/>
              </a:spcAft>
              <a:buClr>
                <a:schemeClr val="lt1"/>
              </a:buClr>
              <a:buSzPts val="1800"/>
              <a:buNone/>
            </a:pPr>
            <a:endParaRPr sz="1800" b="1"/>
          </a:p>
          <a:p>
            <a:pPr marL="914400" lvl="2" indent="0" algn="l" rtl="0">
              <a:lnSpc>
                <a:spcPct val="90000"/>
              </a:lnSpc>
              <a:spcBef>
                <a:spcPts val="500"/>
              </a:spcBef>
              <a:spcAft>
                <a:spcPts val="0"/>
              </a:spcAft>
              <a:buClr>
                <a:schemeClr val="lt1"/>
              </a:buClr>
              <a:buSzPts val="1800"/>
              <a:buNone/>
            </a:pPr>
            <a:endParaRPr sz="1800" b="1"/>
          </a:p>
          <a:p>
            <a:pPr marL="914400" lvl="2" indent="0" algn="l" rtl="0">
              <a:lnSpc>
                <a:spcPct val="90000"/>
              </a:lnSpc>
              <a:spcBef>
                <a:spcPts val="500"/>
              </a:spcBef>
              <a:spcAft>
                <a:spcPts val="0"/>
              </a:spcAft>
              <a:buClr>
                <a:schemeClr val="lt1"/>
              </a:buClr>
              <a:buSzPts val="1800"/>
              <a:buNone/>
            </a:pPr>
            <a:endParaRPr sz="1800" b="1"/>
          </a:p>
          <a:p>
            <a:pPr marL="914400" lvl="2" indent="0" algn="l" rtl="0">
              <a:lnSpc>
                <a:spcPct val="90000"/>
              </a:lnSpc>
              <a:spcBef>
                <a:spcPts val="500"/>
              </a:spcBef>
              <a:spcAft>
                <a:spcPts val="0"/>
              </a:spcAft>
              <a:buClr>
                <a:schemeClr val="lt1"/>
              </a:buClr>
              <a:buSzPts val="1800"/>
              <a:buNone/>
            </a:pPr>
            <a:endParaRPr sz="1800" b="1"/>
          </a:p>
          <a:p>
            <a:pPr marL="914400" lvl="2" indent="0" algn="l" rtl="0">
              <a:lnSpc>
                <a:spcPct val="90000"/>
              </a:lnSpc>
              <a:spcBef>
                <a:spcPts val="500"/>
              </a:spcBef>
              <a:spcAft>
                <a:spcPts val="0"/>
              </a:spcAft>
              <a:buClr>
                <a:schemeClr val="lt1"/>
              </a:buClr>
              <a:buSzPts val="1800"/>
              <a:buNone/>
            </a:pPr>
            <a:endParaRPr sz="1800" b="1"/>
          </a:p>
          <a:p>
            <a:pPr marL="914400" lvl="2" indent="0" algn="l" rtl="0">
              <a:lnSpc>
                <a:spcPct val="90000"/>
              </a:lnSpc>
              <a:spcBef>
                <a:spcPts val="500"/>
              </a:spcBef>
              <a:spcAft>
                <a:spcPts val="0"/>
              </a:spcAft>
              <a:buClr>
                <a:schemeClr val="lt1"/>
              </a:buClr>
              <a:buSzPts val="2400"/>
              <a:buNone/>
            </a:pPr>
            <a:endParaRPr sz="2400"/>
          </a:p>
          <a:p>
            <a:pPr marL="685800" lvl="1" indent="-114300" algn="l" rtl="0">
              <a:lnSpc>
                <a:spcPct val="90000"/>
              </a:lnSpc>
              <a:spcBef>
                <a:spcPts val="500"/>
              </a:spcBef>
              <a:spcAft>
                <a:spcPts val="2100"/>
              </a:spcAft>
              <a:buClr>
                <a:schemeClr val="lt1"/>
              </a:buClr>
              <a:buSzPts val="1800"/>
              <a:buNone/>
            </a:pP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a1b4288b6f_0_14"/>
          <p:cNvSpPr/>
          <p:nvPr/>
        </p:nvSpPr>
        <p:spPr>
          <a:xfrm>
            <a:off x="0" y="0"/>
            <a:ext cx="6136816" cy="5254922"/>
          </a:xfrm>
          <a:custGeom>
            <a:avLst/>
            <a:gdLst/>
            <a:ahLst/>
            <a:cxnLst/>
            <a:rect l="l" t="t" r="r" b="b"/>
            <a:pathLst>
              <a:path w="6136816" h="5254922" extrusionOk="0">
                <a:moveTo>
                  <a:pt x="0" y="0"/>
                </a:moveTo>
                <a:lnTo>
                  <a:pt x="6136816" y="0"/>
                </a:lnTo>
                <a:lnTo>
                  <a:pt x="6134892" y="111520"/>
                </a:lnTo>
                <a:cubicBezTo>
                  <a:pt x="6124961" y="323936"/>
                  <a:pt x="6102367" y="538040"/>
                  <a:pt x="6066513" y="752995"/>
                </a:cubicBezTo>
                <a:cubicBezTo>
                  <a:pt x="5592281" y="3596146"/>
                  <a:pt x="2972232" y="5545369"/>
                  <a:pt x="140712" y="5219363"/>
                </a:cubicBezTo>
                <a:lnTo>
                  <a:pt x="0" y="5199534"/>
                </a:lnTo>
                <a:close/>
              </a:path>
            </a:pathLst>
          </a:custGeom>
          <a:solidFill>
            <a:schemeClr val="lt1">
              <a:alpha val="8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6" name="Google Shape;166;ga1b4288b6f_0_14"/>
          <p:cNvSpPr/>
          <p:nvPr/>
        </p:nvSpPr>
        <p:spPr>
          <a:xfrm>
            <a:off x="1" y="1"/>
            <a:ext cx="5863721" cy="4984915"/>
          </a:xfrm>
          <a:custGeom>
            <a:avLst/>
            <a:gdLst/>
            <a:ahLst/>
            <a:cxnLst/>
            <a:rect l="l" t="t" r="r" b="b"/>
            <a:pathLst>
              <a:path w="5863721" h="4984915" extrusionOk="0">
                <a:moveTo>
                  <a:pt x="0" y="0"/>
                </a:moveTo>
                <a:lnTo>
                  <a:pt x="5863721" y="0"/>
                </a:lnTo>
                <a:lnTo>
                  <a:pt x="5844576" y="326138"/>
                </a:lnTo>
                <a:cubicBezTo>
                  <a:pt x="5833049" y="448313"/>
                  <a:pt x="5817094" y="570952"/>
                  <a:pt x="5796589" y="693884"/>
                </a:cubicBezTo>
                <a:cubicBezTo>
                  <a:pt x="5344573" y="3403845"/>
                  <a:pt x="2847261" y="5261756"/>
                  <a:pt x="148386" y="4951022"/>
                </a:cubicBezTo>
                <a:lnTo>
                  <a:pt x="0" y="4930112"/>
                </a:lnTo>
                <a:close/>
              </a:path>
            </a:pathLst>
          </a:custGeom>
          <a:solidFill>
            <a:srgbClr val="59595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7" name="Google Shape;167;ga1b4288b6f_0_14"/>
          <p:cNvSpPr txBox="1">
            <a:spLocks noGrp="1"/>
          </p:cNvSpPr>
          <p:nvPr>
            <p:ph type="title"/>
          </p:nvPr>
        </p:nvSpPr>
        <p:spPr>
          <a:xfrm>
            <a:off x="804671" y="365125"/>
            <a:ext cx="3405900" cy="3117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4400"/>
              <a:buFont typeface="Calibri"/>
              <a:buNone/>
            </a:pPr>
            <a:r>
              <a:rPr lang="en-US" b="1">
                <a:solidFill>
                  <a:schemeClr val="lt2"/>
                </a:solidFill>
              </a:rPr>
              <a:t>Details</a:t>
            </a:r>
            <a:endParaRPr b="1">
              <a:solidFill>
                <a:schemeClr val="lt2"/>
              </a:solidFill>
            </a:endParaRPr>
          </a:p>
        </p:txBody>
      </p:sp>
      <p:sp>
        <p:nvSpPr>
          <p:cNvPr id="168" name="Google Shape;168;ga1b4288b6f_0_14"/>
          <p:cNvSpPr txBox="1">
            <a:spLocks noGrp="1"/>
          </p:cNvSpPr>
          <p:nvPr>
            <p:ph type="body" idx="1"/>
          </p:nvPr>
        </p:nvSpPr>
        <p:spPr>
          <a:xfrm>
            <a:off x="6374219" y="994145"/>
            <a:ext cx="5817900" cy="5603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1800"/>
              <a:buNone/>
            </a:pPr>
            <a:r>
              <a:rPr lang="en-US" sz="1800" b="1"/>
              <a:t>					</a:t>
            </a:r>
            <a:endParaRPr sz="1800" b="1"/>
          </a:p>
          <a:p>
            <a:pPr marL="0" lvl="0" indent="0" algn="l" rtl="0">
              <a:lnSpc>
                <a:spcPct val="150000"/>
              </a:lnSpc>
              <a:spcBef>
                <a:spcPts val="1200"/>
              </a:spcBef>
              <a:spcAft>
                <a:spcPts val="0"/>
              </a:spcAft>
              <a:buClr>
                <a:schemeClr val="dk1"/>
              </a:buClr>
              <a:buSzPts val="1100"/>
              <a:buNone/>
            </a:pPr>
            <a:endParaRPr sz="1800">
              <a:latin typeface="Arial"/>
              <a:ea typeface="Arial"/>
              <a:cs typeface="Arial"/>
              <a:sym typeface="Arial"/>
            </a:endParaRPr>
          </a:p>
          <a:p>
            <a:pPr marL="0" lvl="0" indent="0" algn="l" rtl="0">
              <a:lnSpc>
                <a:spcPct val="150000"/>
              </a:lnSpc>
              <a:spcBef>
                <a:spcPts val="1200"/>
              </a:spcBef>
              <a:spcAft>
                <a:spcPts val="0"/>
              </a:spcAft>
              <a:buClr>
                <a:schemeClr val="dk1"/>
              </a:buClr>
              <a:buSzPts val="1100"/>
              <a:buNone/>
            </a:pPr>
            <a:endParaRPr sz="1800">
              <a:latin typeface="Arial"/>
              <a:ea typeface="Arial"/>
              <a:cs typeface="Arial"/>
              <a:sym typeface="Arial"/>
            </a:endParaRPr>
          </a:p>
          <a:p>
            <a:pPr marL="0" lvl="0" indent="0" algn="l" rtl="0">
              <a:lnSpc>
                <a:spcPct val="150000"/>
              </a:lnSpc>
              <a:spcBef>
                <a:spcPts val="1200"/>
              </a:spcBef>
              <a:spcAft>
                <a:spcPts val="0"/>
              </a:spcAft>
              <a:buClr>
                <a:schemeClr val="dk1"/>
              </a:buClr>
              <a:buSzPts val="1100"/>
              <a:buNone/>
            </a:pPr>
            <a:endParaRPr sz="1800">
              <a:latin typeface="Arial"/>
              <a:ea typeface="Arial"/>
              <a:cs typeface="Arial"/>
              <a:sym typeface="Arial"/>
            </a:endParaRPr>
          </a:p>
          <a:p>
            <a:pPr marL="0" lvl="0" indent="0" algn="l" rtl="0">
              <a:lnSpc>
                <a:spcPct val="150000"/>
              </a:lnSpc>
              <a:spcBef>
                <a:spcPts val="1200"/>
              </a:spcBef>
              <a:spcAft>
                <a:spcPts val="0"/>
              </a:spcAft>
              <a:buClr>
                <a:schemeClr val="dk1"/>
              </a:buClr>
              <a:buSzPts val="1100"/>
              <a:buNone/>
            </a:pPr>
            <a:endParaRPr sz="1800">
              <a:latin typeface="Arial"/>
              <a:ea typeface="Arial"/>
              <a:cs typeface="Arial"/>
              <a:sym typeface="Arial"/>
            </a:endParaRPr>
          </a:p>
          <a:p>
            <a:pPr marL="0" lvl="0" indent="0" algn="l" rtl="0">
              <a:lnSpc>
                <a:spcPct val="150000"/>
              </a:lnSpc>
              <a:spcBef>
                <a:spcPts val="1200"/>
              </a:spcBef>
              <a:spcAft>
                <a:spcPts val="0"/>
              </a:spcAft>
              <a:buClr>
                <a:schemeClr val="dk1"/>
              </a:buClr>
              <a:buSzPts val="1100"/>
              <a:buNone/>
            </a:pPr>
            <a:endParaRPr sz="2300">
              <a:solidFill>
                <a:srgbClr val="000000"/>
              </a:solidFill>
              <a:latin typeface="Arial"/>
              <a:ea typeface="Arial"/>
              <a:cs typeface="Arial"/>
              <a:sym typeface="Arial"/>
            </a:endParaRPr>
          </a:p>
          <a:p>
            <a:pPr marL="0" lvl="0" indent="0" algn="l" rtl="0">
              <a:lnSpc>
                <a:spcPct val="150000"/>
              </a:lnSpc>
              <a:spcBef>
                <a:spcPts val="1200"/>
              </a:spcBef>
              <a:spcAft>
                <a:spcPts val="0"/>
              </a:spcAft>
              <a:buClr>
                <a:schemeClr val="dk1"/>
              </a:buClr>
              <a:buSzPts val="1100"/>
              <a:buFont typeface="Arial"/>
              <a:buNone/>
            </a:pPr>
            <a:r>
              <a:rPr lang="en-US" sz="1800">
                <a:solidFill>
                  <a:srgbClr val="000000"/>
                </a:solidFill>
                <a:highlight>
                  <a:srgbClr val="FFFFFF"/>
                </a:highlight>
                <a:latin typeface="Arial"/>
                <a:ea typeface="Arial"/>
                <a:cs typeface="Arial"/>
                <a:sym typeface="Arial"/>
              </a:rPr>
              <a:t>This application acts as an interface between job seekers and numerous profiles from different companies, which makes it easier for the seekers while job searching.</a:t>
            </a:r>
            <a:endParaRPr sz="2300">
              <a:solidFill>
                <a:srgbClr val="000000"/>
              </a:solidFill>
              <a:latin typeface="Arial"/>
              <a:ea typeface="Arial"/>
              <a:cs typeface="Arial"/>
              <a:sym typeface="Arial"/>
            </a:endParaRPr>
          </a:p>
          <a:p>
            <a:pPr marL="0" lvl="0" indent="0" algn="l" rtl="0">
              <a:lnSpc>
                <a:spcPct val="90000"/>
              </a:lnSpc>
              <a:spcBef>
                <a:spcPts val="1200"/>
              </a:spcBef>
              <a:spcAft>
                <a:spcPts val="0"/>
              </a:spcAft>
              <a:buClr>
                <a:schemeClr val="lt1"/>
              </a:buClr>
              <a:buSzPts val="1800"/>
              <a:buNone/>
            </a:pPr>
            <a:endParaRPr sz="1800" b="1"/>
          </a:p>
          <a:p>
            <a:pPr marL="0" lvl="0" indent="0" algn="l" rtl="0">
              <a:lnSpc>
                <a:spcPct val="90000"/>
              </a:lnSpc>
              <a:spcBef>
                <a:spcPts val="1000"/>
              </a:spcBef>
              <a:spcAft>
                <a:spcPts val="0"/>
              </a:spcAft>
              <a:buClr>
                <a:schemeClr val="lt1"/>
              </a:buClr>
              <a:buSzPts val="1800"/>
              <a:buNone/>
            </a:pPr>
            <a:endParaRPr sz="1800" b="1"/>
          </a:p>
          <a:p>
            <a:pPr marL="0" lvl="0" indent="0" algn="l" rtl="0">
              <a:lnSpc>
                <a:spcPct val="90000"/>
              </a:lnSpc>
              <a:spcBef>
                <a:spcPts val="1000"/>
              </a:spcBef>
              <a:spcAft>
                <a:spcPts val="0"/>
              </a:spcAft>
              <a:buClr>
                <a:schemeClr val="lt1"/>
              </a:buClr>
              <a:buSzPts val="1800"/>
              <a:buNone/>
            </a:pPr>
            <a:endParaRPr sz="1800" b="1"/>
          </a:p>
          <a:p>
            <a:pPr marL="914400" lvl="2" indent="0" algn="l" rtl="0">
              <a:lnSpc>
                <a:spcPct val="90000"/>
              </a:lnSpc>
              <a:spcBef>
                <a:spcPts val="500"/>
              </a:spcBef>
              <a:spcAft>
                <a:spcPts val="0"/>
              </a:spcAft>
              <a:buClr>
                <a:schemeClr val="lt1"/>
              </a:buClr>
              <a:buSzPts val="1800"/>
              <a:buNone/>
            </a:pPr>
            <a:r>
              <a:rPr lang="en-US" sz="1800" b="1"/>
              <a:t>	</a:t>
            </a:r>
            <a:endParaRPr sz="1800" b="1"/>
          </a:p>
          <a:p>
            <a:pPr marL="914400" lvl="2" indent="0" algn="l" rtl="0">
              <a:lnSpc>
                <a:spcPct val="90000"/>
              </a:lnSpc>
              <a:spcBef>
                <a:spcPts val="500"/>
              </a:spcBef>
              <a:spcAft>
                <a:spcPts val="0"/>
              </a:spcAft>
              <a:buClr>
                <a:schemeClr val="lt1"/>
              </a:buClr>
              <a:buSzPts val="1800"/>
              <a:buNone/>
            </a:pPr>
            <a:endParaRPr sz="1800" b="1"/>
          </a:p>
          <a:p>
            <a:pPr marL="914400" lvl="2" indent="0" algn="l" rtl="0">
              <a:lnSpc>
                <a:spcPct val="90000"/>
              </a:lnSpc>
              <a:spcBef>
                <a:spcPts val="500"/>
              </a:spcBef>
              <a:spcAft>
                <a:spcPts val="0"/>
              </a:spcAft>
              <a:buClr>
                <a:schemeClr val="lt1"/>
              </a:buClr>
              <a:buSzPts val="1800"/>
              <a:buNone/>
            </a:pPr>
            <a:endParaRPr sz="1800" b="1"/>
          </a:p>
          <a:p>
            <a:pPr marL="914400" lvl="2" indent="0" algn="l" rtl="0">
              <a:lnSpc>
                <a:spcPct val="90000"/>
              </a:lnSpc>
              <a:spcBef>
                <a:spcPts val="500"/>
              </a:spcBef>
              <a:spcAft>
                <a:spcPts val="0"/>
              </a:spcAft>
              <a:buClr>
                <a:schemeClr val="lt1"/>
              </a:buClr>
              <a:buSzPts val="1800"/>
              <a:buNone/>
            </a:pPr>
            <a:endParaRPr sz="1800" b="1"/>
          </a:p>
          <a:p>
            <a:pPr marL="914400" lvl="2" indent="0" algn="l" rtl="0">
              <a:lnSpc>
                <a:spcPct val="90000"/>
              </a:lnSpc>
              <a:spcBef>
                <a:spcPts val="500"/>
              </a:spcBef>
              <a:spcAft>
                <a:spcPts val="0"/>
              </a:spcAft>
              <a:buClr>
                <a:schemeClr val="lt1"/>
              </a:buClr>
              <a:buSzPts val="1800"/>
              <a:buNone/>
            </a:pPr>
            <a:endParaRPr sz="1800" b="1"/>
          </a:p>
          <a:p>
            <a:pPr marL="914400" lvl="2" indent="0" algn="l" rtl="0">
              <a:lnSpc>
                <a:spcPct val="90000"/>
              </a:lnSpc>
              <a:spcBef>
                <a:spcPts val="500"/>
              </a:spcBef>
              <a:spcAft>
                <a:spcPts val="0"/>
              </a:spcAft>
              <a:buClr>
                <a:schemeClr val="lt1"/>
              </a:buClr>
              <a:buSzPts val="1800"/>
              <a:buNone/>
            </a:pPr>
            <a:endParaRPr sz="1800" b="1"/>
          </a:p>
          <a:p>
            <a:pPr marL="914400" lvl="2" indent="0" algn="l" rtl="0">
              <a:lnSpc>
                <a:spcPct val="90000"/>
              </a:lnSpc>
              <a:spcBef>
                <a:spcPts val="500"/>
              </a:spcBef>
              <a:spcAft>
                <a:spcPts val="0"/>
              </a:spcAft>
              <a:buClr>
                <a:schemeClr val="lt1"/>
              </a:buClr>
              <a:buSzPts val="1800"/>
              <a:buNone/>
            </a:pPr>
            <a:endParaRPr sz="1800" b="1"/>
          </a:p>
          <a:p>
            <a:pPr marL="685800" lvl="1" indent="-114300" algn="l" rtl="0">
              <a:lnSpc>
                <a:spcPct val="90000"/>
              </a:lnSpc>
              <a:spcBef>
                <a:spcPts val="500"/>
              </a:spcBef>
              <a:spcAft>
                <a:spcPts val="2100"/>
              </a:spcAft>
              <a:buClr>
                <a:schemeClr val="lt1"/>
              </a:buClr>
              <a:buSzPts val="1800"/>
              <a:buNone/>
            </a:pP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ga1b4288b6f_0_48"/>
          <p:cNvSpPr/>
          <p:nvPr/>
        </p:nvSpPr>
        <p:spPr>
          <a:xfrm>
            <a:off x="0" y="0"/>
            <a:ext cx="6136816" cy="5254922"/>
          </a:xfrm>
          <a:custGeom>
            <a:avLst/>
            <a:gdLst/>
            <a:ahLst/>
            <a:cxnLst/>
            <a:rect l="l" t="t" r="r" b="b"/>
            <a:pathLst>
              <a:path w="6136816" h="5254922" extrusionOk="0">
                <a:moveTo>
                  <a:pt x="0" y="0"/>
                </a:moveTo>
                <a:lnTo>
                  <a:pt x="6136816" y="0"/>
                </a:lnTo>
                <a:lnTo>
                  <a:pt x="6134892" y="111520"/>
                </a:lnTo>
                <a:cubicBezTo>
                  <a:pt x="6124961" y="323936"/>
                  <a:pt x="6102367" y="538040"/>
                  <a:pt x="6066513" y="752995"/>
                </a:cubicBezTo>
                <a:cubicBezTo>
                  <a:pt x="5592281" y="3596146"/>
                  <a:pt x="2972232" y="5545369"/>
                  <a:pt x="140712" y="5219363"/>
                </a:cubicBezTo>
                <a:lnTo>
                  <a:pt x="0" y="5199534"/>
                </a:lnTo>
                <a:close/>
              </a:path>
            </a:pathLst>
          </a:custGeom>
          <a:solidFill>
            <a:schemeClr val="lt1">
              <a:alpha val="8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4" name="Google Shape;174;ga1b4288b6f_0_48"/>
          <p:cNvSpPr/>
          <p:nvPr/>
        </p:nvSpPr>
        <p:spPr>
          <a:xfrm>
            <a:off x="1" y="1"/>
            <a:ext cx="5863721" cy="4984915"/>
          </a:xfrm>
          <a:custGeom>
            <a:avLst/>
            <a:gdLst/>
            <a:ahLst/>
            <a:cxnLst/>
            <a:rect l="l" t="t" r="r" b="b"/>
            <a:pathLst>
              <a:path w="5863721" h="4984915" extrusionOk="0">
                <a:moveTo>
                  <a:pt x="0" y="0"/>
                </a:moveTo>
                <a:lnTo>
                  <a:pt x="5863721" y="0"/>
                </a:lnTo>
                <a:lnTo>
                  <a:pt x="5844576" y="326138"/>
                </a:lnTo>
                <a:cubicBezTo>
                  <a:pt x="5833049" y="448313"/>
                  <a:pt x="5817094" y="570952"/>
                  <a:pt x="5796589" y="693884"/>
                </a:cubicBezTo>
                <a:cubicBezTo>
                  <a:pt x="5344573" y="3403845"/>
                  <a:pt x="2847261" y="5261756"/>
                  <a:pt x="148386" y="4951022"/>
                </a:cubicBezTo>
                <a:lnTo>
                  <a:pt x="0" y="4930112"/>
                </a:lnTo>
                <a:close/>
              </a:path>
            </a:pathLst>
          </a:custGeom>
          <a:solidFill>
            <a:srgbClr val="59595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5" name="Google Shape;175;ga1b4288b6f_0_48"/>
          <p:cNvSpPr txBox="1">
            <a:spLocks noGrp="1"/>
          </p:cNvSpPr>
          <p:nvPr>
            <p:ph type="title"/>
          </p:nvPr>
        </p:nvSpPr>
        <p:spPr>
          <a:xfrm>
            <a:off x="285750" y="365125"/>
            <a:ext cx="5115000" cy="3117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4400"/>
              <a:buFont typeface="Calibri"/>
              <a:buNone/>
            </a:pPr>
            <a:r>
              <a:rPr lang="en-US" b="1">
                <a:solidFill>
                  <a:schemeClr val="lt2"/>
                </a:solidFill>
              </a:rPr>
              <a:t>Scope of The Project</a:t>
            </a:r>
            <a:endParaRPr b="1">
              <a:solidFill>
                <a:schemeClr val="lt2"/>
              </a:solidFill>
            </a:endParaRPr>
          </a:p>
        </p:txBody>
      </p:sp>
      <p:sp>
        <p:nvSpPr>
          <p:cNvPr id="176" name="Google Shape;176;ga1b4288b6f_0_48"/>
          <p:cNvSpPr txBox="1">
            <a:spLocks noGrp="1"/>
          </p:cNvSpPr>
          <p:nvPr>
            <p:ph type="body" idx="1"/>
          </p:nvPr>
        </p:nvSpPr>
        <p:spPr>
          <a:xfrm>
            <a:off x="6055300" y="994150"/>
            <a:ext cx="6136800" cy="5603700"/>
          </a:xfrm>
          <a:prstGeom prst="rect">
            <a:avLst/>
          </a:prstGeom>
          <a:noFill/>
          <a:ln>
            <a:noFill/>
          </a:ln>
        </p:spPr>
        <p:txBody>
          <a:bodyPr spcFirstLastPara="1" wrap="square" lIns="91425" tIns="45700" rIns="91425" bIns="45700" anchor="ctr" anchorCtr="0">
            <a:noAutofit/>
          </a:bodyPr>
          <a:lstStyle/>
          <a:p>
            <a:pPr marL="914400" lvl="0" indent="0" algn="l" rtl="0">
              <a:lnSpc>
                <a:spcPct val="90000"/>
              </a:lnSpc>
              <a:spcBef>
                <a:spcPts val="0"/>
              </a:spcBef>
              <a:spcAft>
                <a:spcPts val="0"/>
              </a:spcAft>
              <a:buNone/>
            </a:pPr>
            <a:endParaRPr sz="1800" dirty="0"/>
          </a:p>
          <a:p>
            <a:pPr marL="914400" lvl="0" indent="0" algn="l" rtl="0">
              <a:lnSpc>
                <a:spcPct val="90000"/>
              </a:lnSpc>
              <a:spcBef>
                <a:spcPts val="0"/>
              </a:spcBef>
              <a:spcAft>
                <a:spcPts val="0"/>
              </a:spcAft>
              <a:buNone/>
            </a:pPr>
            <a:endParaRPr sz="1800" dirty="0"/>
          </a:p>
          <a:p>
            <a:pPr marL="914400" lvl="0" indent="0" algn="l" rtl="0">
              <a:lnSpc>
                <a:spcPct val="90000"/>
              </a:lnSpc>
              <a:spcBef>
                <a:spcPts val="0"/>
              </a:spcBef>
              <a:spcAft>
                <a:spcPts val="0"/>
              </a:spcAft>
              <a:buNone/>
            </a:pPr>
            <a:endParaRPr sz="1800" dirty="0"/>
          </a:p>
          <a:p>
            <a:pPr marL="914400" lvl="0" indent="0" algn="l" rtl="0">
              <a:lnSpc>
                <a:spcPct val="90000"/>
              </a:lnSpc>
              <a:spcBef>
                <a:spcPts val="0"/>
              </a:spcBef>
              <a:spcAft>
                <a:spcPts val="0"/>
              </a:spcAft>
              <a:buNone/>
            </a:pPr>
            <a:endParaRPr sz="1800" dirty="0"/>
          </a:p>
          <a:p>
            <a:pPr marL="914400" lvl="0" indent="0" algn="l" rtl="0">
              <a:lnSpc>
                <a:spcPct val="90000"/>
              </a:lnSpc>
              <a:spcBef>
                <a:spcPts val="0"/>
              </a:spcBef>
              <a:spcAft>
                <a:spcPts val="0"/>
              </a:spcAft>
              <a:buNone/>
            </a:pPr>
            <a:endParaRPr sz="1800" dirty="0"/>
          </a:p>
          <a:p>
            <a:pPr marL="914400" lvl="0" indent="0" algn="l" rtl="0">
              <a:lnSpc>
                <a:spcPct val="90000"/>
              </a:lnSpc>
              <a:spcBef>
                <a:spcPts val="0"/>
              </a:spcBef>
              <a:spcAft>
                <a:spcPts val="0"/>
              </a:spcAft>
              <a:buNone/>
            </a:pPr>
            <a:endParaRPr sz="1800" dirty="0"/>
          </a:p>
          <a:p>
            <a:pPr marL="914400" lvl="0" indent="0" algn="l" rtl="0">
              <a:lnSpc>
                <a:spcPct val="90000"/>
              </a:lnSpc>
              <a:spcBef>
                <a:spcPts val="0"/>
              </a:spcBef>
              <a:spcAft>
                <a:spcPts val="0"/>
              </a:spcAft>
              <a:buNone/>
            </a:pPr>
            <a:endParaRPr sz="1800" dirty="0"/>
          </a:p>
          <a:p>
            <a:pPr marL="914400" lvl="0" indent="0" algn="l" rtl="0">
              <a:lnSpc>
                <a:spcPct val="90000"/>
              </a:lnSpc>
              <a:spcBef>
                <a:spcPts val="0"/>
              </a:spcBef>
              <a:spcAft>
                <a:spcPts val="0"/>
              </a:spcAft>
              <a:buNone/>
            </a:pPr>
            <a:endParaRPr sz="1800" dirty="0"/>
          </a:p>
          <a:p>
            <a:pPr marL="914400" lvl="0" indent="0" algn="l" rtl="0">
              <a:lnSpc>
                <a:spcPct val="90000"/>
              </a:lnSpc>
              <a:spcBef>
                <a:spcPts val="0"/>
              </a:spcBef>
              <a:spcAft>
                <a:spcPts val="0"/>
              </a:spcAft>
              <a:buNone/>
            </a:pPr>
            <a:endParaRPr sz="1800" dirty="0"/>
          </a:p>
          <a:p>
            <a:pPr marL="914400" lvl="0" indent="0" algn="l" rtl="0">
              <a:lnSpc>
                <a:spcPct val="90000"/>
              </a:lnSpc>
              <a:spcBef>
                <a:spcPts val="0"/>
              </a:spcBef>
              <a:spcAft>
                <a:spcPts val="0"/>
              </a:spcAft>
              <a:buNone/>
            </a:pPr>
            <a:endParaRPr sz="1800" dirty="0"/>
          </a:p>
          <a:p>
            <a:pPr marL="914400" lvl="0" indent="0" algn="l" rtl="0">
              <a:lnSpc>
                <a:spcPct val="90000"/>
              </a:lnSpc>
              <a:spcBef>
                <a:spcPts val="0"/>
              </a:spcBef>
              <a:spcAft>
                <a:spcPts val="0"/>
              </a:spcAft>
              <a:buNone/>
            </a:pPr>
            <a:endParaRPr sz="1800" dirty="0"/>
          </a:p>
          <a:p>
            <a:pPr marL="457200" lvl="0" indent="-342900" algn="l" rtl="0">
              <a:lnSpc>
                <a:spcPct val="90000"/>
              </a:lnSpc>
              <a:spcBef>
                <a:spcPts val="0"/>
              </a:spcBef>
              <a:spcAft>
                <a:spcPts val="0"/>
              </a:spcAft>
              <a:buSzPts val="1800"/>
              <a:buChar char="●"/>
            </a:pPr>
            <a:r>
              <a:rPr lang="en-US" sz="1800" dirty="0"/>
              <a:t>Web-Based Application.</a:t>
            </a:r>
            <a:endParaRPr sz="1800" dirty="0"/>
          </a:p>
          <a:p>
            <a:pPr marL="457200" lvl="0" indent="-342900" algn="just" rtl="0">
              <a:lnSpc>
                <a:spcPct val="150000"/>
              </a:lnSpc>
              <a:spcBef>
                <a:spcPts val="0"/>
              </a:spcBef>
              <a:spcAft>
                <a:spcPts val="0"/>
              </a:spcAft>
              <a:buSzPts val="1800"/>
              <a:buChar char="●"/>
            </a:pPr>
            <a:r>
              <a:rPr lang="en-US" sz="1800" dirty="0"/>
              <a:t>Trends for the latest technologies.</a:t>
            </a:r>
            <a:endParaRPr sz="1800" dirty="0"/>
          </a:p>
          <a:p>
            <a:pPr marL="457200" lvl="0" indent="-342900" algn="just" rtl="0">
              <a:lnSpc>
                <a:spcPct val="150000"/>
              </a:lnSpc>
              <a:spcBef>
                <a:spcPts val="0"/>
              </a:spcBef>
              <a:spcAft>
                <a:spcPts val="0"/>
              </a:spcAft>
              <a:buSzPts val="1800"/>
              <a:buChar char="●"/>
            </a:pPr>
            <a:r>
              <a:rPr lang="en-US" sz="1800" dirty="0"/>
              <a:t>Trends for the highly paid companies.</a:t>
            </a:r>
            <a:endParaRPr sz="1800" dirty="0"/>
          </a:p>
          <a:p>
            <a:pPr marL="457200" lvl="0" indent="-342900" algn="just" rtl="0">
              <a:lnSpc>
                <a:spcPct val="150000"/>
              </a:lnSpc>
              <a:spcBef>
                <a:spcPts val="0"/>
              </a:spcBef>
              <a:spcAft>
                <a:spcPts val="0"/>
              </a:spcAft>
              <a:buSzPts val="1800"/>
              <a:buChar char="●"/>
            </a:pPr>
            <a:r>
              <a:rPr lang="en-US" sz="1800" dirty="0"/>
              <a:t>Scope of the technology for the future based on the current available openings in the market.</a:t>
            </a:r>
            <a:endParaRPr sz="1800" dirty="0"/>
          </a:p>
          <a:p>
            <a:pPr marL="0" lvl="0" indent="0" algn="l" rtl="0">
              <a:lnSpc>
                <a:spcPct val="90000"/>
              </a:lnSpc>
              <a:spcBef>
                <a:spcPts val="1200"/>
              </a:spcBef>
              <a:spcAft>
                <a:spcPts val="0"/>
              </a:spcAft>
              <a:buClr>
                <a:schemeClr val="lt1"/>
              </a:buClr>
              <a:buSzPts val="1800"/>
              <a:buNone/>
            </a:pPr>
            <a:r>
              <a:rPr lang="en-US" sz="1800" b="1" dirty="0"/>
              <a:t>				</a:t>
            </a:r>
            <a:endParaRPr sz="1800" b="1" dirty="0"/>
          </a:p>
          <a:p>
            <a:pPr marL="0" lvl="0" indent="0" algn="l" rtl="0">
              <a:lnSpc>
                <a:spcPct val="90000"/>
              </a:lnSpc>
              <a:spcBef>
                <a:spcPts val="1000"/>
              </a:spcBef>
              <a:spcAft>
                <a:spcPts val="0"/>
              </a:spcAft>
              <a:buClr>
                <a:schemeClr val="lt1"/>
              </a:buClr>
              <a:buSzPts val="1800"/>
              <a:buNone/>
            </a:pPr>
            <a:endParaRPr sz="1800" b="1" dirty="0"/>
          </a:p>
          <a:p>
            <a:pPr marL="0" lvl="0" indent="0" algn="l" rtl="0">
              <a:lnSpc>
                <a:spcPct val="90000"/>
              </a:lnSpc>
              <a:spcBef>
                <a:spcPts val="1000"/>
              </a:spcBef>
              <a:spcAft>
                <a:spcPts val="0"/>
              </a:spcAft>
              <a:buClr>
                <a:schemeClr val="lt1"/>
              </a:buClr>
              <a:buSzPts val="1800"/>
              <a:buNone/>
            </a:pPr>
            <a:endParaRPr sz="1800" b="1" dirty="0"/>
          </a:p>
          <a:p>
            <a:pPr marL="0" lvl="0" indent="0" algn="l" rtl="0">
              <a:lnSpc>
                <a:spcPct val="90000"/>
              </a:lnSpc>
              <a:spcBef>
                <a:spcPts val="1000"/>
              </a:spcBef>
              <a:spcAft>
                <a:spcPts val="0"/>
              </a:spcAft>
              <a:buClr>
                <a:schemeClr val="lt1"/>
              </a:buClr>
              <a:buSzPts val="1800"/>
              <a:buNone/>
            </a:pPr>
            <a:endParaRPr sz="1800" b="1" dirty="0"/>
          </a:p>
          <a:p>
            <a:pPr marL="914400" lvl="2" indent="0" algn="l" rtl="0">
              <a:lnSpc>
                <a:spcPct val="90000"/>
              </a:lnSpc>
              <a:spcBef>
                <a:spcPts val="500"/>
              </a:spcBef>
              <a:spcAft>
                <a:spcPts val="0"/>
              </a:spcAft>
              <a:buClr>
                <a:schemeClr val="lt1"/>
              </a:buClr>
              <a:buSzPts val="1800"/>
              <a:buNone/>
            </a:pPr>
            <a:r>
              <a:rPr lang="en-US" sz="1800" b="1" dirty="0"/>
              <a:t>	</a:t>
            </a:r>
            <a:endParaRPr sz="1800" b="1" dirty="0"/>
          </a:p>
          <a:p>
            <a:pPr marL="914400" lvl="2" indent="0" algn="l" rtl="0">
              <a:lnSpc>
                <a:spcPct val="90000"/>
              </a:lnSpc>
              <a:spcBef>
                <a:spcPts val="500"/>
              </a:spcBef>
              <a:spcAft>
                <a:spcPts val="0"/>
              </a:spcAft>
              <a:buClr>
                <a:schemeClr val="lt1"/>
              </a:buClr>
              <a:buSzPts val="1800"/>
              <a:buNone/>
            </a:pPr>
            <a:endParaRPr sz="1800" b="1" dirty="0"/>
          </a:p>
          <a:p>
            <a:pPr marL="914400" lvl="2" indent="0" algn="l" rtl="0">
              <a:lnSpc>
                <a:spcPct val="90000"/>
              </a:lnSpc>
              <a:spcBef>
                <a:spcPts val="500"/>
              </a:spcBef>
              <a:spcAft>
                <a:spcPts val="0"/>
              </a:spcAft>
              <a:buClr>
                <a:schemeClr val="lt1"/>
              </a:buClr>
              <a:buSzPts val="1800"/>
              <a:buNone/>
            </a:pPr>
            <a:endParaRPr sz="1800" b="1" dirty="0"/>
          </a:p>
          <a:p>
            <a:pPr marL="914400" lvl="2" indent="0" algn="l" rtl="0">
              <a:lnSpc>
                <a:spcPct val="90000"/>
              </a:lnSpc>
              <a:spcBef>
                <a:spcPts val="500"/>
              </a:spcBef>
              <a:spcAft>
                <a:spcPts val="0"/>
              </a:spcAft>
              <a:buClr>
                <a:schemeClr val="lt1"/>
              </a:buClr>
              <a:buSzPts val="1800"/>
              <a:buNone/>
            </a:pPr>
            <a:endParaRPr sz="1800" b="1" dirty="0"/>
          </a:p>
          <a:p>
            <a:pPr marL="914400" lvl="2" indent="0" algn="l" rtl="0">
              <a:lnSpc>
                <a:spcPct val="90000"/>
              </a:lnSpc>
              <a:spcBef>
                <a:spcPts val="500"/>
              </a:spcBef>
              <a:spcAft>
                <a:spcPts val="0"/>
              </a:spcAft>
              <a:buClr>
                <a:schemeClr val="lt1"/>
              </a:buClr>
              <a:buSzPts val="1800"/>
              <a:buNone/>
            </a:pPr>
            <a:endParaRPr sz="1800" b="1" dirty="0"/>
          </a:p>
          <a:p>
            <a:pPr marL="914400" lvl="2" indent="0" algn="l" rtl="0">
              <a:lnSpc>
                <a:spcPct val="90000"/>
              </a:lnSpc>
              <a:spcBef>
                <a:spcPts val="500"/>
              </a:spcBef>
              <a:spcAft>
                <a:spcPts val="0"/>
              </a:spcAft>
              <a:buClr>
                <a:schemeClr val="lt1"/>
              </a:buClr>
              <a:buSzPts val="1800"/>
              <a:buNone/>
            </a:pPr>
            <a:endParaRPr sz="1800" b="1" dirty="0"/>
          </a:p>
          <a:p>
            <a:pPr marL="914400" lvl="2" indent="0" algn="l" rtl="0">
              <a:lnSpc>
                <a:spcPct val="90000"/>
              </a:lnSpc>
              <a:spcBef>
                <a:spcPts val="500"/>
              </a:spcBef>
              <a:spcAft>
                <a:spcPts val="0"/>
              </a:spcAft>
              <a:buClr>
                <a:schemeClr val="lt1"/>
              </a:buClr>
              <a:buSzPts val="1800"/>
              <a:buNone/>
            </a:pPr>
            <a:endParaRPr sz="1800" b="1" dirty="0"/>
          </a:p>
          <a:p>
            <a:pPr marL="914400" lvl="2" indent="0" algn="l" rtl="0">
              <a:lnSpc>
                <a:spcPct val="90000"/>
              </a:lnSpc>
              <a:spcBef>
                <a:spcPts val="500"/>
              </a:spcBef>
              <a:spcAft>
                <a:spcPts val="0"/>
              </a:spcAft>
              <a:buClr>
                <a:schemeClr val="lt1"/>
              </a:buClr>
              <a:buSzPts val="2400"/>
              <a:buNone/>
            </a:pPr>
            <a:endParaRPr sz="2400" dirty="0"/>
          </a:p>
          <a:p>
            <a:pPr marL="685800" lvl="1" indent="-114300" algn="l" rtl="0">
              <a:lnSpc>
                <a:spcPct val="90000"/>
              </a:lnSpc>
              <a:spcBef>
                <a:spcPts val="500"/>
              </a:spcBef>
              <a:spcAft>
                <a:spcPts val="2100"/>
              </a:spcAft>
              <a:buClr>
                <a:schemeClr val="lt1"/>
              </a:buClr>
              <a:buSzPts val="1800"/>
              <a:buNone/>
            </a:pPr>
            <a:endParaRPr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ga1b4288b6f_0_30"/>
          <p:cNvSpPr/>
          <p:nvPr/>
        </p:nvSpPr>
        <p:spPr>
          <a:xfrm>
            <a:off x="0" y="0"/>
            <a:ext cx="6136816" cy="5254922"/>
          </a:xfrm>
          <a:custGeom>
            <a:avLst/>
            <a:gdLst/>
            <a:ahLst/>
            <a:cxnLst/>
            <a:rect l="l" t="t" r="r" b="b"/>
            <a:pathLst>
              <a:path w="6136816" h="5254922" extrusionOk="0">
                <a:moveTo>
                  <a:pt x="0" y="0"/>
                </a:moveTo>
                <a:lnTo>
                  <a:pt x="6136816" y="0"/>
                </a:lnTo>
                <a:lnTo>
                  <a:pt x="6134892" y="111520"/>
                </a:lnTo>
                <a:cubicBezTo>
                  <a:pt x="6124961" y="323936"/>
                  <a:pt x="6102367" y="538040"/>
                  <a:pt x="6066513" y="752995"/>
                </a:cubicBezTo>
                <a:cubicBezTo>
                  <a:pt x="5592281" y="3596146"/>
                  <a:pt x="2972232" y="5545369"/>
                  <a:pt x="140712" y="5219363"/>
                </a:cubicBezTo>
                <a:lnTo>
                  <a:pt x="0" y="5199534"/>
                </a:lnTo>
                <a:close/>
              </a:path>
            </a:pathLst>
          </a:custGeom>
          <a:solidFill>
            <a:schemeClr val="lt1">
              <a:alpha val="8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2" name="Google Shape;182;ga1b4288b6f_0_30"/>
          <p:cNvSpPr/>
          <p:nvPr/>
        </p:nvSpPr>
        <p:spPr>
          <a:xfrm>
            <a:off x="1" y="1"/>
            <a:ext cx="5863721" cy="4984915"/>
          </a:xfrm>
          <a:custGeom>
            <a:avLst/>
            <a:gdLst/>
            <a:ahLst/>
            <a:cxnLst/>
            <a:rect l="l" t="t" r="r" b="b"/>
            <a:pathLst>
              <a:path w="5863721" h="4984915" extrusionOk="0">
                <a:moveTo>
                  <a:pt x="0" y="0"/>
                </a:moveTo>
                <a:lnTo>
                  <a:pt x="5863721" y="0"/>
                </a:lnTo>
                <a:lnTo>
                  <a:pt x="5844576" y="326138"/>
                </a:lnTo>
                <a:cubicBezTo>
                  <a:pt x="5833049" y="448313"/>
                  <a:pt x="5817094" y="570952"/>
                  <a:pt x="5796589" y="693884"/>
                </a:cubicBezTo>
                <a:cubicBezTo>
                  <a:pt x="5344573" y="3403845"/>
                  <a:pt x="2847261" y="5261756"/>
                  <a:pt x="148386" y="4951022"/>
                </a:cubicBezTo>
                <a:lnTo>
                  <a:pt x="0" y="4930112"/>
                </a:lnTo>
                <a:close/>
              </a:path>
            </a:pathLst>
          </a:custGeom>
          <a:solidFill>
            <a:srgbClr val="59595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3" name="Google Shape;183;ga1b4288b6f_0_30"/>
          <p:cNvSpPr txBox="1">
            <a:spLocks noGrp="1"/>
          </p:cNvSpPr>
          <p:nvPr>
            <p:ph type="title"/>
          </p:nvPr>
        </p:nvSpPr>
        <p:spPr>
          <a:xfrm>
            <a:off x="804671" y="365125"/>
            <a:ext cx="3405900" cy="3117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4400"/>
              <a:buFont typeface="Calibri"/>
              <a:buNone/>
            </a:pPr>
            <a:r>
              <a:rPr lang="en-US" b="1">
                <a:solidFill>
                  <a:schemeClr val="lt2"/>
                </a:solidFill>
              </a:rPr>
              <a:t>Work Flow</a:t>
            </a:r>
            <a:endParaRPr b="1">
              <a:solidFill>
                <a:schemeClr val="lt2"/>
              </a:solidFill>
            </a:endParaRPr>
          </a:p>
        </p:txBody>
      </p:sp>
      <p:sp>
        <p:nvSpPr>
          <p:cNvPr id="184" name="Google Shape;184;ga1b4288b6f_0_30"/>
          <p:cNvSpPr txBox="1">
            <a:spLocks noGrp="1"/>
          </p:cNvSpPr>
          <p:nvPr>
            <p:ph type="body" idx="1"/>
          </p:nvPr>
        </p:nvSpPr>
        <p:spPr>
          <a:xfrm>
            <a:off x="6374225" y="1157300"/>
            <a:ext cx="5598600" cy="5440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1800"/>
              <a:buNone/>
            </a:pPr>
            <a:r>
              <a:rPr lang="en-US" sz="1800" b="1"/>
              <a:t>	</a:t>
            </a:r>
            <a:endParaRPr sz="1800" b="1"/>
          </a:p>
          <a:p>
            <a:pPr marL="0" lvl="0" indent="0" algn="l" rtl="0">
              <a:lnSpc>
                <a:spcPct val="90000"/>
              </a:lnSpc>
              <a:spcBef>
                <a:spcPts val="0"/>
              </a:spcBef>
              <a:spcAft>
                <a:spcPts val="0"/>
              </a:spcAft>
              <a:buClr>
                <a:schemeClr val="lt1"/>
              </a:buClr>
              <a:buSzPts val="1800"/>
              <a:buNone/>
            </a:pPr>
            <a:endParaRPr sz="1800">
              <a:latin typeface="Arial"/>
              <a:ea typeface="Arial"/>
              <a:cs typeface="Arial"/>
              <a:sym typeface="Arial"/>
            </a:endParaRPr>
          </a:p>
          <a:p>
            <a:pPr marL="0" lvl="0" indent="0" algn="l" rtl="0">
              <a:lnSpc>
                <a:spcPct val="90000"/>
              </a:lnSpc>
              <a:spcBef>
                <a:spcPts val="0"/>
              </a:spcBef>
              <a:spcAft>
                <a:spcPts val="0"/>
              </a:spcAft>
              <a:buClr>
                <a:schemeClr val="lt1"/>
              </a:buClr>
              <a:buSzPts val="1800"/>
              <a:buNone/>
            </a:pPr>
            <a:endParaRPr sz="1800">
              <a:latin typeface="Arial"/>
              <a:ea typeface="Arial"/>
              <a:cs typeface="Arial"/>
              <a:sym typeface="Arial"/>
            </a:endParaRPr>
          </a:p>
          <a:p>
            <a:pPr marL="0" lvl="0" indent="0" algn="l" rtl="0">
              <a:lnSpc>
                <a:spcPct val="90000"/>
              </a:lnSpc>
              <a:spcBef>
                <a:spcPts val="0"/>
              </a:spcBef>
              <a:spcAft>
                <a:spcPts val="0"/>
              </a:spcAft>
              <a:buClr>
                <a:schemeClr val="lt1"/>
              </a:buClr>
              <a:buSzPts val="1800"/>
              <a:buNone/>
            </a:pPr>
            <a:endParaRPr sz="1800">
              <a:latin typeface="Arial"/>
              <a:ea typeface="Arial"/>
              <a:cs typeface="Arial"/>
              <a:sym typeface="Arial"/>
            </a:endParaRPr>
          </a:p>
          <a:p>
            <a:pPr marL="0" lvl="0" indent="0" algn="l" rtl="0">
              <a:lnSpc>
                <a:spcPct val="90000"/>
              </a:lnSpc>
              <a:spcBef>
                <a:spcPts val="0"/>
              </a:spcBef>
              <a:spcAft>
                <a:spcPts val="0"/>
              </a:spcAft>
              <a:buClr>
                <a:schemeClr val="lt1"/>
              </a:buClr>
              <a:buSzPts val="1800"/>
              <a:buNone/>
            </a:pPr>
            <a:endParaRPr sz="1800">
              <a:latin typeface="Arial"/>
              <a:ea typeface="Arial"/>
              <a:cs typeface="Arial"/>
              <a:sym typeface="Arial"/>
            </a:endParaRPr>
          </a:p>
          <a:p>
            <a:pPr marL="0" lvl="0" indent="0" algn="l" rtl="0">
              <a:lnSpc>
                <a:spcPct val="90000"/>
              </a:lnSpc>
              <a:spcBef>
                <a:spcPts val="0"/>
              </a:spcBef>
              <a:spcAft>
                <a:spcPts val="0"/>
              </a:spcAft>
              <a:buClr>
                <a:schemeClr val="lt1"/>
              </a:buClr>
              <a:buSzPts val="1800"/>
              <a:buNone/>
            </a:pPr>
            <a:endParaRPr sz="1800">
              <a:latin typeface="Arial"/>
              <a:ea typeface="Arial"/>
              <a:cs typeface="Arial"/>
              <a:sym typeface="Arial"/>
            </a:endParaRPr>
          </a:p>
          <a:p>
            <a:pPr marL="0" lvl="0" indent="0" algn="l" rtl="0">
              <a:lnSpc>
                <a:spcPct val="90000"/>
              </a:lnSpc>
              <a:spcBef>
                <a:spcPts val="0"/>
              </a:spcBef>
              <a:spcAft>
                <a:spcPts val="0"/>
              </a:spcAft>
              <a:buClr>
                <a:schemeClr val="lt1"/>
              </a:buClr>
              <a:buSzPts val="1800"/>
              <a:buNone/>
            </a:pPr>
            <a:endParaRPr sz="1800">
              <a:latin typeface="Arial"/>
              <a:ea typeface="Arial"/>
              <a:cs typeface="Arial"/>
              <a:sym typeface="Arial"/>
            </a:endParaRPr>
          </a:p>
          <a:p>
            <a:pPr marL="0" lvl="0" indent="0" algn="l" rtl="0">
              <a:lnSpc>
                <a:spcPct val="90000"/>
              </a:lnSpc>
              <a:spcBef>
                <a:spcPts val="0"/>
              </a:spcBef>
              <a:spcAft>
                <a:spcPts val="0"/>
              </a:spcAft>
              <a:buClr>
                <a:schemeClr val="lt1"/>
              </a:buClr>
              <a:buSzPts val="1800"/>
              <a:buNone/>
            </a:pPr>
            <a:endParaRPr sz="1800">
              <a:latin typeface="Arial"/>
              <a:ea typeface="Arial"/>
              <a:cs typeface="Arial"/>
              <a:sym typeface="Arial"/>
            </a:endParaRPr>
          </a:p>
          <a:p>
            <a:pPr marL="0" lvl="0" indent="0" algn="l" rtl="0">
              <a:lnSpc>
                <a:spcPct val="90000"/>
              </a:lnSpc>
              <a:spcBef>
                <a:spcPts val="0"/>
              </a:spcBef>
              <a:spcAft>
                <a:spcPts val="0"/>
              </a:spcAft>
              <a:buClr>
                <a:schemeClr val="lt1"/>
              </a:buClr>
              <a:buSzPts val="1800"/>
              <a:buNone/>
            </a:pPr>
            <a:endParaRPr sz="1800">
              <a:latin typeface="Arial"/>
              <a:ea typeface="Arial"/>
              <a:cs typeface="Arial"/>
              <a:sym typeface="Arial"/>
            </a:endParaRPr>
          </a:p>
          <a:p>
            <a:pPr marL="0" lvl="0" indent="0" algn="l" rtl="0">
              <a:lnSpc>
                <a:spcPct val="90000"/>
              </a:lnSpc>
              <a:spcBef>
                <a:spcPts val="0"/>
              </a:spcBef>
              <a:spcAft>
                <a:spcPts val="0"/>
              </a:spcAft>
              <a:buClr>
                <a:schemeClr val="lt1"/>
              </a:buClr>
              <a:buSzPts val="1800"/>
              <a:buNone/>
            </a:pPr>
            <a:endParaRPr sz="1800">
              <a:latin typeface="Arial"/>
              <a:ea typeface="Arial"/>
              <a:cs typeface="Arial"/>
              <a:sym typeface="Arial"/>
            </a:endParaRPr>
          </a:p>
          <a:p>
            <a:pPr marL="0" lvl="0" indent="0" algn="l" rtl="0">
              <a:lnSpc>
                <a:spcPct val="90000"/>
              </a:lnSpc>
              <a:spcBef>
                <a:spcPts val="0"/>
              </a:spcBef>
              <a:spcAft>
                <a:spcPts val="0"/>
              </a:spcAft>
              <a:buClr>
                <a:schemeClr val="lt1"/>
              </a:buClr>
              <a:buSzPts val="1800"/>
              <a:buNone/>
            </a:pPr>
            <a:endParaRPr sz="1800">
              <a:latin typeface="Arial"/>
              <a:ea typeface="Arial"/>
              <a:cs typeface="Arial"/>
              <a:sym typeface="Arial"/>
            </a:endParaRPr>
          </a:p>
          <a:p>
            <a:pPr marL="0" lvl="0" indent="0" algn="l" rtl="0">
              <a:lnSpc>
                <a:spcPct val="90000"/>
              </a:lnSpc>
              <a:spcBef>
                <a:spcPts val="0"/>
              </a:spcBef>
              <a:spcAft>
                <a:spcPts val="0"/>
              </a:spcAft>
              <a:buClr>
                <a:schemeClr val="lt1"/>
              </a:buClr>
              <a:buSzPts val="1800"/>
              <a:buNone/>
            </a:pPr>
            <a:endParaRPr sz="1800">
              <a:latin typeface="Arial"/>
              <a:ea typeface="Arial"/>
              <a:cs typeface="Arial"/>
              <a:sym typeface="Arial"/>
            </a:endParaRPr>
          </a:p>
          <a:p>
            <a:pPr marL="0" lvl="0" indent="0" algn="just" rtl="0">
              <a:lnSpc>
                <a:spcPct val="150000"/>
              </a:lnSpc>
              <a:spcBef>
                <a:spcPts val="1200"/>
              </a:spcBef>
              <a:spcAft>
                <a:spcPts val="0"/>
              </a:spcAft>
              <a:buNone/>
            </a:pPr>
            <a:r>
              <a:rPr lang="en-US" sz="1600">
                <a:solidFill>
                  <a:srgbClr val="000000"/>
                </a:solidFill>
                <a:latin typeface="Times New Roman"/>
                <a:ea typeface="Times New Roman"/>
                <a:cs typeface="Times New Roman"/>
                <a:sym typeface="Times New Roman"/>
              </a:rPr>
              <a:t>This project is to be implemented by using Angular in the front end and backend using express JS and Node JS. We will fetch the jobs data from “Indeed” using web scrapping and then using the Node js with the help of libraries like cheerios and Request. The Request library is used to make an HTTP request from the Node js application and the cheerios are used to get the data from the destination web page.  This scrapping data will be sent to the frontend with the help of web API.</a:t>
            </a:r>
            <a:r>
              <a:rPr lang="en-US" sz="1200">
                <a:solidFill>
                  <a:srgbClr val="000000"/>
                </a:solidFill>
                <a:latin typeface="Times New Roman"/>
                <a:ea typeface="Times New Roman"/>
                <a:cs typeface="Times New Roman"/>
                <a:sym typeface="Times New Roman"/>
              </a:rPr>
              <a:t> </a:t>
            </a:r>
            <a:endParaRPr sz="1200">
              <a:solidFill>
                <a:srgbClr val="000000"/>
              </a:solidFill>
              <a:latin typeface="Times New Roman"/>
              <a:ea typeface="Times New Roman"/>
              <a:cs typeface="Times New Roman"/>
              <a:sym typeface="Times New Roman"/>
            </a:endParaRPr>
          </a:p>
          <a:p>
            <a:pPr marL="0" lvl="0" indent="0" algn="l" rtl="0">
              <a:lnSpc>
                <a:spcPct val="90000"/>
              </a:lnSpc>
              <a:spcBef>
                <a:spcPts val="1200"/>
              </a:spcBef>
              <a:spcAft>
                <a:spcPts val="0"/>
              </a:spcAft>
              <a:buClr>
                <a:schemeClr val="lt1"/>
              </a:buClr>
              <a:buSzPts val="1800"/>
              <a:buNone/>
            </a:pPr>
            <a:endParaRPr sz="1800">
              <a:latin typeface="Arial"/>
              <a:ea typeface="Arial"/>
              <a:cs typeface="Arial"/>
              <a:sym typeface="Arial"/>
            </a:endParaRPr>
          </a:p>
          <a:p>
            <a:pPr marL="0" lvl="0" indent="0" algn="l" rtl="0">
              <a:lnSpc>
                <a:spcPct val="90000"/>
              </a:lnSpc>
              <a:spcBef>
                <a:spcPts val="0"/>
              </a:spcBef>
              <a:spcAft>
                <a:spcPts val="0"/>
              </a:spcAft>
              <a:buClr>
                <a:schemeClr val="lt1"/>
              </a:buClr>
              <a:buSzPts val="1800"/>
              <a:buNone/>
            </a:pPr>
            <a:r>
              <a:rPr lang="en-US" sz="1800" b="1"/>
              <a:t>				</a:t>
            </a:r>
            <a:endParaRPr sz="1800" b="1"/>
          </a:p>
          <a:p>
            <a:pPr marL="0" lvl="0" indent="0" algn="l" rtl="0">
              <a:lnSpc>
                <a:spcPct val="90000"/>
              </a:lnSpc>
              <a:spcBef>
                <a:spcPts val="1000"/>
              </a:spcBef>
              <a:spcAft>
                <a:spcPts val="0"/>
              </a:spcAft>
              <a:buClr>
                <a:schemeClr val="lt1"/>
              </a:buClr>
              <a:buSzPts val="1800"/>
              <a:buNone/>
            </a:pPr>
            <a:endParaRPr sz="1800" b="1"/>
          </a:p>
          <a:p>
            <a:pPr marL="0" lvl="0" indent="0" algn="l" rtl="0">
              <a:lnSpc>
                <a:spcPct val="90000"/>
              </a:lnSpc>
              <a:spcBef>
                <a:spcPts val="1000"/>
              </a:spcBef>
              <a:spcAft>
                <a:spcPts val="0"/>
              </a:spcAft>
              <a:buClr>
                <a:schemeClr val="lt1"/>
              </a:buClr>
              <a:buSzPts val="1800"/>
              <a:buNone/>
            </a:pPr>
            <a:endParaRPr sz="1800" b="1"/>
          </a:p>
          <a:p>
            <a:pPr marL="0" lvl="0" indent="0" algn="l" rtl="0">
              <a:lnSpc>
                <a:spcPct val="90000"/>
              </a:lnSpc>
              <a:spcBef>
                <a:spcPts val="1000"/>
              </a:spcBef>
              <a:spcAft>
                <a:spcPts val="0"/>
              </a:spcAft>
              <a:buClr>
                <a:schemeClr val="lt1"/>
              </a:buClr>
              <a:buSzPts val="1800"/>
              <a:buNone/>
            </a:pPr>
            <a:endParaRPr sz="1800" b="1"/>
          </a:p>
          <a:p>
            <a:pPr marL="914400" lvl="2" indent="0" algn="l" rtl="0">
              <a:lnSpc>
                <a:spcPct val="90000"/>
              </a:lnSpc>
              <a:spcBef>
                <a:spcPts val="500"/>
              </a:spcBef>
              <a:spcAft>
                <a:spcPts val="0"/>
              </a:spcAft>
              <a:buClr>
                <a:schemeClr val="lt1"/>
              </a:buClr>
              <a:buSzPts val="1800"/>
              <a:buNone/>
            </a:pPr>
            <a:r>
              <a:rPr lang="en-US" sz="1800" b="1"/>
              <a:t>	</a:t>
            </a:r>
            <a:endParaRPr sz="1800" b="1"/>
          </a:p>
          <a:p>
            <a:pPr marL="914400" lvl="2" indent="0" algn="l" rtl="0">
              <a:lnSpc>
                <a:spcPct val="90000"/>
              </a:lnSpc>
              <a:spcBef>
                <a:spcPts val="500"/>
              </a:spcBef>
              <a:spcAft>
                <a:spcPts val="0"/>
              </a:spcAft>
              <a:buClr>
                <a:schemeClr val="lt1"/>
              </a:buClr>
              <a:buSzPts val="1800"/>
              <a:buNone/>
            </a:pPr>
            <a:endParaRPr sz="1800" b="1"/>
          </a:p>
          <a:p>
            <a:pPr marL="914400" lvl="2" indent="0" algn="l" rtl="0">
              <a:lnSpc>
                <a:spcPct val="90000"/>
              </a:lnSpc>
              <a:spcBef>
                <a:spcPts val="500"/>
              </a:spcBef>
              <a:spcAft>
                <a:spcPts val="0"/>
              </a:spcAft>
              <a:buClr>
                <a:schemeClr val="lt1"/>
              </a:buClr>
              <a:buSzPts val="1800"/>
              <a:buNone/>
            </a:pPr>
            <a:endParaRPr sz="1800" b="1"/>
          </a:p>
          <a:p>
            <a:pPr marL="914400" lvl="2" indent="0" algn="l" rtl="0">
              <a:lnSpc>
                <a:spcPct val="90000"/>
              </a:lnSpc>
              <a:spcBef>
                <a:spcPts val="500"/>
              </a:spcBef>
              <a:spcAft>
                <a:spcPts val="0"/>
              </a:spcAft>
              <a:buClr>
                <a:schemeClr val="lt1"/>
              </a:buClr>
              <a:buSzPts val="1800"/>
              <a:buNone/>
            </a:pPr>
            <a:endParaRPr sz="1800" b="1"/>
          </a:p>
          <a:p>
            <a:pPr marL="914400" lvl="2" indent="0" algn="l" rtl="0">
              <a:lnSpc>
                <a:spcPct val="90000"/>
              </a:lnSpc>
              <a:spcBef>
                <a:spcPts val="500"/>
              </a:spcBef>
              <a:spcAft>
                <a:spcPts val="0"/>
              </a:spcAft>
              <a:buClr>
                <a:schemeClr val="lt1"/>
              </a:buClr>
              <a:buSzPts val="1800"/>
              <a:buNone/>
            </a:pPr>
            <a:endParaRPr sz="1800" b="1"/>
          </a:p>
          <a:p>
            <a:pPr marL="914400" lvl="2" indent="0" algn="l" rtl="0">
              <a:lnSpc>
                <a:spcPct val="90000"/>
              </a:lnSpc>
              <a:spcBef>
                <a:spcPts val="500"/>
              </a:spcBef>
              <a:spcAft>
                <a:spcPts val="0"/>
              </a:spcAft>
              <a:buClr>
                <a:schemeClr val="lt1"/>
              </a:buClr>
              <a:buSzPts val="1800"/>
              <a:buNone/>
            </a:pPr>
            <a:endParaRPr sz="1800" b="1"/>
          </a:p>
          <a:p>
            <a:pPr marL="914400" lvl="2" indent="0" algn="l" rtl="0">
              <a:lnSpc>
                <a:spcPct val="90000"/>
              </a:lnSpc>
              <a:spcBef>
                <a:spcPts val="500"/>
              </a:spcBef>
              <a:spcAft>
                <a:spcPts val="0"/>
              </a:spcAft>
              <a:buClr>
                <a:schemeClr val="lt1"/>
              </a:buClr>
              <a:buSzPts val="1800"/>
              <a:buNone/>
            </a:pPr>
            <a:endParaRPr sz="1800" b="1"/>
          </a:p>
          <a:p>
            <a:pPr marL="914400" lvl="2" indent="0" algn="l" rtl="0">
              <a:lnSpc>
                <a:spcPct val="90000"/>
              </a:lnSpc>
              <a:spcBef>
                <a:spcPts val="500"/>
              </a:spcBef>
              <a:spcAft>
                <a:spcPts val="0"/>
              </a:spcAft>
              <a:buClr>
                <a:schemeClr val="lt1"/>
              </a:buClr>
              <a:buSzPts val="2400"/>
              <a:buNone/>
            </a:pPr>
            <a:endParaRPr sz="2400"/>
          </a:p>
          <a:p>
            <a:pPr marL="685800" lvl="1" indent="-114300" algn="l" rtl="0">
              <a:lnSpc>
                <a:spcPct val="90000"/>
              </a:lnSpc>
              <a:spcBef>
                <a:spcPts val="500"/>
              </a:spcBef>
              <a:spcAft>
                <a:spcPts val="2100"/>
              </a:spcAft>
              <a:buClr>
                <a:schemeClr val="lt1"/>
              </a:buClr>
              <a:buSzPts val="1800"/>
              <a:buNone/>
            </a:pP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gb1d112c9e3_0_5"/>
          <p:cNvSpPr/>
          <p:nvPr/>
        </p:nvSpPr>
        <p:spPr>
          <a:xfrm>
            <a:off x="0" y="0"/>
            <a:ext cx="6136816" cy="5254922"/>
          </a:xfrm>
          <a:custGeom>
            <a:avLst/>
            <a:gdLst/>
            <a:ahLst/>
            <a:cxnLst/>
            <a:rect l="l" t="t" r="r" b="b"/>
            <a:pathLst>
              <a:path w="6136816" h="5254922" extrusionOk="0">
                <a:moveTo>
                  <a:pt x="0" y="0"/>
                </a:moveTo>
                <a:lnTo>
                  <a:pt x="6136816" y="0"/>
                </a:lnTo>
                <a:lnTo>
                  <a:pt x="6134892" y="111520"/>
                </a:lnTo>
                <a:cubicBezTo>
                  <a:pt x="6124961" y="323936"/>
                  <a:pt x="6102367" y="538040"/>
                  <a:pt x="6066513" y="752995"/>
                </a:cubicBezTo>
                <a:cubicBezTo>
                  <a:pt x="5592281" y="3596146"/>
                  <a:pt x="2972232" y="5545369"/>
                  <a:pt x="140712" y="5219363"/>
                </a:cubicBezTo>
                <a:lnTo>
                  <a:pt x="0" y="5199534"/>
                </a:lnTo>
                <a:close/>
              </a:path>
            </a:pathLst>
          </a:custGeom>
          <a:solidFill>
            <a:schemeClr val="lt1">
              <a:alpha val="8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0" name="Google Shape;190;gb1d112c9e3_0_5"/>
          <p:cNvSpPr/>
          <p:nvPr/>
        </p:nvSpPr>
        <p:spPr>
          <a:xfrm>
            <a:off x="1" y="1"/>
            <a:ext cx="5863721" cy="4984915"/>
          </a:xfrm>
          <a:custGeom>
            <a:avLst/>
            <a:gdLst/>
            <a:ahLst/>
            <a:cxnLst/>
            <a:rect l="l" t="t" r="r" b="b"/>
            <a:pathLst>
              <a:path w="5863721" h="4984915" extrusionOk="0">
                <a:moveTo>
                  <a:pt x="0" y="0"/>
                </a:moveTo>
                <a:lnTo>
                  <a:pt x="5863721" y="0"/>
                </a:lnTo>
                <a:lnTo>
                  <a:pt x="5844576" y="326138"/>
                </a:lnTo>
                <a:cubicBezTo>
                  <a:pt x="5833049" y="448313"/>
                  <a:pt x="5817094" y="570952"/>
                  <a:pt x="5796589" y="693884"/>
                </a:cubicBezTo>
                <a:cubicBezTo>
                  <a:pt x="5344573" y="3403845"/>
                  <a:pt x="2847261" y="5261756"/>
                  <a:pt x="148386" y="4951022"/>
                </a:cubicBezTo>
                <a:lnTo>
                  <a:pt x="0" y="4930112"/>
                </a:lnTo>
                <a:close/>
              </a:path>
            </a:pathLst>
          </a:custGeom>
          <a:solidFill>
            <a:srgbClr val="59595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1" name="Google Shape;191;gb1d112c9e3_0_5"/>
          <p:cNvSpPr txBox="1">
            <a:spLocks noGrp="1"/>
          </p:cNvSpPr>
          <p:nvPr>
            <p:ph type="title"/>
          </p:nvPr>
        </p:nvSpPr>
        <p:spPr>
          <a:xfrm>
            <a:off x="804671" y="365125"/>
            <a:ext cx="3405900" cy="3117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4400"/>
              <a:buFont typeface="Calibri"/>
              <a:buNone/>
            </a:pPr>
            <a:r>
              <a:rPr lang="en-US" b="1">
                <a:solidFill>
                  <a:schemeClr val="lt2"/>
                </a:solidFill>
              </a:rPr>
              <a:t>Application</a:t>
            </a:r>
            <a:endParaRPr b="1">
              <a:solidFill>
                <a:schemeClr val="lt2"/>
              </a:solidFill>
            </a:endParaRPr>
          </a:p>
          <a:p>
            <a:pPr marL="0" lvl="0" indent="0" algn="l" rtl="0">
              <a:lnSpc>
                <a:spcPct val="90000"/>
              </a:lnSpc>
              <a:spcBef>
                <a:spcPts val="0"/>
              </a:spcBef>
              <a:spcAft>
                <a:spcPts val="0"/>
              </a:spcAft>
              <a:buClr>
                <a:schemeClr val="lt1"/>
              </a:buClr>
              <a:buSzPts val="4400"/>
              <a:buFont typeface="Calibri"/>
              <a:buNone/>
            </a:pPr>
            <a:endParaRPr b="1"/>
          </a:p>
        </p:txBody>
      </p:sp>
      <p:sp>
        <p:nvSpPr>
          <p:cNvPr id="192" name="Google Shape;192;gb1d112c9e3_0_5"/>
          <p:cNvSpPr txBox="1">
            <a:spLocks noGrp="1"/>
          </p:cNvSpPr>
          <p:nvPr>
            <p:ph type="body" idx="1"/>
          </p:nvPr>
        </p:nvSpPr>
        <p:spPr>
          <a:xfrm>
            <a:off x="6374225" y="1157300"/>
            <a:ext cx="5598600" cy="5440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1800"/>
              <a:buNone/>
            </a:pPr>
            <a:r>
              <a:rPr lang="en-US" sz="1800" b="1"/>
              <a:t>	</a:t>
            </a:r>
            <a:endParaRPr sz="1800" b="1"/>
          </a:p>
          <a:p>
            <a:pPr marL="0" lvl="0" indent="0" algn="l" rtl="0">
              <a:lnSpc>
                <a:spcPct val="90000"/>
              </a:lnSpc>
              <a:spcBef>
                <a:spcPts val="0"/>
              </a:spcBef>
              <a:spcAft>
                <a:spcPts val="0"/>
              </a:spcAft>
              <a:buClr>
                <a:schemeClr val="lt1"/>
              </a:buClr>
              <a:buSzPts val="1800"/>
              <a:buNone/>
            </a:pPr>
            <a:endParaRPr sz="1800">
              <a:latin typeface="Arial"/>
              <a:ea typeface="Arial"/>
              <a:cs typeface="Arial"/>
              <a:sym typeface="Arial"/>
            </a:endParaRPr>
          </a:p>
          <a:p>
            <a:pPr marL="0" lvl="0" indent="0" algn="l" rtl="0">
              <a:lnSpc>
                <a:spcPct val="90000"/>
              </a:lnSpc>
              <a:spcBef>
                <a:spcPts val="0"/>
              </a:spcBef>
              <a:spcAft>
                <a:spcPts val="0"/>
              </a:spcAft>
              <a:buClr>
                <a:schemeClr val="lt1"/>
              </a:buClr>
              <a:buSzPts val="1800"/>
              <a:buNone/>
            </a:pPr>
            <a:endParaRPr sz="1800">
              <a:latin typeface="Arial"/>
              <a:ea typeface="Arial"/>
              <a:cs typeface="Arial"/>
              <a:sym typeface="Arial"/>
            </a:endParaRPr>
          </a:p>
          <a:p>
            <a:pPr marL="0" lvl="0" indent="0" algn="l" rtl="0">
              <a:lnSpc>
                <a:spcPct val="90000"/>
              </a:lnSpc>
              <a:spcBef>
                <a:spcPts val="0"/>
              </a:spcBef>
              <a:spcAft>
                <a:spcPts val="0"/>
              </a:spcAft>
              <a:buClr>
                <a:schemeClr val="lt1"/>
              </a:buClr>
              <a:buSzPts val="1800"/>
              <a:buNone/>
            </a:pPr>
            <a:endParaRPr sz="1800">
              <a:latin typeface="Arial"/>
              <a:ea typeface="Arial"/>
              <a:cs typeface="Arial"/>
              <a:sym typeface="Arial"/>
            </a:endParaRPr>
          </a:p>
          <a:p>
            <a:pPr marL="0" lvl="0" indent="0" algn="l" rtl="0">
              <a:lnSpc>
                <a:spcPct val="90000"/>
              </a:lnSpc>
              <a:spcBef>
                <a:spcPts val="0"/>
              </a:spcBef>
              <a:spcAft>
                <a:spcPts val="0"/>
              </a:spcAft>
              <a:buClr>
                <a:schemeClr val="lt1"/>
              </a:buClr>
              <a:buSzPts val="1800"/>
              <a:buNone/>
            </a:pPr>
            <a:endParaRPr sz="1800">
              <a:latin typeface="Arial"/>
              <a:ea typeface="Arial"/>
              <a:cs typeface="Arial"/>
              <a:sym typeface="Arial"/>
            </a:endParaRPr>
          </a:p>
          <a:p>
            <a:pPr marL="0" lvl="0" indent="0" algn="l" rtl="0">
              <a:lnSpc>
                <a:spcPct val="90000"/>
              </a:lnSpc>
              <a:spcBef>
                <a:spcPts val="0"/>
              </a:spcBef>
              <a:spcAft>
                <a:spcPts val="0"/>
              </a:spcAft>
              <a:buClr>
                <a:schemeClr val="lt1"/>
              </a:buClr>
              <a:buSzPts val="1800"/>
              <a:buNone/>
            </a:pPr>
            <a:endParaRPr sz="1800">
              <a:latin typeface="Arial"/>
              <a:ea typeface="Arial"/>
              <a:cs typeface="Arial"/>
              <a:sym typeface="Arial"/>
            </a:endParaRPr>
          </a:p>
          <a:p>
            <a:pPr marL="0" lvl="0" indent="0" algn="just" rtl="0">
              <a:lnSpc>
                <a:spcPct val="150000"/>
              </a:lnSpc>
              <a:spcBef>
                <a:spcPts val="1200"/>
              </a:spcBef>
              <a:spcAft>
                <a:spcPts val="0"/>
              </a:spcAft>
              <a:buNone/>
            </a:pPr>
            <a:endParaRPr sz="1200">
              <a:solidFill>
                <a:srgbClr val="000000"/>
              </a:solidFill>
              <a:latin typeface="Times New Roman"/>
              <a:ea typeface="Times New Roman"/>
              <a:cs typeface="Times New Roman"/>
              <a:sym typeface="Times New Roman"/>
            </a:endParaRPr>
          </a:p>
          <a:p>
            <a:pPr marL="0" lvl="0" indent="0" algn="just" rtl="0">
              <a:lnSpc>
                <a:spcPct val="150000"/>
              </a:lnSpc>
              <a:spcBef>
                <a:spcPts val="1200"/>
              </a:spcBef>
              <a:spcAft>
                <a:spcPts val="0"/>
              </a:spcAft>
              <a:buNone/>
            </a:pPr>
            <a:endParaRPr sz="1200">
              <a:solidFill>
                <a:srgbClr val="000000"/>
              </a:solidFill>
              <a:latin typeface="Times New Roman"/>
              <a:ea typeface="Times New Roman"/>
              <a:cs typeface="Times New Roman"/>
              <a:sym typeface="Times New Roman"/>
            </a:endParaRPr>
          </a:p>
          <a:p>
            <a:pPr marL="0" lvl="0" indent="0" algn="just" rtl="0">
              <a:lnSpc>
                <a:spcPct val="150000"/>
              </a:lnSpc>
              <a:spcBef>
                <a:spcPts val="1200"/>
              </a:spcBef>
              <a:spcAft>
                <a:spcPts val="0"/>
              </a:spcAft>
              <a:buNone/>
            </a:pPr>
            <a:endParaRPr sz="1200">
              <a:solidFill>
                <a:srgbClr val="000000"/>
              </a:solidFill>
              <a:latin typeface="Times New Roman"/>
              <a:ea typeface="Times New Roman"/>
              <a:cs typeface="Times New Roman"/>
              <a:sym typeface="Times New Roman"/>
            </a:endParaRPr>
          </a:p>
          <a:p>
            <a:pPr marL="0" lvl="0" indent="0" algn="just" rtl="0">
              <a:lnSpc>
                <a:spcPct val="150000"/>
              </a:lnSpc>
              <a:spcBef>
                <a:spcPts val="1200"/>
              </a:spcBef>
              <a:spcAft>
                <a:spcPts val="0"/>
              </a:spcAft>
              <a:buNone/>
            </a:pPr>
            <a:endParaRPr sz="1200">
              <a:solidFill>
                <a:srgbClr val="000000"/>
              </a:solidFill>
              <a:latin typeface="Times New Roman"/>
              <a:ea typeface="Times New Roman"/>
              <a:cs typeface="Times New Roman"/>
              <a:sym typeface="Times New Roman"/>
            </a:endParaRPr>
          </a:p>
          <a:p>
            <a:pPr marL="0" lvl="0" indent="0" algn="just" rtl="0">
              <a:lnSpc>
                <a:spcPct val="150000"/>
              </a:lnSpc>
              <a:spcBef>
                <a:spcPts val="1200"/>
              </a:spcBef>
              <a:spcAft>
                <a:spcPts val="0"/>
              </a:spcAft>
              <a:buNone/>
            </a:pPr>
            <a:endParaRPr sz="1200">
              <a:solidFill>
                <a:srgbClr val="000000"/>
              </a:solidFill>
              <a:latin typeface="Times New Roman"/>
              <a:ea typeface="Times New Roman"/>
              <a:cs typeface="Times New Roman"/>
              <a:sym typeface="Times New Roman"/>
            </a:endParaRPr>
          </a:p>
          <a:p>
            <a:pPr marL="0" lvl="0" indent="0" algn="just" rtl="0">
              <a:lnSpc>
                <a:spcPct val="150000"/>
              </a:lnSpc>
              <a:spcBef>
                <a:spcPts val="1200"/>
              </a:spcBef>
              <a:spcAft>
                <a:spcPts val="0"/>
              </a:spcAft>
              <a:buNone/>
            </a:pPr>
            <a:endParaRPr sz="1200">
              <a:solidFill>
                <a:srgbClr val="000000"/>
              </a:solidFill>
              <a:latin typeface="Times New Roman"/>
              <a:ea typeface="Times New Roman"/>
              <a:cs typeface="Times New Roman"/>
              <a:sym typeface="Times New Roman"/>
            </a:endParaRPr>
          </a:p>
          <a:p>
            <a:pPr marL="914400" lvl="0" indent="0" algn="just" rtl="0">
              <a:lnSpc>
                <a:spcPct val="150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457200" lvl="0" indent="-317500" algn="just" rtl="0">
              <a:lnSpc>
                <a:spcPct val="150000"/>
              </a:lnSpc>
              <a:spcBef>
                <a:spcPts val="1200"/>
              </a:spcBef>
              <a:spcAft>
                <a:spcPts val="0"/>
              </a:spcAft>
              <a:buClr>
                <a:srgbClr val="000000"/>
              </a:buClr>
              <a:buSzPts val="1400"/>
              <a:buFont typeface="Times New Roman"/>
              <a:buChar char="●"/>
            </a:pPr>
            <a:r>
              <a:rPr lang="en-US" sz="1400">
                <a:solidFill>
                  <a:srgbClr val="000000"/>
                </a:solidFill>
                <a:latin typeface="Times New Roman"/>
                <a:ea typeface="Times New Roman"/>
                <a:cs typeface="Times New Roman"/>
                <a:sym typeface="Times New Roman"/>
              </a:rPr>
              <a:t>The targeted user of this application is a Person who is in search of a job </a:t>
            </a:r>
            <a:endParaRPr sz="1400">
              <a:solidFill>
                <a:srgbClr val="000000"/>
              </a:solidFill>
              <a:latin typeface="Times New Roman"/>
              <a:ea typeface="Times New Roman"/>
              <a:cs typeface="Times New Roman"/>
              <a:sym typeface="Times New Roman"/>
            </a:endParaRPr>
          </a:p>
          <a:p>
            <a:pPr marL="457200" lvl="0" indent="-317500" algn="just" rtl="0">
              <a:lnSpc>
                <a:spcPct val="150000"/>
              </a:lnSpc>
              <a:spcBef>
                <a:spcPts val="0"/>
              </a:spcBef>
              <a:spcAft>
                <a:spcPts val="0"/>
              </a:spcAft>
              <a:buClr>
                <a:srgbClr val="000000"/>
              </a:buClr>
              <a:buSzPts val="1400"/>
              <a:buFont typeface="Times New Roman"/>
              <a:buChar char="●"/>
            </a:pPr>
            <a:r>
              <a:rPr lang="en-US" sz="1400">
                <a:solidFill>
                  <a:srgbClr val="000000"/>
                </a:solidFill>
                <a:latin typeface="Times New Roman"/>
                <a:ea typeface="Times New Roman"/>
                <a:cs typeface="Times New Roman"/>
                <a:sym typeface="Times New Roman"/>
              </a:rPr>
              <a:t>The application can pick some keywords from the uploaded resume and Can find the related job posting and display them to the user. </a:t>
            </a:r>
            <a:endParaRPr sz="1400">
              <a:solidFill>
                <a:srgbClr val="000000"/>
              </a:solidFill>
              <a:latin typeface="Times New Roman"/>
              <a:ea typeface="Times New Roman"/>
              <a:cs typeface="Times New Roman"/>
              <a:sym typeface="Times New Roman"/>
            </a:endParaRPr>
          </a:p>
          <a:p>
            <a:pPr marL="457200" lvl="0" indent="-317500" algn="just" rtl="0">
              <a:lnSpc>
                <a:spcPct val="150000"/>
              </a:lnSpc>
              <a:spcBef>
                <a:spcPts val="0"/>
              </a:spcBef>
              <a:spcAft>
                <a:spcPts val="0"/>
              </a:spcAft>
              <a:buClr>
                <a:srgbClr val="000000"/>
              </a:buClr>
              <a:buSzPts val="1400"/>
              <a:buFont typeface="Times New Roman"/>
              <a:buChar char="●"/>
            </a:pPr>
            <a:r>
              <a:rPr lang="en-US" sz="1400">
                <a:solidFill>
                  <a:srgbClr val="000000"/>
                </a:solidFill>
                <a:latin typeface="Times New Roman"/>
                <a:ea typeface="Times New Roman"/>
                <a:cs typeface="Times New Roman"/>
                <a:sym typeface="Times New Roman"/>
              </a:rPr>
              <a:t>The user can use this application when they are in search of a Suitable job, This application is deployed on the web browser.</a:t>
            </a:r>
            <a:endParaRPr sz="1400">
              <a:solidFill>
                <a:srgbClr val="000000"/>
              </a:solidFill>
              <a:latin typeface="Times New Roman"/>
              <a:ea typeface="Times New Roman"/>
              <a:cs typeface="Times New Roman"/>
              <a:sym typeface="Times New Roman"/>
            </a:endParaRPr>
          </a:p>
          <a:p>
            <a:pPr marL="457200" lvl="0" indent="-317500" algn="just" rtl="0">
              <a:lnSpc>
                <a:spcPct val="150000"/>
              </a:lnSpc>
              <a:spcBef>
                <a:spcPts val="0"/>
              </a:spcBef>
              <a:spcAft>
                <a:spcPts val="0"/>
              </a:spcAft>
              <a:buClr>
                <a:srgbClr val="000000"/>
              </a:buClr>
              <a:buSzPts val="1400"/>
              <a:buFont typeface="Times New Roman"/>
              <a:buChar char="●"/>
            </a:pPr>
            <a:r>
              <a:rPr lang="en-US" sz="1400">
                <a:solidFill>
                  <a:srgbClr val="000000"/>
                </a:solidFill>
                <a:latin typeface="Times New Roman"/>
                <a:ea typeface="Times New Roman"/>
                <a:cs typeface="Times New Roman"/>
                <a:sym typeface="Times New Roman"/>
              </a:rPr>
              <a:t>In this application, The user can upload a resume from where some keywords will be picked and Depending on that Suitable job lists, Their location, and Annual pay will be shown. The user will be able to apply for that job if that suits his interest. </a:t>
            </a:r>
            <a:endParaRPr sz="1400">
              <a:solidFill>
                <a:srgbClr val="000000"/>
              </a:solidFill>
              <a:latin typeface="Times New Roman"/>
              <a:ea typeface="Times New Roman"/>
              <a:cs typeface="Times New Roman"/>
              <a:sym typeface="Times New Roman"/>
            </a:endParaRPr>
          </a:p>
          <a:p>
            <a:pPr marL="457200" lvl="0" indent="-317500" algn="just" rtl="0">
              <a:lnSpc>
                <a:spcPct val="150000"/>
              </a:lnSpc>
              <a:spcBef>
                <a:spcPts val="0"/>
              </a:spcBef>
              <a:spcAft>
                <a:spcPts val="0"/>
              </a:spcAft>
              <a:buClr>
                <a:srgbClr val="000000"/>
              </a:buClr>
              <a:buSzPts val="1400"/>
              <a:buFont typeface="Times New Roman"/>
              <a:buChar char="●"/>
            </a:pPr>
            <a:r>
              <a:rPr lang="en-US" sz="1400">
                <a:solidFill>
                  <a:srgbClr val="000000"/>
                </a:solidFill>
                <a:latin typeface="Times New Roman"/>
                <a:ea typeface="Times New Roman"/>
                <a:cs typeface="Times New Roman"/>
                <a:sym typeface="Times New Roman"/>
              </a:rPr>
              <a:t>Indeed website is taken as reference and by using web scraping, Job postings will be displayed to the user</a:t>
            </a:r>
            <a:endParaRPr sz="2000">
              <a:latin typeface="Arial"/>
              <a:ea typeface="Arial"/>
              <a:cs typeface="Arial"/>
              <a:sym typeface="Arial"/>
            </a:endParaRPr>
          </a:p>
          <a:p>
            <a:pPr marL="0" lvl="0" indent="0" algn="l" rtl="0">
              <a:lnSpc>
                <a:spcPct val="90000"/>
              </a:lnSpc>
              <a:spcBef>
                <a:spcPts val="1200"/>
              </a:spcBef>
              <a:spcAft>
                <a:spcPts val="0"/>
              </a:spcAft>
              <a:buClr>
                <a:schemeClr val="lt1"/>
              </a:buClr>
              <a:buSzPts val="1800"/>
              <a:buNone/>
            </a:pPr>
            <a:endParaRPr sz="1800">
              <a:latin typeface="Arial"/>
              <a:ea typeface="Arial"/>
              <a:cs typeface="Arial"/>
              <a:sym typeface="Arial"/>
            </a:endParaRPr>
          </a:p>
          <a:p>
            <a:pPr marL="0" lvl="0" indent="0" algn="l" rtl="0">
              <a:lnSpc>
                <a:spcPct val="90000"/>
              </a:lnSpc>
              <a:spcBef>
                <a:spcPts val="0"/>
              </a:spcBef>
              <a:spcAft>
                <a:spcPts val="0"/>
              </a:spcAft>
              <a:buClr>
                <a:schemeClr val="lt1"/>
              </a:buClr>
              <a:buSzPts val="1800"/>
              <a:buNone/>
            </a:pPr>
            <a:endParaRPr sz="1800">
              <a:latin typeface="Arial"/>
              <a:ea typeface="Arial"/>
              <a:cs typeface="Arial"/>
              <a:sym typeface="Arial"/>
            </a:endParaRPr>
          </a:p>
          <a:p>
            <a:pPr marL="0" lvl="0" indent="0" algn="l" rtl="0">
              <a:lnSpc>
                <a:spcPct val="90000"/>
              </a:lnSpc>
              <a:spcBef>
                <a:spcPts val="0"/>
              </a:spcBef>
              <a:spcAft>
                <a:spcPts val="0"/>
              </a:spcAft>
              <a:buClr>
                <a:schemeClr val="lt1"/>
              </a:buClr>
              <a:buSzPts val="1800"/>
              <a:buNone/>
            </a:pPr>
            <a:endParaRPr sz="1800">
              <a:latin typeface="Arial"/>
              <a:ea typeface="Arial"/>
              <a:cs typeface="Arial"/>
              <a:sym typeface="Arial"/>
            </a:endParaRPr>
          </a:p>
          <a:p>
            <a:pPr marL="0" lvl="0" indent="0" algn="l" rtl="0">
              <a:lnSpc>
                <a:spcPct val="90000"/>
              </a:lnSpc>
              <a:spcBef>
                <a:spcPts val="0"/>
              </a:spcBef>
              <a:spcAft>
                <a:spcPts val="0"/>
              </a:spcAft>
              <a:buClr>
                <a:schemeClr val="lt1"/>
              </a:buClr>
              <a:buSzPts val="1800"/>
              <a:buNone/>
            </a:pPr>
            <a:endParaRPr sz="1800">
              <a:latin typeface="Arial"/>
              <a:ea typeface="Arial"/>
              <a:cs typeface="Arial"/>
              <a:sym typeface="Arial"/>
            </a:endParaRPr>
          </a:p>
          <a:p>
            <a:pPr marL="0" lvl="0" indent="0" algn="l" rtl="0">
              <a:lnSpc>
                <a:spcPct val="90000"/>
              </a:lnSpc>
              <a:spcBef>
                <a:spcPts val="0"/>
              </a:spcBef>
              <a:spcAft>
                <a:spcPts val="0"/>
              </a:spcAft>
              <a:buClr>
                <a:schemeClr val="lt1"/>
              </a:buClr>
              <a:buSzPts val="1800"/>
              <a:buNone/>
            </a:pPr>
            <a:endParaRPr sz="1800">
              <a:latin typeface="Arial"/>
              <a:ea typeface="Arial"/>
              <a:cs typeface="Arial"/>
              <a:sym typeface="Arial"/>
            </a:endParaRPr>
          </a:p>
          <a:p>
            <a:pPr marL="0" lvl="0" indent="0" algn="l" rtl="0">
              <a:lnSpc>
                <a:spcPct val="90000"/>
              </a:lnSpc>
              <a:spcBef>
                <a:spcPts val="0"/>
              </a:spcBef>
              <a:spcAft>
                <a:spcPts val="0"/>
              </a:spcAft>
              <a:buClr>
                <a:schemeClr val="lt1"/>
              </a:buClr>
              <a:buSzPts val="1800"/>
              <a:buNone/>
            </a:pPr>
            <a:endParaRPr sz="1800">
              <a:latin typeface="Arial"/>
              <a:ea typeface="Arial"/>
              <a:cs typeface="Arial"/>
              <a:sym typeface="Arial"/>
            </a:endParaRPr>
          </a:p>
          <a:p>
            <a:pPr marL="0" lvl="0" indent="0" algn="l" rtl="0">
              <a:lnSpc>
                <a:spcPct val="90000"/>
              </a:lnSpc>
              <a:spcBef>
                <a:spcPts val="0"/>
              </a:spcBef>
              <a:spcAft>
                <a:spcPts val="0"/>
              </a:spcAft>
              <a:buClr>
                <a:schemeClr val="lt1"/>
              </a:buClr>
              <a:buSzPts val="1800"/>
              <a:buNone/>
            </a:pPr>
            <a:r>
              <a:rPr lang="en-US" sz="1800" b="1"/>
              <a:t>				</a:t>
            </a:r>
            <a:endParaRPr sz="1800" b="1"/>
          </a:p>
          <a:p>
            <a:pPr marL="0" lvl="0" indent="0" algn="l" rtl="0">
              <a:lnSpc>
                <a:spcPct val="90000"/>
              </a:lnSpc>
              <a:spcBef>
                <a:spcPts val="1000"/>
              </a:spcBef>
              <a:spcAft>
                <a:spcPts val="0"/>
              </a:spcAft>
              <a:buClr>
                <a:schemeClr val="lt1"/>
              </a:buClr>
              <a:buSzPts val="1800"/>
              <a:buNone/>
            </a:pPr>
            <a:endParaRPr sz="1800" b="1"/>
          </a:p>
          <a:p>
            <a:pPr marL="0" lvl="0" indent="0" algn="l" rtl="0">
              <a:lnSpc>
                <a:spcPct val="90000"/>
              </a:lnSpc>
              <a:spcBef>
                <a:spcPts val="1000"/>
              </a:spcBef>
              <a:spcAft>
                <a:spcPts val="0"/>
              </a:spcAft>
              <a:buClr>
                <a:schemeClr val="lt1"/>
              </a:buClr>
              <a:buSzPts val="1800"/>
              <a:buNone/>
            </a:pPr>
            <a:endParaRPr sz="1800" b="1"/>
          </a:p>
          <a:p>
            <a:pPr marL="0" lvl="0" indent="0" algn="l" rtl="0">
              <a:lnSpc>
                <a:spcPct val="90000"/>
              </a:lnSpc>
              <a:spcBef>
                <a:spcPts val="1000"/>
              </a:spcBef>
              <a:spcAft>
                <a:spcPts val="0"/>
              </a:spcAft>
              <a:buClr>
                <a:schemeClr val="lt1"/>
              </a:buClr>
              <a:buSzPts val="1800"/>
              <a:buNone/>
            </a:pPr>
            <a:endParaRPr sz="1800" b="1"/>
          </a:p>
          <a:p>
            <a:pPr marL="914400" lvl="2" indent="0" algn="l" rtl="0">
              <a:lnSpc>
                <a:spcPct val="90000"/>
              </a:lnSpc>
              <a:spcBef>
                <a:spcPts val="500"/>
              </a:spcBef>
              <a:spcAft>
                <a:spcPts val="0"/>
              </a:spcAft>
              <a:buClr>
                <a:schemeClr val="lt1"/>
              </a:buClr>
              <a:buSzPts val="1800"/>
              <a:buNone/>
            </a:pPr>
            <a:r>
              <a:rPr lang="en-US" sz="1800" b="1"/>
              <a:t>	</a:t>
            </a:r>
            <a:endParaRPr sz="1800" b="1"/>
          </a:p>
          <a:p>
            <a:pPr marL="914400" lvl="2" indent="0" algn="l" rtl="0">
              <a:lnSpc>
                <a:spcPct val="90000"/>
              </a:lnSpc>
              <a:spcBef>
                <a:spcPts val="500"/>
              </a:spcBef>
              <a:spcAft>
                <a:spcPts val="0"/>
              </a:spcAft>
              <a:buClr>
                <a:schemeClr val="lt1"/>
              </a:buClr>
              <a:buSzPts val="1800"/>
              <a:buNone/>
            </a:pPr>
            <a:endParaRPr sz="1800" b="1"/>
          </a:p>
          <a:p>
            <a:pPr marL="914400" lvl="2" indent="0" algn="l" rtl="0">
              <a:lnSpc>
                <a:spcPct val="90000"/>
              </a:lnSpc>
              <a:spcBef>
                <a:spcPts val="500"/>
              </a:spcBef>
              <a:spcAft>
                <a:spcPts val="0"/>
              </a:spcAft>
              <a:buClr>
                <a:schemeClr val="lt1"/>
              </a:buClr>
              <a:buSzPts val="1800"/>
              <a:buNone/>
            </a:pPr>
            <a:endParaRPr sz="1800" b="1"/>
          </a:p>
          <a:p>
            <a:pPr marL="914400" lvl="2" indent="0" algn="l" rtl="0">
              <a:lnSpc>
                <a:spcPct val="90000"/>
              </a:lnSpc>
              <a:spcBef>
                <a:spcPts val="500"/>
              </a:spcBef>
              <a:spcAft>
                <a:spcPts val="0"/>
              </a:spcAft>
              <a:buClr>
                <a:schemeClr val="lt1"/>
              </a:buClr>
              <a:buSzPts val="1800"/>
              <a:buNone/>
            </a:pPr>
            <a:endParaRPr sz="1800" b="1"/>
          </a:p>
          <a:p>
            <a:pPr marL="914400" lvl="2" indent="0" algn="l" rtl="0">
              <a:lnSpc>
                <a:spcPct val="90000"/>
              </a:lnSpc>
              <a:spcBef>
                <a:spcPts val="500"/>
              </a:spcBef>
              <a:spcAft>
                <a:spcPts val="0"/>
              </a:spcAft>
              <a:buClr>
                <a:schemeClr val="lt1"/>
              </a:buClr>
              <a:buSzPts val="1800"/>
              <a:buNone/>
            </a:pPr>
            <a:endParaRPr sz="1800" b="1"/>
          </a:p>
          <a:p>
            <a:pPr marL="914400" lvl="2" indent="0" algn="l" rtl="0">
              <a:lnSpc>
                <a:spcPct val="90000"/>
              </a:lnSpc>
              <a:spcBef>
                <a:spcPts val="500"/>
              </a:spcBef>
              <a:spcAft>
                <a:spcPts val="0"/>
              </a:spcAft>
              <a:buClr>
                <a:schemeClr val="lt1"/>
              </a:buClr>
              <a:buSzPts val="1800"/>
              <a:buNone/>
            </a:pPr>
            <a:endParaRPr sz="1800" b="1"/>
          </a:p>
          <a:p>
            <a:pPr marL="914400" lvl="2" indent="0" algn="l" rtl="0">
              <a:lnSpc>
                <a:spcPct val="90000"/>
              </a:lnSpc>
              <a:spcBef>
                <a:spcPts val="500"/>
              </a:spcBef>
              <a:spcAft>
                <a:spcPts val="0"/>
              </a:spcAft>
              <a:buClr>
                <a:schemeClr val="lt1"/>
              </a:buClr>
              <a:buSzPts val="1800"/>
              <a:buNone/>
            </a:pPr>
            <a:endParaRPr sz="1800" b="1"/>
          </a:p>
          <a:p>
            <a:pPr marL="914400" lvl="2" indent="0" algn="l" rtl="0">
              <a:lnSpc>
                <a:spcPct val="90000"/>
              </a:lnSpc>
              <a:spcBef>
                <a:spcPts val="500"/>
              </a:spcBef>
              <a:spcAft>
                <a:spcPts val="0"/>
              </a:spcAft>
              <a:buClr>
                <a:schemeClr val="lt1"/>
              </a:buClr>
              <a:buSzPts val="2400"/>
              <a:buNone/>
            </a:pPr>
            <a:endParaRPr sz="2400"/>
          </a:p>
          <a:p>
            <a:pPr marL="685800" lvl="1" indent="-114300" algn="l" rtl="0">
              <a:lnSpc>
                <a:spcPct val="90000"/>
              </a:lnSpc>
              <a:spcBef>
                <a:spcPts val="500"/>
              </a:spcBef>
              <a:spcAft>
                <a:spcPts val="2100"/>
              </a:spcAft>
              <a:buClr>
                <a:schemeClr val="lt1"/>
              </a:buClr>
              <a:buSzPts val="1800"/>
              <a:buNone/>
            </a:pP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gb1d112c9e3_0_296"/>
          <p:cNvSpPr/>
          <p:nvPr/>
        </p:nvSpPr>
        <p:spPr>
          <a:xfrm>
            <a:off x="0" y="0"/>
            <a:ext cx="6136816" cy="5254922"/>
          </a:xfrm>
          <a:custGeom>
            <a:avLst/>
            <a:gdLst/>
            <a:ahLst/>
            <a:cxnLst/>
            <a:rect l="l" t="t" r="r" b="b"/>
            <a:pathLst>
              <a:path w="6136816" h="5254922" extrusionOk="0">
                <a:moveTo>
                  <a:pt x="0" y="0"/>
                </a:moveTo>
                <a:lnTo>
                  <a:pt x="6136816" y="0"/>
                </a:lnTo>
                <a:lnTo>
                  <a:pt x="6134892" y="111520"/>
                </a:lnTo>
                <a:cubicBezTo>
                  <a:pt x="6124961" y="323936"/>
                  <a:pt x="6102367" y="538040"/>
                  <a:pt x="6066513" y="752995"/>
                </a:cubicBezTo>
                <a:cubicBezTo>
                  <a:pt x="5592281" y="3596146"/>
                  <a:pt x="2972232" y="5545369"/>
                  <a:pt x="140712" y="5219363"/>
                </a:cubicBezTo>
                <a:lnTo>
                  <a:pt x="0" y="5199534"/>
                </a:lnTo>
                <a:close/>
              </a:path>
            </a:pathLst>
          </a:custGeom>
          <a:solidFill>
            <a:schemeClr val="lt1">
              <a:alpha val="8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8" name="Google Shape;198;gb1d112c9e3_0_296"/>
          <p:cNvSpPr/>
          <p:nvPr/>
        </p:nvSpPr>
        <p:spPr>
          <a:xfrm>
            <a:off x="1" y="1"/>
            <a:ext cx="5863721" cy="4984915"/>
          </a:xfrm>
          <a:custGeom>
            <a:avLst/>
            <a:gdLst/>
            <a:ahLst/>
            <a:cxnLst/>
            <a:rect l="l" t="t" r="r" b="b"/>
            <a:pathLst>
              <a:path w="5863721" h="4984915" extrusionOk="0">
                <a:moveTo>
                  <a:pt x="0" y="0"/>
                </a:moveTo>
                <a:lnTo>
                  <a:pt x="5863721" y="0"/>
                </a:lnTo>
                <a:lnTo>
                  <a:pt x="5844576" y="326138"/>
                </a:lnTo>
                <a:cubicBezTo>
                  <a:pt x="5833049" y="448313"/>
                  <a:pt x="5817094" y="570952"/>
                  <a:pt x="5796589" y="693884"/>
                </a:cubicBezTo>
                <a:cubicBezTo>
                  <a:pt x="5344573" y="3403845"/>
                  <a:pt x="2847261" y="5261756"/>
                  <a:pt x="148386" y="4951022"/>
                </a:cubicBezTo>
                <a:lnTo>
                  <a:pt x="0" y="4930112"/>
                </a:lnTo>
                <a:close/>
              </a:path>
            </a:pathLst>
          </a:custGeom>
          <a:solidFill>
            <a:srgbClr val="59595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9" name="Google Shape;199;gb1d112c9e3_0_296"/>
          <p:cNvSpPr txBox="1">
            <a:spLocks noGrp="1"/>
          </p:cNvSpPr>
          <p:nvPr>
            <p:ph type="title"/>
          </p:nvPr>
        </p:nvSpPr>
        <p:spPr>
          <a:xfrm>
            <a:off x="804671" y="365125"/>
            <a:ext cx="3405900" cy="3117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4400"/>
              <a:buFont typeface="Calibri"/>
              <a:buNone/>
            </a:pPr>
            <a:r>
              <a:rPr lang="en-US" b="1">
                <a:solidFill>
                  <a:schemeClr val="lt2"/>
                </a:solidFill>
              </a:rPr>
              <a:t>Tech Stack</a:t>
            </a:r>
            <a:endParaRPr b="1">
              <a:solidFill>
                <a:schemeClr val="lt2"/>
              </a:solidFill>
            </a:endParaRPr>
          </a:p>
        </p:txBody>
      </p:sp>
      <p:sp>
        <p:nvSpPr>
          <p:cNvPr id="200" name="Google Shape;200;gb1d112c9e3_0_296"/>
          <p:cNvSpPr txBox="1">
            <a:spLocks noGrp="1"/>
          </p:cNvSpPr>
          <p:nvPr>
            <p:ph type="body" idx="1"/>
          </p:nvPr>
        </p:nvSpPr>
        <p:spPr>
          <a:xfrm>
            <a:off x="6055300" y="300050"/>
            <a:ext cx="6136800" cy="62979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1800"/>
              <a:buNone/>
            </a:pPr>
            <a:r>
              <a:rPr lang="en-US" sz="1800" b="1"/>
              <a:t>					</a:t>
            </a:r>
            <a:endParaRPr sz="1800" b="1"/>
          </a:p>
          <a:p>
            <a:pPr marL="0" lvl="0" indent="0" algn="l" rtl="0">
              <a:lnSpc>
                <a:spcPct val="150000"/>
              </a:lnSpc>
              <a:spcBef>
                <a:spcPts val="1200"/>
              </a:spcBef>
              <a:spcAft>
                <a:spcPts val="0"/>
              </a:spcAft>
              <a:buClr>
                <a:schemeClr val="dk1"/>
              </a:buClr>
              <a:buSzPts val="1100"/>
              <a:buNone/>
            </a:pPr>
            <a:endParaRPr sz="1800">
              <a:latin typeface="Arial"/>
              <a:ea typeface="Arial"/>
              <a:cs typeface="Arial"/>
              <a:sym typeface="Arial"/>
            </a:endParaRPr>
          </a:p>
          <a:p>
            <a:pPr marL="0" lvl="0" indent="0" algn="l" rtl="0">
              <a:lnSpc>
                <a:spcPct val="150000"/>
              </a:lnSpc>
              <a:spcBef>
                <a:spcPts val="1200"/>
              </a:spcBef>
              <a:spcAft>
                <a:spcPts val="0"/>
              </a:spcAft>
              <a:buClr>
                <a:schemeClr val="dk1"/>
              </a:buClr>
              <a:buSzPts val="1100"/>
              <a:buNone/>
            </a:pPr>
            <a:endParaRPr sz="1800">
              <a:latin typeface="Arial"/>
              <a:ea typeface="Arial"/>
              <a:cs typeface="Arial"/>
              <a:sym typeface="Arial"/>
            </a:endParaRPr>
          </a:p>
          <a:p>
            <a:pPr marL="0" lvl="0" indent="0" algn="l" rtl="0">
              <a:lnSpc>
                <a:spcPct val="150000"/>
              </a:lnSpc>
              <a:spcBef>
                <a:spcPts val="1200"/>
              </a:spcBef>
              <a:spcAft>
                <a:spcPts val="0"/>
              </a:spcAft>
              <a:buNone/>
            </a:pPr>
            <a:endParaRPr sz="1800">
              <a:latin typeface="Arial"/>
              <a:ea typeface="Arial"/>
              <a:cs typeface="Arial"/>
              <a:sym typeface="Arial"/>
            </a:endParaRPr>
          </a:p>
          <a:p>
            <a:pPr marL="0" lvl="0" indent="0" algn="l" rtl="0">
              <a:lnSpc>
                <a:spcPct val="150000"/>
              </a:lnSpc>
              <a:spcBef>
                <a:spcPts val="1200"/>
              </a:spcBef>
              <a:spcAft>
                <a:spcPts val="0"/>
              </a:spcAft>
              <a:buNone/>
            </a:pPr>
            <a:endParaRPr sz="1800">
              <a:latin typeface="Arial"/>
              <a:ea typeface="Arial"/>
              <a:cs typeface="Arial"/>
              <a:sym typeface="Arial"/>
            </a:endParaRPr>
          </a:p>
          <a:p>
            <a:pPr marL="0" lvl="0" indent="0" algn="l" rtl="0">
              <a:lnSpc>
                <a:spcPct val="150000"/>
              </a:lnSpc>
              <a:spcBef>
                <a:spcPts val="1200"/>
              </a:spcBef>
              <a:spcAft>
                <a:spcPts val="0"/>
              </a:spcAft>
              <a:buNone/>
            </a:pPr>
            <a:endParaRPr sz="1800">
              <a:latin typeface="Arial"/>
              <a:ea typeface="Arial"/>
              <a:cs typeface="Arial"/>
              <a:sym typeface="Arial"/>
            </a:endParaRPr>
          </a:p>
          <a:p>
            <a:pPr marL="0" lvl="0" indent="0" algn="l" rtl="0">
              <a:lnSpc>
                <a:spcPct val="150000"/>
              </a:lnSpc>
              <a:spcBef>
                <a:spcPts val="1200"/>
              </a:spcBef>
              <a:spcAft>
                <a:spcPts val="0"/>
              </a:spcAft>
              <a:buNone/>
            </a:pPr>
            <a:endParaRPr sz="1800">
              <a:latin typeface="Arial"/>
              <a:ea typeface="Arial"/>
              <a:cs typeface="Arial"/>
              <a:sym typeface="Arial"/>
            </a:endParaRPr>
          </a:p>
          <a:p>
            <a:pPr marL="0" lvl="0" indent="0" algn="l" rtl="0">
              <a:lnSpc>
                <a:spcPct val="150000"/>
              </a:lnSpc>
              <a:spcBef>
                <a:spcPts val="1200"/>
              </a:spcBef>
              <a:spcAft>
                <a:spcPts val="0"/>
              </a:spcAft>
              <a:buNone/>
            </a:pPr>
            <a:endParaRPr sz="1800">
              <a:latin typeface="Arial"/>
              <a:ea typeface="Arial"/>
              <a:cs typeface="Arial"/>
              <a:sym typeface="Arial"/>
            </a:endParaRPr>
          </a:p>
          <a:p>
            <a:pPr marL="0" lvl="0" indent="0" algn="l" rtl="0">
              <a:lnSpc>
                <a:spcPct val="150000"/>
              </a:lnSpc>
              <a:spcBef>
                <a:spcPts val="1200"/>
              </a:spcBef>
              <a:spcAft>
                <a:spcPts val="0"/>
              </a:spcAft>
              <a:buNone/>
            </a:pPr>
            <a:endParaRPr sz="1800">
              <a:latin typeface="Arial"/>
              <a:ea typeface="Arial"/>
              <a:cs typeface="Arial"/>
              <a:sym typeface="Arial"/>
            </a:endParaRPr>
          </a:p>
          <a:p>
            <a:pPr marL="0" lvl="0" indent="0" algn="l" rtl="0">
              <a:lnSpc>
                <a:spcPct val="150000"/>
              </a:lnSpc>
              <a:spcBef>
                <a:spcPts val="1200"/>
              </a:spcBef>
              <a:spcAft>
                <a:spcPts val="0"/>
              </a:spcAft>
              <a:buNone/>
            </a:pPr>
            <a:endParaRPr sz="1800">
              <a:latin typeface="Arial"/>
              <a:ea typeface="Arial"/>
              <a:cs typeface="Arial"/>
              <a:sym typeface="Arial"/>
            </a:endParaRPr>
          </a:p>
          <a:p>
            <a:pPr marL="0" lvl="0" indent="0" algn="l" rtl="0">
              <a:lnSpc>
                <a:spcPct val="150000"/>
              </a:lnSpc>
              <a:spcBef>
                <a:spcPts val="1200"/>
              </a:spcBef>
              <a:spcAft>
                <a:spcPts val="0"/>
              </a:spcAft>
              <a:buNone/>
            </a:pPr>
            <a:r>
              <a:rPr lang="en-US" sz="1400">
                <a:latin typeface="Arial"/>
                <a:ea typeface="Arial"/>
                <a:cs typeface="Arial"/>
                <a:sym typeface="Arial"/>
              </a:rPr>
              <a:t>Mongo DB- MongoDB is a cross-platform document-oriented database program. Classified as a NoSQL database program, MongoDB uses JSON-like documents with schema</a:t>
            </a:r>
            <a:endParaRPr sz="1400">
              <a:latin typeface="Arial"/>
              <a:ea typeface="Arial"/>
              <a:cs typeface="Arial"/>
              <a:sym typeface="Arial"/>
            </a:endParaRPr>
          </a:p>
          <a:p>
            <a:pPr marL="0" lvl="0" indent="0" algn="l" rtl="0">
              <a:lnSpc>
                <a:spcPct val="150000"/>
              </a:lnSpc>
              <a:spcBef>
                <a:spcPts val="1200"/>
              </a:spcBef>
              <a:spcAft>
                <a:spcPts val="0"/>
              </a:spcAft>
              <a:buNone/>
            </a:pPr>
            <a:r>
              <a:rPr lang="en-US" sz="1400">
                <a:latin typeface="Arial"/>
                <a:ea typeface="Arial"/>
                <a:cs typeface="Arial"/>
                <a:sym typeface="Arial"/>
              </a:rPr>
              <a:t>Express JS- Express.js, or simply Express, is a web application framework for Node.js. It is designed for building web applications and APIs</a:t>
            </a:r>
            <a:endParaRPr sz="1400">
              <a:latin typeface="Arial"/>
              <a:ea typeface="Arial"/>
              <a:cs typeface="Arial"/>
              <a:sym typeface="Arial"/>
            </a:endParaRPr>
          </a:p>
          <a:p>
            <a:pPr marL="0" lvl="0" indent="0" algn="l" rtl="0">
              <a:lnSpc>
                <a:spcPct val="150000"/>
              </a:lnSpc>
              <a:spcBef>
                <a:spcPts val="1200"/>
              </a:spcBef>
              <a:spcAft>
                <a:spcPts val="0"/>
              </a:spcAft>
              <a:buNone/>
            </a:pPr>
            <a:r>
              <a:rPr lang="en-US" sz="1400">
                <a:latin typeface="Arial"/>
                <a:ea typeface="Arial"/>
                <a:cs typeface="Arial"/>
                <a:sym typeface="Arial"/>
              </a:rPr>
              <a:t>Angular- Angular is a TypeScript-based open-source web application framework led by the Angular Team at Google and by a community of individuals and corporations. </a:t>
            </a:r>
            <a:endParaRPr sz="1400">
              <a:latin typeface="Arial"/>
              <a:ea typeface="Arial"/>
              <a:cs typeface="Arial"/>
              <a:sym typeface="Arial"/>
            </a:endParaRPr>
          </a:p>
          <a:p>
            <a:pPr marL="0" lvl="0" indent="0" algn="l" rtl="0">
              <a:lnSpc>
                <a:spcPct val="150000"/>
              </a:lnSpc>
              <a:spcBef>
                <a:spcPts val="1200"/>
              </a:spcBef>
              <a:spcAft>
                <a:spcPts val="0"/>
              </a:spcAft>
              <a:buNone/>
            </a:pPr>
            <a:r>
              <a:rPr lang="en-US" sz="1400">
                <a:latin typeface="Arial"/>
                <a:ea typeface="Arial"/>
                <a:cs typeface="Arial"/>
                <a:sym typeface="Arial"/>
              </a:rPr>
              <a:t>Node JS- Node.js is an open-source, cross-platform, JavaScript runtime environment that executes JavaScript code outside of a web browser</a:t>
            </a:r>
            <a:endParaRPr sz="1400">
              <a:latin typeface="Arial"/>
              <a:ea typeface="Arial"/>
              <a:cs typeface="Arial"/>
              <a:sym typeface="Arial"/>
            </a:endParaRPr>
          </a:p>
          <a:p>
            <a:pPr marL="0" lvl="0" indent="0" algn="l" rtl="0">
              <a:lnSpc>
                <a:spcPct val="150000"/>
              </a:lnSpc>
              <a:spcBef>
                <a:spcPts val="1200"/>
              </a:spcBef>
              <a:spcAft>
                <a:spcPts val="0"/>
              </a:spcAft>
              <a:buNone/>
            </a:pPr>
            <a:r>
              <a:rPr lang="en-US" sz="1400">
                <a:latin typeface="Arial"/>
                <a:ea typeface="Arial"/>
                <a:cs typeface="Arial"/>
                <a:sym typeface="Arial"/>
              </a:rPr>
              <a:t>AWS- Amazon Web Services is a subsidiary of Amazon that provides on-demand cloud computing platforms and APIs to individuals, companies, and governments, on a metered pay-as-you-go basis</a:t>
            </a:r>
            <a:endParaRPr sz="1400">
              <a:latin typeface="Arial"/>
              <a:ea typeface="Arial"/>
              <a:cs typeface="Arial"/>
              <a:sym typeface="Arial"/>
            </a:endParaRPr>
          </a:p>
          <a:p>
            <a:pPr marL="0" lvl="0" indent="0" algn="l" rtl="0">
              <a:lnSpc>
                <a:spcPct val="150000"/>
              </a:lnSpc>
              <a:spcBef>
                <a:spcPts val="1200"/>
              </a:spcBef>
              <a:spcAft>
                <a:spcPts val="0"/>
              </a:spcAft>
              <a:buNone/>
            </a:pPr>
            <a:endParaRPr sz="1800">
              <a:latin typeface="Arial"/>
              <a:ea typeface="Arial"/>
              <a:cs typeface="Arial"/>
              <a:sym typeface="Arial"/>
            </a:endParaRPr>
          </a:p>
          <a:p>
            <a:pPr marL="0" lvl="0" indent="0" algn="l" rtl="0">
              <a:lnSpc>
                <a:spcPct val="150000"/>
              </a:lnSpc>
              <a:spcBef>
                <a:spcPts val="1200"/>
              </a:spcBef>
              <a:spcAft>
                <a:spcPts val="0"/>
              </a:spcAft>
              <a:buClr>
                <a:schemeClr val="dk1"/>
              </a:buClr>
              <a:buSzPts val="1100"/>
              <a:buNone/>
            </a:pPr>
            <a:endParaRPr sz="1800">
              <a:latin typeface="Arial"/>
              <a:ea typeface="Arial"/>
              <a:cs typeface="Arial"/>
              <a:sym typeface="Arial"/>
            </a:endParaRPr>
          </a:p>
          <a:p>
            <a:pPr marL="0" lvl="0" indent="0" algn="l" rtl="0">
              <a:lnSpc>
                <a:spcPct val="150000"/>
              </a:lnSpc>
              <a:spcBef>
                <a:spcPts val="1200"/>
              </a:spcBef>
              <a:spcAft>
                <a:spcPts val="0"/>
              </a:spcAft>
              <a:buClr>
                <a:schemeClr val="dk1"/>
              </a:buClr>
              <a:buSzPts val="1100"/>
              <a:buNone/>
            </a:pPr>
            <a:endParaRPr sz="1800">
              <a:latin typeface="Arial"/>
              <a:ea typeface="Arial"/>
              <a:cs typeface="Arial"/>
              <a:sym typeface="Arial"/>
            </a:endParaRPr>
          </a:p>
          <a:p>
            <a:pPr marL="0" lvl="0" indent="0" algn="l" rtl="0">
              <a:lnSpc>
                <a:spcPct val="90000"/>
              </a:lnSpc>
              <a:spcBef>
                <a:spcPts val="1200"/>
              </a:spcBef>
              <a:spcAft>
                <a:spcPts val="0"/>
              </a:spcAft>
              <a:buClr>
                <a:schemeClr val="lt1"/>
              </a:buClr>
              <a:buSzPts val="1800"/>
              <a:buNone/>
            </a:pPr>
            <a:endParaRPr sz="1800" b="1"/>
          </a:p>
          <a:p>
            <a:pPr marL="0" lvl="0" indent="0" algn="l" rtl="0">
              <a:lnSpc>
                <a:spcPct val="90000"/>
              </a:lnSpc>
              <a:spcBef>
                <a:spcPts val="1000"/>
              </a:spcBef>
              <a:spcAft>
                <a:spcPts val="0"/>
              </a:spcAft>
              <a:buClr>
                <a:schemeClr val="lt1"/>
              </a:buClr>
              <a:buSzPts val="1800"/>
              <a:buNone/>
            </a:pPr>
            <a:endParaRPr sz="1800" b="1"/>
          </a:p>
          <a:p>
            <a:pPr marL="0" lvl="0" indent="0" algn="l" rtl="0">
              <a:lnSpc>
                <a:spcPct val="90000"/>
              </a:lnSpc>
              <a:spcBef>
                <a:spcPts val="1000"/>
              </a:spcBef>
              <a:spcAft>
                <a:spcPts val="0"/>
              </a:spcAft>
              <a:buClr>
                <a:schemeClr val="lt1"/>
              </a:buClr>
              <a:buSzPts val="1800"/>
              <a:buNone/>
            </a:pPr>
            <a:endParaRPr sz="1800" b="1"/>
          </a:p>
          <a:p>
            <a:pPr marL="914400" lvl="2" indent="0" algn="l" rtl="0">
              <a:lnSpc>
                <a:spcPct val="90000"/>
              </a:lnSpc>
              <a:spcBef>
                <a:spcPts val="500"/>
              </a:spcBef>
              <a:spcAft>
                <a:spcPts val="0"/>
              </a:spcAft>
              <a:buClr>
                <a:schemeClr val="lt1"/>
              </a:buClr>
              <a:buSzPts val="1800"/>
              <a:buNone/>
            </a:pPr>
            <a:r>
              <a:rPr lang="en-US" sz="1800" b="1"/>
              <a:t>	</a:t>
            </a:r>
            <a:endParaRPr sz="1800" b="1"/>
          </a:p>
          <a:p>
            <a:pPr marL="914400" lvl="2" indent="0" algn="l" rtl="0">
              <a:lnSpc>
                <a:spcPct val="90000"/>
              </a:lnSpc>
              <a:spcBef>
                <a:spcPts val="500"/>
              </a:spcBef>
              <a:spcAft>
                <a:spcPts val="0"/>
              </a:spcAft>
              <a:buClr>
                <a:schemeClr val="lt1"/>
              </a:buClr>
              <a:buSzPts val="1800"/>
              <a:buNone/>
            </a:pPr>
            <a:endParaRPr sz="1800" b="1"/>
          </a:p>
          <a:p>
            <a:pPr marL="914400" lvl="2" indent="0" algn="l" rtl="0">
              <a:lnSpc>
                <a:spcPct val="90000"/>
              </a:lnSpc>
              <a:spcBef>
                <a:spcPts val="500"/>
              </a:spcBef>
              <a:spcAft>
                <a:spcPts val="0"/>
              </a:spcAft>
              <a:buClr>
                <a:schemeClr val="lt1"/>
              </a:buClr>
              <a:buSzPts val="1800"/>
              <a:buNone/>
            </a:pPr>
            <a:endParaRPr sz="1800" b="1"/>
          </a:p>
          <a:p>
            <a:pPr marL="914400" lvl="2" indent="0" algn="l" rtl="0">
              <a:lnSpc>
                <a:spcPct val="90000"/>
              </a:lnSpc>
              <a:spcBef>
                <a:spcPts val="500"/>
              </a:spcBef>
              <a:spcAft>
                <a:spcPts val="0"/>
              </a:spcAft>
              <a:buClr>
                <a:schemeClr val="lt1"/>
              </a:buClr>
              <a:buSzPts val="1800"/>
              <a:buNone/>
            </a:pPr>
            <a:endParaRPr sz="1800" b="1"/>
          </a:p>
          <a:p>
            <a:pPr marL="914400" lvl="2" indent="0" algn="l" rtl="0">
              <a:lnSpc>
                <a:spcPct val="90000"/>
              </a:lnSpc>
              <a:spcBef>
                <a:spcPts val="500"/>
              </a:spcBef>
              <a:spcAft>
                <a:spcPts val="0"/>
              </a:spcAft>
              <a:buClr>
                <a:schemeClr val="lt1"/>
              </a:buClr>
              <a:buSzPts val="1800"/>
              <a:buNone/>
            </a:pPr>
            <a:endParaRPr sz="1800" b="1"/>
          </a:p>
          <a:p>
            <a:pPr marL="914400" lvl="2" indent="0" algn="l" rtl="0">
              <a:lnSpc>
                <a:spcPct val="90000"/>
              </a:lnSpc>
              <a:spcBef>
                <a:spcPts val="500"/>
              </a:spcBef>
              <a:spcAft>
                <a:spcPts val="0"/>
              </a:spcAft>
              <a:buClr>
                <a:schemeClr val="lt1"/>
              </a:buClr>
              <a:buSzPts val="1800"/>
              <a:buNone/>
            </a:pPr>
            <a:endParaRPr sz="1800" b="1"/>
          </a:p>
          <a:p>
            <a:pPr marL="914400" lvl="2" indent="0" algn="l" rtl="0">
              <a:lnSpc>
                <a:spcPct val="90000"/>
              </a:lnSpc>
              <a:spcBef>
                <a:spcPts val="500"/>
              </a:spcBef>
              <a:spcAft>
                <a:spcPts val="0"/>
              </a:spcAft>
              <a:buClr>
                <a:schemeClr val="lt1"/>
              </a:buClr>
              <a:buSzPts val="1800"/>
              <a:buNone/>
            </a:pPr>
            <a:endParaRPr sz="1800" b="1"/>
          </a:p>
          <a:p>
            <a:pPr marL="685800" lvl="1" indent="-114300" algn="l" rtl="0">
              <a:lnSpc>
                <a:spcPct val="90000"/>
              </a:lnSpc>
              <a:spcBef>
                <a:spcPts val="500"/>
              </a:spcBef>
              <a:spcAft>
                <a:spcPts val="2100"/>
              </a:spcAft>
              <a:buClr>
                <a:schemeClr val="lt1"/>
              </a:buClr>
              <a:buSzPts val="1800"/>
              <a:buNone/>
            </a:pPr>
            <a:endParaRPr sz="1800"/>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922</Words>
  <Application>Microsoft Office PowerPoint</Application>
  <PresentationFormat>Widescreen</PresentationFormat>
  <Paragraphs>268</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Roboto</vt:lpstr>
      <vt:lpstr>Times New Roman</vt:lpstr>
      <vt:lpstr>Calibri</vt:lpstr>
      <vt:lpstr>Nunito</vt:lpstr>
      <vt:lpstr>Arial</vt:lpstr>
      <vt:lpstr>Shift</vt:lpstr>
      <vt:lpstr>Job Finding System</vt:lpstr>
      <vt:lpstr>Team Details</vt:lpstr>
      <vt:lpstr>Motivation</vt:lpstr>
      <vt:lpstr>Data</vt:lpstr>
      <vt:lpstr>Details</vt:lpstr>
      <vt:lpstr>Scope of The Project</vt:lpstr>
      <vt:lpstr>Work Flow</vt:lpstr>
      <vt:lpstr>Application </vt:lpstr>
      <vt:lpstr>Tech Stack</vt:lpstr>
      <vt:lpstr>PowerPoint Presentation</vt:lpstr>
      <vt:lpstr>PowerPoint Presentation</vt:lpstr>
      <vt:lpstr>Working screens</vt:lpstr>
      <vt:lpstr>Working screens</vt:lpstr>
      <vt:lpstr>Working screens</vt:lpstr>
      <vt:lpstr>Features</vt:lpstr>
      <vt:lpstr>Responsibilities</vt:lpstr>
      <vt:lpstr>References</vt:lpstr>
      <vt:lpstr>Any Questions…?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 Finding System</dc:title>
  <dc:creator>Murarishetti, Shiva Kumar</dc:creator>
  <cp:lastModifiedBy>sarika reddy</cp:lastModifiedBy>
  <cp:revision>2</cp:revision>
  <dcterms:created xsi:type="dcterms:W3CDTF">2020-05-06T22:50:00Z</dcterms:created>
  <dcterms:modified xsi:type="dcterms:W3CDTF">2020-12-17T03:58:14Z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1033-11.2.0.9684</vt:lpwstr>
  </property>
</Properties>
</file>