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4" r:id="rId3"/>
    <p:sldId id="287" r:id="rId4"/>
    <p:sldId id="301" r:id="rId5"/>
    <p:sldId id="262" r:id="rId6"/>
    <p:sldId id="300" r:id="rId7"/>
    <p:sldId id="297" r:id="rId8"/>
    <p:sldId id="299" r:id="rId9"/>
    <p:sldId id="294" r:id="rId10"/>
    <p:sldId id="302" r:id="rId11"/>
    <p:sldId id="296" r:id="rId12"/>
    <p:sldId id="303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3FE83-E1A9-496A-8228-FDFEFD4EC99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D5AE8-2E00-4190-BC49-ED131A81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0C1325-C460-4688-93EA-96279E8BAEE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7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065" y="4039820"/>
            <a:ext cx="5650085" cy="106893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5108755"/>
            <a:ext cx="5640934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609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7033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87172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4" cy="442844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9E1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79107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4924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9E1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79107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doinjava.com/java/basics/how-to-make-a-java-class-immutab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722" y="1518688"/>
            <a:ext cx="5650085" cy="1068935"/>
          </a:xfrm>
        </p:spPr>
        <p:txBody>
          <a:bodyPr/>
          <a:lstStyle/>
          <a:p>
            <a:r>
              <a:rPr lang="en-US" dirty="0"/>
              <a:t>Memento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834" y="2587623"/>
            <a:ext cx="7955280" cy="35900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Sojitra Avani Parsotambhai (12008103)</a:t>
            </a:r>
            <a:endParaRPr lang="en-US" sz="2400" dirty="0"/>
          </a:p>
          <a:p>
            <a:r>
              <a:rPr lang="en-US" sz="2400" dirty="0" smtClean="0"/>
              <a:t>Shekhada </a:t>
            </a:r>
            <a:r>
              <a:rPr lang="en-US" sz="2400" dirty="0"/>
              <a:t>Sarika </a:t>
            </a:r>
            <a:r>
              <a:rPr lang="en-US" sz="2400" dirty="0" smtClean="0"/>
              <a:t>Rasikbhai (12008143)</a:t>
            </a:r>
            <a:endParaRPr lang="en-US" sz="2400" dirty="0"/>
          </a:p>
          <a:p>
            <a:endParaRPr lang="en-US" sz="2400" dirty="0"/>
          </a:p>
          <a:p>
            <a:r>
              <a:rPr lang="en-US" dirty="0" smtClean="0"/>
              <a:t>Guide by : Ajay Parikh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caretaker requests a memento from an originator, holds it for a time, and passes it back to the </a:t>
            </a:r>
            <a:r>
              <a:rPr lang="en-US" dirty="0" smtClean="0"/>
              <a:t>originator.</a:t>
            </a:r>
          </a:p>
          <a:p>
            <a:r>
              <a:rPr lang="en-US" dirty="0"/>
              <a:t>Sometimes the caretaker won't pass the memento back to the originator, because the originator might never need to revert to an earlier state.</a:t>
            </a:r>
          </a:p>
        </p:txBody>
      </p:sp>
    </p:spTree>
    <p:extLst>
      <p:ext uri="{BB962C8B-B14F-4D97-AF65-F5344CB8AC3E}">
        <p14:creationId xmlns:p14="http://schemas.microsoft.com/office/powerpoint/2010/main" val="20166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n-lt"/>
              </a:rPr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 can produce snapshots of the object’s state without violating its encapsulation.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 You can simplify the originator’s code by letting the caretaker maintain the history of the originator’s state.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The app might consume lots of RAM if clients create mementos too often.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 If Originator object is very huge then Memento object size will also be huge and use a lot of </a:t>
            </a:r>
            <a:r>
              <a:rPr lang="en-US" dirty="0" smtClean="0"/>
              <a:t>memory.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36174"/>
            <a:ext cx="8229600" cy="35502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this pattern is used in real life?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pattern is also known as_______.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 restore the previous object . </a:t>
            </a:r>
            <a:r>
              <a:rPr lang="en-US" dirty="0" smtClean="0">
                <a:solidFill>
                  <a:srgbClr val="FF0000"/>
                </a:solidFill>
              </a:rPr>
              <a:t>true/false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work of originator?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are three class in memento pattern?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7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2490"/>
            <a:ext cx="8229600" cy="3997235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****-----</a:t>
            </a:r>
            <a:r>
              <a:rPr lang="en-US" dirty="0">
                <a:solidFill>
                  <a:srgbClr val="92D050"/>
                </a:solidFill>
              </a:rPr>
              <a:t>THANK YOU </a:t>
            </a:r>
            <a:r>
              <a:rPr lang="en-US" dirty="0" smtClean="0">
                <a:solidFill>
                  <a:srgbClr val="92D050"/>
                </a:solidFill>
              </a:rPr>
              <a:t>-----****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39"/>
            <a:ext cx="8229600" cy="3970330"/>
          </a:xfrm>
        </p:spPr>
        <p:txBody>
          <a:bodyPr/>
          <a:lstStyle/>
          <a:p>
            <a:r>
              <a:rPr lang="en-US" dirty="0"/>
              <a:t>In a GUI editor (e.g. MS Paint), we can keep making </a:t>
            </a:r>
            <a:r>
              <a:rPr lang="en-US" dirty="0" smtClean="0"/>
              <a:t>changing </a:t>
            </a:r>
            <a:r>
              <a:rPr lang="en-US" dirty="0"/>
              <a:t>to </a:t>
            </a:r>
            <a:r>
              <a:rPr lang="en-US" dirty="0" smtClean="0"/>
              <a:t>drawing. Then what we do?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					Solution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smtClean="0">
                <a:solidFill>
                  <a:schemeClr val="tx1"/>
                </a:solidFill>
              </a:rPr>
              <a:t>can Rollback the </a:t>
            </a:r>
            <a:r>
              <a:rPr lang="en-US" dirty="0" smtClean="0">
                <a:solidFill>
                  <a:schemeClr val="tx1"/>
                </a:solidFill>
              </a:rPr>
              <a:t>changes with simple Commands like CTRL + Z.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75658"/>
            <a:ext cx="8229600" cy="4695403"/>
          </a:xfrm>
        </p:spPr>
        <p:txBody>
          <a:bodyPr>
            <a:normAutofit/>
          </a:bodyPr>
          <a:lstStyle/>
          <a:p>
            <a:r>
              <a:rPr lang="en-US" dirty="0"/>
              <a:t>Memento pattern is used to restore state of an object to a previous state. </a:t>
            </a:r>
          </a:p>
          <a:p>
            <a:r>
              <a:rPr lang="en-US" dirty="0" smtClean="0"/>
              <a:t>Without </a:t>
            </a:r>
            <a:r>
              <a:rPr lang="en-US" dirty="0"/>
              <a:t>violating encapsulation, capture and externalize an object's internal state so that the object can be restored to this state later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4023360"/>
            <a:ext cx="5512525" cy="28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Also known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596540"/>
            <a:ext cx="8538281" cy="4778134"/>
          </a:xfrm>
        </p:spPr>
        <p:txBody>
          <a:bodyPr/>
          <a:lstStyle/>
          <a:p>
            <a:r>
              <a:rPr lang="en-US" dirty="0" smtClean="0"/>
              <a:t>Snapshot pattern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							Motivation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It is sometimes necessary to capture the internal state of an object at some point and have the ability to restore the object to that state later in time</a:t>
            </a:r>
            <a:r>
              <a:rPr lang="en-US" dirty="0" smtClean="0"/>
              <a:t>.</a:t>
            </a:r>
          </a:p>
          <a:p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Tahoma" panose="020B0604030504040204" pitchFamily="34" charset="0"/>
              </a:rPr>
              <a:t>Applicability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656" y="1788363"/>
            <a:ext cx="8229600" cy="3970330"/>
          </a:xfrm>
        </p:spPr>
        <p:txBody>
          <a:bodyPr>
            <a:normAutofit/>
          </a:bodyPr>
          <a:lstStyle/>
          <a:p>
            <a:r>
              <a:rPr lang="en-US" altLang="en-US" dirty="0"/>
              <a:t>Use the Memento </a:t>
            </a:r>
            <a:r>
              <a:rPr lang="en-US" altLang="en-US" dirty="0" smtClean="0"/>
              <a:t>pattern:</a:t>
            </a:r>
            <a:endParaRPr lang="en-US" altLang="en-US" dirty="0"/>
          </a:p>
          <a:p>
            <a:pPr lvl="1"/>
            <a:r>
              <a:rPr lang="en-US" altLang="en-US" dirty="0"/>
              <a:t>A snapshot of an object’s state must be saved so that it can be restored later.</a:t>
            </a:r>
          </a:p>
          <a:p>
            <a:pPr lvl="1"/>
            <a:r>
              <a:rPr lang="en-US" dirty="0"/>
              <a:t>Use the pattern when direct access to the object’s </a:t>
            </a:r>
            <a:r>
              <a:rPr lang="en-US" dirty="0" smtClean="0"/>
              <a:t>fields/getters/setters </a:t>
            </a:r>
            <a:r>
              <a:rPr lang="en-US" dirty="0"/>
              <a:t>violates its encapsulation</a:t>
            </a:r>
            <a:r>
              <a:rPr lang="en-US" b="1" dirty="0" smtClean="0"/>
              <a:t>.</a:t>
            </a:r>
            <a:r>
              <a:rPr lang="en-US" altLang="en-US" dirty="0" smtClean="0"/>
              <a:t>.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Structure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4" y="1792968"/>
            <a:ext cx="7171508" cy="44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55E93-5D54-4BB4-93D3-6A020A2F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1372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Class Diagram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8F50F1-B442-4A04-BF0F-3F617499C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04" y="210088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959428"/>
            <a:ext cx="7341326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Memento</a:t>
            </a:r>
          </a:p>
          <a:p>
            <a:pPr lvl="1"/>
            <a:r>
              <a:rPr lang="en-US" altLang="en-US" dirty="0"/>
              <a:t>Stores internal state of the Originator object. </a:t>
            </a:r>
          </a:p>
          <a:p>
            <a:pPr lvl="1"/>
            <a:r>
              <a:rPr lang="en-US" dirty="0"/>
              <a:t> a memento must be in </a:t>
            </a:r>
            <a:r>
              <a:rPr lang="en-US" dirty="0">
                <a:hlinkClick r:id="rId2"/>
              </a:rPr>
              <a:t>immutable</a:t>
            </a:r>
            <a:r>
              <a:rPr lang="en-US" dirty="0"/>
              <a:t> object so that no one can change it’s state once </a:t>
            </a:r>
            <a:r>
              <a:rPr lang="en-US" dirty="0" smtClean="0"/>
              <a:t>created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/>
            <a:r>
              <a:rPr lang="en-US" dirty="0"/>
              <a:t>the object that is going to maintain the state of originator. </a:t>
            </a:r>
          </a:p>
        </p:txBody>
      </p:sp>
    </p:spTree>
    <p:extLst>
      <p:ext uri="{BB962C8B-B14F-4D97-AF65-F5344CB8AC3E}">
        <p14:creationId xmlns:p14="http://schemas.microsoft.com/office/powerpoint/2010/main" val="33969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39"/>
            <a:ext cx="8229600" cy="4843449"/>
          </a:xfrm>
        </p:spPr>
        <p:txBody>
          <a:bodyPr>
            <a:normAutofit/>
          </a:bodyPr>
          <a:lstStyle/>
          <a:p>
            <a:r>
              <a:rPr lang="en-US" dirty="0"/>
              <a:t>Originator</a:t>
            </a:r>
          </a:p>
          <a:p>
            <a:pPr lvl="1"/>
            <a:r>
              <a:rPr lang="en-US" dirty="0"/>
              <a:t>Creates a memento containing a snapshot of its current internal state.</a:t>
            </a:r>
          </a:p>
          <a:p>
            <a:pPr lvl="1"/>
            <a:r>
              <a:rPr lang="en-US" dirty="0"/>
              <a:t>Uses the memento to restore its internal state.</a:t>
            </a:r>
          </a:p>
          <a:p>
            <a:r>
              <a:rPr lang="en-US" dirty="0"/>
              <a:t>CareTaker</a:t>
            </a:r>
          </a:p>
          <a:p>
            <a:pPr lvl="1"/>
            <a:r>
              <a:rPr lang="en-US" dirty="0"/>
              <a:t>Is responsible for the memento’s safekeeping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 </a:t>
            </a:r>
            <a:r>
              <a:rPr lang="en-US" dirty="0"/>
              <a:t>it will hold the state of the Originator and ask to restore it when </a:t>
            </a:r>
            <a:r>
              <a:rPr lang="en-US" dirty="0" smtClean="0"/>
              <a:t>needed</a:t>
            </a:r>
            <a:r>
              <a:rPr lang="en-US" b="1" dirty="0"/>
              <a:t>.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patter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pattern" id="{F64680EC-297C-4B20-9C8D-EC7E2AB82EFD}" vid="{B86DFE14-37A6-4464-9341-90653CB449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designpattern</Template>
  <TotalTime>558</TotalTime>
  <Words>292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designpattern</vt:lpstr>
      <vt:lpstr>Memento Design Pattern</vt:lpstr>
      <vt:lpstr>Problem</vt:lpstr>
      <vt:lpstr>Intent</vt:lpstr>
      <vt:lpstr>Also known as</vt:lpstr>
      <vt:lpstr>Applicability</vt:lpstr>
      <vt:lpstr>Structure</vt:lpstr>
      <vt:lpstr>  Class Diagram</vt:lpstr>
      <vt:lpstr>Participants</vt:lpstr>
      <vt:lpstr>Participants</vt:lpstr>
      <vt:lpstr>Collaborations</vt:lpstr>
      <vt:lpstr>Pros and Cons</vt:lpstr>
      <vt:lpstr>Questions</vt:lpstr>
      <vt:lpstr>****-----THANK YOU -----****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Design Pattern</dc:title>
  <dc:creator>mimi opkins</dc:creator>
  <cp:lastModifiedBy>AVANI</cp:lastModifiedBy>
  <cp:revision>69</cp:revision>
  <dcterms:created xsi:type="dcterms:W3CDTF">2017-06-25T02:08:04Z</dcterms:created>
  <dcterms:modified xsi:type="dcterms:W3CDTF">2021-02-07T10:27:22Z</dcterms:modified>
</cp:coreProperties>
</file>