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88" autoAdjust="0"/>
    <p:restoredTop sz="94660"/>
  </p:normalViewPr>
  <p:slideViewPr>
    <p:cSldViewPr snapToGrid="0">
      <p:cViewPr>
        <p:scale>
          <a:sx n="81" d="100"/>
          <a:sy n="81" d="100"/>
        </p:scale>
        <p:origin x="-9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33046"/>
            <a:ext cx="7766936" cy="1301262"/>
          </a:xfrm>
        </p:spPr>
        <p:txBody>
          <a:bodyPr/>
          <a:lstStyle/>
          <a:p>
            <a:pPr algn="ctr"/>
            <a:r>
              <a:rPr lang="en-US" sz="3600" dirty="0" smtClean="0"/>
              <a:t>E-commerce </a:t>
            </a:r>
            <a:r>
              <a:rPr lang="en-US" sz="3600" dirty="0" smtClean="0"/>
              <a:t>(online shopping)</a:t>
            </a:r>
            <a:br>
              <a:rPr lang="en-US" sz="3600" dirty="0" smtClean="0"/>
            </a:br>
            <a:r>
              <a:rPr lang="en-US" sz="3600" dirty="0" smtClean="0"/>
              <a:t>Amazona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31" y="3693866"/>
            <a:ext cx="5810250" cy="2143125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7620000" y="2989385"/>
            <a:ext cx="25907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Group Member :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Sarika Likhar.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Prajakta Suryawanshi.</a:t>
            </a:r>
          </a:p>
          <a:p>
            <a:r>
              <a:rPr lang="en-US" sz="1600" b="1" dirty="0" smtClean="0">
                <a:solidFill>
                  <a:srgbClr val="92D050"/>
                </a:solidFill>
              </a:rPr>
              <a:t>Nikhil Tekade.</a:t>
            </a:r>
            <a:endParaRPr 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7724"/>
            <a:ext cx="8596668" cy="1172307"/>
          </a:xfrm>
        </p:spPr>
        <p:txBody>
          <a:bodyPr/>
          <a:lstStyle/>
          <a:p>
            <a:pPr algn="ctr"/>
            <a:r>
              <a:rPr lang="en-US" dirty="0" smtClean="0"/>
              <a:t>GUI(Graphical User 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9292"/>
            <a:ext cx="8596668" cy="39858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Home Screen</a:t>
            </a:r>
            <a:endParaRPr lang="en-US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7" y="885093"/>
            <a:ext cx="9026769" cy="517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6523"/>
            <a:ext cx="8596668" cy="574431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Registration</a:t>
            </a:r>
            <a:endParaRPr lang="en-US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937846"/>
            <a:ext cx="9261231" cy="482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5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462"/>
            <a:ext cx="8596668" cy="43375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Login</a:t>
            </a:r>
            <a:endParaRPr lang="en-US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3" y="762000"/>
            <a:ext cx="8979877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2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077"/>
            <a:ext cx="8596668" cy="55098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Search Product</a:t>
            </a:r>
            <a:endParaRPr lang="en-US" sz="1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9" y="1137138"/>
            <a:ext cx="9261231" cy="48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5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375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Shopping Cart</a:t>
            </a:r>
            <a:endParaRPr lang="en-US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207476"/>
            <a:ext cx="8897814" cy="508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4093"/>
            <a:ext cx="8596668" cy="586154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Proceed to </a:t>
            </a:r>
            <a:r>
              <a:rPr lang="en-US" sz="1800" b="1" dirty="0" err="1" smtClean="0"/>
              <a:t>CheckOut</a:t>
            </a:r>
            <a:endParaRPr lang="en-US" sz="18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" y="1125416"/>
            <a:ext cx="9331569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7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1354"/>
            <a:ext cx="8596668" cy="386861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Payment Method</a:t>
            </a:r>
            <a:endParaRPr lang="en-US" sz="1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4" y="1043354"/>
            <a:ext cx="8804031" cy="4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8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784" y="445478"/>
            <a:ext cx="4466493" cy="398583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 smtClean="0"/>
              <a:t>Preview Order</a:t>
            </a:r>
            <a:endParaRPr lang="en-US" sz="1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" y="1148862"/>
            <a:ext cx="9331570" cy="466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8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6862"/>
            <a:ext cx="8596668" cy="43375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/>
              <a:t>Place Order</a:t>
            </a:r>
            <a:endParaRPr lang="en-US" sz="1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4" y="890953"/>
            <a:ext cx="8956431" cy="546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36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2647" y="2555631"/>
            <a:ext cx="3130061" cy="17232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E-commerce definition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49814" y="2555631"/>
            <a:ext cx="3130061" cy="17232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About our System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13539"/>
            <a:ext cx="8596668" cy="126609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Commonly Known as Electronic Marketing.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“it Consist of Buying and selling goods and services over an electronic system such as the internet and other computer networks.”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5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Our System is an e-commerce website from where people can buy products online.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Admin monitors the activity of the users and checks the transaction.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9970"/>
            <a:ext cx="8596668" cy="996462"/>
          </a:xfrm>
        </p:spPr>
        <p:txBody>
          <a:bodyPr/>
          <a:lstStyle/>
          <a:p>
            <a:pPr algn="ctr"/>
            <a:r>
              <a:rPr lang="en-US" dirty="0" smtClean="0"/>
              <a:t>The Process of E-commerce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46" y="1266092"/>
            <a:ext cx="7575537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1231"/>
            <a:ext cx="8596668" cy="4400131"/>
          </a:xfrm>
        </p:spPr>
        <p:txBody>
          <a:bodyPr/>
          <a:lstStyle/>
          <a:p>
            <a:r>
              <a:rPr lang="en-US" dirty="0" smtClean="0"/>
              <a:t>Menu</a:t>
            </a:r>
          </a:p>
          <a:p>
            <a:r>
              <a:rPr lang="en-US" dirty="0" smtClean="0"/>
              <a:t>Catalog Browsing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sz="1600" dirty="0" smtClean="0"/>
              <a:t>Category List.</a:t>
            </a:r>
          </a:p>
          <a:p>
            <a:pPr marL="0" indent="0">
              <a:buNone/>
            </a:pPr>
            <a:r>
              <a:rPr lang="en-US" sz="1600" dirty="0" smtClean="0"/>
              <a:t>               Product List.</a:t>
            </a:r>
          </a:p>
          <a:p>
            <a:r>
              <a:rPr lang="en-US" sz="1600" dirty="0"/>
              <a:t>Catalog </a:t>
            </a:r>
            <a:r>
              <a:rPr lang="en-US" sz="1600" dirty="0" smtClean="0"/>
              <a:t>Management.</a:t>
            </a:r>
          </a:p>
          <a:p>
            <a:r>
              <a:rPr lang="en-US" sz="1600" dirty="0" smtClean="0"/>
              <a:t>Product Browsing</a:t>
            </a:r>
          </a:p>
          <a:p>
            <a:pPr marL="0" indent="0">
              <a:buNone/>
            </a:pPr>
            <a:r>
              <a:rPr lang="en-US" sz="1600" dirty="0" smtClean="0"/>
              <a:t>              Product review.</a:t>
            </a:r>
          </a:p>
          <a:p>
            <a:pPr marL="0" indent="0">
              <a:buNone/>
            </a:pPr>
            <a:r>
              <a:rPr lang="en-US" sz="1600" dirty="0" smtClean="0"/>
              <a:t>              Related products.</a:t>
            </a:r>
          </a:p>
          <a:p>
            <a:r>
              <a:rPr lang="en-US" sz="1600" dirty="0" smtClean="0"/>
              <a:t>Shopping Cart.</a:t>
            </a:r>
          </a:p>
          <a:p>
            <a:r>
              <a:rPr lang="en-US" sz="1600" dirty="0" smtClean="0"/>
              <a:t>Checkout.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0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1663"/>
            <a:ext cx="8596668" cy="53497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Languages :  </a:t>
            </a:r>
          </a:p>
          <a:p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Tools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-code.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 Of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5015"/>
            <a:ext cx="8596668" cy="4306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Faster buying/selling procedure, as well as easy to find products.</a:t>
            </a:r>
          </a:p>
          <a:p>
            <a:endParaRPr lang="en-US" dirty="0" smtClean="0"/>
          </a:p>
          <a:p>
            <a:r>
              <a:rPr lang="en-US" dirty="0" smtClean="0"/>
              <a:t>Buying/selling 24/7.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reach to customers,there is no theoretical  geographic limitations.</a:t>
            </a:r>
          </a:p>
          <a:p>
            <a:endParaRPr lang="en-US" dirty="0" smtClean="0"/>
          </a:p>
          <a:p>
            <a:r>
              <a:rPr lang="en-US" dirty="0" smtClean="0"/>
              <a:t>Low operational costs and better quality of services.</a:t>
            </a:r>
          </a:p>
          <a:p>
            <a:endParaRPr lang="en-US" dirty="0" smtClean="0"/>
          </a:p>
          <a:p>
            <a:r>
              <a:rPr lang="en-US" dirty="0" smtClean="0"/>
              <a:t>No need of Physical company set-ups.</a:t>
            </a:r>
          </a:p>
          <a:p>
            <a:endParaRPr lang="en-US" dirty="0" smtClean="0"/>
          </a:p>
          <a:p>
            <a:r>
              <a:rPr lang="en-US" dirty="0" smtClean="0"/>
              <a:t>Easy to start and manage a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</a:t>
            </a:r>
            <a:r>
              <a:rPr lang="en-US" dirty="0"/>
              <a:t>Of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examine products personally.</a:t>
            </a:r>
          </a:p>
          <a:p>
            <a:endParaRPr lang="en-US" dirty="0" smtClean="0"/>
          </a:p>
          <a:p>
            <a:r>
              <a:rPr lang="en-US" dirty="0" smtClean="0"/>
              <a:t>Not everyone is connected to the internet.</a:t>
            </a:r>
          </a:p>
          <a:p>
            <a:endParaRPr lang="en-US" dirty="0" smtClean="0"/>
          </a:p>
          <a:p>
            <a:r>
              <a:rPr lang="en-US" dirty="0" smtClean="0"/>
              <a:t>There is the possibility of credit card number theft.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228</Words>
  <Application>Microsoft Office PowerPoint</Application>
  <PresentationFormat>Custom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E-commerce (online shopping) Amazona</vt:lpstr>
      <vt:lpstr>Introduction</vt:lpstr>
      <vt:lpstr>What is E-commerce</vt:lpstr>
      <vt:lpstr>Our System</vt:lpstr>
      <vt:lpstr>The Process of E-commerce</vt:lpstr>
      <vt:lpstr>Features</vt:lpstr>
      <vt:lpstr>PowerPoint Presentation</vt:lpstr>
      <vt:lpstr>Advantage Of E-commerce</vt:lpstr>
      <vt:lpstr>Disadvantage Of E-commerce</vt:lpstr>
      <vt:lpstr>GUI(Graphical User Interface)</vt:lpstr>
      <vt:lpstr>Home Screen</vt:lpstr>
      <vt:lpstr>Registration</vt:lpstr>
      <vt:lpstr>Login</vt:lpstr>
      <vt:lpstr>Search Product</vt:lpstr>
      <vt:lpstr>Shopping Cart</vt:lpstr>
      <vt:lpstr>Proceed to CheckOut</vt:lpstr>
      <vt:lpstr>Payment Method</vt:lpstr>
      <vt:lpstr>Preview Order</vt:lpstr>
      <vt:lpstr>Place Order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praju</cp:lastModifiedBy>
  <cp:revision>46</cp:revision>
  <dcterms:created xsi:type="dcterms:W3CDTF">2014-09-12T02:18:09Z</dcterms:created>
  <dcterms:modified xsi:type="dcterms:W3CDTF">2022-12-30T07:06:10Z</dcterms:modified>
</cp:coreProperties>
</file>