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08" r:id="rId1"/>
  </p:sldMasterIdLst>
  <p:sldIdLst>
    <p:sldId id="256" r:id="rId2"/>
    <p:sldId id="258" r:id="rId3"/>
    <p:sldId id="257" r:id="rId4"/>
    <p:sldId id="259" r:id="rId5"/>
    <p:sldId id="261" r:id="rId6"/>
    <p:sldId id="262" r:id="rId7"/>
    <p:sldId id="263" r:id="rId8"/>
  </p:sldIdLst>
  <p:sldSz cx="771525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41"/>
  </p:normalViewPr>
  <p:slideViewPr>
    <p:cSldViewPr snapToGrid="0">
      <p:cViewPr varScale="1">
        <p:scale>
          <a:sx n="103" d="100"/>
          <a:sy n="103" d="100"/>
        </p:scale>
        <p:origin x="224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1740753" y="630938"/>
            <a:ext cx="4413123"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682503" y="1098388"/>
            <a:ext cx="6529624" cy="4394988"/>
          </a:xfrm>
        </p:spPr>
        <p:txBody>
          <a:bodyPr anchor="ctr">
            <a:noAutofit/>
          </a:bodyPr>
          <a:lstStyle>
            <a:lvl1pPr algn="ctr">
              <a:defRPr sz="6329" spc="506" baseline="0"/>
            </a:lvl1pPr>
          </a:lstStyle>
          <a:p>
            <a:r>
              <a:rPr lang="en-US"/>
              <a:t>Click to edit Master title style</a:t>
            </a:r>
            <a:endParaRPr lang="en-US" dirty="0"/>
          </a:p>
        </p:txBody>
      </p:sp>
      <p:sp>
        <p:nvSpPr>
          <p:cNvPr id="3" name="Subtitle 2"/>
          <p:cNvSpPr>
            <a:spLocks noGrp="1"/>
          </p:cNvSpPr>
          <p:nvPr>
            <p:ph type="subTitle" idx="1"/>
          </p:nvPr>
        </p:nvSpPr>
        <p:spPr>
          <a:xfrm>
            <a:off x="1401708" y="5979198"/>
            <a:ext cx="5091213" cy="742279"/>
          </a:xfrm>
        </p:spPr>
        <p:txBody>
          <a:bodyPr anchor="t">
            <a:normAutofit/>
          </a:bodyPr>
          <a:lstStyle>
            <a:lvl1pPr marL="0" indent="0" algn="ctr">
              <a:lnSpc>
                <a:spcPct val="100000"/>
              </a:lnSpc>
              <a:buNone/>
              <a:defRPr sz="1266" b="1" i="0" cap="all" spc="253" baseline="0">
                <a:solidFill>
                  <a:schemeClr val="tx2"/>
                </a:solidFill>
              </a:defRPr>
            </a:lvl1pPr>
            <a:lvl2pPr marL="289339" indent="0" algn="ctr">
              <a:buNone/>
              <a:defRPr sz="1266"/>
            </a:lvl2pPr>
            <a:lvl3pPr marL="578678" indent="0" algn="ctr">
              <a:buNone/>
              <a:defRPr sz="1139"/>
            </a:lvl3pPr>
            <a:lvl4pPr marL="868017" indent="0" algn="ctr">
              <a:buNone/>
              <a:defRPr sz="1013"/>
            </a:lvl4pPr>
            <a:lvl5pPr marL="1157356" indent="0" algn="ctr">
              <a:buNone/>
              <a:defRPr sz="1013"/>
            </a:lvl5pPr>
            <a:lvl6pPr marL="1446695" indent="0" algn="ctr">
              <a:buNone/>
              <a:defRPr sz="1013"/>
            </a:lvl6pPr>
            <a:lvl7pPr marL="1736034" indent="0" algn="ctr">
              <a:buNone/>
              <a:defRPr sz="1013"/>
            </a:lvl7pPr>
            <a:lvl8pPr marL="2025373" indent="0" algn="ctr">
              <a:buNone/>
              <a:defRPr sz="1013"/>
            </a:lvl8pPr>
            <a:lvl9pPr marL="2314712" indent="0" algn="ctr">
              <a:buNone/>
              <a:defRPr sz="1013"/>
            </a:lvl9pPr>
          </a:lstStyle>
          <a:p>
            <a:r>
              <a:rPr lang="en-US"/>
              <a:t>Click to edit Master subtitle style</a:t>
            </a:r>
            <a:endParaRPr lang="en-US" dirty="0"/>
          </a:p>
        </p:txBody>
      </p:sp>
      <p:sp>
        <p:nvSpPr>
          <p:cNvPr id="4" name="Date Placeholder 3"/>
          <p:cNvSpPr>
            <a:spLocks noGrp="1"/>
          </p:cNvSpPr>
          <p:nvPr>
            <p:ph type="dt" sz="half" idx="10"/>
          </p:nvPr>
        </p:nvSpPr>
        <p:spPr>
          <a:xfrm>
            <a:off x="682502" y="6375679"/>
            <a:ext cx="1474278" cy="348462"/>
          </a:xfrm>
        </p:spPr>
        <p:txBody>
          <a:bodyPr/>
          <a:lstStyle>
            <a:lvl1pPr>
              <a:defRPr baseline="0">
                <a:solidFill>
                  <a:schemeClr val="accent1">
                    <a:lumMod val="50000"/>
                  </a:schemeClr>
                </a:solidFill>
              </a:defRPr>
            </a:lvl1pPr>
          </a:lstStyle>
          <a:p>
            <a:fld id="{ABF02DD7-47AD-B649-9393-FC8C9DB5BFC4}" type="datetimeFigureOut">
              <a:rPr lang="en-CA" smtClean="0"/>
              <a:t>2022-10-21</a:t>
            </a:fld>
            <a:endParaRPr lang="en-CA"/>
          </a:p>
        </p:txBody>
      </p:sp>
      <p:sp>
        <p:nvSpPr>
          <p:cNvPr id="5" name="Footer Placeholder 4"/>
          <p:cNvSpPr>
            <a:spLocks noGrp="1"/>
          </p:cNvSpPr>
          <p:nvPr>
            <p:ph type="ftr" sz="quarter" idx="11"/>
          </p:nvPr>
        </p:nvSpPr>
        <p:spPr>
          <a:xfrm>
            <a:off x="2645366" y="6375679"/>
            <a:ext cx="2603897" cy="345796"/>
          </a:xfrm>
        </p:spPr>
        <p:txBody>
          <a:bodyPr/>
          <a:lstStyle>
            <a:lvl1pPr>
              <a:defRPr baseline="0">
                <a:solidFill>
                  <a:schemeClr val="accent1">
                    <a:lumMod val="50000"/>
                  </a:schemeClr>
                </a:solidFill>
              </a:defRPr>
            </a:lvl1pPr>
          </a:lstStyle>
          <a:p>
            <a:endParaRPr lang="en-CA"/>
          </a:p>
        </p:txBody>
      </p:sp>
      <p:sp>
        <p:nvSpPr>
          <p:cNvPr id="6" name="Slide Number Placeholder 5"/>
          <p:cNvSpPr>
            <a:spLocks noGrp="1"/>
          </p:cNvSpPr>
          <p:nvPr>
            <p:ph type="sldNum" sz="quarter" idx="12"/>
          </p:nvPr>
        </p:nvSpPr>
        <p:spPr>
          <a:xfrm>
            <a:off x="5737849" y="6375679"/>
            <a:ext cx="1474278" cy="345796"/>
          </a:xfrm>
        </p:spPr>
        <p:txBody>
          <a:bodyPr/>
          <a:lstStyle>
            <a:lvl1pPr>
              <a:defRPr baseline="0">
                <a:solidFill>
                  <a:schemeClr val="accent1">
                    <a:lumMod val="50000"/>
                  </a:schemeClr>
                </a:solidFill>
              </a:defRPr>
            </a:lvl1pPr>
          </a:lstStyle>
          <a:p>
            <a:fld id="{A2D705EE-A502-3E42-BF25-56F5E8572150}" type="slidenum">
              <a:rPr lang="en-CA" smtClean="0"/>
              <a:t>‹#›</a:t>
            </a:fld>
            <a:endParaRPr lang="en-CA"/>
          </a:p>
        </p:txBody>
      </p:sp>
      <p:sp>
        <p:nvSpPr>
          <p:cNvPr id="13" name="Rectangle 12"/>
          <p:cNvSpPr/>
          <p:nvPr/>
        </p:nvSpPr>
        <p:spPr>
          <a:xfrm>
            <a:off x="0" y="0"/>
            <a:ext cx="17938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17938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85839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F02DD7-47AD-B649-9393-FC8C9DB5BFC4}" type="datetimeFigureOut">
              <a:rPr lang="en-CA" smtClean="0"/>
              <a:t>2022-10-21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2D705EE-A502-3E42-BF25-56F5E8572150}" type="slidenum">
              <a:rPr lang="en-CA" smtClean="0"/>
              <a:t>‹#›</a:t>
            </a:fld>
            <a:endParaRPr lang="en-CA"/>
          </a:p>
        </p:txBody>
      </p:sp>
    </p:spTree>
    <p:extLst>
      <p:ext uri="{BB962C8B-B14F-4D97-AF65-F5344CB8AC3E}">
        <p14:creationId xmlns:p14="http://schemas.microsoft.com/office/powerpoint/2010/main" val="2076564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19269" y="382386"/>
            <a:ext cx="1495066"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95635" y="382386"/>
            <a:ext cx="4901780" cy="56004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F02DD7-47AD-B649-9393-FC8C9DB5BFC4}" type="datetimeFigureOut">
              <a:rPr lang="en-CA" smtClean="0"/>
              <a:t>2022-10-21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2D705EE-A502-3E42-BF25-56F5E8572150}" type="slidenum">
              <a:rPr lang="en-CA" smtClean="0"/>
              <a:t>‹#›</a:t>
            </a:fld>
            <a:endParaRPr lang="en-CA"/>
          </a:p>
        </p:txBody>
      </p:sp>
    </p:spTree>
    <p:extLst>
      <p:ext uri="{BB962C8B-B14F-4D97-AF65-F5344CB8AC3E}">
        <p14:creationId xmlns:p14="http://schemas.microsoft.com/office/powerpoint/2010/main" val="239339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BF02DD7-47AD-B649-9393-FC8C9DB5BFC4}" type="datetimeFigureOut">
              <a:rPr lang="en-CA" smtClean="0"/>
              <a:t>2022-10-21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2D705EE-A502-3E42-BF25-56F5E8572150}" type="slidenum">
              <a:rPr lang="en-CA" smtClean="0"/>
              <a:t>‹#›</a:t>
            </a:fld>
            <a:endParaRPr lang="en-CA"/>
          </a:p>
        </p:txBody>
      </p:sp>
    </p:spTree>
    <p:extLst>
      <p:ext uri="{BB962C8B-B14F-4D97-AF65-F5344CB8AC3E}">
        <p14:creationId xmlns:p14="http://schemas.microsoft.com/office/powerpoint/2010/main" val="3855598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178113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052166" y="2232837"/>
            <a:ext cx="5180881" cy="2392326"/>
          </a:xfrm>
        </p:spPr>
        <p:txBody>
          <a:bodyPr anchor="ctr">
            <a:normAutofit/>
          </a:bodyPr>
          <a:lstStyle>
            <a:lvl1pPr>
              <a:defRPr sz="5316" spc="506" baseline="0">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2048127" y="4625163"/>
            <a:ext cx="4440754" cy="951135"/>
          </a:xfrm>
        </p:spPr>
        <p:txBody>
          <a:bodyPr>
            <a:normAutofit/>
          </a:bodyPr>
          <a:lstStyle>
            <a:lvl1pPr marL="0" indent="0">
              <a:lnSpc>
                <a:spcPct val="100000"/>
              </a:lnSpc>
              <a:buNone/>
              <a:defRPr sz="1266" b="1" i="0" cap="all" spc="253" baseline="0">
                <a:solidFill>
                  <a:schemeClr val="accent1"/>
                </a:solidFill>
              </a:defRPr>
            </a:lvl1pPr>
            <a:lvl2pPr marL="289339" indent="0">
              <a:buNone/>
              <a:defRPr sz="1266">
                <a:solidFill>
                  <a:schemeClr val="tx1">
                    <a:tint val="75000"/>
                  </a:schemeClr>
                </a:solidFill>
              </a:defRPr>
            </a:lvl2pPr>
            <a:lvl3pPr marL="578678" indent="0">
              <a:buNone/>
              <a:defRPr sz="1139">
                <a:solidFill>
                  <a:schemeClr val="tx1">
                    <a:tint val="75000"/>
                  </a:schemeClr>
                </a:solidFill>
              </a:defRPr>
            </a:lvl3pPr>
            <a:lvl4pPr marL="868017" indent="0">
              <a:buNone/>
              <a:defRPr sz="1013">
                <a:solidFill>
                  <a:schemeClr val="tx1">
                    <a:tint val="75000"/>
                  </a:schemeClr>
                </a:solidFill>
              </a:defRPr>
            </a:lvl4pPr>
            <a:lvl5pPr marL="1157356" indent="0">
              <a:buNone/>
              <a:defRPr sz="1013">
                <a:solidFill>
                  <a:schemeClr val="tx1">
                    <a:tint val="75000"/>
                  </a:schemeClr>
                </a:solidFill>
              </a:defRPr>
            </a:lvl5pPr>
            <a:lvl6pPr marL="1446695" indent="0">
              <a:buNone/>
              <a:defRPr sz="1013">
                <a:solidFill>
                  <a:schemeClr val="tx1">
                    <a:tint val="75000"/>
                  </a:schemeClr>
                </a:solidFill>
              </a:defRPr>
            </a:lvl6pPr>
            <a:lvl7pPr marL="1736034" indent="0">
              <a:buNone/>
              <a:defRPr sz="1013">
                <a:solidFill>
                  <a:schemeClr val="tx1">
                    <a:tint val="75000"/>
                  </a:schemeClr>
                </a:solidFill>
              </a:defRPr>
            </a:lvl7pPr>
            <a:lvl8pPr marL="2025373" indent="0">
              <a:buNone/>
              <a:defRPr sz="1013">
                <a:solidFill>
                  <a:schemeClr val="tx1">
                    <a:tint val="75000"/>
                  </a:schemeClr>
                </a:solidFill>
              </a:defRPr>
            </a:lvl8pPr>
            <a:lvl9pPr marL="2314712" indent="0">
              <a:buNone/>
              <a:defRPr sz="101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048127" y="6375679"/>
            <a:ext cx="945388" cy="348462"/>
          </a:xfrm>
        </p:spPr>
        <p:txBody>
          <a:bodyPr/>
          <a:lstStyle>
            <a:lvl1pPr>
              <a:defRPr baseline="0">
                <a:solidFill>
                  <a:schemeClr val="tx2"/>
                </a:solidFill>
              </a:defRPr>
            </a:lvl1pPr>
          </a:lstStyle>
          <a:p>
            <a:fld id="{ABF02DD7-47AD-B649-9393-FC8C9DB5BFC4}" type="datetimeFigureOut">
              <a:rPr lang="en-CA" smtClean="0"/>
              <a:t>2022-10-21</a:t>
            </a:fld>
            <a:endParaRPr lang="en-CA"/>
          </a:p>
        </p:txBody>
      </p:sp>
      <p:sp>
        <p:nvSpPr>
          <p:cNvPr id="5" name="Footer Placeholder 4"/>
          <p:cNvSpPr>
            <a:spLocks noGrp="1"/>
          </p:cNvSpPr>
          <p:nvPr>
            <p:ph type="ftr" sz="quarter" idx="11"/>
          </p:nvPr>
        </p:nvSpPr>
        <p:spPr>
          <a:xfrm>
            <a:off x="3340658" y="6375679"/>
            <a:ext cx="2603897" cy="345796"/>
          </a:xfrm>
        </p:spPr>
        <p:txBody>
          <a:bodyPr/>
          <a:lstStyle>
            <a:lvl1pPr>
              <a:defRPr baseline="0">
                <a:solidFill>
                  <a:schemeClr val="tx2"/>
                </a:solidFill>
              </a:defRPr>
            </a:lvl1pPr>
          </a:lstStyle>
          <a:p>
            <a:endParaRPr lang="en-CA"/>
          </a:p>
        </p:txBody>
      </p:sp>
      <p:sp>
        <p:nvSpPr>
          <p:cNvPr id="6" name="Slide Number Placeholder 5"/>
          <p:cNvSpPr>
            <a:spLocks noGrp="1"/>
          </p:cNvSpPr>
          <p:nvPr>
            <p:ph type="sldNum" sz="quarter" idx="12"/>
          </p:nvPr>
        </p:nvSpPr>
        <p:spPr>
          <a:xfrm>
            <a:off x="6291696" y="6375679"/>
            <a:ext cx="941351" cy="345796"/>
          </a:xfrm>
        </p:spPr>
        <p:txBody>
          <a:bodyPr/>
          <a:lstStyle>
            <a:lvl1pPr>
              <a:defRPr baseline="0">
                <a:solidFill>
                  <a:schemeClr val="tx2"/>
                </a:solidFill>
              </a:defRPr>
            </a:lvl1pPr>
          </a:lstStyle>
          <a:p>
            <a:fld id="{A2D705EE-A502-3E42-BF25-56F5E8572150}" type="slidenum">
              <a:rPr lang="en-CA" smtClean="0"/>
              <a:t>‹#›</a:t>
            </a:fld>
            <a:endParaRPr lang="en-CA"/>
          </a:p>
        </p:txBody>
      </p:sp>
      <p:sp>
        <p:nvSpPr>
          <p:cNvPr id="16" name="Freeform 11"/>
          <p:cNvSpPr/>
          <p:nvPr/>
        </p:nvSpPr>
        <p:spPr bwMode="auto">
          <a:xfrm>
            <a:off x="553320" y="0"/>
            <a:ext cx="1041760"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178113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5991445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95635" y="2286000"/>
            <a:ext cx="3032093"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06808" y="2286000"/>
            <a:ext cx="3032093"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F02DD7-47AD-B649-9393-FC8C9DB5BFC4}" type="datetimeFigureOut">
              <a:rPr lang="en-CA" smtClean="0"/>
              <a:t>2022-10-21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2D705EE-A502-3E42-BF25-56F5E8572150}" type="slidenum">
              <a:rPr lang="en-CA" smtClean="0"/>
              <a:t>‹#›</a:t>
            </a:fld>
            <a:endParaRPr lang="en-CA"/>
          </a:p>
        </p:txBody>
      </p:sp>
    </p:spTree>
    <p:extLst>
      <p:ext uri="{BB962C8B-B14F-4D97-AF65-F5344CB8AC3E}">
        <p14:creationId xmlns:p14="http://schemas.microsoft.com/office/powerpoint/2010/main" val="77270669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95635" y="381002"/>
            <a:ext cx="6437412"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794671" y="2199635"/>
            <a:ext cx="3047524" cy="632529"/>
          </a:xfrm>
        </p:spPr>
        <p:txBody>
          <a:bodyPr anchor="b">
            <a:noAutofit/>
          </a:bodyPr>
          <a:lstStyle>
            <a:lvl1pPr marL="0" indent="0">
              <a:lnSpc>
                <a:spcPct val="100000"/>
              </a:lnSpc>
              <a:buNone/>
              <a:defRPr sz="1519" b="1" cap="all" spc="127" baseline="0">
                <a:solidFill>
                  <a:schemeClr val="tx2"/>
                </a:solidFill>
              </a:defRPr>
            </a:lvl1pPr>
            <a:lvl2pPr marL="289339" indent="0">
              <a:buNone/>
              <a:defRPr sz="1266" b="1"/>
            </a:lvl2pPr>
            <a:lvl3pPr marL="578678" indent="0">
              <a:buNone/>
              <a:defRPr sz="1139" b="1"/>
            </a:lvl3pPr>
            <a:lvl4pPr marL="868017" indent="0">
              <a:buNone/>
              <a:defRPr sz="1013" b="1"/>
            </a:lvl4pPr>
            <a:lvl5pPr marL="1157356" indent="0">
              <a:buNone/>
              <a:defRPr sz="1013" b="1"/>
            </a:lvl5pPr>
            <a:lvl6pPr marL="1446695" indent="0">
              <a:buNone/>
              <a:defRPr sz="1013" b="1"/>
            </a:lvl6pPr>
            <a:lvl7pPr marL="1736034" indent="0">
              <a:buNone/>
              <a:defRPr sz="1013" b="1"/>
            </a:lvl7pPr>
            <a:lvl8pPr marL="2025373" indent="0">
              <a:buNone/>
              <a:defRPr sz="1013" b="1"/>
            </a:lvl8pPr>
            <a:lvl9pPr marL="2314712" indent="0">
              <a:buNone/>
              <a:defRPr sz="1013" b="1"/>
            </a:lvl9pPr>
          </a:lstStyle>
          <a:p>
            <a:pPr lvl="0"/>
            <a:r>
              <a:rPr lang="en-US"/>
              <a:t>Click to edit Master text styles</a:t>
            </a:r>
          </a:p>
        </p:txBody>
      </p:sp>
      <p:sp>
        <p:nvSpPr>
          <p:cNvPr id="4" name="Content Placeholder 3"/>
          <p:cNvSpPr>
            <a:spLocks noGrp="1"/>
          </p:cNvSpPr>
          <p:nvPr>
            <p:ph sz="half" idx="2"/>
          </p:nvPr>
        </p:nvSpPr>
        <p:spPr>
          <a:xfrm>
            <a:off x="794671" y="2909102"/>
            <a:ext cx="3047524"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97992" y="2199635"/>
            <a:ext cx="3047524" cy="632529"/>
          </a:xfrm>
        </p:spPr>
        <p:txBody>
          <a:bodyPr anchor="b">
            <a:noAutofit/>
          </a:bodyPr>
          <a:lstStyle>
            <a:lvl1pPr marL="0" indent="0">
              <a:lnSpc>
                <a:spcPct val="100000"/>
              </a:lnSpc>
              <a:buNone/>
              <a:defRPr sz="1519" b="1" cap="all" spc="127" baseline="0">
                <a:solidFill>
                  <a:schemeClr val="tx2"/>
                </a:solidFill>
              </a:defRPr>
            </a:lvl1pPr>
            <a:lvl2pPr marL="289339" indent="0">
              <a:buNone/>
              <a:defRPr sz="1266" b="1"/>
            </a:lvl2pPr>
            <a:lvl3pPr marL="578678" indent="0">
              <a:buNone/>
              <a:defRPr sz="1139" b="1"/>
            </a:lvl3pPr>
            <a:lvl4pPr marL="868017" indent="0">
              <a:buNone/>
              <a:defRPr sz="1013" b="1"/>
            </a:lvl4pPr>
            <a:lvl5pPr marL="1157356" indent="0">
              <a:buNone/>
              <a:defRPr sz="1013" b="1"/>
            </a:lvl5pPr>
            <a:lvl6pPr marL="1446695" indent="0">
              <a:buNone/>
              <a:defRPr sz="1013" b="1"/>
            </a:lvl6pPr>
            <a:lvl7pPr marL="1736034" indent="0">
              <a:buNone/>
              <a:defRPr sz="1013" b="1"/>
            </a:lvl7pPr>
            <a:lvl8pPr marL="2025373" indent="0">
              <a:buNone/>
              <a:defRPr sz="1013" b="1"/>
            </a:lvl8pPr>
            <a:lvl9pPr marL="2314712" indent="0">
              <a:buNone/>
              <a:defRPr sz="1013" b="1"/>
            </a:lvl9pPr>
          </a:lstStyle>
          <a:p>
            <a:pPr lvl="0"/>
            <a:r>
              <a:rPr lang="en-US"/>
              <a:t>Click to edit Master text styles</a:t>
            </a:r>
          </a:p>
        </p:txBody>
      </p:sp>
      <p:sp>
        <p:nvSpPr>
          <p:cNvPr id="6" name="Content Placeholder 5"/>
          <p:cNvSpPr>
            <a:spLocks noGrp="1"/>
          </p:cNvSpPr>
          <p:nvPr>
            <p:ph sz="quarter" idx="4"/>
          </p:nvPr>
        </p:nvSpPr>
        <p:spPr>
          <a:xfrm>
            <a:off x="4197992" y="2909102"/>
            <a:ext cx="3047524"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F02DD7-47AD-B649-9393-FC8C9DB5BFC4}" type="datetimeFigureOut">
              <a:rPr lang="en-CA" smtClean="0"/>
              <a:t>2022-10-21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2D705EE-A502-3E42-BF25-56F5E8572150}" type="slidenum">
              <a:rPr lang="en-CA" smtClean="0"/>
              <a:t>‹#›</a:t>
            </a:fld>
            <a:endParaRPr lang="en-CA"/>
          </a:p>
        </p:txBody>
      </p:sp>
    </p:spTree>
    <p:extLst>
      <p:ext uri="{BB962C8B-B14F-4D97-AF65-F5344CB8AC3E}">
        <p14:creationId xmlns:p14="http://schemas.microsoft.com/office/powerpoint/2010/main" val="67994452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F02DD7-47AD-B649-9393-FC8C9DB5BFC4}" type="datetimeFigureOut">
              <a:rPr lang="en-CA" smtClean="0"/>
              <a:t>2022-10-21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2D705EE-A502-3E42-BF25-56F5E8572150}" type="slidenum">
              <a:rPr lang="en-CA" smtClean="0"/>
              <a:t>‹#›</a:t>
            </a:fld>
            <a:endParaRPr lang="en-CA"/>
          </a:p>
        </p:txBody>
      </p:sp>
    </p:spTree>
    <p:extLst>
      <p:ext uri="{BB962C8B-B14F-4D97-AF65-F5344CB8AC3E}">
        <p14:creationId xmlns:p14="http://schemas.microsoft.com/office/powerpoint/2010/main" val="2152132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02DD7-47AD-B649-9393-FC8C9DB5BFC4}" type="datetimeFigureOut">
              <a:rPr lang="en-CA" smtClean="0"/>
              <a:t>2022-10-21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2D705EE-A502-3E42-BF25-56F5E8572150}" type="slidenum">
              <a:rPr lang="en-CA" smtClean="0"/>
              <a:t>‹#›</a:t>
            </a:fld>
            <a:endParaRPr lang="en-CA"/>
          </a:p>
        </p:txBody>
      </p:sp>
    </p:spTree>
    <p:extLst>
      <p:ext uri="{BB962C8B-B14F-4D97-AF65-F5344CB8AC3E}">
        <p14:creationId xmlns:p14="http://schemas.microsoft.com/office/powerpoint/2010/main" val="640356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4676366" y="0"/>
            <a:ext cx="3038885"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5276318" y="457201"/>
            <a:ext cx="1956729" cy="1196671"/>
          </a:xfrm>
        </p:spPr>
        <p:txBody>
          <a:bodyPr anchor="b">
            <a:normAutofit/>
          </a:bodyPr>
          <a:lstStyle>
            <a:lvl1pPr>
              <a:lnSpc>
                <a:spcPct val="100000"/>
              </a:lnSpc>
              <a:defRPr sz="1519" b="1" i="0" cap="all" spc="19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484134" y="920377"/>
            <a:ext cx="3897124" cy="4985124"/>
          </a:xfrm>
        </p:spPr>
        <p:txBody>
          <a:bodyPr/>
          <a:lstStyle>
            <a:lvl1pPr>
              <a:defRPr sz="2025"/>
            </a:lvl1pPr>
            <a:lvl2pPr>
              <a:defRPr sz="1772"/>
            </a:lvl2pPr>
            <a:lvl3pPr>
              <a:defRPr sz="1519"/>
            </a:lvl3pPr>
            <a:lvl4pPr>
              <a:defRPr sz="1266"/>
            </a:lvl4pPr>
            <a:lvl5pPr>
              <a:defRPr sz="1266"/>
            </a:lvl5pPr>
            <a:lvl6pPr>
              <a:defRPr sz="1266"/>
            </a:lvl6pPr>
            <a:lvl7pPr>
              <a:defRPr sz="1266"/>
            </a:lvl7pPr>
            <a:lvl8pPr>
              <a:defRPr sz="1266"/>
            </a:lvl8pPr>
            <a:lvl9pPr>
              <a:defRPr sz="1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76318" y="1741336"/>
            <a:ext cx="1956729" cy="4164164"/>
          </a:xfrm>
        </p:spPr>
        <p:txBody>
          <a:bodyPr>
            <a:normAutofit/>
          </a:bodyPr>
          <a:lstStyle>
            <a:lvl1pPr marL="0" indent="0">
              <a:lnSpc>
                <a:spcPct val="110000"/>
              </a:lnSpc>
              <a:spcBef>
                <a:spcPts val="1013"/>
              </a:spcBef>
              <a:buNone/>
              <a:defRPr sz="1181" baseline="0">
                <a:solidFill>
                  <a:schemeClr val="bg2"/>
                </a:solidFill>
              </a:defRPr>
            </a:lvl1pPr>
            <a:lvl2pPr marL="289339" indent="0">
              <a:buNone/>
              <a:defRPr sz="886"/>
            </a:lvl2pPr>
            <a:lvl3pPr marL="578678" indent="0">
              <a:buNone/>
              <a:defRPr sz="759"/>
            </a:lvl3pPr>
            <a:lvl4pPr marL="868017" indent="0">
              <a:buNone/>
              <a:defRPr sz="633"/>
            </a:lvl4pPr>
            <a:lvl5pPr marL="1157356" indent="0">
              <a:buNone/>
              <a:defRPr sz="633"/>
            </a:lvl5pPr>
            <a:lvl6pPr marL="1446695" indent="0">
              <a:buNone/>
              <a:defRPr sz="633"/>
            </a:lvl6pPr>
            <a:lvl7pPr marL="1736034" indent="0">
              <a:buNone/>
              <a:defRPr sz="633"/>
            </a:lvl7pPr>
            <a:lvl8pPr marL="2025373" indent="0">
              <a:buNone/>
              <a:defRPr sz="633"/>
            </a:lvl8pPr>
            <a:lvl9pPr marL="2314712" indent="0">
              <a:buNone/>
              <a:defRPr sz="633"/>
            </a:lvl9pPr>
          </a:lstStyle>
          <a:p>
            <a:pPr lvl="0"/>
            <a:r>
              <a:rPr lang="en-US"/>
              <a:t>Click to edit Master text styles</a:t>
            </a:r>
          </a:p>
        </p:txBody>
      </p:sp>
      <p:sp>
        <p:nvSpPr>
          <p:cNvPr id="5" name="Date Placeholder 4"/>
          <p:cNvSpPr>
            <a:spLocks noGrp="1"/>
          </p:cNvSpPr>
          <p:nvPr>
            <p:ph type="dt" sz="half" idx="10"/>
          </p:nvPr>
        </p:nvSpPr>
        <p:spPr>
          <a:xfrm>
            <a:off x="484135" y="6375679"/>
            <a:ext cx="780482" cy="348462"/>
          </a:xfrm>
        </p:spPr>
        <p:txBody>
          <a:bodyPr/>
          <a:lstStyle/>
          <a:p>
            <a:fld id="{ABF02DD7-47AD-B649-9393-FC8C9DB5BFC4}" type="datetimeFigureOut">
              <a:rPr lang="en-CA" smtClean="0"/>
              <a:t>2022-10-21</a:t>
            </a:fld>
            <a:endParaRPr lang="en-CA"/>
          </a:p>
        </p:txBody>
      </p:sp>
      <p:sp>
        <p:nvSpPr>
          <p:cNvPr id="6" name="Footer Placeholder 5"/>
          <p:cNvSpPr>
            <a:spLocks noGrp="1"/>
          </p:cNvSpPr>
          <p:nvPr>
            <p:ph type="ftr" sz="quarter" idx="11"/>
          </p:nvPr>
        </p:nvSpPr>
        <p:spPr>
          <a:xfrm>
            <a:off x="1331198" y="6375679"/>
            <a:ext cx="2203566" cy="345796"/>
          </a:xfrm>
        </p:spPr>
        <p:txBody>
          <a:bodyPr/>
          <a:lstStyle/>
          <a:p>
            <a:endParaRPr lang="en-CA"/>
          </a:p>
        </p:txBody>
      </p:sp>
      <p:sp>
        <p:nvSpPr>
          <p:cNvPr id="7" name="Slide Number Placeholder 6"/>
          <p:cNvSpPr>
            <a:spLocks noGrp="1"/>
          </p:cNvSpPr>
          <p:nvPr>
            <p:ph type="sldNum" sz="quarter" idx="12"/>
          </p:nvPr>
        </p:nvSpPr>
        <p:spPr>
          <a:xfrm>
            <a:off x="3601345" y="6375679"/>
            <a:ext cx="779914" cy="345796"/>
          </a:xfrm>
        </p:spPr>
        <p:txBody>
          <a:bodyPr/>
          <a:lstStyle/>
          <a:p>
            <a:fld id="{A2D705EE-A502-3E42-BF25-56F5E8572150}" type="slidenum">
              <a:rPr lang="en-CA" smtClean="0"/>
              <a:t>‹#›</a:t>
            </a:fld>
            <a:endParaRPr lang="en-CA"/>
          </a:p>
        </p:txBody>
      </p:sp>
      <p:sp>
        <p:nvSpPr>
          <p:cNvPr id="8" name="Rectangle 7"/>
          <p:cNvSpPr/>
          <p:nvPr/>
        </p:nvSpPr>
        <p:spPr>
          <a:xfrm>
            <a:off x="0" y="0"/>
            <a:ext cx="1793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1793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832537"/>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79380" y="2"/>
            <a:ext cx="4654706" cy="6857999"/>
          </a:xfrm>
        </p:spPr>
        <p:txBody>
          <a:bodyPr anchor="t"/>
          <a:lstStyle>
            <a:lvl1pPr marL="0" indent="0">
              <a:buNone/>
              <a:defRPr sz="2025"/>
            </a:lvl1pPr>
            <a:lvl2pPr marL="289339" indent="0">
              <a:buNone/>
              <a:defRPr sz="1772"/>
            </a:lvl2pPr>
            <a:lvl3pPr marL="578678" indent="0">
              <a:buNone/>
              <a:defRPr sz="1519"/>
            </a:lvl3pPr>
            <a:lvl4pPr marL="868017" indent="0">
              <a:buNone/>
              <a:defRPr sz="1266"/>
            </a:lvl4pPr>
            <a:lvl5pPr marL="1157356" indent="0">
              <a:buNone/>
              <a:defRPr sz="1266"/>
            </a:lvl5pPr>
            <a:lvl6pPr marL="1446695" indent="0">
              <a:buNone/>
              <a:defRPr sz="1266"/>
            </a:lvl6pPr>
            <a:lvl7pPr marL="1736034" indent="0">
              <a:buNone/>
              <a:defRPr sz="1266"/>
            </a:lvl7pPr>
            <a:lvl8pPr marL="2025373" indent="0">
              <a:buNone/>
              <a:defRPr sz="1266"/>
            </a:lvl8pPr>
            <a:lvl9pPr marL="2314712" indent="0">
              <a:buNone/>
              <a:defRPr sz="1266"/>
            </a:lvl9pPr>
          </a:lstStyle>
          <a:p>
            <a:r>
              <a:rPr lang="en-US"/>
              <a:t>Click icon to add picture</a:t>
            </a:r>
            <a:endParaRPr lang="en-US" dirty="0"/>
          </a:p>
        </p:txBody>
      </p:sp>
      <p:sp>
        <p:nvSpPr>
          <p:cNvPr id="11" name="Freeform 11" title="right scallop background shape"/>
          <p:cNvSpPr/>
          <p:nvPr/>
        </p:nvSpPr>
        <p:spPr bwMode="auto">
          <a:xfrm>
            <a:off x="4676366" y="0"/>
            <a:ext cx="3038885"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1793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276317" y="457200"/>
            <a:ext cx="1956731" cy="1196670"/>
          </a:xfrm>
        </p:spPr>
        <p:txBody>
          <a:bodyPr anchor="b">
            <a:normAutofit/>
          </a:bodyPr>
          <a:lstStyle>
            <a:lvl1pPr>
              <a:lnSpc>
                <a:spcPct val="100000"/>
              </a:lnSpc>
              <a:defRPr sz="1519" b="1" i="0" spc="19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5276317" y="1741336"/>
            <a:ext cx="1956731" cy="4164164"/>
          </a:xfrm>
        </p:spPr>
        <p:txBody>
          <a:bodyPr>
            <a:normAutofit/>
          </a:bodyPr>
          <a:lstStyle>
            <a:lvl1pPr marL="0" indent="0">
              <a:lnSpc>
                <a:spcPct val="110000"/>
              </a:lnSpc>
              <a:spcBef>
                <a:spcPts val="1013"/>
              </a:spcBef>
              <a:buNone/>
              <a:defRPr sz="1181" baseline="0">
                <a:solidFill>
                  <a:schemeClr val="bg2"/>
                </a:solidFill>
              </a:defRPr>
            </a:lvl1pPr>
            <a:lvl2pPr marL="289339" indent="0">
              <a:buNone/>
              <a:defRPr sz="886"/>
            </a:lvl2pPr>
            <a:lvl3pPr marL="578678" indent="0">
              <a:buNone/>
              <a:defRPr sz="759"/>
            </a:lvl3pPr>
            <a:lvl4pPr marL="868017" indent="0">
              <a:buNone/>
              <a:defRPr sz="633"/>
            </a:lvl4pPr>
            <a:lvl5pPr marL="1157356" indent="0">
              <a:buNone/>
              <a:defRPr sz="633"/>
            </a:lvl5pPr>
            <a:lvl6pPr marL="1446695" indent="0">
              <a:buNone/>
              <a:defRPr sz="633"/>
            </a:lvl6pPr>
            <a:lvl7pPr marL="1736034" indent="0">
              <a:buNone/>
              <a:defRPr sz="633"/>
            </a:lvl7pPr>
            <a:lvl8pPr marL="2025373" indent="0">
              <a:buNone/>
              <a:defRPr sz="633"/>
            </a:lvl8pPr>
            <a:lvl9pPr marL="2314712" indent="0">
              <a:buNone/>
              <a:defRPr sz="633"/>
            </a:lvl9pPr>
          </a:lstStyle>
          <a:p>
            <a:pPr lvl="0"/>
            <a:r>
              <a:rPr lang="en-US"/>
              <a:t>Click to edit Master text styles</a:t>
            </a:r>
          </a:p>
        </p:txBody>
      </p:sp>
      <p:sp>
        <p:nvSpPr>
          <p:cNvPr id="5" name="Date Placeholder 4"/>
          <p:cNvSpPr>
            <a:spLocks noGrp="1"/>
          </p:cNvSpPr>
          <p:nvPr>
            <p:ph type="dt" sz="half" idx="10"/>
          </p:nvPr>
        </p:nvSpPr>
        <p:spPr>
          <a:xfrm>
            <a:off x="484703" y="6375679"/>
            <a:ext cx="779914" cy="348462"/>
          </a:xfrm>
        </p:spPr>
        <p:txBody>
          <a:bodyPr/>
          <a:lstStyle/>
          <a:p>
            <a:fld id="{ABF02DD7-47AD-B649-9393-FC8C9DB5BFC4}" type="datetimeFigureOut">
              <a:rPr lang="en-CA" smtClean="0"/>
              <a:t>2022-10-21</a:t>
            </a:fld>
            <a:endParaRPr lang="en-CA"/>
          </a:p>
        </p:txBody>
      </p:sp>
      <p:sp>
        <p:nvSpPr>
          <p:cNvPr id="6" name="Footer Placeholder 5"/>
          <p:cNvSpPr>
            <a:spLocks noGrp="1"/>
          </p:cNvSpPr>
          <p:nvPr>
            <p:ph type="ftr" sz="quarter" idx="11"/>
          </p:nvPr>
        </p:nvSpPr>
        <p:spPr>
          <a:xfrm>
            <a:off x="1331198" y="6375679"/>
            <a:ext cx="2203566" cy="345796"/>
          </a:xfrm>
        </p:spPr>
        <p:txBody>
          <a:bodyPr/>
          <a:lstStyle/>
          <a:p>
            <a:endParaRPr lang="en-CA"/>
          </a:p>
        </p:txBody>
      </p:sp>
      <p:sp>
        <p:nvSpPr>
          <p:cNvPr id="7" name="Slide Number Placeholder 6"/>
          <p:cNvSpPr>
            <a:spLocks noGrp="1"/>
          </p:cNvSpPr>
          <p:nvPr>
            <p:ph type="sldNum" sz="quarter" idx="12"/>
          </p:nvPr>
        </p:nvSpPr>
        <p:spPr>
          <a:xfrm>
            <a:off x="3591129" y="6375679"/>
            <a:ext cx="799419" cy="345796"/>
          </a:xfrm>
        </p:spPr>
        <p:txBody>
          <a:bodyPr/>
          <a:lstStyle/>
          <a:p>
            <a:fld id="{A2D705EE-A502-3E42-BF25-56F5E8572150}" type="slidenum">
              <a:rPr lang="en-CA" smtClean="0"/>
              <a:t>‹#›</a:t>
            </a:fld>
            <a:endParaRPr lang="en-CA"/>
          </a:p>
        </p:txBody>
      </p:sp>
      <p:sp>
        <p:nvSpPr>
          <p:cNvPr id="13" name="Rectangle 12" title="left edge border"/>
          <p:cNvSpPr/>
          <p:nvPr/>
        </p:nvSpPr>
        <p:spPr>
          <a:xfrm>
            <a:off x="0" y="0"/>
            <a:ext cx="1793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115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077" y="382385"/>
            <a:ext cx="6440970"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92077" y="2286003"/>
            <a:ext cx="6440970" cy="359359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92077" y="6375679"/>
            <a:ext cx="1474278" cy="348462"/>
          </a:xfrm>
          <a:prstGeom prst="rect">
            <a:avLst/>
          </a:prstGeom>
        </p:spPr>
        <p:txBody>
          <a:bodyPr vert="horz" lIns="91440" tIns="45720" rIns="91440" bIns="45720" rtlCol="0" anchor="ctr"/>
          <a:lstStyle>
            <a:lvl1pPr algn="l">
              <a:defRPr sz="844">
                <a:solidFill>
                  <a:schemeClr val="tx1">
                    <a:lumMod val="65000"/>
                    <a:lumOff val="35000"/>
                  </a:schemeClr>
                </a:solidFill>
              </a:defRPr>
            </a:lvl1pPr>
          </a:lstStyle>
          <a:p>
            <a:fld id="{ABF02DD7-47AD-B649-9393-FC8C9DB5BFC4}" type="datetimeFigureOut">
              <a:rPr lang="en-CA" smtClean="0"/>
              <a:t>2022-10-21</a:t>
            </a:fld>
            <a:endParaRPr lang="en-CA"/>
          </a:p>
        </p:txBody>
      </p:sp>
      <p:sp>
        <p:nvSpPr>
          <p:cNvPr id="5" name="Footer Placeholder 4"/>
          <p:cNvSpPr>
            <a:spLocks noGrp="1"/>
          </p:cNvSpPr>
          <p:nvPr>
            <p:ph type="ftr" sz="quarter" idx="3"/>
          </p:nvPr>
        </p:nvSpPr>
        <p:spPr>
          <a:xfrm>
            <a:off x="2555677" y="6375679"/>
            <a:ext cx="2603897" cy="345796"/>
          </a:xfrm>
          <a:prstGeom prst="rect">
            <a:avLst/>
          </a:prstGeom>
        </p:spPr>
        <p:txBody>
          <a:bodyPr vert="horz" lIns="91440" tIns="45720" rIns="91440" bIns="45720" rtlCol="0" anchor="ctr"/>
          <a:lstStyle>
            <a:lvl1pPr algn="ctr">
              <a:defRPr sz="844">
                <a:solidFill>
                  <a:schemeClr val="tx1">
                    <a:lumMod val="65000"/>
                    <a:lumOff val="35000"/>
                  </a:schemeClr>
                </a:solidFill>
              </a:defRPr>
            </a:lvl1pPr>
          </a:lstStyle>
          <a:p>
            <a:endParaRPr lang="en-CA"/>
          </a:p>
        </p:txBody>
      </p:sp>
      <p:sp>
        <p:nvSpPr>
          <p:cNvPr id="6" name="Slide Number Placeholder 5"/>
          <p:cNvSpPr>
            <a:spLocks noGrp="1"/>
          </p:cNvSpPr>
          <p:nvPr>
            <p:ph type="sldNum" sz="quarter" idx="4"/>
          </p:nvPr>
        </p:nvSpPr>
        <p:spPr>
          <a:xfrm>
            <a:off x="5448896" y="6375679"/>
            <a:ext cx="1784151" cy="345796"/>
          </a:xfrm>
          <a:prstGeom prst="rect">
            <a:avLst/>
          </a:prstGeom>
        </p:spPr>
        <p:txBody>
          <a:bodyPr vert="horz" lIns="91440" tIns="45720" rIns="91440" bIns="45720" rtlCol="0" anchor="ctr"/>
          <a:lstStyle>
            <a:lvl1pPr algn="r">
              <a:defRPr sz="844">
                <a:solidFill>
                  <a:schemeClr val="tx1">
                    <a:lumMod val="65000"/>
                    <a:lumOff val="35000"/>
                  </a:schemeClr>
                </a:solidFill>
              </a:defRPr>
            </a:lvl1pPr>
          </a:lstStyle>
          <a:p>
            <a:fld id="{A2D705EE-A502-3E42-BF25-56F5E8572150}" type="slidenum">
              <a:rPr lang="en-CA" smtClean="0"/>
              <a:t>‹#›</a:t>
            </a:fld>
            <a:endParaRPr lang="en-CA"/>
          </a:p>
        </p:txBody>
      </p:sp>
      <p:sp>
        <p:nvSpPr>
          <p:cNvPr id="12" name="Rectangle 11"/>
          <p:cNvSpPr/>
          <p:nvPr/>
        </p:nvSpPr>
        <p:spPr>
          <a:xfrm>
            <a:off x="7535870" y="0"/>
            <a:ext cx="1793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7535870" y="0"/>
            <a:ext cx="1793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572982"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1382952854"/>
      </p:ext>
    </p:extLst>
  </p:cSld>
  <p:clrMap bg1="lt1" tx1="dk1" bg2="lt2" tx2="dk2" accent1="accent1" accent2="accent2" accent3="accent3" accent4="accent4" accent5="accent5" accent6="accent6" hlink="hlink" folHlink="folHlink"/>
  <p:sldLayoutIdLst>
    <p:sldLayoutId id="2147484209" r:id="rId1"/>
    <p:sldLayoutId id="2147484210" r:id="rId2"/>
    <p:sldLayoutId id="2147484211" r:id="rId3"/>
    <p:sldLayoutId id="2147484212" r:id="rId4"/>
    <p:sldLayoutId id="2147484213" r:id="rId5"/>
    <p:sldLayoutId id="2147484214" r:id="rId6"/>
    <p:sldLayoutId id="2147484215" r:id="rId7"/>
    <p:sldLayoutId id="2147484216" r:id="rId8"/>
    <p:sldLayoutId id="2147484217" r:id="rId9"/>
    <p:sldLayoutId id="2147484218" r:id="rId10"/>
    <p:sldLayoutId id="2147484219" r:id="rId11"/>
  </p:sldLayoutIdLst>
  <p:txStyles>
    <p:titleStyle>
      <a:lvl1pPr algn="l" defTabSz="578678" rtl="0" eaLnBrk="1" latinLnBrk="0" hangingPunct="1">
        <a:lnSpc>
          <a:spcPct val="90000"/>
        </a:lnSpc>
        <a:spcBef>
          <a:spcPct val="0"/>
        </a:spcBef>
        <a:buNone/>
        <a:defRPr sz="4303" kern="1200" cap="all" spc="127" baseline="0">
          <a:solidFill>
            <a:schemeClr val="tx2"/>
          </a:solidFill>
          <a:latin typeface="+mj-lt"/>
          <a:ea typeface="+mj-ea"/>
          <a:cs typeface="+mj-cs"/>
        </a:defRPr>
      </a:lvl1pPr>
    </p:titleStyle>
    <p:bodyStyle>
      <a:lvl1pPr marL="192893" indent="-192893" algn="l" defTabSz="578678" rtl="0" eaLnBrk="1" latinLnBrk="0" hangingPunct="1">
        <a:lnSpc>
          <a:spcPct val="110000"/>
        </a:lnSpc>
        <a:spcBef>
          <a:spcPts val="591"/>
        </a:spcBef>
        <a:buClr>
          <a:schemeClr val="tx2"/>
        </a:buClr>
        <a:buFont typeface="Arial" panose="020B0604020202020204" pitchFamily="34" charset="0"/>
        <a:buChar char="•"/>
        <a:defRPr sz="2400" kern="1200">
          <a:solidFill>
            <a:schemeClr val="tx1">
              <a:lumMod val="65000"/>
              <a:lumOff val="35000"/>
            </a:schemeClr>
          </a:solidFill>
          <a:latin typeface="+mn-lt"/>
          <a:ea typeface="+mn-ea"/>
          <a:cs typeface="+mn-cs"/>
        </a:defRPr>
      </a:lvl1pPr>
      <a:lvl2pPr marL="578678" indent="-192893" algn="l" defTabSz="578678" rtl="0" eaLnBrk="1" latinLnBrk="0" hangingPunct="1">
        <a:lnSpc>
          <a:spcPct val="110000"/>
        </a:lnSpc>
        <a:spcBef>
          <a:spcPts val="591"/>
        </a:spcBef>
        <a:buClr>
          <a:schemeClr val="tx2"/>
        </a:buClr>
        <a:buFont typeface="Gill Sans MT" panose="020B0502020104020203" pitchFamily="34" charset="0"/>
        <a:buChar char="–"/>
        <a:defRPr sz="2000" kern="1200">
          <a:solidFill>
            <a:schemeClr val="tx1">
              <a:lumMod val="65000"/>
              <a:lumOff val="35000"/>
            </a:schemeClr>
          </a:solidFill>
          <a:latin typeface="+mn-lt"/>
          <a:ea typeface="+mn-ea"/>
          <a:cs typeface="+mn-cs"/>
        </a:defRPr>
      </a:lvl2pPr>
      <a:lvl3pPr marL="964463" indent="-192893" algn="l" defTabSz="578678" rtl="0" eaLnBrk="1" latinLnBrk="0" hangingPunct="1">
        <a:lnSpc>
          <a:spcPct val="110000"/>
        </a:lnSpc>
        <a:spcBef>
          <a:spcPts val="591"/>
        </a:spcBef>
        <a:buClr>
          <a:schemeClr val="tx2"/>
        </a:buClr>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350249" indent="-192893" algn="l" defTabSz="578678" rtl="0" eaLnBrk="1" latinLnBrk="0" hangingPunct="1">
        <a:lnSpc>
          <a:spcPct val="110000"/>
        </a:lnSpc>
        <a:spcBef>
          <a:spcPts val="591"/>
        </a:spcBef>
        <a:buClr>
          <a:schemeClr val="tx2"/>
        </a:buClr>
        <a:buFont typeface="Gill Sans MT" panose="020B0502020104020203" pitchFamily="34" charset="0"/>
        <a:buChar char="–"/>
        <a:defRPr sz="1600" kern="1200">
          <a:solidFill>
            <a:schemeClr val="tx1">
              <a:lumMod val="65000"/>
              <a:lumOff val="35000"/>
            </a:schemeClr>
          </a:solidFill>
          <a:latin typeface="+mn-lt"/>
          <a:ea typeface="+mn-ea"/>
          <a:cs typeface="+mn-cs"/>
        </a:defRPr>
      </a:lvl4pPr>
      <a:lvl5pPr marL="1736034" indent="-192893" algn="l" defTabSz="578678" rtl="0" eaLnBrk="1" latinLnBrk="0" hangingPunct="1">
        <a:lnSpc>
          <a:spcPct val="110000"/>
        </a:lnSpc>
        <a:spcBef>
          <a:spcPts val="591"/>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5pPr>
      <a:lvl6pPr marL="2121819" indent="-192893" algn="l" defTabSz="578678" rtl="0" eaLnBrk="1" latinLnBrk="0" hangingPunct="1">
        <a:lnSpc>
          <a:spcPct val="110000"/>
        </a:lnSpc>
        <a:spcBef>
          <a:spcPts val="591"/>
        </a:spcBef>
        <a:buClr>
          <a:schemeClr val="tx2"/>
        </a:buClr>
        <a:buFont typeface="Gill Sans MT" panose="020B0502020104020203" pitchFamily="34" charset="0"/>
        <a:buChar char="–"/>
        <a:defRPr sz="1181" kern="1200">
          <a:solidFill>
            <a:schemeClr val="tx1">
              <a:lumMod val="65000"/>
              <a:lumOff val="35000"/>
            </a:schemeClr>
          </a:solidFill>
          <a:latin typeface="+mn-lt"/>
          <a:ea typeface="+mn-ea"/>
          <a:cs typeface="+mn-cs"/>
        </a:defRPr>
      </a:lvl6pPr>
      <a:lvl7pPr marL="2507605" indent="-192893" algn="l" defTabSz="578678" rtl="0" eaLnBrk="1" latinLnBrk="0" hangingPunct="1">
        <a:lnSpc>
          <a:spcPct val="110000"/>
        </a:lnSpc>
        <a:spcBef>
          <a:spcPts val="591"/>
        </a:spcBef>
        <a:buClr>
          <a:schemeClr val="tx2"/>
        </a:buClr>
        <a:buFont typeface="Arial" panose="020B0604020202020204" pitchFamily="34" charset="0"/>
        <a:buChar char="•"/>
        <a:defRPr sz="1181" kern="1200">
          <a:solidFill>
            <a:schemeClr val="tx1">
              <a:lumMod val="65000"/>
              <a:lumOff val="35000"/>
            </a:schemeClr>
          </a:solidFill>
          <a:latin typeface="+mn-lt"/>
          <a:ea typeface="+mn-ea"/>
          <a:cs typeface="+mn-cs"/>
        </a:defRPr>
      </a:lvl7pPr>
      <a:lvl8pPr marL="2893390" indent="-192893" algn="l" defTabSz="578678" rtl="0" eaLnBrk="1" latinLnBrk="0" hangingPunct="1">
        <a:lnSpc>
          <a:spcPct val="110000"/>
        </a:lnSpc>
        <a:spcBef>
          <a:spcPts val="591"/>
        </a:spcBef>
        <a:buClr>
          <a:schemeClr val="tx2"/>
        </a:buClr>
        <a:buFont typeface="Gill Sans MT" panose="020B0502020104020203" pitchFamily="34" charset="0"/>
        <a:buChar char="–"/>
        <a:defRPr sz="1181" kern="1200" baseline="0">
          <a:solidFill>
            <a:schemeClr val="tx1">
              <a:lumMod val="65000"/>
              <a:lumOff val="35000"/>
            </a:schemeClr>
          </a:solidFill>
          <a:latin typeface="+mn-lt"/>
          <a:ea typeface="+mn-ea"/>
          <a:cs typeface="+mn-cs"/>
        </a:defRPr>
      </a:lvl8pPr>
      <a:lvl9pPr marL="3279176" indent="-192893" algn="l" defTabSz="578678" rtl="0" eaLnBrk="1" latinLnBrk="0" hangingPunct="1">
        <a:lnSpc>
          <a:spcPct val="110000"/>
        </a:lnSpc>
        <a:spcBef>
          <a:spcPts val="591"/>
        </a:spcBef>
        <a:buClr>
          <a:schemeClr val="tx2"/>
        </a:buClr>
        <a:buFont typeface="Arial" panose="020B0604020202020204" pitchFamily="34" charset="0"/>
        <a:buChar char="•"/>
        <a:defRPr sz="1181" kern="1200" baseline="0">
          <a:solidFill>
            <a:schemeClr val="tx1">
              <a:lumMod val="65000"/>
              <a:lumOff val="35000"/>
            </a:schemeClr>
          </a:solidFill>
          <a:latin typeface="+mn-lt"/>
          <a:ea typeface="+mn-ea"/>
          <a:cs typeface="+mn-cs"/>
        </a:defRPr>
      </a:lvl9pPr>
    </p:bodyStyle>
    <p:otherStyle>
      <a:defPPr>
        <a:defRPr lang="en-US"/>
      </a:defPPr>
      <a:lvl1pPr marL="0" algn="l" defTabSz="578678" rtl="0" eaLnBrk="1" latinLnBrk="0" hangingPunct="1">
        <a:defRPr sz="1139" kern="1200">
          <a:solidFill>
            <a:schemeClr val="tx1"/>
          </a:solidFill>
          <a:latin typeface="+mn-lt"/>
          <a:ea typeface="+mn-ea"/>
          <a:cs typeface="+mn-cs"/>
        </a:defRPr>
      </a:lvl1pPr>
      <a:lvl2pPr marL="289339" algn="l" defTabSz="578678" rtl="0" eaLnBrk="1" latinLnBrk="0" hangingPunct="1">
        <a:defRPr sz="1139" kern="1200">
          <a:solidFill>
            <a:schemeClr val="tx1"/>
          </a:solidFill>
          <a:latin typeface="+mn-lt"/>
          <a:ea typeface="+mn-ea"/>
          <a:cs typeface="+mn-cs"/>
        </a:defRPr>
      </a:lvl2pPr>
      <a:lvl3pPr marL="578678" algn="l" defTabSz="578678" rtl="0" eaLnBrk="1" latinLnBrk="0" hangingPunct="1">
        <a:defRPr sz="1139" kern="1200">
          <a:solidFill>
            <a:schemeClr val="tx1"/>
          </a:solidFill>
          <a:latin typeface="+mn-lt"/>
          <a:ea typeface="+mn-ea"/>
          <a:cs typeface="+mn-cs"/>
        </a:defRPr>
      </a:lvl3pPr>
      <a:lvl4pPr marL="868017" algn="l" defTabSz="578678" rtl="0" eaLnBrk="1" latinLnBrk="0" hangingPunct="1">
        <a:defRPr sz="1139" kern="1200">
          <a:solidFill>
            <a:schemeClr val="tx1"/>
          </a:solidFill>
          <a:latin typeface="+mn-lt"/>
          <a:ea typeface="+mn-ea"/>
          <a:cs typeface="+mn-cs"/>
        </a:defRPr>
      </a:lvl4pPr>
      <a:lvl5pPr marL="1157356" algn="l" defTabSz="578678" rtl="0" eaLnBrk="1" latinLnBrk="0" hangingPunct="1">
        <a:defRPr sz="1139" kern="1200">
          <a:solidFill>
            <a:schemeClr val="tx1"/>
          </a:solidFill>
          <a:latin typeface="+mn-lt"/>
          <a:ea typeface="+mn-ea"/>
          <a:cs typeface="+mn-cs"/>
        </a:defRPr>
      </a:lvl5pPr>
      <a:lvl6pPr marL="1446695" algn="l" defTabSz="578678" rtl="0" eaLnBrk="1" latinLnBrk="0" hangingPunct="1">
        <a:defRPr sz="1139" kern="1200">
          <a:solidFill>
            <a:schemeClr val="tx1"/>
          </a:solidFill>
          <a:latin typeface="+mn-lt"/>
          <a:ea typeface="+mn-ea"/>
          <a:cs typeface="+mn-cs"/>
        </a:defRPr>
      </a:lvl6pPr>
      <a:lvl7pPr marL="1736034" algn="l" defTabSz="578678" rtl="0" eaLnBrk="1" latinLnBrk="0" hangingPunct="1">
        <a:defRPr sz="1139" kern="1200">
          <a:solidFill>
            <a:schemeClr val="tx1"/>
          </a:solidFill>
          <a:latin typeface="+mn-lt"/>
          <a:ea typeface="+mn-ea"/>
          <a:cs typeface="+mn-cs"/>
        </a:defRPr>
      </a:lvl7pPr>
      <a:lvl8pPr marL="2025373" algn="l" defTabSz="578678" rtl="0" eaLnBrk="1" latinLnBrk="0" hangingPunct="1">
        <a:defRPr sz="1139" kern="1200">
          <a:solidFill>
            <a:schemeClr val="tx1"/>
          </a:solidFill>
          <a:latin typeface="+mn-lt"/>
          <a:ea typeface="+mn-ea"/>
          <a:cs typeface="+mn-cs"/>
        </a:defRPr>
      </a:lvl8pPr>
      <a:lvl9pPr marL="2314712" algn="l" defTabSz="578678" rtl="0" eaLnBrk="1" latinLnBrk="0" hangingPunct="1">
        <a:defRPr sz="1139" kern="1200">
          <a:solidFill>
            <a:schemeClr val="tx1"/>
          </a:solidFill>
          <a:latin typeface="+mn-lt"/>
          <a:ea typeface="+mn-ea"/>
          <a:cs typeface="+mn-cs"/>
        </a:defRPr>
      </a:lvl9pPr>
    </p:otherStyle>
  </p:txStyles>
  <p:extLst>
    <p:ext uri="{27BBF7A9-308A-43DC-89C8-2F10F3537804}">
      <p15:sldGuideLst xmlns:p15="http://schemas.microsoft.com/office/powerpoint/2012/main">
        <p15:guide id="0" pos="594">
          <p15:clr>
            <a:srgbClr val="F26B43"/>
          </p15:clr>
        </p15:guide>
        <p15:guide id="1" pos="792">
          <p15:clr>
            <a:srgbClr val="F26B43"/>
          </p15:clr>
        </p15:guide>
        <p15:guide id="2" pos="7200">
          <p15:clr>
            <a:srgbClr val="F26B43"/>
          </p15:clr>
        </p15:guide>
        <p15:guide id="3" pos="5400">
          <p15:clr>
            <a:srgbClr val="F26B43"/>
          </p15:clr>
        </p15:guide>
        <p15:guide id="4" orient="horz" pos="4008">
          <p15:clr>
            <a:srgbClr val="F26B43"/>
          </p15:clr>
        </p15:guide>
        <p15:guide id="5" orient="horz" pos="1440">
          <p15:clr>
            <a:srgbClr val="F26B43"/>
          </p15:clr>
        </p15:guide>
        <p15:guide id="6" orient="horz" pos="3720">
          <p15:clr>
            <a:srgbClr val="F26B43"/>
          </p15:clr>
        </p15:guide>
        <p15:guide id="7"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5678675-14DC-B3DD-A339-0093469B53EF}"/>
              </a:ext>
            </a:extLst>
          </p:cNvPr>
          <p:cNvSpPr>
            <a:spLocks noGrp="1"/>
          </p:cNvSpPr>
          <p:nvPr>
            <p:ph type="title"/>
          </p:nvPr>
        </p:nvSpPr>
        <p:spPr/>
        <p:txBody>
          <a:bodyPr/>
          <a:lstStyle/>
          <a:p>
            <a:r>
              <a:rPr lang="en-CA" dirty="0"/>
              <a:t>Participant information</a:t>
            </a:r>
          </a:p>
        </p:txBody>
      </p:sp>
      <p:sp>
        <p:nvSpPr>
          <p:cNvPr id="6" name="Content Placeholder 4">
            <a:extLst>
              <a:ext uri="{FF2B5EF4-FFF2-40B4-BE49-F238E27FC236}">
                <a16:creationId xmlns:a16="http://schemas.microsoft.com/office/drawing/2014/main" id="{344605FD-9B32-4E1C-9341-CBA76AB7EBEB}"/>
              </a:ext>
            </a:extLst>
          </p:cNvPr>
          <p:cNvSpPr>
            <a:spLocks noGrp="1"/>
          </p:cNvSpPr>
          <p:nvPr>
            <p:ph idx="1"/>
          </p:nvPr>
        </p:nvSpPr>
        <p:spPr>
          <a:xfrm>
            <a:off x="792077" y="1023186"/>
            <a:ext cx="6440970" cy="2316510"/>
          </a:xfrm>
        </p:spPr>
        <p:txBody>
          <a:bodyPr>
            <a:noAutofit/>
          </a:bodyPr>
          <a:lstStyle/>
          <a:p>
            <a:pPr marL="0" indent="0" algn="just">
              <a:buNone/>
            </a:pPr>
            <a:r>
              <a:rPr lang="en-US" sz="850" b="1" dirty="0">
                <a:latin typeface="Helvetica" pitchFamily="2" charset="0"/>
                <a:ea typeface="Times New Roman" panose="02020603050405020304" pitchFamily="18" charset="0"/>
                <a:cs typeface="Arial" panose="020B0604020202020204" pitchFamily="34" charset="0"/>
              </a:rPr>
              <a:t>Project Title</a:t>
            </a:r>
          </a:p>
          <a:p>
            <a:pPr marL="0" indent="0" algn="just">
              <a:buNone/>
            </a:pPr>
            <a:r>
              <a:rPr lang="en-GB" sz="850" b="1" dirty="0">
                <a:latin typeface="Helvetica" pitchFamily="2" charset="0"/>
                <a:ea typeface="Times New Roman" panose="02020603050405020304" pitchFamily="18" charset="0"/>
                <a:cs typeface="Arial" panose="020B0604020202020204" pitchFamily="34" charset="0"/>
              </a:rPr>
              <a:t>Cognitive Performance with Background Music</a:t>
            </a:r>
            <a:endParaRPr lang="ru-RU" sz="850" b="1" dirty="0">
              <a:latin typeface="Helvetica" pitchFamily="2" charset="0"/>
              <a:ea typeface="Times New Roman" panose="02020603050405020304" pitchFamily="18" charset="0"/>
              <a:cs typeface="Arial" panose="020B0604020202020204" pitchFamily="34" charset="0"/>
            </a:endParaRPr>
          </a:p>
          <a:p>
            <a:pPr marL="0" indent="0" algn="just">
              <a:buNone/>
            </a:pPr>
            <a:endParaRPr lang="ru-RU" sz="850" b="1" dirty="0">
              <a:latin typeface="Helvetica" pitchFamily="2" charset="0"/>
              <a:ea typeface="Times New Roman" panose="02020603050405020304" pitchFamily="18" charset="0"/>
              <a:cs typeface="Arial" panose="020B0604020202020204" pitchFamily="34" charset="0"/>
            </a:endParaRPr>
          </a:p>
          <a:p>
            <a:pPr marL="0" indent="0" algn="just">
              <a:buNone/>
            </a:pPr>
            <a:r>
              <a:rPr lang="en-US" sz="850" b="1" dirty="0">
                <a:latin typeface="Helvetica" pitchFamily="2" charset="0"/>
                <a:ea typeface="Times New Roman" panose="02020603050405020304" pitchFamily="18" charset="0"/>
                <a:cs typeface="Arial" panose="020B0604020202020204" pitchFamily="34" charset="0"/>
              </a:rPr>
              <a:t>What is the study about?</a:t>
            </a:r>
            <a:endParaRPr lang="ru-RU" sz="850" b="1" dirty="0">
              <a:latin typeface="Helvetica" pitchFamily="2" charset="0"/>
              <a:ea typeface="Times New Roman" panose="02020603050405020304" pitchFamily="18" charset="0"/>
              <a:cs typeface="Arial" panose="020B0604020202020204" pitchFamily="34" charset="0"/>
            </a:endParaRPr>
          </a:p>
          <a:p>
            <a:pPr marL="0" indent="0" algn="just">
              <a:buNone/>
            </a:pPr>
            <a:r>
              <a:rPr lang="en-US" sz="850" dirty="0">
                <a:latin typeface="Helvetica" pitchFamily="2" charset="0"/>
                <a:ea typeface="Times New Roman" panose="02020603050405020304" pitchFamily="18" charset="0"/>
                <a:cs typeface="Arial" panose="020B0604020202020204" pitchFamily="34" charset="0"/>
              </a:rPr>
              <a:t>We invite you to participate in a research project on cognitive performance</a:t>
            </a:r>
            <a:r>
              <a:rPr lang="en-GB" sz="850" dirty="0">
                <a:latin typeface="Helvetica" pitchFamily="2" charset="0"/>
                <a:ea typeface="Times New Roman" panose="02020603050405020304" pitchFamily="18" charset="0"/>
                <a:cs typeface="Arial" panose="020B0604020202020204" pitchFamily="34" charset="0"/>
              </a:rPr>
              <a:t>. </a:t>
            </a:r>
            <a:r>
              <a:rPr lang="en-US" sz="850" dirty="0">
                <a:latin typeface="Helvetica" pitchFamily="2" charset="0"/>
                <a:ea typeface="Times New Roman" panose="02020603050405020304" pitchFamily="18" charset="0"/>
                <a:cs typeface="Arial" panose="020B0604020202020204" pitchFamily="34" charset="0"/>
              </a:rPr>
              <a:t>Your responses plus those of other participants will help to build models and theories about human cognitive performance with different background music.</a:t>
            </a:r>
          </a:p>
          <a:p>
            <a:pPr marL="0" indent="0" algn="just">
              <a:buNone/>
            </a:pPr>
            <a:r>
              <a:rPr lang="en-US" sz="850" b="1" dirty="0">
                <a:effectLst/>
                <a:latin typeface="Helvetica" pitchFamily="2" charset="0"/>
                <a:ea typeface="Times New Roman" panose="02020603050405020304" pitchFamily="18" charset="0"/>
                <a:cs typeface="Arial" panose="020B0604020202020204" pitchFamily="34" charset="0"/>
              </a:rPr>
              <a:t>Do I have to take Part?</a:t>
            </a:r>
          </a:p>
          <a:p>
            <a:pPr marL="0" indent="0" algn="just">
              <a:buNone/>
            </a:pPr>
            <a:r>
              <a:rPr lang="en-US" sz="850" dirty="0">
                <a:effectLst/>
                <a:latin typeface="Helvetica" pitchFamily="2" charset="0"/>
                <a:ea typeface="Times New Roman" panose="02020603050405020304" pitchFamily="18" charset="0"/>
                <a:cs typeface="Arial" panose="020B0604020202020204" pitchFamily="34" charset="0"/>
              </a:rPr>
              <a:t>It is your decision whether or not you participate in this study. The information within this sheet is designed to help you to make this decision. Even if you do decide to participate, you are free to withdraw at any time.</a:t>
            </a:r>
          </a:p>
          <a:p>
            <a:pPr marL="0" indent="0" algn="just">
              <a:buNone/>
            </a:pPr>
            <a:r>
              <a:rPr lang="en-US" sz="850" dirty="0">
                <a:effectLst/>
                <a:latin typeface="Helvetica" pitchFamily="2" charset="0"/>
                <a:ea typeface="Times New Roman" panose="02020603050405020304" pitchFamily="18" charset="0"/>
                <a:cs typeface="Arial" panose="020B0604020202020204" pitchFamily="34" charset="0"/>
              </a:rPr>
              <a:t>You do not need to provide a reason.</a:t>
            </a:r>
          </a:p>
          <a:p>
            <a:pPr marL="0" indent="0" algn="just">
              <a:buNone/>
            </a:pPr>
            <a:r>
              <a:rPr lang="en-US" sz="850" b="1" dirty="0">
                <a:latin typeface="Helvetica" pitchFamily="2" charset="0"/>
                <a:ea typeface="Times New Roman" panose="02020603050405020304" pitchFamily="18" charset="0"/>
                <a:cs typeface="Arial" panose="020B0604020202020204" pitchFamily="34" charset="0"/>
              </a:rPr>
              <a:t>What would I be required to do?</a:t>
            </a:r>
          </a:p>
          <a:p>
            <a:pPr marL="0" indent="0" algn="just">
              <a:buNone/>
            </a:pPr>
            <a:r>
              <a:rPr lang="en-US" sz="850" dirty="0">
                <a:latin typeface="Helvetica" pitchFamily="2" charset="0"/>
                <a:ea typeface="Times New Roman" panose="02020603050405020304" pitchFamily="18" charset="0"/>
                <a:cs typeface="Arial" panose="020B0604020202020204" pitchFamily="34" charset="0"/>
              </a:rPr>
              <a:t>You will be asked to listen to music and answer multiple choice questions on simple arithmetic tests, presented on a computer screen. All detailed information is in the Instructions section.</a:t>
            </a:r>
          </a:p>
          <a:p>
            <a:pPr marL="0" indent="0" algn="just">
              <a:buNone/>
            </a:pPr>
            <a:r>
              <a:rPr lang="en-US" sz="850" b="1" dirty="0">
                <a:latin typeface="Helvetica" pitchFamily="2" charset="0"/>
                <a:ea typeface="Times New Roman" panose="02020603050405020304" pitchFamily="18" charset="0"/>
                <a:cs typeface="Arial" panose="020B0604020202020204" pitchFamily="34" charset="0"/>
              </a:rPr>
              <a:t>Will my participation be Anonymous and Confidential?</a:t>
            </a:r>
          </a:p>
          <a:p>
            <a:pPr marL="0" indent="0" algn="just">
              <a:buNone/>
            </a:pPr>
            <a:r>
              <a:rPr lang="en-US" sz="850" dirty="0">
                <a:latin typeface="Helvetica" pitchFamily="2" charset="0"/>
                <a:ea typeface="Times New Roman" panose="02020603050405020304" pitchFamily="18" charset="0"/>
                <a:cs typeface="Arial" panose="020B0604020202020204" pitchFamily="34" charset="0"/>
              </a:rPr>
              <a:t>Only the researchers will have access to the data.</a:t>
            </a:r>
          </a:p>
          <a:p>
            <a:pPr marL="0" indent="0" algn="just">
              <a:buNone/>
            </a:pPr>
            <a:r>
              <a:rPr lang="en-US" sz="850" dirty="0">
                <a:latin typeface="Helvetica" pitchFamily="2" charset="0"/>
                <a:ea typeface="Times New Roman" panose="02020603050405020304" pitchFamily="18" charset="0"/>
                <a:cs typeface="Arial" panose="020B0604020202020204" pitchFamily="34" charset="0"/>
              </a:rPr>
              <a:t>Your data will be kept completely confidential and will be coded so that it is not associated with your identity. The data may be used, and potentially decoded, by other researchers, Your permission will be sought in the Participant Consent form for the data you provide to be coded and used for future scholarly purposes. </a:t>
            </a:r>
          </a:p>
          <a:p>
            <a:pPr marL="0" indent="0" algn="just">
              <a:buNone/>
            </a:pPr>
            <a:r>
              <a:rPr lang="en-US" sz="850" b="1" dirty="0">
                <a:latin typeface="Helvetica" pitchFamily="2" charset="0"/>
                <a:ea typeface="Times New Roman" panose="02020603050405020304" pitchFamily="18" charset="0"/>
                <a:cs typeface="Arial" panose="020B0604020202020204" pitchFamily="34" charset="0"/>
              </a:rPr>
              <a:t>Storage and Destruction of Data Collected</a:t>
            </a:r>
          </a:p>
          <a:p>
            <a:pPr marL="0" indent="0" algn="just">
              <a:buNone/>
            </a:pPr>
            <a:r>
              <a:rPr lang="en-US" sz="850" dirty="0">
                <a:latin typeface="Helvetica" pitchFamily="2" charset="0"/>
                <a:ea typeface="Times New Roman" panose="02020603050405020304" pitchFamily="18" charset="0"/>
                <a:cs typeface="Arial" panose="020B0604020202020204" pitchFamily="34" charset="0"/>
              </a:rPr>
              <a:t>Your data will be stored indefinitely in coded format in a secure computer system, unless you request that it be destroyed.</a:t>
            </a:r>
          </a:p>
          <a:p>
            <a:pPr marL="0" indent="0" algn="just">
              <a:buNone/>
            </a:pPr>
            <a:r>
              <a:rPr lang="en-US" sz="850" b="1" dirty="0">
                <a:latin typeface="Helvetica" pitchFamily="2" charset="0"/>
                <a:ea typeface="Times New Roman" panose="02020603050405020304" pitchFamily="18" charset="0"/>
                <a:cs typeface="Arial" panose="020B0604020202020204" pitchFamily="34" charset="0"/>
              </a:rPr>
              <a:t>What will happen to the results of the research study?</a:t>
            </a:r>
          </a:p>
          <a:p>
            <a:pPr marL="0" indent="0" algn="just">
              <a:buNone/>
            </a:pPr>
            <a:r>
              <a:rPr lang="en-US" sz="850" dirty="0">
                <a:latin typeface="Helvetica" pitchFamily="2" charset="0"/>
                <a:ea typeface="Times New Roman" panose="02020603050405020304" pitchFamily="18" charset="0"/>
                <a:cs typeface="Arial" panose="020B0604020202020204" pitchFamily="34" charset="0"/>
              </a:rPr>
              <a:t>The results will be written up for publication in scholarly journals.</a:t>
            </a:r>
          </a:p>
          <a:p>
            <a:pPr marL="0" indent="0" algn="just">
              <a:buNone/>
            </a:pPr>
            <a:r>
              <a:rPr lang="en-US" sz="850" b="1" dirty="0">
                <a:latin typeface="Helvetica" pitchFamily="2" charset="0"/>
                <a:ea typeface="Times New Roman" panose="02020603050405020304" pitchFamily="18" charset="0"/>
                <a:cs typeface="Arial" panose="020B0604020202020204" pitchFamily="34" charset="0"/>
              </a:rPr>
              <a:t>Are there any potential risks to taking part?</a:t>
            </a:r>
          </a:p>
          <a:p>
            <a:pPr marL="0" indent="0" algn="just">
              <a:buNone/>
            </a:pPr>
            <a:r>
              <a:rPr lang="en-US" sz="850" dirty="0">
                <a:latin typeface="Helvetica" pitchFamily="2" charset="0"/>
                <a:ea typeface="Times New Roman" panose="02020603050405020304" pitchFamily="18" charset="0"/>
                <a:cs typeface="Arial" panose="020B0604020202020204" pitchFamily="34" charset="0"/>
              </a:rPr>
              <a:t>None anticipated</a:t>
            </a:r>
          </a:p>
          <a:p>
            <a:pPr marL="0" indent="0" algn="just">
              <a:buNone/>
            </a:pPr>
            <a:r>
              <a:rPr lang="en-US" sz="850" b="1" dirty="0">
                <a:latin typeface="Helvetica" pitchFamily="2" charset="0"/>
                <a:ea typeface="Times New Roman" panose="02020603050405020304" pitchFamily="18" charset="0"/>
                <a:cs typeface="Arial" panose="020B0604020202020204" pitchFamily="34" charset="0"/>
              </a:rPr>
              <a:t>Questions</a:t>
            </a:r>
          </a:p>
          <a:p>
            <a:pPr marL="0" indent="0" algn="just">
              <a:buNone/>
            </a:pPr>
            <a:r>
              <a:rPr lang="en-US" sz="850" dirty="0">
                <a:latin typeface="Helvetica" pitchFamily="2" charset="0"/>
                <a:ea typeface="Times New Roman" panose="02020603050405020304" pitchFamily="18" charset="0"/>
                <a:cs typeface="Arial" panose="020B0604020202020204" pitchFamily="34" charset="0"/>
              </a:rPr>
              <a:t>You will have the opportunity to ask any questions in relation to this project before completing a Consent Form</a:t>
            </a:r>
          </a:p>
        </p:txBody>
      </p:sp>
    </p:spTree>
    <p:extLst>
      <p:ext uri="{BB962C8B-B14F-4D97-AF65-F5344CB8AC3E}">
        <p14:creationId xmlns:p14="http://schemas.microsoft.com/office/powerpoint/2010/main" val="3345621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F0728A-27CD-C019-EB98-35C708FD5621}"/>
              </a:ext>
            </a:extLst>
          </p:cNvPr>
          <p:cNvSpPr>
            <a:spLocks noGrp="1"/>
          </p:cNvSpPr>
          <p:nvPr>
            <p:ph type="title"/>
          </p:nvPr>
        </p:nvSpPr>
        <p:spPr/>
        <p:txBody>
          <a:bodyPr/>
          <a:lstStyle/>
          <a:p>
            <a:r>
              <a:rPr lang="en-CA" dirty="0"/>
              <a:t>Instructions</a:t>
            </a:r>
          </a:p>
        </p:txBody>
      </p:sp>
      <p:sp>
        <p:nvSpPr>
          <p:cNvPr id="5" name="Content Placeholder 4">
            <a:extLst>
              <a:ext uri="{FF2B5EF4-FFF2-40B4-BE49-F238E27FC236}">
                <a16:creationId xmlns:a16="http://schemas.microsoft.com/office/drawing/2014/main" id="{A552A752-68CA-2092-841A-BADBC33251B9}"/>
              </a:ext>
            </a:extLst>
          </p:cNvPr>
          <p:cNvSpPr>
            <a:spLocks noGrp="1"/>
          </p:cNvSpPr>
          <p:nvPr>
            <p:ph idx="1"/>
          </p:nvPr>
        </p:nvSpPr>
        <p:spPr>
          <a:xfrm>
            <a:off x="792077" y="1254642"/>
            <a:ext cx="6440970" cy="5528929"/>
          </a:xfrm>
        </p:spPr>
        <p:txBody>
          <a:bodyPr>
            <a:normAutofit fontScale="92500" lnSpcReduction="10000"/>
          </a:bodyPr>
          <a:lstStyle/>
          <a:p>
            <a:r>
              <a:rPr lang="en-CA" dirty="0">
                <a:solidFill>
                  <a:schemeClr val="tx1"/>
                </a:solidFill>
              </a:rPr>
              <a:t>This experiment has multiple rounds</a:t>
            </a:r>
          </a:p>
          <a:p>
            <a:r>
              <a:rPr lang="en-CA" dirty="0"/>
              <a:t>During each round you will be asked to answer multiple choice questions of 3 types </a:t>
            </a:r>
          </a:p>
          <a:p>
            <a:pPr lvl="1">
              <a:buFont typeface="Courier New" panose="02070309020205020404" pitchFamily="49" charset="0"/>
              <a:buChar char="o"/>
            </a:pPr>
            <a:r>
              <a:rPr lang="en-CA" dirty="0"/>
              <a:t>Addition ( + )		a + b = ?</a:t>
            </a:r>
          </a:p>
          <a:p>
            <a:pPr lvl="1">
              <a:buFont typeface="Courier New" panose="02070309020205020404" pitchFamily="49" charset="0"/>
              <a:buChar char="o"/>
            </a:pPr>
            <a:r>
              <a:rPr lang="en-CA" dirty="0"/>
              <a:t>Subtraction ( - )		a – b = ?</a:t>
            </a:r>
          </a:p>
          <a:p>
            <a:pPr lvl="1">
              <a:buFont typeface="Courier New" panose="02070309020205020404" pitchFamily="49" charset="0"/>
              <a:buChar char="o"/>
            </a:pPr>
            <a:r>
              <a:rPr lang="en-CA" dirty="0"/>
              <a:t>Multiplication ( x )	a x b  = ?</a:t>
            </a:r>
          </a:p>
          <a:p>
            <a:r>
              <a:rPr lang="en-CA" dirty="0">
                <a:solidFill>
                  <a:schemeClr val="tx1"/>
                </a:solidFill>
              </a:rPr>
              <a:t>Please try to </a:t>
            </a:r>
            <a:r>
              <a:rPr lang="en-CA" b="1" dirty="0">
                <a:solidFill>
                  <a:schemeClr val="tx1"/>
                </a:solidFill>
              </a:rPr>
              <a:t>correctly</a:t>
            </a:r>
            <a:r>
              <a:rPr lang="en-CA" dirty="0">
                <a:solidFill>
                  <a:schemeClr val="tx1"/>
                </a:solidFill>
              </a:rPr>
              <a:t> answer </a:t>
            </a:r>
            <a:r>
              <a:rPr lang="en-CA" b="1" dirty="0">
                <a:solidFill>
                  <a:schemeClr val="tx1"/>
                </a:solidFill>
              </a:rPr>
              <a:t>as many as possible </a:t>
            </a:r>
            <a:r>
              <a:rPr lang="en-CA" dirty="0">
                <a:solidFill>
                  <a:schemeClr val="tx1"/>
                </a:solidFill>
              </a:rPr>
              <a:t>(by clicking the answer) in the time available</a:t>
            </a:r>
          </a:p>
          <a:p>
            <a:r>
              <a:rPr lang="en-CA" dirty="0"/>
              <a:t>Each question will remain visible until you choose an answer, or until the round has ended</a:t>
            </a:r>
          </a:p>
          <a:p>
            <a:r>
              <a:rPr lang="en-CA" dirty="0"/>
              <a:t>Between rounds there will be a brief pause</a:t>
            </a:r>
            <a:endParaRPr lang="en-CA" dirty="0">
              <a:solidFill>
                <a:schemeClr val="tx1"/>
              </a:solidFill>
            </a:endParaRPr>
          </a:p>
          <a:p>
            <a:r>
              <a:rPr lang="en-CA" dirty="0">
                <a:solidFill>
                  <a:schemeClr val="tx1"/>
                </a:solidFill>
              </a:rPr>
              <a:t>After the last round, de-brief information will be presented</a:t>
            </a:r>
          </a:p>
          <a:p>
            <a:endParaRPr lang="en-CA" dirty="0"/>
          </a:p>
        </p:txBody>
      </p:sp>
    </p:spTree>
    <p:extLst>
      <p:ext uri="{BB962C8B-B14F-4D97-AF65-F5344CB8AC3E}">
        <p14:creationId xmlns:p14="http://schemas.microsoft.com/office/powerpoint/2010/main" val="3630000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4F30E-29D6-3FDD-B2D7-DD2DECF52F58}"/>
              </a:ext>
            </a:extLst>
          </p:cNvPr>
          <p:cNvSpPr>
            <a:spLocks noGrp="1"/>
          </p:cNvSpPr>
          <p:nvPr>
            <p:ph type="title"/>
          </p:nvPr>
        </p:nvSpPr>
        <p:spPr/>
        <p:txBody>
          <a:bodyPr>
            <a:normAutofit/>
          </a:bodyPr>
          <a:lstStyle/>
          <a:p>
            <a:r>
              <a:rPr lang="en-CA" sz="4000" dirty="0"/>
              <a:t>Participant Consent</a:t>
            </a:r>
          </a:p>
        </p:txBody>
      </p:sp>
      <p:sp>
        <p:nvSpPr>
          <p:cNvPr id="5" name="Content Placeholder 4">
            <a:extLst>
              <a:ext uri="{FF2B5EF4-FFF2-40B4-BE49-F238E27FC236}">
                <a16:creationId xmlns:a16="http://schemas.microsoft.com/office/drawing/2014/main" id="{A552A752-68CA-2092-841A-BADBC33251B9}"/>
              </a:ext>
            </a:extLst>
          </p:cNvPr>
          <p:cNvSpPr>
            <a:spLocks noGrp="1"/>
          </p:cNvSpPr>
          <p:nvPr>
            <p:ph idx="1"/>
          </p:nvPr>
        </p:nvSpPr>
        <p:spPr>
          <a:xfrm>
            <a:off x="792077" y="1023186"/>
            <a:ext cx="6440970" cy="2316510"/>
          </a:xfrm>
        </p:spPr>
        <p:txBody>
          <a:bodyPr>
            <a:noAutofit/>
          </a:bodyPr>
          <a:lstStyle/>
          <a:p>
            <a:pPr marL="0" indent="0" algn="just">
              <a:buNone/>
            </a:pPr>
            <a:r>
              <a:rPr lang="en-GB" sz="850" dirty="0">
                <a:latin typeface="Helvetica" pitchFamily="2" charset="0"/>
                <a:ea typeface="Times New Roman" panose="02020603050405020304" pitchFamily="18" charset="0"/>
                <a:cs typeface="Arial" panose="020B0604020202020204" pitchFamily="34" charset="0"/>
              </a:rPr>
              <a:t>W</a:t>
            </a:r>
            <a:r>
              <a:rPr lang="en-GB" sz="850" dirty="0">
                <a:effectLst/>
                <a:latin typeface="Helvetica" pitchFamily="2" charset="0"/>
                <a:ea typeface="Times New Roman" panose="02020603050405020304" pitchFamily="18" charset="0"/>
                <a:cs typeface="Arial" panose="020B0604020202020204" pitchFamily="34" charset="0"/>
              </a:rPr>
              <a:t>e ask that you consider the following information before proceeding. By clicking </a:t>
            </a:r>
            <a:r>
              <a:rPr lang="en-GB" sz="850" b="1" dirty="0">
                <a:effectLst/>
                <a:latin typeface="Helvetica" pitchFamily="2" charset="0"/>
                <a:ea typeface="Times New Roman" panose="02020603050405020304" pitchFamily="18" charset="0"/>
                <a:cs typeface="Arial" panose="020B0604020202020204" pitchFamily="34" charset="0"/>
              </a:rPr>
              <a:t>‘I Consent’ </a:t>
            </a:r>
            <a:r>
              <a:rPr lang="en-GB" sz="850" dirty="0">
                <a:effectLst/>
                <a:latin typeface="Helvetica" pitchFamily="2" charset="0"/>
                <a:ea typeface="Times New Roman" panose="02020603050405020304" pitchFamily="18" charset="0"/>
                <a:cs typeface="Arial" panose="020B0604020202020204" pitchFamily="34" charset="0"/>
              </a:rPr>
              <a:t>you confirm that you consent and are happy to participate in this study.</a:t>
            </a:r>
            <a:endParaRPr lang="en-GB" sz="850" dirty="0">
              <a:latin typeface="Helvetica" pitchFamily="2" charset="0"/>
              <a:ea typeface="Times New Roman" panose="02020603050405020304" pitchFamily="18" charset="0"/>
              <a:cs typeface="Arial" panose="020B0604020202020204" pitchFamily="34" charset="0"/>
            </a:endParaRPr>
          </a:p>
          <a:p>
            <a:pPr marL="0" indent="0" algn="just">
              <a:buNone/>
            </a:pPr>
            <a:r>
              <a:rPr lang="en-CA" sz="850" b="1" dirty="0">
                <a:effectLst/>
                <a:latin typeface="Helvetica" pitchFamily="2" charset="0"/>
                <a:ea typeface="Times New Roman" panose="02020603050405020304" pitchFamily="18" charset="0"/>
              </a:rPr>
              <a:t>What is Coded Data?</a:t>
            </a:r>
          </a:p>
          <a:p>
            <a:pPr marL="0" indent="0" algn="just">
              <a:buNone/>
            </a:pPr>
            <a:r>
              <a:rPr lang="en-CA" sz="850" dirty="0">
                <a:effectLst/>
                <a:latin typeface="Helvetica" pitchFamily="2" charset="0"/>
                <a:ea typeface="Times New Roman" panose="02020603050405020304" pitchFamily="18" charset="0"/>
              </a:rPr>
              <a:t>‘Coded Data’: data collected by the researcher is identifiable as belonging to a particular participant but personal identifiers are removed, for example by assigning a unique participant number. The researcher(s) may retain a ‘key’ to the coded data which allows individual participants to be identified at a later date. The un-coded data is always kept confidential to the researcher(s). If consent it given to archive data (see consent section of form) the participant may be contacted in the future by the original researcher(s) or other researcher(s). Any future publications may present graphically an individual’s data, but these will be identified with false initials.</a:t>
            </a:r>
          </a:p>
          <a:p>
            <a:pPr marL="0" indent="0" algn="just">
              <a:buNone/>
            </a:pPr>
            <a:r>
              <a:rPr lang="en-CA" sz="850" b="1" dirty="0">
                <a:effectLst/>
                <a:latin typeface="Helvetica" pitchFamily="2" charset="0"/>
                <a:ea typeface="Times New Roman" panose="02020603050405020304" pitchFamily="18" charset="0"/>
              </a:rPr>
              <a:t>Consent</a:t>
            </a:r>
          </a:p>
          <a:p>
            <a:pPr marL="0" indent="0" algn="just">
              <a:buNone/>
            </a:pPr>
            <a:r>
              <a:rPr lang="en-CA" sz="850" dirty="0">
                <a:effectLst/>
                <a:latin typeface="Helvetica" pitchFamily="2" charset="0"/>
                <a:ea typeface="Times New Roman" panose="02020603050405020304" pitchFamily="18" charset="0"/>
              </a:rPr>
              <a:t>By consenting you do not commit to anything you do not wish to do. You are free to withdraw at any stage.</a:t>
            </a:r>
          </a:p>
          <a:p>
            <a:pPr marL="0" indent="0" algn="just">
              <a:buNone/>
            </a:pPr>
            <a:r>
              <a:rPr lang="en-CA" sz="850" dirty="0">
                <a:effectLst/>
                <a:latin typeface="Helvetica" pitchFamily="2" charset="0"/>
                <a:ea typeface="Times New Roman" panose="02020603050405020304" pitchFamily="18" charset="0"/>
              </a:rPr>
              <a:t>Material gathered during this research will be coded and kept confidentially by the researcher with only the researcher having access. It will be securely stored in a computer database and will be kept indefinitely unless you request that it be destroyed.</a:t>
            </a:r>
            <a:endParaRPr lang="en-CA" sz="850" dirty="0">
              <a:latin typeface="Helvetica" pitchFamily="2" charset="0"/>
              <a:ea typeface="Times New Roman" panose="02020603050405020304" pitchFamily="18" charset="0"/>
            </a:endParaRPr>
          </a:p>
        </p:txBody>
      </p:sp>
      <p:sp>
        <p:nvSpPr>
          <p:cNvPr id="4" name="TextBox 3">
            <a:extLst>
              <a:ext uri="{FF2B5EF4-FFF2-40B4-BE49-F238E27FC236}">
                <a16:creationId xmlns:a16="http://schemas.microsoft.com/office/drawing/2014/main" id="{ECE28782-2942-3F13-A7DF-F45E643C684A}"/>
              </a:ext>
            </a:extLst>
          </p:cNvPr>
          <p:cNvSpPr txBox="1"/>
          <p:nvPr/>
        </p:nvSpPr>
        <p:spPr>
          <a:xfrm>
            <a:off x="792075" y="5898157"/>
            <a:ext cx="6440487" cy="661720"/>
          </a:xfrm>
          <a:prstGeom prst="rect">
            <a:avLst/>
          </a:prstGeom>
          <a:noFill/>
        </p:spPr>
        <p:txBody>
          <a:bodyPr wrap="square">
            <a:spAutoFit/>
          </a:bodyPr>
          <a:lstStyle/>
          <a:p>
            <a:pPr algn="just">
              <a:spcBef>
                <a:spcPts val="600"/>
              </a:spcBef>
              <a:spcAft>
                <a:spcPts val="600"/>
              </a:spcAft>
            </a:pPr>
            <a:r>
              <a:rPr lang="en-GB" sz="850" dirty="0">
                <a:effectLst/>
                <a:latin typeface="Helvetica" pitchFamily="2" charset="0"/>
                <a:ea typeface="Times New Roman" panose="02020603050405020304" pitchFamily="18" charset="0"/>
                <a:cs typeface="Arial" panose="020B0604020202020204" pitchFamily="34" charset="0"/>
              </a:rPr>
              <a:t>Participation in this research is completely voluntary and your consent is required before you can participate in this research</a:t>
            </a:r>
            <a:r>
              <a:rPr lang="en-GB" sz="850" dirty="0">
                <a:latin typeface="Helvetica" pitchFamily="2" charset="0"/>
                <a:ea typeface="Times New Roman" panose="02020603050405020304" pitchFamily="18" charset="0"/>
                <a:cs typeface="Arial" panose="020B0604020202020204" pitchFamily="34" charset="0"/>
              </a:rPr>
              <a:t>. </a:t>
            </a:r>
            <a:r>
              <a:rPr lang="en-GB" sz="850" dirty="0">
                <a:effectLst/>
                <a:latin typeface="Helvetica" pitchFamily="2" charset="0"/>
                <a:ea typeface="Times New Roman" panose="02020603050405020304" pitchFamily="18" charset="0"/>
                <a:cs typeface="Arial" panose="020B0604020202020204" pitchFamily="34" charset="0"/>
              </a:rPr>
              <a:t>If you decide at a later date that data should be destroyed we will honour your request in writing.</a:t>
            </a:r>
            <a:endParaRPr lang="en-CA" sz="850" dirty="0">
              <a:latin typeface="Helvetica" pitchFamily="2" charset="0"/>
              <a:ea typeface="Times New Roman" panose="02020603050405020304" pitchFamily="18" charset="0"/>
            </a:endParaRPr>
          </a:p>
          <a:p>
            <a:pPr algn="just">
              <a:spcBef>
                <a:spcPts val="600"/>
              </a:spcBef>
              <a:spcAft>
                <a:spcPts val="600"/>
              </a:spcAft>
            </a:pPr>
            <a:r>
              <a:rPr lang="en-GB" sz="850" dirty="0">
                <a:effectLst/>
                <a:latin typeface="Helvetica" pitchFamily="2" charset="0"/>
                <a:ea typeface="Times New Roman" panose="02020603050405020304" pitchFamily="18" charset="0"/>
                <a:cs typeface="Arial" panose="020B0604020202020204" pitchFamily="34" charset="0"/>
              </a:rPr>
              <a:t>Thank you for reading this information.</a:t>
            </a:r>
            <a:endParaRPr lang="en-CA" sz="850" dirty="0">
              <a:effectLst/>
              <a:latin typeface="Helvetica" pitchFamily="2" charset="0"/>
              <a:ea typeface="Times New Roman" panose="02020603050405020304" pitchFamily="18" charset="0"/>
            </a:endParaRPr>
          </a:p>
        </p:txBody>
      </p:sp>
      <p:graphicFrame>
        <p:nvGraphicFramePr>
          <p:cNvPr id="9" name="Table 8">
            <a:extLst>
              <a:ext uri="{FF2B5EF4-FFF2-40B4-BE49-F238E27FC236}">
                <a16:creationId xmlns:a16="http://schemas.microsoft.com/office/drawing/2014/main" id="{A9E3E79E-D688-AA0F-F281-946F968B895D}"/>
              </a:ext>
            </a:extLst>
          </p:cNvPr>
          <p:cNvGraphicFramePr>
            <a:graphicFrameLocks noGrp="1"/>
          </p:cNvGraphicFramePr>
          <p:nvPr>
            <p:extLst>
              <p:ext uri="{D42A27DB-BD31-4B8C-83A1-F6EECF244321}">
                <p14:modId xmlns:p14="http://schemas.microsoft.com/office/powerpoint/2010/main" val="2187705910"/>
              </p:ext>
            </p:extLst>
          </p:nvPr>
        </p:nvGraphicFramePr>
        <p:xfrm>
          <a:off x="791594" y="3611991"/>
          <a:ext cx="6440487" cy="2201102"/>
        </p:xfrm>
        <a:graphic>
          <a:graphicData uri="http://schemas.openxmlformats.org/drawingml/2006/table">
            <a:tbl>
              <a:tblPr firstRow="1" firstCol="1" lastRow="1" lastCol="1" bandRow="1" bandCol="1">
                <a:tableStyleId>{5940675A-B579-460E-94D1-54222C63F5DA}</a:tableStyleId>
              </a:tblPr>
              <a:tblGrid>
                <a:gridCol w="6440487">
                  <a:extLst>
                    <a:ext uri="{9D8B030D-6E8A-4147-A177-3AD203B41FA5}">
                      <a16:colId xmlns:a16="http://schemas.microsoft.com/office/drawing/2014/main" val="3347948322"/>
                    </a:ext>
                  </a:extLst>
                </a:gridCol>
              </a:tblGrid>
              <a:tr h="183425">
                <a:tc>
                  <a:txBody>
                    <a:bodyPr/>
                    <a:lstStyle/>
                    <a:p>
                      <a:pPr algn="just">
                        <a:spcBef>
                          <a:spcPts val="400"/>
                        </a:spcBef>
                        <a:spcAft>
                          <a:spcPts val="400"/>
                        </a:spcAft>
                      </a:pPr>
                      <a:r>
                        <a:rPr lang="en-GB" sz="850" b="0" cap="none" spc="0" dirty="0">
                          <a:ln>
                            <a:noFill/>
                          </a:ln>
                          <a:solidFill>
                            <a:schemeClr val="tx1"/>
                          </a:solidFill>
                          <a:effectLst/>
                          <a:latin typeface="Helvetica" pitchFamily="2" charset="0"/>
                        </a:rPr>
                        <a:t>I have read and understood the experiment information.</a:t>
                      </a:r>
                      <a:endParaRPr lang="en-CA" sz="850" b="0" cap="none" spc="0" dirty="0">
                        <a:ln>
                          <a:noFill/>
                        </a:ln>
                        <a:solidFill>
                          <a:schemeClr val="tx1"/>
                        </a:solidFill>
                        <a:effectLst/>
                        <a:latin typeface="Helvetica" pitchFamily="2" charset="0"/>
                        <a:ea typeface="Times New Roman" panose="02020603050405020304" pitchFamily="18" charset="0"/>
                      </a:endParaRPr>
                    </a:p>
                  </a:txBody>
                  <a:tcPr marL="64590" marR="64590" marT="0" marB="0" anchor="ctr"/>
                </a:tc>
                <a:extLst>
                  <a:ext uri="{0D108BD9-81ED-4DB2-BD59-A6C34878D82A}">
                    <a16:rowId xmlns:a16="http://schemas.microsoft.com/office/drawing/2014/main" val="3266079351"/>
                  </a:ext>
                </a:extLst>
              </a:tr>
              <a:tr h="183425">
                <a:tc>
                  <a:txBody>
                    <a:bodyPr/>
                    <a:lstStyle/>
                    <a:p>
                      <a:pPr algn="just">
                        <a:spcBef>
                          <a:spcPts val="400"/>
                        </a:spcBef>
                        <a:spcAft>
                          <a:spcPts val="400"/>
                        </a:spcAft>
                      </a:pPr>
                      <a:r>
                        <a:rPr lang="en-GB" sz="850" b="0" cap="none" spc="0" dirty="0">
                          <a:ln>
                            <a:noFill/>
                          </a:ln>
                          <a:solidFill>
                            <a:schemeClr val="tx1"/>
                          </a:solidFill>
                          <a:effectLst/>
                          <a:latin typeface="Helvetica" pitchFamily="2" charset="0"/>
                        </a:rPr>
                        <a:t>I have been given the opportunity to ask questions about the study.</a:t>
                      </a:r>
                      <a:endParaRPr lang="en-CA" sz="850" b="0" cap="none" spc="0" dirty="0">
                        <a:ln>
                          <a:noFill/>
                        </a:ln>
                        <a:solidFill>
                          <a:schemeClr val="tx1"/>
                        </a:solidFill>
                        <a:effectLst/>
                        <a:latin typeface="Helvetica" pitchFamily="2" charset="0"/>
                        <a:ea typeface="Times New Roman" panose="02020603050405020304" pitchFamily="18" charset="0"/>
                      </a:endParaRPr>
                    </a:p>
                  </a:txBody>
                  <a:tcPr marL="64590" marR="64590" marT="0" marB="0" anchor="ctr"/>
                </a:tc>
                <a:extLst>
                  <a:ext uri="{0D108BD9-81ED-4DB2-BD59-A6C34878D82A}">
                    <a16:rowId xmlns:a16="http://schemas.microsoft.com/office/drawing/2014/main" val="283682280"/>
                  </a:ext>
                </a:extLst>
              </a:tr>
              <a:tr h="183425">
                <a:tc>
                  <a:txBody>
                    <a:bodyPr/>
                    <a:lstStyle/>
                    <a:p>
                      <a:pPr algn="just">
                        <a:spcBef>
                          <a:spcPts val="400"/>
                        </a:spcBef>
                        <a:spcAft>
                          <a:spcPts val="400"/>
                        </a:spcAft>
                      </a:pPr>
                      <a:r>
                        <a:rPr lang="en-GB" sz="850" b="0" cap="none" spc="0" dirty="0">
                          <a:ln>
                            <a:noFill/>
                          </a:ln>
                          <a:solidFill>
                            <a:schemeClr val="tx1"/>
                          </a:solidFill>
                          <a:effectLst/>
                          <a:latin typeface="Helvetica" pitchFamily="2" charset="0"/>
                        </a:rPr>
                        <a:t>I have had my questions answered satisfactorily.</a:t>
                      </a:r>
                      <a:endParaRPr lang="en-CA" sz="850" b="0" cap="none" spc="0" dirty="0">
                        <a:ln>
                          <a:noFill/>
                        </a:ln>
                        <a:solidFill>
                          <a:schemeClr val="tx1"/>
                        </a:solidFill>
                        <a:effectLst/>
                        <a:latin typeface="Helvetica" pitchFamily="2" charset="0"/>
                        <a:ea typeface="Times New Roman" panose="02020603050405020304" pitchFamily="18" charset="0"/>
                      </a:endParaRPr>
                    </a:p>
                  </a:txBody>
                  <a:tcPr marL="64590" marR="64590" marT="0" marB="0" anchor="ctr"/>
                </a:tc>
                <a:extLst>
                  <a:ext uri="{0D108BD9-81ED-4DB2-BD59-A6C34878D82A}">
                    <a16:rowId xmlns:a16="http://schemas.microsoft.com/office/drawing/2014/main" val="3284195632"/>
                  </a:ext>
                </a:extLst>
              </a:tr>
              <a:tr h="183425">
                <a:tc>
                  <a:txBody>
                    <a:bodyPr/>
                    <a:lstStyle/>
                    <a:p>
                      <a:pPr algn="just">
                        <a:spcBef>
                          <a:spcPts val="400"/>
                        </a:spcBef>
                        <a:spcAft>
                          <a:spcPts val="400"/>
                        </a:spcAft>
                      </a:pPr>
                      <a:r>
                        <a:rPr lang="en-GB" sz="850" b="0" cap="none" spc="0" dirty="0">
                          <a:ln>
                            <a:noFill/>
                          </a:ln>
                          <a:solidFill>
                            <a:schemeClr val="tx1"/>
                          </a:solidFill>
                          <a:effectLst/>
                          <a:latin typeface="Helvetica" pitchFamily="2" charset="0"/>
                        </a:rPr>
                        <a:t>I understand that I can withdraw from the study at any time without having to give an explanation.</a:t>
                      </a:r>
                      <a:endParaRPr lang="en-CA" sz="850" b="0" cap="none" spc="0" dirty="0">
                        <a:ln>
                          <a:noFill/>
                        </a:ln>
                        <a:solidFill>
                          <a:schemeClr val="tx1"/>
                        </a:solidFill>
                        <a:effectLst/>
                        <a:latin typeface="Helvetica" pitchFamily="2" charset="0"/>
                        <a:ea typeface="Times New Roman" panose="02020603050405020304" pitchFamily="18" charset="0"/>
                      </a:endParaRPr>
                    </a:p>
                  </a:txBody>
                  <a:tcPr marL="64590" marR="64590" marT="0" marB="0" anchor="ctr"/>
                </a:tc>
                <a:extLst>
                  <a:ext uri="{0D108BD9-81ED-4DB2-BD59-A6C34878D82A}">
                    <a16:rowId xmlns:a16="http://schemas.microsoft.com/office/drawing/2014/main" val="1161785139"/>
                  </a:ext>
                </a:extLst>
              </a:tr>
              <a:tr h="550276">
                <a:tc>
                  <a:txBody>
                    <a:bodyPr/>
                    <a:lstStyle/>
                    <a:p>
                      <a:pPr algn="just">
                        <a:spcBef>
                          <a:spcPts val="600"/>
                        </a:spcBef>
                        <a:spcAft>
                          <a:spcPts val="600"/>
                        </a:spcAft>
                      </a:pPr>
                      <a:r>
                        <a:rPr lang="en-GB" sz="850" b="0" cap="none" spc="0" dirty="0">
                          <a:ln>
                            <a:noFill/>
                          </a:ln>
                          <a:solidFill>
                            <a:schemeClr val="tx1"/>
                          </a:solidFill>
                          <a:effectLst/>
                          <a:latin typeface="Helvetica" pitchFamily="2" charset="0"/>
                        </a:rPr>
                        <a:t>I understand that my data will be confidential and that it will contain identifiable personal data but that will be stored with personal identifiers removed by the researcher and that only the researcher/supervisor will be able to decode this information as and when necessary.</a:t>
                      </a:r>
                      <a:endParaRPr lang="en-CA" sz="850" b="0" cap="none" spc="0" dirty="0">
                        <a:ln>
                          <a:noFill/>
                        </a:ln>
                        <a:solidFill>
                          <a:schemeClr val="tx1"/>
                        </a:solidFill>
                        <a:effectLst/>
                        <a:latin typeface="Helvetica" pitchFamily="2" charset="0"/>
                        <a:ea typeface="Times New Roman" panose="02020603050405020304" pitchFamily="18" charset="0"/>
                      </a:endParaRPr>
                    </a:p>
                  </a:txBody>
                  <a:tcPr marL="64590" marR="64590" marT="0" marB="0" anchor="ctr"/>
                </a:tc>
                <a:extLst>
                  <a:ext uri="{0D108BD9-81ED-4DB2-BD59-A6C34878D82A}">
                    <a16:rowId xmlns:a16="http://schemas.microsoft.com/office/drawing/2014/main" val="341724273"/>
                  </a:ext>
                </a:extLst>
              </a:tr>
              <a:tr h="550276">
                <a:tc>
                  <a:txBody>
                    <a:bodyPr/>
                    <a:lstStyle/>
                    <a:p>
                      <a:pPr algn="just">
                        <a:spcBef>
                          <a:spcPts val="400"/>
                        </a:spcBef>
                        <a:spcAft>
                          <a:spcPts val="400"/>
                        </a:spcAft>
                      </a:pPr>
                      <a:r>
                        <a:rPr lang="en-GB" sz="850" b="0" cap="none" spc="0" dirty="0">
                          <a:ln>
                            <a:noFill/>
                          </a:ln>
                          <a:solidFill>
                            <a:schemeClr val="tx1"/>
                          </a:solidFill>
                          <a:effectLst/>
                          <a:latin typeface="Helvetica" pitchFamily="2" charset="0"/>
                        </a:rPr>
                        <a:t>I agree to my data (in line with conditions outlined above) being kept by the researcher and being archived and used for further research projects / by other bona fide researchers.  I understand that this may allow other researchers to de-code the data and identify me.</a:t>
                      </a:r>
                      <a:endParaRPr lang="en-CA" sz="850" b="0" cap="none" spc="0" dirty="0">
                        <a:ln>
                          <a:noFill/>
                        </a:ln>
                        <a:solidFill>
                          <a:schemeClr val="tx1"/>
                        </a:solidFill>
                        <a:effectLst/>
                        <a:latin typeface="Helvetica" pitchFamily="2" charset="0"/>
                        <a:ea typeface="Times New Roman" panose="02020603050405020304" pitchFamily="18" charset="0"/>
                      </a:endParaRPr>
                    </a:p>
                  </a:txBody>
                  <a:tcPr marL="64590" marR="64590" marT="0" marB="0" anchor="ctr"/>
                </a:tc>
                <a:extLst>
                  <a:ext uri="{0D108BD9-81ED-4DB2-BD59-A6C34878D82A}">
                    <a16:rowId xmlns:a16="http://schemas.microsoft.com/office/drawing/2014/main" val="3334727406"/>
                  </a:ext>
                </a:extLst>
              </a:tr>
              <a:tr h="183425">
                <a:tc>
                  <a:txBody>
                    <a:bodyPr/>
                    <a:lstStyle/>
                    <a:p>
                      <a:pPr algn="just">
                        <a:spcBef>
                          <a:spcPts val="400"/>
                        </a:spcBef>
                        <a:spcAft>
                          <a:spcPts val="400"/>
                        </a:spcAft>
                      </a:pPr>
                      <a:r>
                        <a:rPr lang="en-GB" sz="850" b="0" cap="none" spc="0" dirty="0">
                          <a:ln>
                            <a:noFill/>
                          </a:ln>
                          <a:solidFill>
                            <a:schemeClr val="tx1"/>
                          </a:solidFill>
                          <a:effectLst/>
                          <a:latin typeface="Helvetica" pitchFamily="2" charset="0"/>
                        </a:rPr>
                        <a:t>I have been made fully aware of the potential risks associated with this research and am satisfied with the information provided.</a:t>
                      </a:r>
                      <a:endParaRPr lang="en-CA" sz="850" b="0" cap="none" spc="0" dirty="0">
                        <a:ln>
                          <a:noFill/>
                        </a:ln>
                        <a:solidFill>
                          <a:schemeClr val="tx1"/>
                        </a:solidFill>
                        <a:effectLst/>
                        <a:latin typeface="Helvetica" pitchFamily="2" charset="0"/>
                        <a:ea typeface="Times New Roman" panose="02020603050405020304" pitchFamily="18" charset="0"/>
                      </a:endParaRPr>
                    </a:p>
                  </a:txBody>
                  <a:tcPr marL="64590" marR="64590" marT="0" marB="0" anchor="ctr"/>
                </a:tc>
                <a:extLst>
                  <a:ext uri="{0D108BD9-81ED-4DB2-BD59-A6C34878D82A}">
                    <a16:rowId xmlns:a16="http://schemas.microsoft.com/office/drawing/2014/main" val="1089487662"/>
                  </a:ext>
                </a:extLst>
              </a:tr>
              <a:tr h="183425">
                <a:tc>
                  <a:txBody>
                    <a:bodyPr/>
                    <a:lstStyle/>
                    <a:p>
                      <a:pPr algn="just">
                        <a:spcBef>
                          <a:spcPts val="400"/>
                        </a:spcBef>
                        <a:spcAft>
                          <a:spcPts val="400"/>
                        </a:spcAft>
                      </a:pPr>
                      <a:r>
                        <a:rPr lang="en-GB" sz="850" b="0" cap="none" spc="0" dirty="0">
                          <a:ln>
                            <a:noFill/>
                          </a:ln>
                          <a:solidFill>
                            <a:schemeClr val="tx1"/>
                          </a:solidFill>
                          <a:effectLst/>
                          <a:latin typeface="Helvetica" pitchFamily="2" charset="0"/>
                        </a:rPr>
                        <a:t>I agree to take part in the study</a:t>
                      </a:r>
                      <a:endParaRPr lang="en-CA" sz="850" b="0" cap="none" spc="0" dirty="0">
                        <a:ln>
                          <a:noFill/>
                        </a:ln>
                        <a:solidFill>
                          <a:schemeClr val="tx1"/>
                        </a:solidFill>
                        <a:effectLst/>
                        <a:latin typeface="Helvetica" pitchFamily="2" charset="0"/>
                        <a:ea typeface="Times New Roman" panose="02020603050405020304" pitchFamily="18" charset="0"/>
                      </a:endParaRPr>
                    </a:p>
                  </a:txBody>
                  <a:tcPr marL="64590" marR="64590" marT="0" marB="0" anchor="ctr"/>
                </a:tc>
                <a:extLst>
                  <a:ext uri="{0D108BD9-81ED-4DB2-BD59-A6C34878D82A}">
                    <a16:rowId xmlns:a16="http://schemas.microsoft.com/office/drawing/2014/main" val="2855929245"/>
                  </a:ext>
                </a:extLst>
              </a:tr>
            </a:tbl>
          </a:graphicData>
        </a:graphic>
      </p:graphicFrame>
      <p:sp>
        <p:nvSpPr>
          <p:cNvPr id="11" name="TextBox 10">
            <a:extLst>
              <a:ext uri="{FF2B5EF4-FFF2-40B4-BE49-F238E27FC236}">
                <a16:creationId xmlns:a16="http://schemas.microsoft.com/office/drawing/2014/main" id="{0CC0DC25-A1CC-E14C-1575-60C77CD2DF3A}"/>
              </a:ext>
            </a:extLst>
          </p:cNvPr>
          <p:cNvSpPr txBox="1"/>
          <p:nvPr/>
        </p:nvSpPr>
        <p:spPr>
          <a:xfrm>
            <a:off x="791594" y="3390857"/>
            <a:ext cx="6440487" cy="223138"/>
          </a:xfrm>
          <a:prstGeom prst="rect">
            <a:avLst/>
          </a:prstGeom>
          <a:noFill/>
        </p:spPr>
        <p:txBody>
          <a:bodyPr wrap="square">
            <a:spAutoFit/>
          </a:bodyPr>
          <a:lstStyle/>
          <a:p>
            <a:pPr marL="0" indent="0" algn="just">
              <a:buNone/>
            </a:pPr>
            <a:r>
              <a:rPr lang="en-GB" sz="850" dirty="0">
                <a:effectLst/>
                <a:latin typeface="Helvetica" pitchFamily="2" charset="0"/>
                <a:ea typeface="Times New Roman" panose="02020603050405020304" pitchFamily="18" charset="0"/>
                <a:cs typeface="Arial" panose="020B0604020202020204" pitchFamily="34" charset="0"/>
              </a:rPr>
              <a:t>Please </a:t>
            </a:r>
            <a:r>
              <a:rPr lang="en-GB" sz="850" dirty="0">
                <a:latin typeface="Helvetica" pitchFamily="2" charset="0"/>
                <a:ea typeface="Times New Roman" panose="02020603050405020304" pitchFamily="18" charset="0"/>
                <a:cs typeface="Arial" panose="020B0604020202020204" pitchFamily="34" charset="0"/>
              </a:rPr>
              <a:t>read</a:t>
            </a:r>
            <a:r>
              <a:rPr lang="en-GB" sz="850" dirty="0">
                <a:effectLst/>
                <a:latin typeface="Helvetica" pitchFamily="2" charset="0"/>
                <a:ea typeface="Times New Roman" panose="02020603050405020304" pitchFamily="18" charset="0"/>
                <a:cs typeface="Arial" panose="020B0604020202020204" pitchFamily="34" charset="0"/>
              </a:rPr>
              <a:t> each statement concerning the collection and use of the research data. By clicking </a:t>
            </a:r>
            <a:r>
              <a:rPr lang="en-GB" sz="850" b="1" dirty="0">
                <a:effectLst/>
                <a:latin typeface="Helvetica" pitchFamily="2" charset="0"/>
                <a:ea typeface="Times New Roman" panose="02020603050405020304" pitchFamily="18" charset="0"/>
                <a:cs typeface="Arial" panose="020B0604020202020204" pitchFamily="34" charset="0"/>
              </a:rPr>
              <a:t>‘I Consent’ </a:t>
            </a:r>
            <a:r>
              <a:rPr lang="en-GB" sz="850" dirty="0">
                <a:effectLst/>
                <a:latin typeface="Helvetica" pitchFamily="2" charset="0"/>
                <a:ea typeface="Times New Roman" panose="02020603050405020304" pitchFamily="18" charset="0"/>
                <a:cs typeface="Arial" panose="020B0604020202020204" pitchFamily="34" charset="0"/>
              </a:rPr>
              <a:t>you confirm:</a:t>
            </a:r>
            <a:endParaRPr lang="en-CA" sz="850" dirty="0">
              <a:effectLst/>
              <a:latin typeface="Helvetica" pitchFamily="2" charset="0"/>
              <a:ea typeface="Times New Roman" panose="02020603050405020304" pitchFamily="18" charset="0"/>
            </a:endParaRPr>
          </a:p>
        </p:txBody>
      </p:sp>
      <p:sp>
        <p:nvSpPr>
          <p:cNvPr id="12" name="Rounded Rectangle 11">
            <a:extLst>
              <a:ext uri="{FF2B5EF4-FFF2-40B4-BE49-F238E27FC236}">
                <a16:creationId xmlns:a16="http://schemas.microsoft.com/office/drawing/2014/main" id="{1A4E9DEE-0C07-9C20-9B38-C9DCA10EB2AE}"/>
              </a:ext>
            </a:extLst>
          </p:cNvPr>
          <p:cNvSpPr/>
          <p:nvPr/>
        </p:nvSpPr>
        <p:spPr>
          <a:xfrm>
            <a:off x="5693213" y="6299058"/>
            <a:ext cx="1538868" cy="3531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ln w="0"/>
                <a:solidFill>
                  <a:schemeClr val="tx1"/>
                </a:solidFill>
                <a:effectLst>
                  <a:outerShdw blurRad="38100" dist="19050" dir="2700000" algn="tl" rotWithShape="0">
                    <a:schemeClr val="dk1">
                      <a:alpha val="40000"/>
                    </a:schemeClr>
                  </a:outerShdw>
                </a:effectLst>
              </a:rPr>
              <a:t>I Consent</a:t>
            </a:r>
            <a:endParaRPr lang="en-CA" sz="1400" dirty="0"/>
          </a:p>
        </p:txBody>
      </p:sp>
    </p:spTree>
    <p:extLst>
      <p:ext uri="{BB962C8B-B14F-4D97-AF65-F5344CB8AC3E}">
        <p14:creationId xmlns:p14="http://schemas.microsoft.com/office/powerpoint/2010/main" val="1864686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E7C4DE-5F91-C488-CBC0-8D1F530831ED}"/>
              </a:ext>
            </a:extLst>
          </p:cNvPr>
          <p:cNvSpPr>
            <a:spLocks noGrp="1"/>
          </p:cNvSpPr>
          <p:nvPr>
            <p:ph type="title"/>
          </p:nvPr>
        </p:nvSpPr>
        <p:spPr/>
        <p:txBody>
          <a:bodyPr/>
          <a:lstStyle/>
          <a:p>
            <a:r>
              <a:rPr lang="en-CA" dirty="0"/>
              <a:t>GET READY</a:t>
            </a:r>
          </a:p>
        </p:txBody>
      </p:sp>
      <p:sp>
        <p:nvSpPr>
          <p:cNvPr id="5" name="Content Placeholder 4">
            <a:extLst>
              <a:ext uri="{FF2B5EF4-FFF2-40B4-BE49-F238E27FC236}">
                <a16:creationId xmlns:a16="http://schemas.microsoft.com/office/drawing/2014/main" id="{A552A752-68CA-2092-841A-BADBC33251B9}"/>
              </a:ext>
            </a:extLst>
          </p:cNvPr>
          <p:cNvSpPr>
            <a:spLocks noGrp="1"/>
          </p:cNvSpPr>
          <p:nvPr>
            <p:ph type="body" idx="1"/>
          </p:nvPr>
        </p:nvSpPr>
        <p:spPr/>
        <p:txBody>
          <a:bodyPr/>
          <a:lstStyle/>
          <a:p>
            <a:r>
              <a:rPr lang="en-CA" dirty="0">
                <a:solidFill>
                  <a:schemeClr val="tx1"/>
                </a:solidFill>
              </a:rPr>
              <a:t>CLICK WHEN YOU ARE READY TO START THE FIRST ROUND…</a:t>
            </a:r>
          </a:p>
        </p:txBody>
      </p:sp>
    </p:spTree>
    <p:extLst>
      <p:ext uri="{BB962C8B-B14F-4D97-AF65-F5344CB8AC3E}">
        <p14:creationId xmlns:p14="http://schemas.microsoft.com/office/powerpoint/2010/main" val="1044655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E7C4DE-5F91-C488-CBC0-8D1F530831ED}"/>
              </a:ext>
            </a:extLst>
          </p:cNvPr>
          <p:cNvSpPr>
            <a:spLocks noGrp="1"/>
          </p:cNvSpPr>
          <p:nvPr>
            <p:ph type="title"/>
          </p:nvPr>
        </p:nvSpPr>
        <p:spPr/>
        <p:txBody>
          <a:bodyPr/>
          <a:lstStyle/>
          <a:p>
            <a:r>
              <a:rPr lang="en-CA" dirty="0"/>
              <a:t>Pause</a:t>
            </a:r>
          </a:p>
        </p:txBody>
      </p:sp>
      <p:sp>
        <p:nvSpPr>
          <p:cNvPr id="5" name="Content Placeholder 4">
            <a:extLst>
              <a:ext uri="{FF2B5EF4-FFF2-40B4-BE49-F238E27FC236}">
                <a16:creationId xmlns:a16="http://schemas.microsoft.com/office/drawing/2014/main" id="{A552A752-68CA-2092-841A-BADBC33251B9}"/>
              </a:ext>
            </a:extLst>
          </p:cNvPr>
          <p:cNvSpPr>
            <a:spLocks noGrp="1"/>
          </p:cNvSpPr>
          <p:nvPr>
            <p:ph type="body" idx="1"/>
          </p:nvPr>
        </p:nvSpPr>
        <p:spPr/>
        <p:txBody>
          <a:bodyPr/>
          <a:lstStyle/>
          <a:p>
            <a:r>
              <a:rPr lang="en-CA" dirty="0">
                <a:solidFill>
                  <a:schemeClr val="tx1"/>
                </a:solidFill>
              </a:rPr>
              <a:t>CLICK WHEN YOU ARE READY TO START THE NEXT ROUND…</a:t>
            </a:r>
          </a:p>
        </p:txBody>
      </p:sp>
    </p:spTree>
    <p:extLst>
      <p:ext uri="{BB962C8B-B14F-4D97-AF65-F5344CB8AC3E}">
        <p14:creationId xmlns:p14="http://schemas.microsoft.com/office/powerpoint/2010/main" val="3089981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E7C4DE-5F91-C488-CBC0-8D1F530831ED}"/>
              </a:ext>
            </a:extLst>
          </p:cNvPr>
          <p:cNvSpPr>
            <a:spLocks noGrp="1"/>
          </p:cNvSpPr>
          <p:nvPr>
            <p:ph type="title"/>
          </p:nvPr>
        </p:nvSpPr>
        <p:spPr/>
        <p:txBody>
          <a:bodyPr/>
          <a:lstStyle/>
          <a:p>
            <a:r>
              <a:rPr lang="en-CA" dirty="0"/>
              <a:t>GREAT JOB!</a:t>
            </a:r>
          </a:p>
        </p:txBody>
      </p:sp>
      <p:sp>
        <p:nvSpPr>
          <p:cNvPr id="5" name="Content Placeholder 4">
            <a:extLst>
              <a:ext uri="{FF2B5EF4-FFF2-40B4-BE49-F238E27FC236}">
                <a16:creationId xmlns:a16="http://schemas.microsoft.com/office/drawing/2014/main" id="{A552A752-68CA-2092-841A-BADBC33251B9}"/>
              </a:ext>
            </a:extLst>
          </p:cNvPr>
          <p:cNvSpPr>
            <a:spLocks noGrp="1"/>
          </p:cNvSpPr>
          <p:nvPr>
            <p:ph type="body" idx="1"/>
          </p:nvPr>
        </p:nvSpPr>
        <p:spPr/>
        <p:txBody>
          <a:bodyPr/>
          <a:lstStyle/>
          <a:p>
            <a:r>
              <a:rPr lang="en-CA" dirty="0">
                <a:solidFill>
                  <a:schemeClr val="tx1"/>
                </a:solidFill>
              </a:rPr>
              <a:t>You FINISHED THE FINAL ROUND, CLICK TO GO TO THE DEBRIEF.</a:t>
            </a:r>
          </a:p>
        </p:txBody>
      </p:sp>
    </p:spTree>
    <p:extLst>
      <p:ext uri="{BB962C8B-B14F-4D97-AF65-F5344CB8AC3E}">
        <p14:creationId xmlns:p14="http://schemas.microsoft.com/office/powerpoint/2010/main" val="1722398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4F30E-29D6-3FDD-B2D7-DD2DECF52F58}"/>
              </a:ext>
            </a:extLst>
          </p:cNvPr>
          <p:cNvSpPr>
            <a:spLocks noGrp="1"/>
          </p:cNvSpPr>
          <p:nvPr>
            <p:ph type="title"/>
          </p:nvPr>
        </p:nvSpPr>
        <p:spPr/>
        <p:txBody>
          <a:bodyPr>
            <a:normAutofit/>
          </a:bodyPr>
          <a:lstStyle/>
          <a:p>
            <a:r>
              <a:rPr lang="en-CA" sz="4000" dirty="0"/>
              <a:t>debrief</a:t>
            </a:r>
          </a:p>
        </p:txBody>
      </p:sp>
      <p:sp>
        <p:nvSpPr>
          <p:cNvPr id="5" name="Content Placeholder 4">
            <a:extLst>
              <a:ext uri="{FF2B5EF4-FFF2-40B4-BE49-F238E27FC236}">
                <a16:creationId xmlns:a16="http://schemas.microsoft.com/office/drawing/2014/main" id="{A552A752-68CA-2092-841A-BADBC33251B9}"/>
              </a:ext>
            </a:extLst>
          </p:cNvPr>
          <p:cNvSpPr>
            <a:spLocks noGrp="1"/>
          </p:cNvSpPr>
          <p:nvPr>
            <p:ph idx="1"/>
          </p:nvPr>
        </p:nvSpPr>
        <p:spPr>
          <a:xfrm>
            <a:off x="792077" y="1023186"/>
            <a:ext cx="6440970" cy="2316510"/>
          </a:xfrm>
        </p:spPr>
        <p:txBody>
          <a:bodyPr>
            <a:noAutofit/>
          </a:bodyPr>
          <a:lstStyle/>
          <a:p>
            <a:pPr marL="0" indent="0" algn="just">
              <a:buNone/>
            </a:pPr>
            <a:r>
              <a:rPr lang="en-US" sz="850" dirty="0">
                <a:latin typeface="Helvetica" pitchFamily="2" charset="0"/>
                <a:ea typeface="Times New Roman" panose="02020603050405020304" pitchFamily="18" charset="0"/>
                <a:cs typeface="Arial" panose="020B0604020202020204" pitchFamily="34" charset="0"/>
              </a:rPr>
              <a:t>Thank you for taking part in this psychology experiment on cognitive performance.</a:t>
            </a:r>
          </a:p>
          <a:p>
            <a:pPr marL="0" indent="0" algn="just">
              <a:buNone/>
            </a:pPr>
            <a:r>
              <a:rPr lang="en-US" sz="850" b="1" dirty="0">
                <a:latin typeface="Helvetica" pitchFamily="2" charset="0"/>
                <a:ea typeface="Times New Roman" panose="02020603050405020304" pitchFamily="18" charset="0"/>
                <a:cs typeface="Arial" panose="020B0604020202020204" pitchFamily="34" charset="0"/>
              </a:rPr>
              <a:t>Nature of Project</a:t>
            </a:r>
          </a:p>
          <a:p>
            <a:pPr marL="0" indent="0" algn="just">
              <a:buNone/>
            </a:pPr>
            <a:r>
              <a:rPr lang="en-US" sz="850" dirty="0">
                <a:latin typeface="Helvetica" pitchFamily="2" charset="0"/>
                <a:ea typeface="Times New Roman" panose="02020603050405020304" pitchFamily="18" charset="0"/>
                <a:cs typeface="Arial" panose="020B0604020202020204" pitchFamily="34" charset="0"/>
              </a:rPr>
              <a:t>During 4 rounds you listened to musical compositions with different tempo and lyrics, and one extra round in silence. Each round lasted 60 seconds and you were given arithmetic tests to solve them and find the correct answer in multiple choice.</a:t>
            </a:r>
          </a:p>
          <a:p>
            <a:pPr marL="0" indent="0" algn="just">
              <a:buNone/>
            </a:pPr>
            <a:r>
              <a:rPr lang="en-US" sz="850" dirty="0">
                <a:latin typeface="Helvetica" pitchFamily="2" charset="0"/>
                <a:ea typeface="Times New Roman" panose="02020603050405020304" pitchFamily="18" charset="0"/>
                <a:cs typeface="Arial" panose="020B0604020202020204" pitchFamily="34" charset="0"/>
              </a:rPr>
              <a:t>Some studies show that listening to music improves cognitive skills such as fluency, working memory, and recognition memory among others. Music distracts people from pain and fatigue, elevates mood, increases endurance, reduces perceived effort and may even promote metabolic efficiency. When listening to music, people run farther, bike longer and swim faster than usual —often without </a:t>
            </a:r>
            <a:r>
              <a:rPr lang="en-US" sz="850" dirty="0" err="1">
                <a:latin typeface="Helvetica" pitchFamily="2" charset="0"/>
                <a:ea typeface="Times New Roman" panose="02020603050405020304" pitchFamily="18" charset="0"/>
                <a:cs typeface="Arial" panose="020B0604020202020204" pitchFamily="34" charset="0"/>
              </a:rPr>
              <a:t>realising</a:t>
            </a:r>
            <a:r>
              <a:rPr lang="en-US" sz="850" dirty="0">
                <a:latin typeface="Helvetica" pitchFamily="2" charset="0"/>
                <a:ea typeface="Times New Roman" panose="02020603050405020304" pitchFamily="18" charset="0"/>
                <a:cs typeface="Arial" panose="020B0604020202020204" pitchFamily="34" charset="0"/>
              </a:rPr>
              <a:t> it. </a:t>
            </a:r>
          </a:p>
          <a:p>
            <a:pPr marL="0" indent="0" algn="just">
              <a:buNone/>
            </a:pPr>
            <a:r>
              <a:rPr lang="en-US" sz="850" dirty="0">
                <a:latin typeface="Helvetica" pitchFamily="2" charset="0"/>
                <a:ea typeface="Times New Roman" panose="02020603050405020304" pitchFamily="18" charset="0"/>
                <a:cs typeface="Arial" panose="020B0604020202020204" pitchFamily="34" charset="0"/>
              </a:rPr>
              <a:t>Neurologists have long known that there were areas of the brain specifically dedicated to processing music, and with the advent of advanced brain imaging technology, they’ve discovered that music’s reach is far more extensive than previously believed. When we listen to music, sound vibrations in the ear are converted to neural messages and transmitted to the thalamus, the brain’s “sensory relay station.” After reaching the thalamus, sound information is passed to the auditory cortex and instantaneously broken down into many different elements including, but not limited to, timing, pitch, and timbre (tone).</a:t>
            </a:r>
          </a:p>
          <a:p>
            <a:pPr marL="0" indent="0" algn="just">
              <a:buNone/>
            </a:pPr>
            <a:r>
              <a:rPr lang="en-US" sz="850" dirty="0">
                <a:latin typeface="Helvetica" pitchFamily="2" charset="0"/>
                <a:ea typeface="Times New Roman" panose="02020603050405020304" pitchFamily="18" charset="0"/>
                <a:cs typeface="Arial" panose="020B0604020202020204" pitchFamily="34" charset="0"/>
              </a:rPr>
              <a:t>Your data will help us to better understand the impact of different genres of music played on cognitive performance. All your data will be labeled anonymously and is likely to be published anonymously in a scientific journal.</a:t>
            </a:r>
          </a:p>
          <a:p>
            <a:pPr marL="0" indent="0" algn="just">
              <a:buNone/>
            </a:pPr>
            <a:r>
              <a:rPr lang="en-US" sz="850" dirty="0">
                <a:latin typeface="Helvetica" pitchFamily="2" charset="0"/>
                <a:ea typeface="Times New Roman" panose="02020603050405020304" pitchFamily="18" charset="0"/>
                <a:cs typeface="Arial" panose="020B0604020202020204" pitchFamily="34" charset="0"/>
              </a:rPr>
              <a:t>If you have any questions do not hesitate to contact the experimenter or any member of the research group.</a:t>
            </a:r>
          </a:p>
        </p:txBody>
      </p:sp>
      <p:sp>
        <p:nvSpPr>
          <p:cNvPr id="13" name="Content Placeholder 4">
            <a:extLst>
              <a:ext uri="{FF2B5EF4-FFF2-40B4-BE49-F238E27FC236}">
                <a16:creationId xmlns:a16="http://schemas.microsoft.com/office/drawing/2014/main" id="{E10D5C1E-BBF5-43C4-869E-D1F20FC08227}"/>
              </a:ext>
            </a:extLst>
          </p:cNvPr>
          <p:cNvSpPr txBox="1">
            <a:spLocks/>
          </p:cNvSpPr>
          <p:nvPr/>
        </p:nvSpPr>
        <p:spPr>
          <a:xfrm>
            <a:off x="792077" y="3888450"/>
            <a:ext cx="6440970" cy="2316510"/>
          </a:xfrm>
          <a:prstGeom prst="rect">
            <a:avLst/>
          </a:prstGeom>
        </p:spPr>
        <p:txBody>
          <a:bodyPr vert="horz" lIns="91440" tIns="45720" rIns="91440" bIns="45720" rtlCol="0">
            <a:noAutofit/>
          </a:bodyPr>
          <a:lstStyle>
            <a:lvl1pPr marL="192893" indent="-192893" algn="l" defTabSz="578678" rtl="0" eaLnBrk="1" latinLnBrk="0" hangingPunct="1">
              <a:lnSpc>
                <a:spcPct val="110000"/>
              </a:lnSpc>
              <a:spcBef>
                <a:spcPts val="591"/>
              </a:spcBef>
              <a:buClr>
                <a:schemeClr val="tx2"/>
              </a:buClr>
              <a:buFont typeface="Arial" panose="020B0604020202020204" pitchFamily="34" charset="0"/>
              <a:buChar char="•"/>
              <a:defRPr sz="2400" kern="1200">
                <a:solidFill>
                  <a:schemeClr val="tx1"/>
                </a:solidFill>
                <a:latin typeface="+mn-lt"/>
                <a:ea typeface="+mn-ea"/>
                <a:cs typeface="+mn-cs"/>
              </a:defRPr>
            </a:lvl1pPr>
            <a:lvl2pPr marL="578678" indent="-192893" algn="l" defTabSz="578678" rtl="0" eaLnBrk="1" latinLnBrk="0" hangingPunct="1">
              <a:lnSpc>
                <a:spcPct val="110000"/>
              </a:lnSpc>
              <a:spcBef>
                <a:spcPts val="591"/>
              </a:spcBef>
              <a:buClr>
                <a:schemeClr val="tx2"/>
              </a:buClr>
              <a:buFont typeface="Gill Sans MT" panose="020B0502020104020203" pitchFamily="34" charset="0"/>
              <a:buChar char="–"/>
              <a:defRPr sz="2000" kern="1200">
                <a:solidFill>
                  <a:schemeClr val="tx1"/>
                </a:solidFill>
                <a:latin typeface="+mn-lt"/>
                <a:ea typeface="+mn-ea"/>
                <a:cs typeface="+mn-cs"/>
              </a:defRPr>
            </a:lvl2pPr>
            <a:lvl3pPr marL="964463" indent="-192893" algn="l" defTabSz="578678" rtl="0" eaLnBrk="1" latinLnBrk="0" hangingPunct="1">
              <a:lnSpc>
                <a:spcPct val="110000"/>
              </a:lnSpc>
              <a:spcBef>
                <a:spcPts val="591"/>
              </a:spcBef>
              <a:buClr>
                <a:schemeClr val="tx2"/>
              </a:buClr>
              <a:buFont typeface="Arial" panose="020B0604020202020204" pitchFamily="34" charset="0"/>
              <a:buChar char="•"/>
              <a:defRPr sz="1800" kern="1200">
                <a:solidFill>
                  <a:schemeClr val="tx1"/>
                </a:solidFill>
                <a:latin typeface="+mn-lt"/>
                <a:ea typeface="+mn-ea"/>
                <a:cs typeface="+mn-cs"/>
              </a:defRPr>
            </a:lvl3pPr>
            <a:lvl4pPr marL="1350249" indent="-192893" algn="l" defTabSz="578678" rtl="0" eaLnBrk="1" latinLnBrk="0" hangingPunct="1">
              <a:lnSpc>
                <a:spcPct val="110000"/>
              </a:lnSpc>
              <a:spcBef>
                <a:spcPts val="591"/>
              </a:spcBef>
              <a:buClr>
                <a:schemeClr val="tx2"/>
              </a:buClr>
              <a:buFont typeface="Gill Sans MT" panose="020B0502020104020203" pitchFamily="34" charset="0"/>
              <a:buChar char="–"/>
              <a:defRPr sz="1600" kern="1200">
                <a:solidFill>
                  <a:schemeClr val="tx1"/>
                </a:solidFill>
                <a:latin typeface="+mn-lt"/>
                <a:ea typeface="+mn-ea"/>
                <a:cs typeface="+mn-cs"/>
              </a:defRPr>
            </a:lvl4pPr>
            <a:lvl5pPr marL="1736034" indent="-192893" algn="l" defTabSz="578678" rtl="0" eaLnBrk="1" latinLnBrk="0" hangingPunct="1">
              <a:lnSpc>
                <a:spcPct val="110000"/>
              </a:lnSpc>
              <a:spcBef>
                <a:spcPts val="591"/>
              </a:spcBef>
              <a:buClr>
                <a:schemeClr val="tx2"/>
              </a:buClr>
              <a:buFont typeface="Arial" panose="020B0604020202020204" pitchFamily="34" charset="0"/>
              <a:buChar char="•"/>
              <a:defRPr sz="1600" kern="1200">
                <a:solidFill>
                  <a:schemeClr val="tx1"/>
                </a:solidFill>
                <a:latin typeface="+mn-lt"/>
                <a:ea typeface="+mn-ea"/>
                <a:cs typeface="+mn-cs"/>
              </a:defRPr>
            </a:lvl5pPr>
            <a:lvl6pPr marL="2121819" indent="-192893" algn="l" defTabSz="578678" rtl="0" eaLnBrk="1" latinLnBrk="0" hangingPunct="1">
              <a:lnSpc>
                <a:spcPct val="110000"/>
              </a:lnSpc>
              <a:spcBef>
                <a:spcPts val="591"/>
              </a:spcBef>
              <a:buClr>
                <a:schemeClr val="tx2"/>
              </a:buClr>
              <a:buFont typeface="Gill Sans MT" panose="020B0502020104020203" pitchFamily="34" charset="0"/>
              <a:buChar char="–"/>
              <a:defRPr sz="1181" kern="1200">
                <a:solidFill>
                  <a:schemeClr val="tx1">
                    <a:lumMod val="65000"/>
                    <a:lumOff val="35000"/>
                  </a:schemeClr>
                </a:solidFill>
                <a:latin typeface="+mn-lt"/>
                <a:ea typeface="+mn-ea"/>
                <a:cs typeface="+mn-cs"/>
              </a:defRPr>
            </a:lvl6pPr>
            <a:lvl7pPr marL="2507605" indent="-192893" algn="l" defTabSz="578678" rtl="0" eaLnBrk="1" latinLnBrk="0" hangingPunct="1">
              <a:lnSpc>
                <a:spcPct val="110000"/>
              </a:lnSpc>
              <a:spcBef>
                <a:spcPts val="591"/>
              </a:spcBef>
              <a:buClr>
                <a:schemeClr val="tx2"/>
              </a:buClr>
              <a:buFont typeface="Arial" panose="020B0604020202020204" pitchFamily="34" charset="0"/>
              <a:buChar char="•"/>
              <a:defRPr sz="1181" kern="1200">
                <a:solidFill>
                  <a:schemeClr val="tx1">
                    <a:lumMod val="65000"/>
                    <a:lumOff val="35000"/>
                  </a:schemeClr>
                </a:solidFill>
                <a:latin typeface="+mn-lt"/>
                <a:ea typeface="+mn-ea"/>
                <a:cs typeface="+mn-cs"/>
              </a:defRPr>
            </a:lvl7pPr>
            <a:lvl8pPr marL="2893390" indent="-192893" algn="l" defTabSz="578678" rtl="0" eaLnBrk="1" latinLnBrk="0" hangingPunct="1">
              <a:lnSpc>
                <a:spcPct val="110000"/>
              </a:lnSpc>
              <a:spcBef>
                <a:spcPts val="591"/>
              </a:spcBef>
              <a:buClr>
                <a:schemeClr val="tx2"/>
              </a:buClr>
              <a:buFont typeface="Gill Sans MT" panose="020B0502020104020203" pitchFamily="34" charset="0"/>
              <a:buChar char="–"/>
              <a:defRPr sz="1181" kern="1200" baseline="0">
                <a:solidFill>
                  <a:schemeClr val="tx1">
                    <a:lumMod val="65000"/>
                    <a:lumOff val="35000"/>
                  </a:schemeClr>
                </a:solidFill>
                <a:latin typeface="+mn-lt"/>
                <a:ea typeface="+mn-ea"/>
                <a:cs typeface="+mn-cs"/>
              </a:defRPr>
            </a:lvl8pPr>
            <a:lvl9pPr marL="3279176" indent="-192893" algn="l" defTabSz="578678" rtl="0" eaLnBrk="1" latinLnBrk="0" hangingPunct="1">
              <a:lnSpc>
                <a:spcPct val="110000"/>
              </a:lnSpc>
              <a:spcBef>
                <a:spcPts val="591"/>
              </a:spcBef>
              <a:buClr>
                <a:schemeClr val="tx2"/>
              </a:buClr>
              <a:buFont typeface="Arial" panose="020B0604020202020204" pitchFamily="34" charset="0"/>
              <a:buChar char="•"/>
              <a:defRPr sz="1181" kern="1200" baseline="0">
                <a:solidFill>
                  <a:schemeClr val="tx1">
                    <a:lumMod val="65000"/>
                    <a:lumOff val="35000"/>
                  </a:schemeClr>
                </a:solidFill>
                <a:latin typeface="+mn-lt"/>
                <a:ea typeface="+mn-ea"/>
                <a:cs typeface="+mn-cs"/>
              </a:defRPr>
            </a:lvl9pPr>
          </a:lstStyle>
          <a:p>
            <a:pPr marL="0" indent="0" algn="just">
              <a:buFont typeface="Arial" panose="020B0604020202020204" pitchFamily="34" charset="0"/>
              <a:buNone/>
            </a:pPr>
            <a:r>
              <a:rPr lang="en-CA" sz="850" b="1" dirty="0">
                <a:latin typeface="Helvetica" pitchFamily="2" charset="0"/>
                <a:ea typeface="Times New Roman" panose="02020603050405020304" pitchFamily="18" charset="0"/>
              </a:rPr>
              <a:t>Storage of Data</a:t>
            </a:r>
          </a:p>
          <a:p>
            <a:pPr marL="0" indent="0" algn="just">
              <a:buFont typeface="Arial" panose="020B0604020202020204" pitchFamily="34" charset="0"/>
              <a:buNone/>
            </a:pPr>
            <a:r>
              <a:rPr lang="en-US" sz="850" dirty="0">
                <a:latin typeface="Helvetica" pitchFamily="2" charset="0"/>
                <a:ea typeface="Times New Roman" panose="02020603050405020304" pitchFamily="18" charset="0"/>
              </a:rPr>
              <a:t>As outlined in the Participant Information Sheet your data will now be retained indefinitely unless you request that it be destroyed. Your data may be used for future scholarly purposes without further contact or permission if you have given permission on the Consent Form. If you no longer wish for your data to be used in this manner you are free to withdraw your consent by contacting any of the researchers.</a:t>
            </a:r>
          </a:p>
          <a:p>
            <a:pPr marL="0" indent="0" algn="just">
              <a:buFont typeface="Arial" panose="020B0604020202020204" pitchFamily="34" charset="0"/>
              <a:buNone/>
            </a:pPr>
            <a:endParaRPr lang="en-US" sz="850" dirty="0">
              <a:latin typeface="Helvetica" pitchFamily="2" charset="0"/>
              <a:ea typeface="Times New Roman" panose="02020603050405020304" pitchFamily="18" charset="0"/>
            </a:endParaRPr>
          </a:p>
          <a:p>
            <a:pPr marL="0" indent="0" algn="just">
              <a:buFont typeface="Arial" panose="020B0604020202020204" pitchFamily="34" charset="0"/>
              <a:buNone/>
            </a:pPr>
            <a:r>
              <a:rPr lang="en-US" sz="850" b="1" dirty="0">
                <a:latin typeface="Helvetica" pitchFamily="2" charset="0"/>
                <a:ea typeface="Times New Roman" panose="02020603050405020304" pitchFamily="18" charset="0"/>
              </a:rPr>
              <a:t>What should I do if I have concerns about this study?</a:t>
            </a:r>
          </a:p>
          <a:p>
            <a:pPr marL="0" indent="0" algn="just">
              <a:buFont typeface="Arial" panose="020B0604020202020204" pitchFamily="34" charset="0"/>
              <a:buNone/>
            </a:pPr>
            <a:r>
              <a:rPr lang="en-US" sz="850" dirty="0">
                <a:latin typeface="Helvetica" pitchFamily="2" charset="0"/>
                <a:ea typeface="Times New Roman" panose="02020603050405020304" pitchFamily="18" charset="0"/>
              </a:rPr>
              <a:t>Please raise your concerns with the researches listed below.</a:t>
            </a:r>
          </a:p>
          <a:p>
            <a:pPr marL="0" indent="0" algn="just">
              <a:buFont typeface="Arial" panose="020B0604020202020204" pitchFamily="34" charset="0"/>
              <a:buNone/>
            </a:pPr>
            <a:r>
              <a:rPr lang="en-US" sz="850" b="1" dirty="0">
                <a:latin typeface="Helvetica" pitchFamily="2" charset="0"/>
                <a:ea typeface="Times New Roman" panose="02020603050405020304" pitchFamily="18" charset="0"/>
              </a:rPr>
              <a:t>Contact Details</a:t>
            </a:r>
          </a:p>
          <a:p>
            <a:pPr marL="0" indent="0" algn="just">
              <a:buFont typeface="Arial" panose="020B0604020202020204" pitchFamily="34" charset="0"/>
              <a:buNone/>
            </a:pPr>
            <a:r>
              <a:rPr lang="en-US" sz="850" dirty="0">
                <a:latin typeface="Helvetica" pitchFamily="2" charset="0"/>
                <a:ea typeface="Times New Roman" panose="02020603050405020304" pitchFamily="18" charset="0"/>
              </a:rPr>
              <a:t>Researchers:</a:t>
            </a:r>
          </a:p>
          <a:p>
            <a:pPr marL="0" indent="0" algn="just">
              <a:buFont typeface="Arial" panose="020B0604020202020204" pitchFamily="34" charset="0"/>
              <a:buNone/>
            </a:pPr>
            <a:r>
              <a:rPr lang="en-US" sz="850" dirty="0">
                <a:latin typeface="Helvetica" pitchFamily="2" charset="0"/>
                <a:ea typeface="Times New Roman" panose="02020603050405020304" pitchFamily="18" charset="0"/>
              </a:rPr>
              <a:t>Contact Details:</a:t>
            </a:r>
          </a:p>
          <a:p>
            <a:pPr marL="0" indent="0" algn="just">
              <a:buFont typeface="Arial" panose="020B0604020202020204" pitchFamily="34" charset="0"/>
              <a:buNone/>
            </a:pPr>
            <a:endParaRPr lang="en-US" sz="850" dirty="0">
              <a:latin typeface="Helvetica" pitchFamily="2" charset="0"/>
              <a:ea typeface="Times New Roman" panose="02020603050405020304" pitchFamily="18" charset="0"/>
            </a:endParaRPr>
          </a:p>
          <a:p>
            <a:pPr marL="0" indent="0" algn="just">
              <a:buFont typeface="Arial" panose="020B0604020202020204" pitchFamily="34" charset="0"/>
              <a:buNone/>
            </a:pPr>
            <a:r>
              <a:rPr lang="en-US" sz="850" b="1" dirty="0">
                <a:latin typeface="Helvetica" pitchFamily="2" charset="0"/>
                <a:ea typeface="Times New Roman" panose="02020603050405020304" pitchFamily="18" charset="0"/>
              </a:rPr>
              <a:t>Thank you for your time. </a:t>
            </a:r>
          </a:p>
        </p:txBody>
      </p:sp>
    </p:spTree>
    <p:extLst>
      <p:ext uri="{BB962C8B-B14F-4D97-AF65-F5344CB8AC3E}">
        <p14:creationId xmlns:p14="http://schemas.microsoft.com/office/powerpoint/2010/main" val="301447577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74FA2832BE658479E4B65824CEEEC61" ma:contentTypeVersion="2" ma:contentTypeDescription="Create a new document." ma:contentTypeScope="" ma:versionID="de9eed5520a8b1492c4241723aca9427">
  <xsd:schema xmlns:xsd="http://www.w3.org/2001/XMLSchema" xmlns:xs="http://www.w3.org/2001/XMLSchema" xmlns:p="http://schemas.microsoft.com/office/2006/metadata/properties" xmlns:ns2="b26f7c03-d995-4503-87cc-a9f8d3c61429" targetNamespace="http://schemas.microsoft.com/office/2006/metadata/properties" ma:root="true" ma:fieldsID="94590fa369c96a97f2135f9b7b6d6ffc" ns2:_="">
    <xsd:import namespace="b26f7c03-d995-4503-87cc-a9f8d3c6142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6f7c03-d995-4503-87cc-a9f8d3c614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B956A5-EAB3-49B6-BFB0-C7BEC3DF2909}"/>
</file>

<file path=customXml/itemProps2.xml><?xml version="1.0" encoding="utf-8"?>
<ds:datastoreItem xmlns:ds="http://schemas.openxmlformats.org/officeDocument/2006/customXml" ds:itemID="{D0044C9A-3EAD-42E2-8257-0E0BDDA032AD}"/>
</file>

<file path=docProps/app.xml><?xml version="1.0" encoding="utf-8"?>
<Properties xmlns="http://schemas.openxmlformats.org/officeDocument/2006/extended-properties" xmlns:vt="http://schemas.openxmlformats.org/officeDocument/2006/docPropsVTypes">
  <Template>{E0DD187D-8A3A-934E-B4A5-08CEADF6BE86}tf10001071</Template>
  <TotalTime>243</TotalTime>
  <Words>1349</Words>
  <Application>Microsoft Macintosh PowerPoint</Application>
  <PresentationFormat>Custom</PresentationFormat>
  <Paragraphs>75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Courier New</vt:lpstr>
      <vt:lpstr>Gill Sans MT</vt:lpstr>
      <vt:lpstr>Helvetica</vt:lpstr>
      <vt:lpstr>Impact</vt:lpstr>
      <vt:lpstr>Badge</vt:lpstr>
      <vt:lpstr>Participant information</vt:lpstr>
      <vt:lpstr>Instructions</vt:lpstr>
      <vt:lpstr>Participant Consent</vt:lpstr>
      <vt:lpstr>GET READY</vt:lpstr>
      <vt:lpstr>Pause</vt:lpstr>
      <vt:lpstr>GREAT JOB!</vt:lpstr>
      <vt:lpstr>debrief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K Bunting</dc:creator>
  <cp:lastModifiedBy>A K Bunting</cp:lastModifiedBy>
  <cp:revision>22</cp:revision>
  <dcterms:created xsi:type="dcterms:W3CDTF">2022-10-17T16:36:32Z</dcterms:created>
  <dcterms:modified xsi:type="dcterms:W3CDTF">2022-10-21T10:31:49Z</dcterms:modified>
</cp:coreProperties>
</file>