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31220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r>
              <a:rPr dirty="0" sz="2400" lang="en-US"/>
              <a:t>/</a:t>
            </a:r>
            <a:r>
              <a:rPr dirty="0" sz="2400" lang="en-US"/>
              <a:t>asunm219unm219ncas2225cc11309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638640"/>
            <a:ext cx="8298746" cy="30251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2024-03-29T04:07:22Z</dcterms:created>
  <dcterms:modified xsi:type="dcterms:W3CDTF">2024-09-06T04:31:22Z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4b05d5d35b1a4212ae146ce0d1a107e7</vt:lpwstr>
  </property>
</Properties>
</file>