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4"/>
  </p:notesMasterIdLst>
  <p:sldIdLst>
    <p:sldId id="256" r:id="rId2"/>
    <p:sldId id="261" r:id="rId3"/>
    <p:sldId id="338" r:id="rId4"/>
    <p:sldId id="273" r:id="rId5"/>
    <p:sldId id="340" r:id="rId6"/>
    <p:sldId id="265" r:id="rId7"/>
    <p:sldId id="288" r:id="rId8"/>
    <p:sldId id="260" r:id="rId9"/>
    <p:sldId id="268" r:id="rId10"/>
    <p:sldId id="286" r:id="rId11"/>
    <p:sldId id="263" r:id="rId12"/>
    <p:sldId id="28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31F31B-AE70-4424-B448-49492975B5E5}">
  <a:tblStyle styleId="{4631F31B-AE70-4424-B448-49492975B5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86865d4646_0_22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86865d4646_0_22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bee2f40088_0_1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bee2f40088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gbec5cc5d50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7" name="Google Shape;2387;gbec5cc5d50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8c7ef38d1c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8c7ef38d1c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86865d4646_0_1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86865d4646_0_1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86865d4646_0_1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86865d4646_0_1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538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bee2f40088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bee2f40088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86865d4646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86865d4646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5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c7ef38d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c7ef38d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bee2f4008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bee2f4008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Font typeface="Overpass"/>
              <a:buNone/>
              <a:defRPr b="1">
                <a:latin typeface="Overpass"/>
                <a:ea typeface="Overpass"/>
                <a:cs typeface="Overpass"/>
                <a:sym typeface="Overpass"/>
              </a:defRPr>
            </a:lvl2pPr>
            <a:lvl3pPr lvl="2">
              <a:spcBef>
                <a:spcPts val="0"/>
              </a:spcBef>
              <a:spcAft>
                <a:spcPts val="0"/>
              </a:spcAft>
              <a:buSzPts val="2800"/>
              <a:buFont typeface="Overpass"/>
              <a:buNone/>
              <a:defRPr b="1">
                <a:latin typeface="Overpass"/>
                <a:ea typeface="Overpass"/>
                <a:cs typeface="Overpass"/>
                <a:sym typeface="Overpass"/>
              </a:defRPr>
            </a:lvl3pPr>
            <a:lvl4pPr lvl="3">
              <a:spcBef>
                <a:spcPts val="0"/>
              </a:spcBef>
              <a:spcAft>
                <a:spcPts val="0"/>
              </a:spcAft>
              <a:buSzPts val="2800"/>
              <a:buFont typeface="Overpass"/>
              <a:buNone/>
              <a:defRPr b="1">
                <a:latin typeface="Overpass"/>
                <a:ea typeface="Overpass"/>
                <a:cs typeface="Overpass"/>
                <a:sym typeface="Overpass"/>
              </a:defRPr>
            </a:lvl4pPr>
            <a:lvl5pPr lvl="4">
              <a:spcBef>
                <a:spcPts val="0"/>
              </a:spcBef>
              <a:spcAft>
                <a:spcPts val="0"/>
              </a:spcAft>
              <a:buSzPts val="2800"/>
              <a:buFont typeface="Overpass"/>
              <a:buNone/>
              <a:defRPr b="1">
                <a:latin typeface="Overpass"/>
                <a:ea typeface="Overpass"/>
                <a:cs typeface="Overpass"/>
                <a:sym typeface="Overpass"/>
              </a:defRPr>
            </a:lvl5pPr>
            <a:lvl6pPr lvl="5">
              <a:spcBef>
                <a:spcPts val="0"/>
              </a:spcBef>
              <a:spcAft>
                <a:spcPts val="0"/>
              </a:spcAft>
              <a:buSzPts val="2800"/>
              <a:buFont typeface="Overpass"/>
              <a:buNone/>
              <a:defRPr b="1">
                <a:latin typeface="Overpass"/>
                <a:ea typeface="Overpass"/>
                <a:cs typeface="Overpass"/>
                <a:sym typeface="Overpass"/>
              </a:defRPr>
            </a:lvl6pPr>
            <a:lvl7pPr lvl="6">
              <a:spcBef>
                <a:spcPts val="0"/>
              </a:spcBef>
              <a:spcAft>
                <a:spcPts val="0"/>
              </a:spcAft>
              <a:buSzPts val="2800"/>
              <a:buFont typeface="Overpass"/>
              <a:buNone/>
              <a:defRPr b="1">
                <a:latin typeface="Overpass"/>
                <a:ea typeface="Overpass"/>
                <a:cs typeface="Overpass"/>
                <a:sym typeface="Overpass"/>
              </a:defRPr>
            </a:lvl7pPr>
            <a:lvl8pPr lvl="7">
              <a:spcBef>
                <a:spcPts val="0"/>
              </a:spcBef>
              <a:spcAft>
                <a:spcPts val="0"/>
              </a:spcAft>
              <a:buSzPts val="2800"/>
              <a:buFont typeface="Overpass"/>
              <a:buNone/>
              <a:defRPr b="1">
                <a:latin typeface="Overpass"/>
                <a:ea typeface="Overpass"/>
                <a:cs typeface="Overpass"/>
                <a:sym typeface="Overpass"/>
              </a:defRPr>
            </a:lvl8pPr>
            <a:lvl9pPr lvl="8">
              <a:spcBef>
                <a:spcPts val="0"/>
              </a:spcBef>
              <a:spcAft>
                <a:spcPts val="0"/>
              </a:spcAft>
              <a:buSzPts val="2800"/>
              <a:buFont typeface="Overpass"/>
              <a:buNone/>
              <a:defRPr b="1">
                <a:latin typeface="Overpass"/>
                <a:ea typeface="Overpass"/>
                <a:cs typeface="Overpass"/>
                <a:sym typeface="Overpass"/>
              </a:defRPr>
            </a:lvl9pPr>
          </a:lstStyle>
          <a:p>
            <a:endParaRPr/>
          </a:p>
        </p:txBody>
      </p:sp>
      <p:sp>
        <p:nvSpPr>
          <p:cNvPr id="136" name="Google Shape;136;p20"/>
          <p:cNvSpPr txBox="1">
            <a:spLocks noGrp="1"/>
          </p:cNvSpPr>
          <p:nvPr>
            <p:ph type="subTitle" idx="1"/>
          </p:nvPr>
        </p:nvSpPr>
        <p:spPr>
          <a:xfrm>
            <a:off x="2299350" y="1457950"/>
            <a:ext cx="4545300" cy="3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Char char="●"/>
              <a:defRPr sz="1400"/>
            </a:lvl1pPr>
            <a:lvl2pPr lvl="1" algn="ctr" rtl="0">
              <a:spcBef>
                <a:spcPts val="1000"/>
              </a:spcBef>
              <a:spcAft>
                <a:spcPts val="0"/>
              </a:spcAft>
              <a:buClr>
                <a:schemeClr val="accent4"/>
              </a:buClr>
              <a:buSzPts val="1600"/>
              <a:buChar char="○"/>
              <a:defRPr>
                <a:solidFill>
                  <a:schemeClr val="accent4"/>
                </a:solidFill>
              </a:defRPr>
            </a:lvl2pPr>
            <a:lvl3pPr lvl="2" algn="ctr" rtl="0">
              <a:spcBef>
                <a:spcPts val="1600"/>
              </a:spcBef>
              <a:spcAft>
                <a:spcPts val="0"/>
              </a:spcAft>
              <a:buClr>
                <a:schemeClr val="accent4"/>
              </a:buClr>
              <a:buSzPts val="1600"/>
              <a:buChar char="■"/>
              <a:defRPr>
                <a:solidFill>
                  <a:schemeClr val="accent4"/>
                </a:solidFill>
              </a:defRPr>
            </a:lvl3pPr>
            <a:lvl4pPr lvl="3" algn="ctr" rtl="0">
              <a:spcBef>
                <a:spcPts val="1600"/>
              </a:spcBef>
              <a:spcAft>
                <a:spcPts val="0"/>
              </a:spcAft>
              <a:buClr>
                <a:schemeClr val="accent4"/>
              </a:buClr>
              <a:buSzPts val="1600"/>
              <a:buChar char="●"/>
              <a:defRPr>
                <a:solidFill>
                  <a:schemeClr val="accent4"/>
                </a:solidFill>
              </a:defRPr>
            </a:lvl4pPr>
            <a:lvl5pPr lvl="4" algn="ctr" rtl="0">
              <a:spcBef>
                <a:spcPts val="1600"/>
              </a:spcBef>
              <a:spcAft>
                <a:spcPts val="0"/>
              </a:spcAft>
              <a:buClr>
                <a:schemeClr val="accent4"/>
              </a:buClr>
              <a:buSzPts val="1600"/>
              <a:buChar char="○"/>
              <a:defRPr>
                <a:solidFill>
                  <a:schemeClr val="accent4"/>
                </a:solidFill>
              </a:defRPr>
            </a:lvl5pPr>
            <a:lvl6pPr lvl="5" algn="ctr" rtl="0">
              <a:spcBef>
                <a:spcPts val="1600"/>
              </a:spcBef>
              <a:spcAft>
                <a:spcPts val="0"/>
              </a:spcAft>
              <a:buClr>
                <a:schemeClr val="accent4"/>
              </a:buClr>
              <a:buSzPts val="1600"/>
              <a:buChar char="■"/>
              <a:defRPr>
                <a:solidFill>
                  <a:schemeClr val="accent4"/>
                </a:solidFill>
              </a:defRPr>
            </a:lvl6pPr>
            <a:lvl7pPr lvl="6" algn="ctr" rtl="0">
              <a:spcBef>
                <a:spcPts val="1600"/>
              </a:spcBef>
              <a:spcAft>
                <a:spcPts val="0"/>
              </a:spcAft>
              <a:buClr>
                <a:schemeClr val="accent4"/>
              </a:buClr>
              <a:buSzPts val="1600"/>
              <a:buChar char="●"/>
              <a:defRPr>
                <a:solidFill>
                  <a:schemeClr val="accent4"/>
                </a:solidFill>
              </a:defRPr>
            </a:lvl7pPr>
            <a:lvl8pPr lvl="7" algn="ctr" rtl="0">
              <a:spcBef>
                <a:spcPts val="1600"/>
              </a:spcBef>
              <a:spcAft>
                <a:spcPts val="0"/>
              </a:spcAft>
              <a:buClr>
                <a:schemeClr val="accent4"/>
              </a:buClr>
              <a:buSzPts val="1600"/>
              <a:buChar char="○"/>
              <a:defRPr>
                <a:solidFill>
                  <a:schemeClr val="accent4"/>
                </a:solidFill>
              </a:defRPr>
            </a:lvl8pPr>
            <a:lvl9pPr lvl="8" algn="ctr" rtl="0">
              <a:spcBef>
                <a:spcPts val="1600"/>
              </a:spcBef>
              <a:spcAft>
                <a:spcPts val="1600"/>
              </a:spcAft>
              <a:buClr>
                <a:schemeClr val="accent4"/>
              </a:buClr>
              <a:buSzPts val="1600"/>
              <a:buChar char="■"/>
              <a:defRPr>
                <a:solidFill>
                  <a:schemeClr val="accent4"/>
                </a:solidFill>
              </a:defRPr>
            </a:lvl9pPr>
          </a:lstStyle>
          <a:p>
            <a:endParaRPr/>
          </a:p>
        </p:txBody>
      </p:sp>
      <p:sp>
        <p:nvSpPr>
          <p:cNvPr id="137" name="Google Shape;137;p20"/>
          <p:cNvSpPr/>
          <p:nvPr/>
        </p:nvSpPr>
        <p:spPr>
          <a:xfrm rot="10800000" flipH="1">
            <a:off x="5777400" y="-41222"/>
            <a:ext cx="3406995" cy="2017222"/>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flipH="1">
            <a:off x="-79375" y="291690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Idea 1">
  <p:cSld name="CUSTOM_17">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720200" y="1164863"/>
            <a:ext cx="7703700" cy="20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05" name="Google Shape;205;p28"/>
          <p:cNvSpPr txBox="1">
            <a:spLocks noGrp="1"/>
          </p:cNvSpPr>
          <p:nvPr>
            <p:ph type="subTitle" idx="1"/>
          </p:nvPr>
        </p:nvSpPr>
        <p:spPr>
          <a:xfrm>
            <a:off x="1077275" y="2811800"/>
            <a:ext cx="6989400" cy="6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6" name="Google Shape;206;p2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flipH="1">
            <a:off x="-81629" y="2108226"/>
            <a:ext cx="2588131" cy="3035287"/>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6"/>
        <p:cNvGrpSpPr/>
        <p:nvPr/>
      </p:nvGrpSpPr>
      <p:grpSpPr>
        <a:xfrm>
          <a:off x="0" y="0"/>
          <a:ext cx="0" cy="0"/>
          <a:chOff x="0" y="0"/>
          <a:chExt cx="0" cy="0"/>
        </a:xfrm>
      </p:grpSpPr>
      <p:sp>
        <p:nvSpPr>
          <p:cNvPr id="307" name="Google Shape;307;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8"/>
        <p:cNvGrpSpPr/>
        <p:nvPr/>
      </p:nvGrpSpPr>
      <p:grpSpPr>
        <a:xfrm>
          <a:off x="0" y="0"/>
          <a:ext cx="0" cy="0"/>
          <a:chOff x="0" y="0"/>
          <a:chExt cx="0" cy="0"/>
        </a:xfrm>
      </p:grpSpPr>
      <p:sp>
        <p:nvSpPr>
          <p:cNvPr id="309" name="Google Shape;309;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3"/>
        <p:cNvGrpSpPr/>
        <p:nvPr/>
      </p:nvGrpSpPr>
      <p:grpSpPr>
        <a:xfrm>
          <a:off x="0" y="0"/>
          <a:ext cx="0" cy="0"/>
          <a:chOff x="0" y="0"/>
          <a:chExt cx="0" cy="0"/>
        </a:xfrm>
      </p:grpSpPr>
      <p:sp>
        <p:nvSpPr>
          <p:cNvPr id="214" name="Google Shape;214;p30"/>
          <p:cNvSpPr/>
          <p:nvPr/>
        </p:nvSpPr>
        <p:spPr>
          <a:xfrm>
            <a:off x="3218002"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720000" y="1156121"/>
            <a:ext cx="2937900" cy="1007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30"/>
          <p:cNvSpPr txBox="1">
            <a:spLocks noGrp="1"/>
          </p:cNvSpPr>
          <p:nvPr>
            <p:ph type="subTitle" idx="1"/>
          </p:nvPr>
        </p:nvSpPr>
        <p:spPr>
          <a:xfrm>
            <a:off x="720000" y="2236813"/>
            <a:ext cx="29379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46092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649384"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rot="-308951" flipH="1">
            <a:off x="531846" y="733688"/>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4900225" y="1918375"/>
            <a:ext cx="3523500" cy="1307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057500" y="1073425"/>
            <a:ext cx="1366500" cy="52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 name="Google Shape;17;p3"/>
          <p:cNvSpPr txBox="1">
            <a:spLocks noGrp="1"/>
          </p:cNvSpPr>
          <p:nvPr>
            <p:ph type="subTitle" idx="1"/>
          </p:nvPr>
        </p:nvSpPr>
        <p:spPr>
          <a:xfrm>
            <a:off x="5599200" y="3544225"/>
            <a:ext cx="2824800" cy="526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72487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 name="Google Shape;28;p5"/>
          <p:cNvSpPr txBox="1">
            <a:spLocks noGrp="1"/>
          </p:cNvSpPr>
          <p:nvPr>
            <p:ph type="subTitle" idx="2"/>
          </p:nvPr>
        </p:nvSpPr>
        <p:spPr>
          <a:xfrm>
            <a:off x="172562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5"/>
          <p:cNvSpPr txBox="1">
            <a:spLocks noGrp="1"/>
          </p:cNvSpPr>
          <p:nvPr>
            <p:ph type="subTitle" idx="3"/>
          </p:nvPr>
        </p:nvSpPr>
        <p:spPr>
          <a:xfrm>
            <a:off x="502332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02407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p:nvPr/>
        </p:nvSpPr>
        <p:spPr>
          <a:xfrm flipH="1">
            <a:off x="-74873"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flipH="1">
            <a:off x="-81775"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rot="-308951" flipH="1">
            <a:off x="366146" y="869650"/>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4572000" y="1092825"/>
            <a:ext cx="3852000" cy="20319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ubTitle" idx="1"/>
          </p:nvPr>
        </p:nvSpPr>
        <p:spPr>
          <a:xfrm>
            <a:off x="4970550" y="3124575"/>
            <a:ext cx="3453300" cy="6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flipH="1">
            <a:off x="3103052" y="1776900"/>
            <a:ext cx="2937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9"/>
          <p:cNvSpPr txBox="1">
            <a:spLocks noGrp="1"/>
          </p:cNvSpPr>
          <p:nvPr>
            <p:ph type="subTitle" idx="1"/>
          </p:nvPr>
        </p:nvSpPr>
        <p:spPr>
          <a:xfrm flipH="1">
            <a:off x="1809925" y="2532600"/>
            <a:ext cx="5524200" cy="8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 name="Google Shape;47;p9"/>
          <p:cNvSpPr/>
          <p:nvPr/>
        </p:nvSpPr>
        <p:spPr>
          <a:xfrm rot="10800000" flipH="1">
            <a:off x="5061097" y="-113"/>
            <a:ext cx="4119383" cy="352731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flipH="1">
            <a:off x="-79428" y="2445900"/>
            <a:ext cx="3182478" cy="2725068"/>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104"/>
        <p:cNvGrpSpPr/>
        <p:nvPr/>
      </p:nvGrpSpPr>
      <p:grpSpPr>
        <a:xfrm>
          <a:off x="0" y="0"/>
          <a:ext cx="0" cy="0"/>
          <a:chOff x="0" y="0"/>
          <a:chExt cx="0" cy="0"/>
        </a:xfrm>
      </p:grpSpPr>
      <p:sp>
        <p:nvSpPr>
          <p:cNvPr id="105" name="Google Shape;105;p16"/>
          <p:cNvSpPr/>
          <p:nvPr/>
        </p:nvSpPr>
        <p:spPr>
          <a:xfrm rot="308984">
            <a:off x="-1672431"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720000"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7" name="Google Shape;107;p16"/>
          <p:cNvSpPr txBox="1">
            <a:spLocks noGrp="1"/>
          </p:cNvSpPr>
          <p:nvPr>
            <p:ph type="subTitle" idx="1"/>
          </p:nvPr>
        </p:nvSpPr>
        <p:spPr>
          <a:xfrm>
            <a:off x="720000"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6"/>
          <p:cNvSpPr>
            <a:spLocks noGrp="1"/>
          </p:cNvSpPr>
          <p:nvPr>
            <p:ph type="pic" idx="2"/>
          </p:nvPr>
        </p:nvSpPr>
        <p:spPr>
          <a:xfrm>
            <a:off x="4972375" y="-37175"/>
            <a:ext cx="4171500" cy="51807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spTree>
      <p:nvGrpSpPr>
        <p:cNvPr id="1" name="Shape 109"/>
        <p:cNvGrpSpPr/>
        <p:nvPr/>
      </p:nvGrpSpPr>
      <p:grpSpPr>
        <a:xfrm>
          <a:off x="0" y="0"/>
          <a:ext cx="0" cy="0"/>
          <a:chOff x="0" y="0"/>
          <a:chExt cx="0" cy="0"/>
        </a:xfrm>
      </p:grpSpPr>
      <p:sp>
        <p:nvSpPr>
          <p:cNvPr id="110" name="Google Shape;110;p17"/>
          <p:cNvSpPr/>
          <p:nvPr/>
        </p:nvSpPr>
        <p:spPr>
          <a:xfrm rot="-308984" flipH="1">
            <a:off x="1733669"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title"/>
          </p:nvPr>
        </p:nvSpPr>
        <p:spPr>
          <a:xfrm>
            <a:off x="4860625"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2" name="Google Shape;112;p17"/>
          <p:cNvSpPr txBox="1">
            <a:spLocks noGrp="1"/>
          </p:cNvSpPr>
          <p:nvPr>
            <p:ph type="subTitle" idx="1"/>
          </p:nvPr>
        </p:nvSpPr>
        <p:spPr>
          <a:xfrm>
            <a:off x="4860625"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17"/>
          <p:cNvSpPr>
            <a:spLocks noGrp="1"/>
          </p:cNvSpPr>
          <p:nvPr>
            <p:ph type="pic" idx="2"/>
          </p:nvPr>
        </p:nvSpPr>
        <p:spPr>
          <a:xfrm>
            <a:off x="0" y="-37175"/>
            <a:ext cx="4171500" cy="51807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62" r:id="rId8"/>
    <p:sldLayoutId id="2147483663" r:id="rId9"/>
    <p:sldLayoutId id="2147483666" r:id="rId10"/>
    <p:sldLayoutId id="2147483674" r:id="rId11"/>
    <p:sldLayoutId id="2147483692" r:id="rId12"/>
    <p:sldLayoutId id="2147483693" r:id="rId13"/>
    <p:sldLayoutId id="2147483694" r:id="rId14"/>
    <p:sldLayoutId id="214748369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ctrTitle"/>
          </p:nvPr>
        </p:nvSpPr>
        <p:spPr>
          <a:xfrm>
            <a:off x="292200" y="1255722"/>
            <a:ext cx="4927548" cy="1567837"/>
          </a:xfrm>
          <a:prstGeom prst="rect">
            <a:avLst/>
          </a:prstGeom>
        </p:spPr>
        <p:txBody>
          <a:bodyPr spcFirstLastPara="1" wrap="square" lIns="91425" tIns="91425" rIns="91425" bIns="91425" anchor="b" anchorCtr="0">
            <a:noAutofit/>
          </a:bodyPr>
          <a:lstStyle/>
          <a:p>
            <a:pPr lvl="0"/>
            <a:r>
              <a:rPr lang="en-US" sz="5400" b="1" dirty="0">
                <a:latin typeface="Leelawadee UI" panose="020B0502040204020203" pitchFamily="34" charset="-34"/>
                <a:cs typeface="Leelawadee UI" panose="020B0502040204020203" pitchFamily="34" charset="-34"/>
              </a:rPr>
              <a:t>Team</a:t>
            </a:r>
            <a:br>
              <a:rPr lang="en-US" sz="5400" b="1" dirty="0">
                <a:latin typeface="Leelawadee UI" panose="020B0502040204020203" pitchFamily="34" charset="-34"/>
                <a:cs typeface="Leelawadee UI" panose="020B0502040204020203" pitchFamily="34" charset="-34"/>
              </a:rPr>
            </a:br>
            <a:r>
              <a:rPr lang="en-US" sz="5400" b="1" dirty="0">
                <a:solidFill>
                  <a:schemeClr val="accent1"/>
                </a:solidFill>
                <a:latin typeface="Leelawadee UI" panose="020B0502040204020203" pitchFamily="34" charset="-34"/>
                <a:cs typeface="Leelawadee UI" panose="020B0502040204020203" pitchFamily="34" charset="-34"/>
              </a:rPr>
              <a:t>Collaboration</a:t>
            </a:r>
            <a:endParaRPr sz="3200" b="1" dirty="0">
              <a:solidFill>
                <a:schemeClr val="accent1"/>
              </a:solidFill>
              <a:latin typeface="Leelawadee UI" panose="020B0502040204020203" pitchFamily="34" charset="-34"/>
              <a:ea typeface="Overpass SemiBold"/>
              <a:cs typeface="Leelawadee UI" panose="020B0502040204020203" pitchFamily="34" charset="-34"/>
              <a:sym typeface="Overpass SemiBold"/>
            </a:endParaRPr>
          </a:p>
        </p:txBody>
      </p:sp>
      <p:sp>
        <p:nvSpPr>
          <p:cNvPr id="320" name="Google Shape;320;p51"/>
          <p:cNvSpPr txBox="1">
            <a:spLocks noGrp="1"/>
          </p:cNvSpPr>
          <p:nvPr>
            <p:ph type="subTitle" idx="1"/>
          </p:nvPr>
        </p:nvSpPr>
        <p:spPr>
          <a:xfrm>
            <a:off x="712694" y="3266190"/>
            <a:ext cx="2884004" cy="1261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i="1" dirty="0">
                <a:latin typeface="Comic Sans MS" panose="030F0702030302020204" pitchFamily="66" charset="0"/>
                <a:ea typeface="Source Sans Pro" panose="020B0503030403020204" pitchFamily="34" charset="0"/>
                <a:cs typeface="Leelawadee UI" panose="020B0502040204020203" pitchFamily="34" charset="-34"/>
              </a:rPr>
              <a:t>Made by </a:t>
            </a:r>
          </a:p>
          <a:p>
            <a:pPr marL="0" lvl="0" indent="0" algn="l" rtl="0">
              <a:spcBef>
                <a:spcPts val="0"/>
              </a:spcBef>
              <a:spcAft>
                <a:spcPts val="0"/>
              </a:spcAft>
              <a:buNone/>
            </a:pPr>
            <a:r>
              <a:rPr lang="en" sz="2000" i="1" dirty="0">
                <a:latin typeface="Comic Sans MS" panose="030F0702030302020204" pitchFamily="66" charset="0"/>
                <a:ea typeface="Source Sans Pro" panose="020B0503030403020204" pitchFamily="34" charset="0"/>
                <a:cs typeface="Leelawadee UI" panose="020B0502040204020203" pitchFamily="34" charset="-34"/>
              </a:rPr>
              <a:t>    Sarina Ariamanesh</a:t>
            </a:r>
          </a:p>
          <a:p>
            <a:pPr marL="0" lvl="0" indent="0" algn="l" rtl="0">
              <a:spcBef>
                <a:spcPts val="0"/>
              </a:spcBef>
              <a:spcAft>
                <a:spcPts val="0"/>
              </a:spcAft>
              <a:buNone/>
            </a:pPr>
            <a:r>
              <a:rPr lang="en" sz="2000" i="1" dirty="0">
                <a:latin typeface="Comic Sans MS" panose="030F0702030302020204" pitchFamily="66" charset="0"/>
                <a:ea typeface="Source Sans Pro" panose="020B0503030403020204" pitchFamily="34" charset="0"/>
                <a:cs typeface="Leelawadee UI" panose="020B0502040204020203" pitchFamily="34" charset="-34"/>
              </a:rPr>
              <a:t>	</a:t>
            </a:r>
            <a:r>
              <a:rPr lang="en-US" sz="2000" i="1" dirty="0">
                <a:latin typeface="Comic Sans MS" panose="030F0702030302020204" pitchFamily="66" charset="0"/>
                <a:ea typeface="Source Sans Pro" panose="020B0503030403020204" pitchFamily="34" charset="0"/>
                <a:cs typeface="Leelawadee UI" panose="020B0502040204020203" pitchFamily="34" charset="-34"/>
              </a:rPr>
              <a:t>11-314a</a:t>
            </a:r>
            <a:endParaRPr sz="2000" i="1" dirty="0">
              <a:latin typeface="Comic Sans MS" panose="030F0702030302020204" pitchFamily="66" charset="0"/>
              <a:ea typeface="Source Sans Pro" panose="020B0503030403020204" pitchFamily="34" charset="0"/>
              <a:cs typeface="Leelawadee UI" panose="020B0502040204020203" pitchFamily="34" charset="-34"/>
            </a:endParaRPr>
          </a:p>
        </p:txBody>
      </p:sp>
      <p:grpSp>
        <p:nvGrpSpPr>
          <p:cNvPr id="321" name="Google Shape;321;p51"/>
          <p:cNvGrpSpPr/>
          <p:nvPr/>
        </p:nvGrpSpPr>
        <p:grpSpPr>
          <a:xfrm>
            <a:off x="4621660" y="644449"/>
            <a:ext cx="4224528" cy="4024800"/>
            <a:chOff x="1938100" y="1191125"/>
            <a:chExt cx="3459325" cy="3295775"/>
          </a:xfrm>
        </p:grpSpPr>
        <p:sp>
          <p:nvSpPr>
            <p:cNvPr id="322" name="Google Shape;322;p51"/>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1"/>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1"/>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1"/>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1"/>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1"/>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1"/>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1"/>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1"/>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1"/>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1"/>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1"/>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1"/>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1"/>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1"/>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1"/>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1"/>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1"/>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1"/>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1"/>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1"/>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1"/>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1"/>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1"/>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1"/>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1"/>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1"/>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1"/>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1"/>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1"/>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1"/>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1"/>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1"/>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1"/>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1"/>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1"/>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1"/>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1"/>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1"/>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1"/>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1"/>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1"/>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1"/>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1"/>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1"/>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1"/>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1"/>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1"/>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2"/>
        <p:cNvGrpSpPr/>
        <p:nvPr/>
      </p:nvGrpSpPr>
      <p:grpSpPr>
        <a:xfrm>
          <a:off x="0" y="0"/>
          <a:ext cx="0" cy="0"/>
          <a:chOff x="0" y="0"/>
          <a:chExt cx="0" cy="0"/>
        </a:xfrm>
      </p:grpSpPr>
      <p:sp>
        <p:nvSpPr>
          <p:cNvPr id="2043" name="Google Shape;2043;p81"/>
          <p:cNvSpPr txBox="1">
            <a:spLocks noGrp="1"/>
          </p:cNvSpPr>
          <p:nvPr>
            <p:ph type="title"/>
          </p:nvPr>
        </p:nvSpPr>
        <p:spPr>
          <a:xfrm>
            <a:off x="4571999" y="377613"/>
            <a:ext cx="3930325" cy="1232700"/>
          </a:xfrm>
          <a:prstGeom prst="rect">
            <a:avLst/>
          </a:prstGeom>
        </p:spPr>
        <p:txBody>
          <a:bodyPr spcFirstLastPara="1" wrap="square" lIns="91425" tIns="91425" rIns="91425" bIns="91425" anchor="ctr" anchorCtr="0">
            <a:noAutofit/>
          </a:bodyPr>
          <a:lstStyle/>
          <a:p>
            <a:pPr lvl="0" algn="ctr"/>
            <a:r>
              <a:rPr lang="en-US" sz="2800" dirty="0"/>
              <a:t>Tools and Technologies for </a:t>
            </a:r>
            <a:r>
              <a:rPr lang="en-US" sz="2800" dirty="0">
                <a:solidFill>
                  <a:schemeClr val="accent1"/>
                </a:solidFill>
              </a:rPr>
              <a:t>Team Collaboration</a:t>
            </a:r>
          </a:p>
        </p:txBody>
      </p:sp>
      <p:sp>
        <p:nvSpPr>
          <p:cNvPr id="2044" name="Google Shape;2044;p81"/>
          <p:cNvSpPr txBox="1">
            <a:spLocks noGrp="1"/>
          </p:cNvSpPr>
          <p:nvPr>
            <p:ph type="subTitle" idx="1"/>
          </p:nvPr>
        </p:nvSpPr>
        <p:spPr>
          <a:xfrm>
            <a:off x="4583000" y="1713188"/>
            <a:ext cx="3840850" cy="32017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Team collaboration tools include project management software, communication platforms, file-sharing systems, online document collaboration tools, virtual whiteboarding tools, task management tools, and video conferencing tools. These technologies enhance communication, streamline workflows, and facilitate seamless sharing of information and resources. The choice of tools depends on the team's specific needs and preferences.</a:t>
            </a:r>
            <a:endParaRPr dirty="0"/>
          </a:p>
        </p:txBody>
      </p:sp>
      <p:grpSp>
        <p:nvGrpSpPr>
          <p:cNvPr id="2045" name="Google Shape;2045;p81"/>
          <p:cNvGrpSpPr/>
          <p:nvPr/>
        </p:nvGrpSpPr>
        <p:grpSpPr>
          <a:xfrm flipH="1">
            <a:off x="450050" y="1271113"/>
            <a:ext cx="4121950" cy="3162225"/>
            <a:chOff x="2845475" y="1804150"/>
            <a:chExt cx="4121950" cy="3162225"/>
          </a:xfrm>
        </p:grpSpPr>
        <p:sp>
          <p:nvSpPr>
            <p:cNvPr id="2046" name="Google Shape;2046;p81"/>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1"/>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1"/>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1"/>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1"/>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1"/>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1"/>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1"/>
            <p:cNvSpPr/>
            <p:nvPr/>
          </p:nvSpPr>
          <p:spPr>
            <a:xfrm>
              <a:off x="4965525" y="2690650"/>
              <a:ext cx="604875" cy="871800"/>
            </a:xfrm>
            <a:custGeom>
              <a:avLst/>
              <a:gdLst/>
              <a:ahLst/>
              <a:cxnLst/>
              <a:rect l="l" t="t" r="r" b="b"/>
              <a:pathLst>
                <a:path w="24195" h="34872" extrusionOk="0">
                  <a:moveTo>
                    <a:pt x="24194" y="1"/>
                  </a:moveTo>
                  <a:lnTo>
                    <a:pt x="25" y="14032"/>
                  </a:lnTo>
                  <a:lnTo>
                    <a:pt x="0" y="34871"/>
                  </a:lnTo>
                  <a:lnTo>
                    <a:pt x="24170" y="20840"/>
                  </a:lnTo>
                  <a:lnTo>
                    <a:pt x="24194"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1"/>
            <p:cNvSpPr/>
            <p:nvPr/>
          </p:nvSpPr>
          <p:spPr>
            <a:xfrm>
              <a:off x="4063125" y="2520450"/>
              <a:ext cx="903025" cy="1042000"/>
            </a:xfrm>
            <a:custGeom>
              <a:avLst/>
              <a:gdLst/>
              <a:ahLst/>
              <a:cxnLst/>
              <a:rect l="l" t="t" r="r" b="b"/>
              <a:pathLst>
                <a:path w="36121" h="41680" extrusionOk="0">
                  <a:moveTo>
                    <a:pt x="25" y="1"/>
                  </a:moveTo>
                  <a:lnTo>
                    <a:pt x="1" y="20840"/>
                  </a:lnTo>
                  <a:lnTo>
                    <a:pt x="36096" y="41679"/>
                  </a:lnTo>
                  <a:lnTo>
                    <a:pt x="36121" y="20840"/>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1"/>
            <p:cNvSpPr/>
            <p:nvPr/>
          </p:nvSpPr>
          <p:spPr>
            <a:xfrm>
              <a:off x="4063750" y="2169675"/>
              <a:ext cx="1506650" cy="871800"/>
            </a:xfrm>
            <a:custGeom>
              <a:avLst/>
              <a:gdLst/>
              <a:ahLst/>
              <a:cxnLst/>
              <a:rect l="l" t="t" r="r" b="b"/>
              <a:pathLst>
                <a:path w="60266" h="34872" extrusionOk="0">
                  <a:moveTo>
                    <a:pt x="24170" y="0"/>
                  </a:moveTo>
                  <a:lnTo>
                    <a:pt x="0" y="14032"/>
                  </a:lnTo>
                  <a:lnTo>
                    <a:pt x="36096" y="34871"/>
                  </a:lnTo>
                  <a:lnTo>
                    <a:pt x="60265" y="20840"/>
                  </a:lnTo>
                  <a:lnTo>
                    <a:pt x="24170"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1"/>
            <p:cNvSpPr/>
            <p:nvPr/>
          </p:nvSpPr>
          <p:spPr>
            <a:xfrm>
              <a:off x="3846425" y="3417325"/>
              <a:ext cx="604875" cy="624475"/>
            </a:xfrm>
            <a:custGeom>
              <a:avLst/>
              <a:gdLst/>
              <a:ahLst/>
              <a:cxnLst/>
              <a:rect l="l" t="t" r="r" b="b"/>
              <a:pathLst>
                <a:path w="24195" h="24979" extrusionOk="0">
                  <a:moveTo>
                    <a:pt x="24194" y="1"/>
                  </a:moveTo>
                  <a:lnTo>
                    <a:pt x="25" y="14057"/>
                  </a:lnTo>
                  <a:lnTo>
                    <a:pt x="0" y="24978"/>
                  </a:lnTo>
                  <a:lnTo>
                    <a:pt x="24145" y="10922"/>
                  </a:lnTo>
                  <a:lnTo>
                    <a:pt x="24194"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1"/>
            <p:cNvSpPr/>
            <p:nvPr/>
          </p:nvSpPr>
          <p:spPr>
            <a:xfrm>
              <a:off x="3195025" y="3392850"/>
              <a:ext cx="652025" cy="648950"/>
            </a:xfrm>
            <a:custGeom>
              <a:avLst/>
              <a:gdLst/>
              <a:ahLst/>
              <a:cxnLst/>
              <a:rect l="l" t="t" r="r" b="b"/>
              <a:pathLst>
                <a:path w="26081" h="25958" extrusionOk="0">
                  <a:moveTo>
                    <a:pt x="50" y="0"/>
                  </a:moveTo>
                  <a:lnTo>
                    <a:pt x="1" y="10922"/>
                  </a:lnTo>
                  <a:lnTo>
                    <a:pt x="26056" y="25957"/>
                  </a:lnTo>
                  <a:lnTo>
                    <a:pt x="26081" y="15036"/>
                  </a:lnTo>
                  <a:lnTo>
                    <a:pt x="50"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1"/>
            <p:cNvSpPr/>
            <p:nvPr/>
          </p:nvSpPr>
          <p:spPr>
            <a:xfrm>
              <a:off x="3196250" y="3041450"/>
              <a:ext cx="1255050" cy="727300"/>
            </a:xfrm>
            <a:custGeom>
              <a:avLst/>
              <a:gdLst/>
              <a:ahLst/>
              <a:cxnLst/>
              <a:rect l="l" t="t" r="r" b="b"/>
              <a:pathLst>
                <a:path w="50202" h="29092" extrusionOk="0">
                  <a:moveTo>
                    <a:pt x="24146" y="0"/>
                  </a:moveTo>
                  <a:lnTo>
                    <a:pt x="1" y="14056"/>
                  </a:lnTo>
                  <a:lnTo>
                    <a:pt x="26032" y="29092"/>
                  </a:lnTo>
                  <a:lnTo>
                    <a:pt x="50201" y="15036"/>
                  </a:lnTo>
                  <a:lnTo>
                    <a:pt x="24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1"/>
            <p:cNvSpPr/>
            <p:nvPr/>
          </p:nvSpPr>
          <p:spPr>
            <a:xfrm>
              <a:off x="5283250" y="2560875"/>
              <a:ext cx="23900" cy="22675"/>
            </a:xfrm>
            <a:custGeom>
              <a:avLst/>
              <a:gdLst/>
              <a:ahLst/>
              <a:cxnLst/>
              <a:rect l="l" t="t" r="r" b="b"/>
              <a:pathLst>
                <a:path w="956" h="907" extrusionOk="0">
                  <a:moveTo>
                    <a:pt x="955" y="0"/>
                  </a:moveTo>
                  <a:lnTo>
                    <a:pt x="221" y="416"/>
                  </a:lnTo>
                  <a:cubicBezTo>
                    <a:pt x="221" y="661"/>
                    <a:pt x="123" y="833"/>
                    <a:pt x="0" y="906"/>
                  </a:cubicBezTo>
                  <a:lnTo>
                    <a:pt x="735" y="465"/>
                  </a:lnTo>
                  <a:cubicBezTo>
                    <a:pt x="882" y="392"/>
                    <a:pt x="955" y="221"/>
                    <a:pt x="95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1"/>
            <p:cNvSpPr/>
            <p:nvPr/>
          </p:nvSpPr>
          <p:spPr>
            <a:xfrm>
              <a:off x="5288750" y="2133550"/>
              <a:ext cx="19625" cy="437750"/>
            </a:xfrm>
            <a:custGeom>
              <a:avLst/>
              <a:gdLst/>
              <a:ahLst/>
              <a:cxnLst/>
              <a:rect l="l" t="t" r="r" b="b"/>
              <a:pathLst>
                <a:path w="785" h="17510" extrusionOk="0">
                  <a:moveTo>
                    <a:pt x="784" y="1"/>
                  </a:moveTo>
                  <a:lnTo>
                    <a:pt x="25" y="441"/>
                  </a:lnTo>
                  <a:lnTo>
                    <a:pt x="1" y="17509"/>
                  </a:lnTo>
                  <a:lnTo>
                    <a:pt x="735" y="17069"/>
                  </a:lnTo>
                  <a:lnTo>
                    <a:pt x="78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1"/>
            <p:cNvSpPr/>
            <p:nvPr/>
          </p:nvSpPr>
          <p:spPr>
            <a:xfrm>
              <a:off x="4747575" y="1804150"/>
              <a:ext cx="560800" cy="340450"/>
            </a:xfrm>
            <a:custGeom>
              <a:avLst/>
              <a:gdLst/>
              <a:ahLst/>
              <a:cxnLst/>
              <a:rect l="l" t="t" r="r" b="b"/>
              <a:pathLst>
                <a:path w="22432" h="13618" extrusionOk="0">
                  <a:moveTo>
                    <a:pt x="958" y="1"/>
                  </a:moveTo>
                  <a:cubicBezTo>
                    <a:pt x="880" y="1"/>
                    <a:pt x="813" y="19"/>
                    <a:pt x="759" y="51"/>
                  </a:cubicBezTo>
                  <a:lnTo>
                    <a:pt x="0" y="492"/>
                  </a:lnTo>
                  <a:cubicBezTo>
                    <a:pt x="64" y="460"/>
                    <a:pt x="133" y="442"/>
                    <a:pt x="209" y="442"/>
                  </a:cubicBezTo>
                  <a:cubicBezTo>
                    <a:pt x="306" y="442"/>
                    <a:pt x="415" y="472"/>
                    <a:pt x="539" y="541"/>
                  </a:cubicBezTo>
                  <a:lnTo>
                    <a:pt x="20913" y="12320"/>
                  </a:lnTo>
                  <a:cubicBezTo>
                    <a:pt x="21329" y="12564"/>
                    <a:pt x="21672" y="13152"/>
                    <a:pt x="21672" y="13617"/>
                  </a:cubicBezTo>
                  <a:lnTo>
                    <a:pt x="22431" y="13177"/>
                  </a:lnTo>
                  <a:cubicBezTo>
                    <a:pt x="22431" y="12711"/>
                    <a:pt x="22088" y="12124"/>
                    <a:pt x="21672" y="11879"/>
                  </a:cubicBezTo>
                  <a:lnTo>
                    <a:pt x="1298" y="100"/>
                  </a:lnTo>
                  <a:cubicBezTo>
                    <a:pt x="1174" y="31"/>
                    <a:pt x="1058" y="1"/>
                    <a:pt x="958"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1"/>
            <p:cNvSpPr/>
            <p:nvPr/>
          </p:nvSpPr>
          <p:spPr>
            <a:xfrm>
              <a:off x="4740825" y="1815025"/>
              <a:ext cx="548575" cy="769925"/>
            </a:xfrm>
            <a:custGeom>
              <a:avLst/>
              <a:gdLst/>
              <a:ahLst/>
              <a:cxnLst/>
              <a:rect l="l" t="t" r="r" b="b"/>
              <a:pathLst>
                <a:path w="21943" h="30797" extrusionOk="0">
                  <a:moveTo>
                    <a:pt x="470" y="0"/>
                  </a:moveTo>
                  <a:cubicBezTo>
                    <a:pt x="222" y="0"/>
                    <a:pt x="50" y="200"/>
                    <a:pt x="50" y="547"/>
                  </a:cubicBezTo>
                  <a:lnTo>
                    <a:pt x="1" y="17615"/>
                  </a:lnTo>
                  <a:cubicBezTo>
                    <a:pt x="1" y="18104"/>
                    <a:pt x="344" y="18692"/>
                    <a:pt x="760" y="18913"/>
                  </a:cubicBezTo>
                  <a:lnTo>
                    <a:pt x="21159" y="30691"/>
                  </a:lnTo>
                  <a:cubicBezTo>
                    <a:pt x="21280" y="30763"/>
                    <a:pt x="21395" y="30797"/>
                    <a:pt x="21498" y="30797"/>
                  </a:cubicBezTo>
                  <a:cubicBezTo>
                    <a:pt x="21746" y="30797"/>
                    <a:pt x="21918" y="30597"/>
                    <a:pt x="21918" y="30250"/>
                  </a:cubicBezTo>
                  <a:lnTo>
                    <a:pt x="21942" y="13182"/>
                  </a:lnTo>
                  <a:cubicBezTo>
                    <a:pt x="21942" y="12717"/>
                    <a:pt x="21599" y="12129"/>
                    <a:pt x="21183" y="11885"/>
                  </a:cubicBezTo>
                  <a:lnTo>
                    <a:pt x="809" y="106"/>
                  </a:lnTo>
                  <a:cubicBezTo>
                    <a:pt x="688" y="34"/>
                    <a:pt x="572" y="0"/>
                    <a:pt x="470"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1"/>
            <p:cNvSpPr/>
            <p:nvPr/>
          </p:nvSpPr>
          <p:spPr>
            <a:xfrm>
              <a:off x="4759825" y="1860525"/>
              <a:ext cx="510600" cy="678950"/>
            </a:xfrm>
            <a:custGeom>
              <a:avLst/>
              <a:gdLst/>
              <a:ahLst/>
              <a:cxnLst/>
              <a:rect l="l" t="t" r="r" b="b"/>
              <a:pathLst>
                <a:path w="20424" h="27158" extrusionOk="0">
                  <a:moveTo>
                    <a:pt x="49" y="0"/>
                  </a:moveTo>
                  <a:lnTo>
                    <a:pt x="0" y="15378"/>
                  </a:lnTo>
                  <a:lnTo>
                    <a:pt x="20399" y="27157"/>
                  </a:lnTo>
                  <a:lnTo>
                    <a:pt x="20423" y="11779"/>
                  </a:lnTo>
                  <a:lnTo>
                    <a:pt x="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1"/>
            <p:cNvSpPr/>
            <p:nvPr/>
          </p:nvSpPr>
          <p:spPr>
            <a:xfrm>
              <a:off x="5269775" y="2593300"/>
              <a:ext cx="7375" cy="32475"/>
            </a:xfrm>
            <a:custGeom>
              <a:avLst/>
              <a:gdLst/>
              <a:ahLst/>
              <a:cxnLst/>
              <a:rect l="l" t="t" r="r" b="b"/>
              <a:pathLst>
                <a:path w="295" h="1299" extrusionOk="0">
                  <a:moveTo>
                    <a:pt x="294" y="1"/>
                  </a:moveTo>
                  <a:cubicBezTo>
                    <a:pt x="294" y="148"/>
                    <a:pt x="196" y="319"/>
                    <a:pt x="1" y="442"/>
                  </a:cubicBezTo>
                  <a:lnTo>
                    <a:pt x="1" y="1299"/>
                  </a:lnTo>
                  <a:cubicBezTo>
                    <a:pt x="196" y="1176"/>
                    <a:pt x="294" y="1029"/>
                    <a:pt x="294" y="883"/>
                  </a:cubicBezTo>
                  <a:lnTo>
                    <a:pt x="29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81"/>
            <p:cNvSpPr/>
            <p:nvPr/>
          </p:nvSpPr>
          <p:spPr>
            <a:xfrm>
              <a:off x="4866325" y="2816150"/>
              <a:ext cx="38000" cy="26050"/>
            </a:xfrm>
            <a:custGeom>
              <a:avLst/>
              <a:gdLst/>
              <a:ahLst/>
              <a:cxnLst/>
              <a:rect l="l" t="t" r="r" b="b"/>
              <a:pathLst>
                <a:path w="1520" h="1042" extrusionOk="0">
                  <a:moveTo>
                    <a:pt x="1" y="1"/>
                  </a:moveTo>
                  <a:lnTo>
                    <a:pt x="1" y="858"/>
                  </a:lnTo>
                  <a:cubicBezTo>
                    <a:pt x="209" y="980"/>
                    <a:pt x="485" y="1041"/>
                    <a:pt x="760" y="1041"/>
                  </a:cubicBezTo>
                  <a:cubicBezTo>
                    <a:pt x="1036" y="1041"/>
                    <a:pt x="1311" y="980"/>
                    <a:pt x="1519" y="858"/>
                  </a:cubicBezTo>
                  <a:lnTo>
                    <a:pt x="1519" y="1"/>
                  </a:lnTo>
                  <a:cubicBezTo>
                    <a:pt x="1311" y="111"/>
                    <a:pt x="1036" y="166"/>
                    <a:pt x="760" y="166"/>
                  </a:cubicBezTo>
                  <a:cubicBezTo>
                    <a:pt x="485" y="166"/>
                    <a:pt x="209" y="111"/>
                    <a:pt x="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81"/>
            <p:cNvSpPr/>
            <p:nvPr/>
          </p:nvSpPr>
          <p:spPr>
            <a:xfrm>
              <a:off x="4349025" y="2510675"/>
              <a:ext cx="7975" cy="33075"/>
            </a:xfrm>
            <a:custGeom>
              <a:avLst/>
              <a:gdLst/>
              <a:ahLst/>
              <a:cxnLst/>
              <a:rect l="l" t="t" r="r" b="b"/>
              <a:pathLst>
                <a:path w="319" h="1323" extrusionOk="0">
                  <a:moveTo>
                    <a:pt x="1" y="0"/>
                  </a:moveTo>
                  <a:lnTo>
                    <a:pt x="1" y="882"/>
                  </a:lnTo>
                  <a:cubicBezTo>
                    <a:pt x="1" y="1029"/>
                    <a:pt x="99" y="1200"/>
                    <a:pt x="319" y="1322"/>
                  </a:cubicBezTo>
                  <a:lnTo>
                    <a:pt x="319" y="441"/>
                  </a:lnTo>
                  <a:cubicBezTo>
                    <a:pt x="99" y="318"/>
                    <a:pt x="1" y="172"/>
                    <a:pt x="1" y="0"/>
                  </a:cubicBez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1"/>
            <p:cNvSpPr/>
            <p:nvPr/>
          </p:nvSpPr>
          <p:spPr>
            <a:xfrm>
              <a:off x="4904300" y="2604325"/>
              <a:ext cx="365500" cy="233275"/>
            </a:xfrm>
            <a:custGeom>
              <a:avLst/>
              <a:gdLst/>
              <a:ahLst/>
              <a:cxnLst/>
              <a:rect l="l" t="t" r="r" b="b"/>
              <a:pathLst>
                <a:path w="14620" h="9331" extrusionOk="0">
                  <a:moveTo>
                    <a:pt x="14620" y="1"/>
                  </a:moveTo>
                  <a:lnTo>
                    <a:pt x="0" y="8474"/>
                  </a:lnTo>
                  <a:lnTo>
                    <a:pt x="0" y="9331"/>
                  </a:lnTo>
                  <a:lnTo>
                    <a:pt x="14620" y="858"/>
                  </a:lnTo>
                  <a:lnTo>
                    <a:pt x="14620"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1"/>
            <p:cNvSpPr/>
            <p:nvPr/>
          </p:nvSpPr>
          <p:spPr>
            <a:xfrm>
              <a:off x="4356975" y="2521675"/>
              <a:ext cx="509375" cy="315925"/>
            </a:xfrm>
            <a:custGeom>
              <a:avLst/>
              <a:gdLst/>
              <a:ahLst/>
              <a:cxnLst/>
              <a:rect l="l" t="t" r="r" b="b"/>
              <a:pathLst>
                <a:path w="20375" h="12637" extrusionOk="0">
                  <a:moveTo>
                    <a:pt x="1" y="1"/>
                  </a:moveTo>
                  <a:lnTo>
                    <a:pt x="1" y="882"/>
                  </a:lnTo>
                  <a:lnTo>
                    <a:pt x="20375" y="12637"/>
                  </a:lnTo>
                  <a:lnTo>
                    <a:pt x="20375" y="11780"/>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1"/>
            <p:cNvSpPr/>
            <p:nvPr/>
          </p:nvSpPr>
          <p:spPr>
            <a:xfrm>
              <a:off x="4346575" y="2283700"/>
              <a:ext cx="933625" cy="536600"/>
            </a:xfrm>
            <a:custGeom>
              <a:avLst/>
              <a:gdLst/>
              <a:ahLst/>
              <a:cxnLst/>
              <a:rect l="l" t="t" r="r" b="b"/>
              <a:pathLst>
                <a:path w="37345" h="21464" extrusionOk="0">
                  <a:moveTo>
                    <a:pt x="15774" y="0"/>
                  </a:moveTo>
                  <a:cubicBezTo>
                    <a:pt x="15502" y="0"/>
                    <a:pt x="15232" y="55"/>
                    <a:pt x="15036" y="166"/>
                  </a:cubicBezTo>
                  <a:lnTo>
                    <a:pt x="417" y="8638"/>
                  </a:lnTo>
                  <a:cubicBezTo>
                    <a:pt x="1" y="8883"/>
                    <a:pt x="1" y="9275"/>
                    <a:pt x="417" y="9520"/>
                  </a:cubicBezTo>
                  <a:lnTo>
                    <a:pt x="20791" y="21299"/>
                  </a:lnTo>
                  <a:cubicBezTo>
                    <a:pt x="20999" y="21409"/>
                    <a:pt x="21275" y="21464"/>
                    <a:pt x="21550" y="21464"/>
                  </a:cubicBezTo>
                  <a:cubicBezTo>
                    <a:pt x="21826" y="21464"/>
                    <a:pt x="22101" y="21409"/>
                    <a:pt x="22309" y="21299"/>
                  </a:cubicBezTo>
                  <a:lnTo>
                    <a:pt x="36929" y="12826"/>
                  </a:lnTo>
                  <a:cubicBezTo>
                    <a:pt x="37345" y="12581"/>
                    <a:pt x="37345" y="12189"/>
                    <a:pt x="36929" y="11944"/>
                  </a:cubicBezTo>
                  <a:lnTo>
                    <a:pt x="16530" y="166"/>
                  </a:lnTo>
                  <a:cubicBezTo>
                    <a:pt x="16322" y="55"/>
                    <a:pt x="16046" y="0"/>
                    <a:pt x="15774"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1"/>
            <p:cNvSpPr/>
            <p:nvPr/>
          </p:nvSpPr>
          <p:spPr>
            <a:xfrm>
              <a:off x="4547375" y="2526725"/>
              <a:ext cx="314100" cy="179725"/>
            </a:xfrm>
            <a:custGeom>
              <a:avLst/>
              <a:gdLst/>
              <a:ahLst/>
              <a:cxnLst/>
              <a:rect l="l" t="t" r="r" b="b"/>
              <a:pathLst>
                <a:path w="12564" h="7189" extrusionOk="0">
                  <a:moveTo>
                    <a:pt x="4458" y="1"/>
                  </a:moveTo>
                  <a:cubicBezTo>
                    <a:pt x="4323" y="1"/>
                    <a:pt x="4188" y="32"/>
                    <a:pt x="4090" y="93"/>
                  </a:cubicBezTo>
                  <a:lnTo>
                    <a:pt x="197" y="2321"/>
                  </a:lnTo>
                  <a:cubicBezTo>
                    <a:pt x="1" y="2444"/>
                    <a:pt x="1" y="2640"/>
                    <a:pt x="197" y="2762"/>
                  </a:cubicBezTo>
                  <a:lnTo>
                    <a:pt x="7714" y="7096"/>
                  </a:lnTo>
                  <a:cubicBezTo>
                    <a:pt x="7825" y="7158"/>
                    <a:pt x="7959" y="7188"/>
                    <a:pt x="8094" y="7188"/>
                  </a:cubicBezTo>
                  <a:cubicBezTo>
                    <a:pt x="8229" y="7188"/>
                    <a:pt x="8363" y="7158"/>
                    <a:pt x="8474" y="7096"/>
                  </a:cubicBezTo>
                  <a:lnTo>
                    <a:pt x="12343" y="4868"/>
                  </a:lnTo>
                  <a:cubicBezTo>
                    <a:pt x="12563" y="4745"/>
                    <a:pt x="12563" y="4550"/>
                    <a:pt x="12343" y="4427"/>
                  </a:cubicBezTo>
                  <a:lnTo>
                    <a:pt x="4825" y="93"/>
                  </a:lnTo>
                  <a:cubicBezTo>
                    <a:pt x="4727" y="32"/>
                    <a:pt x="4592" y="1"/>
                    <a:pt x="4458"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1"/>
            <p:cNvSpPr/>
            <p:nvPr/>
          </p:nvSpPr>
          <p:spPr>
            <a:xfrm>
              <a:off x="4731050" y="23215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1"/>
            <p:cNvSpPr/>
            <p:nvPr/>
          </p:nvSpPr>
          <p:spPr>
            <a:xfrm>
              <a:off x="4697375" y="2321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1"/>
            <p:cNvSpPr/>
            <p:nvPr/>
          </p:nvSpPr>
          <p:spPr>
            <a:xfrm>
              <a:off x="4697375" y="2301900"/>
              <a:ext cx="67975" cy="39200"/>
            </a:xfrm>
            <a:custGeom>
              <a:avLst/>
              <a:gdLst/>
              <a:ahLst/>
              <a:cxnLst/>
              <a:rect l="l" t="t" r="r" b="b"/>
              <a:pathLst>
                <a:path w="2719" h="1568"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1"/>
            <p:cNvSpPr/>
            <p:nvPr/>
          </p:nvSpPr>
          <p:spPr>
            <a:xfrm>
              <a:off x="4774500" y="23466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1"/>
            <p:cNvSpPr/>
            <p:nvPr/>
          </p:nvSpPr>
          <p:spPr>
            <a:xfrm>
              <a:off x="4740825" y="23466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1"/>
            <p:cNvSpPr/>
            <p:nvPr/>
          </p:nvSpPr>
          <p:spPr>
            <a:xfrm>
              <a:off x="4740825" y="2327000"/>
              <a:ext cx="68000" cy="39200"/>
            </a:xfrm>
            <a:custGeom>
              <a:avLst/>
              <a:gdLst/>
              <a:ahLst/>
              <a:cxnLst/>
              <a:rect l="l" t="t" r="r" b="b"/>
              <a:pathLst>
                <a:path w="2720" h="1568"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1"/>
            <p:cNvSpPr/>
            <p:nvPr/>
          </p:nvSpPr>
          <p:spPr>
            <a:xfrm>
              <a:off x="4817975" y="23710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1"/>
            <p:cNvSpPr/>
            <p:nvPr/>
          </p:nvSpPr>
          <p:spPr>
            <a:xfrm>
              <a:off x="4783700" y="2371700"/>
              <a:ext cx="34300" cy="25125"/>
            </a:xfrm>
            <a:custGeom>
              <a:avLst/>
              <a:gdLst/>
              <a:ahLst/>
              <a:cxnLst/>
              <a:rect l="l" t="t" r="r" b="b"/>
              <a:pathLst>
                <a:path w="1372" h="1005" extrusionOk="0">
                  <a:moveTo>
                    <a:pt x="0" y="0"/>
                  </a:moveTo>
                  <a:lnTo>
                    <a:pt x="0" y="221"/>
                  </a:lnTo>
                  <a:lnTo>
                    <a:pt x="1371" y="1004"/>
                  </a:lnTo>
                  <a:lnTo>
                    <a:pt x="1371"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1"/>
            <p:cNvSpPr/>
            <p:nvPr/>
          </p:nvSpPr>
          <p:spPr>
            <a:xfrm>
              <a:off x="4784300" y="2352100"/>
              <a:ext cx="67975" cy="39200"/>
            </a:xfrm>
            <a:custGeom>
              <a:avLst/>
              <a:gdLst/>
              <a:ahLst/>
              <a:cxnLst/>
              <a:rect l="l" t="t" r="r" b="b"/>
              <a:pathLst>
                <a:path w="2719" h="1568" extrusionOk="0">
                  <a:moveTo>
                    <a:pt x="1372" y="1"/>
                  </a:moveTo>
                  <a:lnTo>
                    <a:pt x="1" y="784"/>
                  </a:lnTo>
                  <a:lnTo>
                    <a:pt x="1347" y="1568"/>
                  </a:lnTo>
                  <a:lnTo>
                    <a:pt x="2719"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1"/>
            <p:cNvSpPr/>
            <p:nvPr/>
          </p:nvSpPr>
          <p:spPr>
            <a:xfrm>
              <a:off x="4860825" y="2396175"/>
              <a:ext cx="34300" cy="25750"/>
            </a:xfrm>
            <a:custGeom>
              <a:avLst/>
              <a:gdLst/>
              <a:ahLst/>
              <a:cxnLst/>
              <a:rect l="l" t="t" r="r" b="b"/>
              <a:pathLst>
                <a:path w="1372"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1"/>
            <p:cNvSpPr/>
            <p:nvPr/>
          </p:nvSpPr>
          <p:spPr>
            <a:xfrm>
              <a:off x="4827150" y="23968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1"/>
            <p:cNvSpPr/>
            <p:nvPr/>
          </p:nvSpPr>
          <p:spPr>
            <a:xfrm>
              <a:off x="4827150" y="2376600"/>
              <a:ext cx="67975" cy="39800"/>
            </a:xfrm>
            <a:custGeom>
              <a:avLst/>
              <a:gdLst/>
              <a:ahLst/>
              <a:cxnLst/>
              <a:rect l="l" t="t" r="r" b="b"/>
              <a:pathLst>
                <a:path w="2719"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1"/>
            <p:cNvSpPr/>
            <p:nvPr/>
          </p:nvSpPr>
          <p:spPr>
            <a:xfrm>
              <a:off x="4904300" y="2421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81"/>
            <p:cNvSpPr/>
            <p:nvPr/>
          </p:nvSpPr>
          <p:spPr>
            <a:xfrm>
              <a:off x="4870625" y="2421900"/>
              <a:ext cx="33700" cy="24500"/>
            </a:xfrm>
            <a:custGeom>
              <a:avLst/>
              <a:gdLst/>
              <a:ahLst/>
              <a:cxnLst/>
              <a:rect l="l" t="t" r="r" b="b"/>
              <a:pathLst>
                <a:path w="1348" h="980" extrusionOk="0">
                  <a:moveTo>
                    <a:pt x="0" y="0"/>
                  </a:moveTo>
                  <a:lnTo>
                    <a:pt x="0" y="221"/>
                  </a:lnTo>
                  <a:lnTo>
                    <a:pt x="1347" y="980"/>
                  </a:lnTo>
                  <a:lnTo>
                    <a:pt x="1347" y="760"/>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81"/>
            <p:cNvSpPr/>
            <p:nvPr/>
          </p:nvSpPr>
          <p:spPr>
            <a:xfrm>
              <a:off x="4870625" y="2401700"/>
              <a:ext cx="67975" cy="39200"/>
            </a:xfrm>
            <a:custGeom>
              <a:avLst/>
              <a:gdLst/>
              <a:ahLst/>
              <a:cxnLst/>
              <a:rect l="l" t="t" r="r" b="b"/>
              <a:pathLst>
                <a:path w="2719" h="1568" extrusionOk="0">
                  <a:moveTo>
                    <a:pt x="1372" y="0"/>
                  </a:moveTo>
                  <a:lnTo>
                    <a:pt x="0"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1"/>
            <p:cNvSpPr/>
            <p:nvPr/>
          </p:nvSpPr>
          <p:spPr>
            <a:xfrm>
              <a:off x="4947750" y="2446375"/>
              <a:ext cx="34325" cy="25125"/>
            </a:xfrm>
            <a:custGeom>
              <a:avLst/>
              <a:gdLst/>
              <a:ahLst/>
              <a:cxnLst/>
              <a:rect l="l" t="t" r="r" b="b"/>
              <a:pathLst>
                <a:path w="1373" h="1005" extrusionOk="0">
                  <a:moveTo>
                    <a:pt x="1372" y="1"/>
                  </a:moveTo>
                  <a:lnTo>
                    <a:pt x="1" y="785"/>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1"/>
            <p:cNvSpPr/>
            <p:nvPr/>
          </p:nvSpPr>
          <p:spPr>
            <a:xfrm>
              <a:off x="4913475" y="2446375"/>
              <a:ext cx="34300" cy="25125"/>
            </a:xfrm>
            <a:custGeom>
              <a:avLst/>
              <a:gdLst/>
              <a:ahLst/>
              <a:cxnLst/>
              <a:rect l="l" t="t" r="r" b="b"/>
              <a:pathLst>
                <a:path w="1372"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1"/>
            <p:cNvSpPr/>
            <p:nvPr/>
          </p:nvSpPr>
          <p:spPr>
            <a:xfrm>
              <a:off x="4913475" y="2426800"/>
              <a:ext cx="68600" cy="39200"/>
            </a:xfrm>
            <a:custGeom>
              <a:avLst/>
              <a:gdLst/>
              <a:ahLst/>
              <a:cxnLst/>
              <a:rect l="l" t="t" r="r" b="b"/>
              <a:pathLst>
                <a:path w="2744" h="1568" extrusionOk="0">
                  <a:moveTo>
                    <a:pt x="1372" y="0"/>
                  </a:moveTo>
                  <a:lnTo>
                    <a:pt x="1" y="784"/>
                  </a:lnTo>
                  <a:lnTo>
                    <a:pt x="1372" y="1568"/>
                  </a:lnTo>
                  <a:lnTo>
                    <a:pt x="2743"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1"/>
            <p:cNvSpPr/>
            <p:nvPr/>
          </p:nvSpPr>
          <p:spPr>
            <a:xfrm>
              <a:off x="4990625" y="2471475"/>
              <a:ext cx="34300" cy="25125"/>
            </a:xfrm>
            <a:custGeom>
              <a:avLst/>
              <a:gdLst/>
              <a:ahLst/>
              <a:cxnLst/>
              <a:rect l="l" t="t" r="r" b="b"/>
              <a:pathLst>
                <a:path w="1372" h="1005" extrusionOk="0">
                  <a:moveTo>
                    <a:pt x="1371" y="1"/>
                  </a:moveTo>
                  <a:lnTo>
                    <a:pt x="0" y="785"/>
                  </a:lnTo>
                  <a:lnTo>
                    <a:pt x="0" y="1005"/>
                  </a:lnTo>
                  <a:lnTo>
                    <a:pt x="1371" y="197"/>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81"/>
            <p:cNvSpPr/>
            <p:nvPr/>
          </p:nvSpPr>
          <p:spPr>
            <a:xfrm>
              <a:off x="4956950" y="24714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81"/>
            <p:cNvSpPr/>
            <p:nvPr/>
          </p:nvSpPr>
          <p:spPr>
            <a:xfrm>
              <a:off x="4956950" y="2451900"/>
              <a:ext cx="67975" cy="39200"/>
            </a:xfrm>
            <a:custGeom>
              <a:avLst/>
              <a:gdLst/>
              <a:ahLst/>
              <a:cxnLst/>
              <a:rect l="l" t="t" r="r" b="b"/>
              <a:pathLst>
                <a:path w="2719" h="1568" extrusionOk="0">
                  <a:moveTo>
                    <a:pt x="1372" y="0"/>
                  </a:moveTo>
                  <a:lnTo>
                    <a:pt x="0" y="784"/>
                  </a:lnTo>
                  <a:lnTo>
                    <a:pt x="1347" y="1568"/>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1"/>
            <p:cNvSpPr/>
            <p:nvPr/>
          </p:nvSpPr>
          <p:spPr>
            <a:xfrm>
              <a:off x="5034075" y="2495975"/>
              <a:ext cx="34300" cy="25725"/>
            </a:xfrm>
            <a:custGeom>
              <a:avLst/>
              <a:gdLst/>
              <a:ahLst/>
              <a:cxnLst/>
              <a:rect l="l" t="t" r="r" b="b"/>
              <a:pathLst>
                <a:path w="1372"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1"/>
            <p:cNvSpPr/>
            <p:nvPr/>
          </p:nvSpPr>
          <p:spPr>
            <a:xfrm>
              <a:off x="5000400" y="2496575"/>
              <a:ext cx="33700" cy="25125"/>
            </a:xfrm>
            <a:custGeom>
              <a:avLst/>
              <a:gdLst/>
              <a:ahLst/>
              <a:cxnLst/>
              <a:rect l="l" t="t" r="r" b="b"/>
              <a:pathLst>
                <a:path w="1348" h="1005" extrusionOk="0">
                  <a:moveTo>
                    <a:pt x="1" y="1"/>
                  </a:moveTo>
                  <a:lnTo>
                    <a:pt x="1" y="221"/>
                  </a:lnTo>
                  <a:lnTo>
                    <a:pt x="1348" y="1005"/>
                  </a:lnTo>
                  <a:lnTo>
                    <a:pt x="1348"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1"/>
            <p:cNvSpPr/>
            <p:nvPr/>
          </p:nvSpPr>
          <p:spPr>
            <a:xfrm>
              <a:off x="5000400" y="2476375"/>
              <a:ext cx="67975" cy="39825"/>
            </a:xfrm>
            <a:custGeom>
              <a:avLst/>
              <a:gdLst/>
              <a:ahLst/>
              <a:cxnLst/>
              <a:rect l="l" t="t" r="r" b="b"/>
              <a:pathLst>
                <a:path w="2719" h="1593" extrusionOk="0">
                  <a:moveTo>
                    <a:pt x="1372" y="1"/>
                  </a:moveTo>
                  <a:lnTo>
                    <a:pt x="1" y="809"/>
                  </a:lnTo>
                  <a:lnTo>
                    <a:pt x="1348" y="1593"/>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1"/>
            <p:cNvSpPr/>
            <p:nvPr/>
          </p:nvSpPr>
          <p:spPr>
            <a:xfrm>
              <a:off x="5077550" y="2521075"/>
              <a:ext cx="34300" cy="25725"/>
            </a:xfrm>
            <a:custGeom>
              <a:avLst/>
              <a:gdLst/>
              <a:ahLst/>
              <a:cxnLst/>
              <a:rect l="l" t="t" r="r" b="b"/>
              <a:pathLst>
                <a:path w="1372" h="1029" extrusionOk="0">
                  <a:moveTo>
                    <a:pt x="1372" y="0"/>
                  </a:moveTo>
                  <a:lnTo>
                    <a:pt x="0" y="809"/>
                  </a:lnTo>
                  <a:lnTo>
                    <a:pt x="0"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1"/>
            <p:cNvSpPr/>
            <p:nvPr/>
          </p:nvSpPr>
          <p:spPr>
            <a:xfrm>
              <a:off x="5043275" y="25216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1"/>
            <p:cNvSpPr/>
            <p:nvPr/>
          </p:nvSpPr>
          <p:spPr>
            <a:xfrm>
              <a:off x="5043275" y="2501475"/>
              <a:ext cx="68575" cy="39825"/>
            </a:xfrm>
            <a:custGeom>
              <a:avLst/>
              <a:gdLst/>
              <a:ahLst/>
              <a:cxnLst/>
              <a:rect l="l" t="t" r="r" b="b"/>
              <a:pathLst>
                <a:path w="2743" h="1593" extrusionOk="0">
                  <a:moveTo>
                    <a:pt x="1371" y="1"/>
                  </a:moveTo>
                  <a:lnTo>
                    <a:pt x="0" y="809"/>
                  </a:lnTo>
                  <a:lnTo>
                    <a:pt x="1371" y="1593"/>
                  </a:lnTo>
                  <a:lnTo>
                    <a:pt x="2743"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1"/>
            <p:cNvSpPr/>
            <p:nvPr/>
          </p:nvSpPr>
          <p:spPr>
            <a:xfrm>
              <a:off x="5120400" y="2546175"/>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81"/>
            <p:cNvSpPr/>
            <p:nvPr/>
          </p:nvSpPr>
          <p:spPr>
            <a:xfrm>
              <a:off x="5086725" y="2546775"/>
              <a:ext cx="33700" cy="24525"/>
            </a:xfrm>
            <a:custGeom>
              <a:avLst/>
              <a:gdLst/>
              <a:ahLst/>
              <a:cxnLst/>
              <a:rect l="l" t="t" r="r" b="b"/>
              <a:pathLst>
                <a:path w="1348" h="981" extrusionOk="0">
                  <a:moveTo>
                    <a:pt x="1" y="1"/>
                  </a:moveTo>
                  <a:lnTo>
                    <a:pt x="1" y="221"/>
                  </a:lnTo>
                  <a:lnTo>
                    <a:pt x="1347" y="980"/>
                  </a:lnTo>
                  <a:lnTo>
                    <a:pt x="1347"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81"/>
            <p:cNvSpPr/>
            <p:nvPr/>
          </p:nvSpPr>
          <p:spPr>
            <a:xfrm>
              <a:off x="5086725" y="2526575"/>
              <a:ext cx="67975" cy="39225"/>
            </a:xfrm>
            <a:custGeom>
              <a:avLst/>
              <a:gdLst/>
              <a:ahLst/>
              <a:cxnLst/>
              <a:rect l="l" t="t" r="r" b="b"/>
              <a:pathLst>
                <a:path w="2719" h="1569" extrusionOk="0">
                  <a:moveTo>
                    <a:pt x="1372" y="1"/>
                  </a:moveTo>
                  <a:lnTo>
                    <a:pt x="1"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81"/>
            <p:cNvSpPr/>
            <p:nvPr/>
          </p:nvSpPr>
          <p:spPr>
            <a:xfrm>
              <a:off x="5207325" y="2596375"/>
              <a:ext cx="34325" cy="25125"/>
            </a:xfrm>
            <a:custGeom>
              <a:avLst/>
              <a:gdLst/>
              <a:ahLst/>
              <a:cxnLst/>
              <a:rect l="l" t="t" r="r" b="b"/>
              <a:pathLst>
                <a:path w="1373" h="1005" extrusionOk="0">
                  <a:moveTo>
                    <a:pt x="1372" y="0"/>
                  </a:moveTo>
                  <a:lnTo>
                    <a:pt x="1" y="784"/>
                  </a:lnTo>
                  <a:lnTo>
                    <a:pt x="1"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1"/>
            <p:cNvSpPr/>
            <p:nvPr/>
          </p:nvSpPr>
          <p:spPr>
            <a:xfrm>
              <a:off x="5130200" y="2571275"/>
              <a:ext cx="77150" cy="50225"/>
            </a:xfrm>
            <a:custGeom>
              <a:avLst/>
              <a:gdLst/>
              <a:ahLst/>
              <a:cxnLst/>
              <a:rect l="l" t="t" r="r" b="b"/>
              <a:pathLst>
                <a:path w="3086" h="2009" extrusionOk="0">
                  <a:moveTo>
                    <a:pt x="0" y="0"/>
                  </a:moveTo>
                  <a:lnTo>
                    <a:pt x="0" y="221"/>
                  </a:lnTo>
                  <a:lnTo>
                    <a:pt x="3086" y="2008"/>
                  </a:lnTo>
                  <a:lnTo>
                    <a:pt x="3086" y="1788"/>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1"/>
            <p:cNvSpPr/>
            <p:nvPr/>
          </p:nvSpPr>
          <p:spPr>
            <a:xfrm>
              <a:off x="5130200" y="2551675"/>
              <a:ext cx="111450" cy="64325"/>
            </a:xfrm>
            <a:custGeom>
              <a:avLst/>
              <a:gdLst/>
              <a:ahLst/>
              <a:cxnLst/>
              <a:rect l="l" t="t" r="r" b="b"/>
              <a:pathLst>
                <a:path w="4458" h="2573" extrusionOk="0">
                  <a:moveTo>
                    <a:pt x="1372" y="1"/>
                  </a:moveTo>
                  <a:lnTo>
                    <a:pt x="0" y="784"/>
                  </a:lnTo>
                  <a:lnTo>
                    <a:pt x="3086" y="2572"/>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1"/>
            <p:cNvSpPr/>
            <p:nvPr/>
          </p:nvSpPr>
          <p:spPr>
            <a:xfrm>
              <a:off x="4731050" y="2371700"/>
              <a:ext cx="34300" cy="25125"/>
            </a:xfrm>
            <a:custGeom>
              <a:avLst/>
              <a:gdLst/>
              <a:ahLst/>
              <a:cxnLst/>
              <a:rect l="l" t="t" r="r" b="b"/>
              <a:pathLst>
                <a:path w="1372" h="1005" extrusionOk="0">
                  <a:moveTo>
                    <a:pt x="1371" y="0"/>
                  </a:moveTo>
                  <a:lnTo>
                    <a:pt x="0" y="808"/>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1"/>
            <p:cNvSpPr/>
            <p:nvPr/>
          </p:nvSpPr>
          <p:spPr>
            <a:xfrm>
              <a:off x="4653900" y="2347200"/>
              <a:ext cx="77175" cy="49625"/>
            </a:xfrm>
            <a:custGeom>
              <a:avLst/>
              <a:gdLst/>
              <a:ahLst/>
              <a:cxnLst/>
              <a:rect l="l" t="t" r="r" b="b"/>
              <a:pathLst>
                <a:path w="3087" h="1985" extrusionOk="0">
                  <a:moveTo>
                    <a:pt x="1" y="1"/>
                  </a:moveTo>
                  <a:lnTo>
                    <a:pt x="1" y="221"/>
                  </a:lnTo>
                  <a:lnTo>
                    <a:pt x="3086" y="1984"/>
                  </a:lnTo>
                  <a:lnTo>
                    <a:pt x="3086" y="1788"/>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1"/>
            <p:cNvSpPr/>
            <p:nvPr/>
          </p:nvSpPr>
          <p:spPr>
            <a:xfrm>
              <a:off x="4653900" y="2327000"/>
              <a:ext cx="111450" cy="64925"/>
            </a:xfrm>
            <a:custGeom>
              <a:avLst/>
              <a:gdLst/>
              <a:ahLst/>
              <a:cxnLst/>
              <a:rect l="l" t="t" r="r" b="b"/>
              <a:pathLst>
                <a:path w="4458" h="2597" extrusionOk="0">
                  <a:moveTo>
                    <a:pt x="1372" y="1"/>
                  </a:moveTo>
                  <a:lnTo>
                    <a:pt x="1" y="809"/>
                  </a:lnTo>
                  <a:lnTo>
                    <a:pt x="3086" y="2596"/>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1"/>
            <p:cNvSpPr/>
            <p:nvPr/>
          </p:nvSpPr>
          <p:spPr>
            <a:xfrm>
              <a:off x="4773900" y="23968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1"/>
            <p:cNvSpPr/>
            <p:nvPr/>
          </p:nvSpPr>
          <p:spPr>
            <a:xfrm>
              <a:off x="4740225" y="2397400"/>
              <a:ext cx="33700" cy="24525"/>
            </a:xfrm>
            <a:custGeom>
              <a:avLst/>
              <a:gdLst/>
              <a:ahLst/>
              <a:cxnLst/>
              <a:rect l="l" t="t" r="r" b="b"/>
              <a:pathLst>
                <a:path w="1348" h="981" extrusionOk="0">
                  <a:moveTo>
                    <a:pt x="0" y="1"/>
                  </a:moveTo>
                  <a:lnTo>
                    <a:pt x="0" y="197"/>
                  </a:lnTo>
                  <a:lnTo>
                    <a:pt x="1347" y="980"/>
                  </a:lnTo>
                  <a:lnTo>
                    <a:pt x="1347" y="760"/>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1"/>
            <p:cNvSpPr/>
            <p:nvPr/>
          </p:nvSpPr>
          <p:spPr>
            <a:xfrm>
              <a:off x="4740225" y="2377200"/>
              <a:ext cx="67975" cy="39200"/>
            </a:xfrm>
            <a:custGeom>
              <a:avLst/>
              <a:gdLst/>
              <a:ahLst/>
              <a:cxnLst/>
              <a:rect l="l" t="t" r="r" b="b"/>
              <a:pathLst>
                <a:path w="2719" h="1568" extrusionOk="0">
                  <a:moveTo>
                    <a:pt x="1372" y="1"/>
                  </a:moveTo>
                  <a:lnTo>
                    <a:pt x="0"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1"/>
            <p:cNvSpPr/>
            <p:nvPr/>
          </p:nvSpPr>
          <p:spPr>
            <a:xfrm>
              <a:off x="4817350" y="24219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81"/>
            <p:cNvSpPr/>
            <p:nvPr/>
          </p:nvSpPr>
          <p:spPr>
            <a:xfrm>
              <a:off x="4783700" y="24219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81"/>
            <p:cNvSpPr/>
            <p:nvPr/>
          </p:nvSpPr>
          <p:spPr>
            <a:xfrm>
              <a:off x="4783700" y="2402300"/>
              <a:ext cx="67975" cy="39200"/>
            </a:xfrm>
            <a:custGeom>
              <a:avLst/>
              <a:gdLst/>
              <a:ahLst/>
              <a:cxnLst/>
              <a:rect l="l" t="t" r="r" b="b"/>
              <a:pathLst>
                <a:path w="2719" h="1568" extrusionOk="0">
                  <a:moveTo>
                    <a:pt x="1371" y="1"/>
                  </a:moveTo>
                  <a:lnTo>
                    <a:pt x="0" y="784"/>
                  </a:lnTo>
                  <a:lnTo>
                    <a:pt x="1347" y="1568"/>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1"/>
            <p:cNvSpPr/>
            <p:nvPr/>
          </p:nvSpPr>
          <p:spPr>
            <a:xfrm>
              <a:off x="4860825" y="2446375"/>
              <a:ext cx="34300" cy="25750"/>
            </a:xfrm>
            <a:custGeom>
              <a:avLst/>
              <a:gdLst/>
              <a:ahLst/>
              <a:cxnLst/>
              <a:rect l="l" t="t" r="r" b="b"/>
              <a:pathLst>
                <a:path w="1372" h="1030" extrusionOk="0">
                  <a:moveTo>
                    <a:pt x="1372" y="1"/>
                  </a:moveTo>
                  <a:lnTo>
                    <a:pt x="1" y="809"/>
                  </a:lnTo>
                  <a:lnTo>
                    <a:pt x="1" y="1029"/>
                  </a:lnTo>
                  <a:lnTo>
                    <a:pt x="1347"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1"/>
            <p:cNvSpPr/>
            <p:nvPr/>
          </p:nvSpPr>
          <p:spPr>
            <a:xfrm>
              <a:off x="4826550" y="2447000"/>
              <a:ext cx="34300" cy="25125"/>
            </a:xfrm>
            <a:custGeom>
              <a:avLst/>
              <a:gdLst/>
              <a:ahLst/>
              <a:cxnLst/>
              <a:rect l="l" t="t" r="r" b="b"/>
              <a:pathLst>
                <a:path w="1372" h="1005" extrusionOk="0">
                  <a:moveTo>
                    <a:pt x="0" y="0"/>
                  </a:moveTo>
                  <a:lnTo>
                    <a:pt x="0" y="221"/>
                  </a:lnTo>
                  <a:lnTo>
                    <a:pt x="1372" y="1004"/>
                  </a:lnTo>
                  <a:lnTo>
                    <a:pt x="1372"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1"/>
            <p:cNvSpPr/>
            <p:nvPr/>
          </p:nvSpPr>
          <p:spPr>
            <a:xfrm>
              <a:off x="4826550" y="2427400"/>
              <a:ext cx="68575" cy="39200"/>
            </a:xfrm>
            <a:custGeom>
              <a:avLst/>
              <a:gdLst/>
              <a:ahLst/>
              <a:cxnLst/>
              <a:rect l="l" t="t" r="r" b="b"/>
              <a:pathLst>
                <a:path w="2743" h="1568" extrusionOk="0">
                  <a:moveTo>
                    <a:pt x="1372" y="1"/>
                  </a:moveTo>
                  <a:lnTo>
                    <a:pt x="0" y="784"/>
                  </a:lnTo>
                  <a:lnTo>
                    <a:pt x="1372" y="1568"/>
                  </a:lnTo>
                  <a:lnTo>
                    <a:pt x="2743"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1"/>
            <p:cNvSpPr/>
            <p:nvPr/>
          </p:nvSpPr>
          <p:spPr>
            <a:xfrm>
              <a:off x="4903675" y="24714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1"/>
            <p:cNvSpPr/>
            <p:nvPr/>
          </p:nvSpPr>
          <p:spPr>
            <a:xfrm>
              <a:off x="4870000" y="24721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1"/>
            <p:cNvSpPr/>
            <p:nvPr/>
          </p:nvSpPr>
          <p:spPr>
            <a:xfrm>
              <a:off x="4870000" y="2451900"/>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1"/>
            <p:cNvSpPr/>
            <p:nvPr/>
          </p:nvSpPr>
          <p:spPr>
            <a:xfrm>
              <a:off x="4947150" y="24965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1"/>
            <p:cNvSpPr/>
            <p:nvPr/>
          </p:nvSpPr>
          <p:spPr>
            <a:xfrm>
              <a:off x="4913475" y="2497200"/>
              <a:ext cx="33700" cy="24500"/>
            </a:xfrm>
            <a:custGeom>
              <a:avLst/>
              <a:gdLst/>
              <a:ahLst/>
              <a:cxnLst/>
              <a:rect l="l" t="t" r="r" b="b"/>
              <a:pathLst>
                <a:path w="1348" h="980" extrusionOk="0">
                  <a:moveTo>
                    <a:pt x="1" y="0"/>
                  </a:moveTo>
                  <a:lnTo>
                    <a:pt x="1" y="221"/>
                  </a:lnTo>
                  <a:lnTo>
                    <a:pt x="1347" y="980"/>
                  </a:lnTo>
                  <a:lnTo>
                    <a:pt x="1347" y="760"/>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1"/>
            <p:cNvSpPr/>
            <p:nvPr/>
          </p:nvSpPr>
          <p:spPr>
            <a:xfrm>
              <a:off x="4913475" y="2477000"/>
              <a:ext cx="67975" cy="39200"/>
            </a:xfrm>
            <a:custGeom>
              <a:avLst/>
              <a:gdLst/>
              <a:ahLst/>
              <a:cxnLst/>
              <a:rect l="l" t="t" r="r" b="b"/>
              <a:pathLst>
                <a:path w="2719" h="1568" extrusionOk="0">
                  <a:moveTo>
                    <a:pt x="1372" y="0"/>
                  </a:moveTo>
                  <a:lnTo>
                    <a:pt x="1"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1"/>
            <p:cNvSpPr/>
            <p:nvPr/>
          </p:nvSpPr>
          <p:spPr>
            <a:xfrm>
              <a:off x="4990625" y="2521675"/>
              <a:ext cx="33675" cy="25125"/>
            </a:xfrm>
            <a:custGeom>
              <a:avLst/>
              <a:gdLst/>
              <a:ahLst/>
              <a:cxnLst/>
              <a:rect l="l" t="t" r="r" b="b"/>
              <a:pathLst>
                <a:path w="1347" h="1005" extrusionOk="0">
                  <a:moveTo>
                    <a:pt x="1347" y="1"/>
                  </a:moveTo>
                  <a:lnTo>
                    <a:pt x="0" y="785"/>
                  </a:lnTo>
                  <a:lnTo>
                    <a:pt x="0" y="1005"/>
                  </a:lnTo>
                  <a:lnTo>
                    <a:pt x="1347" y="221"/>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1"/>
            <p:cNvSpPr/>
            <p:nvPr/>
          </p:nvSpPr>
          <p:spPr>
            <a:xfrm>
              <a:off x="4956325" y="2521675"/>
              <a:ext cx="34325" cy="25125"/>
            </a:xfrm>
            <a:custGeom>
              <a:avLst/>
              <a:gdLst/>
              <a:ahLst/>
              <a:cxnLst/>
              <a:rect l="l" t="t" r="r" b="b"/>
              <a:pathLst>
                <a:path w="1373"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1"/>
            <p:cNvSpPr/>
            <p:nvPr/>
          </p:nvSpPr>
          <p:spPr>
            <a:xfrm>
              <a:off x="4956325" y="2502100"/>
              <a:ext cx="67975" cy="39200"/>
            </a:xfrm>
            <a:custGeom>
              <a:avLst/>
              <a:gdLst/>
              <a:ahLst/>
              <a:cxnLst/>
              <a:rect l="l" t="t" r="r" b="b"/>
              <a:pathLst>
                <a:path w="2719" h="1568" extrusionOk="0">
                  <a:moveTo>
                    <a:pt x="1372" y="0"/>
                  </a:moveTo>
                  <a:lnTo>
                    <a:pt x="1" y="784"/>
                  </a:lnTo>
                  <a:lnTo>
                    <a:pt x="1372"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1"/>
            <p:cNvSpPr/>
            <p:nvPr/>
          </p:nvSpPr>
          <p:spPr>
            <a:xfrm>
              <a:off x="5033475" y="25467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1"/>
            <p:cNvSpPr/>
            <p:nvPr/>
          </p:nvSpPr>
          <p:spPr>
            <a:xfrm>
              <a:off x="4999800" y="25467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1"/>
            <p:cNvSpPr/>
            <p:nvPr/>
          </p:nvSpPr>
          <p:spPr>
            <a:xfrm>
              <a:off x="4999800" y="2527200"/>
              <a:ext cx="67975" cy="39200"/>
            </a:xfrm>
            <a:custGeom>
              <a:avLst/>
              <a:gdLst/>
              <a:ahLst/>
              <a:cxnLst/>
              <a:rect l="l" t="t" r="r" b="b"/>
              <a:pathLst>
                <a:path w="2719" h="1568" extrusionOk="0">
                  <a:moveTo>
                    <a:pt x="1372" y="0"/>
                  </a:moveTo>
                  <a:lnTo>
                    <a:pt x="0" y="784"/>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1"/>
            <p:cNvSpPr/>
            <p:nvPr/>
          </p:nvSpPr>
          <p:spPr>
            <a:xfrm>
              <a:off x="5076925" y="25712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1"/>
            <p:cNvSpPr/>
            <p:nvPr/>
          </p:nvSpPr>
          <p:spPr>
            <a:xfrm>
              <a:off x="5043275" y="2571875"/>
              <a:ext cx="33675" cy="25125"/>
            </a:xfrm>
            <a:custGeom>
              <a:avLst/>
              <a:gdLst/>
              <a:ahLst/>
              <a:cxnLst/>
              <a:rect l="l" t="t" r="r" b="b"/>
              <a:pathLst>
                <a:path w="1347"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1"/>
            <p:cNvSpPr/>
            <p:nvPr/>
          </p:nvSpPr>
          <p:spPr>
            <a:xfrm>
              <a:off x="5043275" y="2552300"/>
              <a:ext cx="67975" cy="39200"/>
            </a:xfrm>
            <a:custGeom>
              <a:avLst/>
              <a:gdLst/>
              <a:ahLst/>
              <a:cxnLst/>
              <a:rect l="l" t="t" r="r" b="b"/>
              <a:pathLst>
                <a:path w="2719" h="1568" extrusionOk="0">
                  <a:moveTo>
                    <a:pt x="1371" y="0"/>
                  </a:moveTo>
                  <a:lnTo>
                    <a:pt x="0" y="784"/>
                  </a:lnTo>
                  <a:lnTo>
                    <a:pt x="1347" y="1568"/>
                  </a:lnTo>
                  <a:lnTo>
                    <a:pt x="2718" y="759"/>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1"/>
            <p:cNvSpPr/>
            <p:nvPr/>
          </p:nvSpPr>
          <p:spPr>
            <a:xfrm>
              <a:off x="5120400" y="2596375"/>
              <a:ext cx="33700" cy="25725"/>
            </a:xfrm>
            <a:custGeom>
              <a:avLst/>
              <a:gdLst/>
              <a:ahLst/>
              <a:cxnLst/>
              <a:rect l="l" t="t" r="r" b="b"/>
              <a:pathLst>
                <a:path w="1348" h="1029" extrusionOk="0">
                  <a:moveTo>
                    <a:pt x="1347" y="0"/>
                  </a:moveTo>
                  <a:lnTo>
                    <a:pt x="0" y="809"/>
                  </a:lnTo>
                  <a:lnTo>
                    <a:pt x="0" y="1029"/>
                  </a:lnTo>
                  <a:lnTo>
                    <a:pt x="1347" y="221"/>
                  </a:lnTo>
                  <a:lnTo>
                    <a:pt x="1347"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1"/>
            <p:cNvSpPr/>
            <p:nvPr/>
          </p:nvSpPr>
          <p:spPr>
            <a:xfrm>
              <a:off x="5086125" y="25969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1"/>
            <p:cNvSpPr/>
            <p:nvPr/>
          </p:nvSpPr>
          <p:spPr>
            <a:xfrm>
              <a:off x="5086125" y="2576775"/>
              <a:ext cx="67975" cy="39825"/>
            </a:xfrm>
            <a:custGeom>
              <a:avLst/>
              <a:gdLst/>
              <a:ahLst/>
              <a:cxnLst/>
              <a:rect l="l" t="t" r="r" b="b"/>
              <a:pathLst>
                <a:path w="2719" h="1593" extrusionOk="0">
                  <a:moveTo>
                    <a:pt x="1371" y="1"/>
                  </a:moveTo>
                  <a:lnTo>
                    <a:pt x="0" y="809"/>
                  </a:lnTo>
                  <a:lnTo>
                    <a:pt x="1371" y="1593"/>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1"/>
            <p:cNvSpPr/>
            <p:nvPr/>
          </p:nvSpPr>
          <p:spPr>
            <a:xfrm>
              <a:off x="5163250" y="2621475"/>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1"/>
            <p:cNvSpPr/>
            <p:nvPr/>
          </p:nvSpPr>
          <p:spPr>
            <a:xfrm>
              <a:off x="5129575" y="2622075"/>
              <a:ext cx="33700" cy="24525"/>
            </a:xfrm>
            <a:custGeom>
              <a:avLst/>
              <a:gdLst/>
              <a:ahLst/>
              <a:cxnLst/>
              <a:rect l="l" t="t" r="r" b="b"/>
              <a:pathLst>
                <a:path w="1348" h="981" extrusionOk="0">
                  <a:moveTo>
                    <a:pt x="1" y="1"/>
                  </a:moveTo>
                  <a:lnTo>
                    <a:pt x="1" y="197"/>
                  </a:lnTo>
                  <a:lnTo>
                    <a:pt x="1348" y="980"/>
                  </a:lnTo>
                  <a:lnTo>
                    <a:pt x="1348"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1"/>
            <p:cNvSpPr/>
            <p:nvPr/>
          </p:nvSpPr>
          <p:spPr>
            <a:xfrm>
              <a:off x="5129575" y="2601875"/>
              <a:ext cx="67975" cy="39225"/>
            </a:xfrm>
            <a:custGeom>
              <a:avLst/>
              <a:gdLst/>
              <a:ahLst/>
              <a:cxnLst/>
              <a:rect l="l" t="t" r="r" b="b"/>
              <a:pathLst>
                <a:path w="2719" h="1569" extrusionOk="0">
                  <a:moveTo>
                    <a:pt x="1372" y="1"/>
                  </a:moveTo>
                  <a:lnTo>
                    <a:pt x="1" y="809"/>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1"/>
            <p:cNvSpPr/>
            <p:nvPr/>
          </p:nvSpPr>
          <p:spPr>
            <a:xfrm>
              <a:off x="4687575" y="2397400"/>
              <a:ext cx="33700" cy="25125"/>
            </a:xfrm>
            <a:custGeom>
              <a:avLst/>
              <a:gdLst/>
              <a:ahLst/>
              <a:cxnLst/>
              <a:rect l="l" t="t" r="r" b="b"/>
              <a:pathLst>
                <a:path w="1348" h="1005" extrusionOk="0">
                  <a:moveTo>
                    <a:pt x="1347" y="1"/>
                  </a:moveTo>
                  <a:lnTo>
                    <a:pt x="0" y="784"/>
                  </a:lnTo>
                  <a:lnTo>
                    <a:pt x="0" y="1005"/>
                  </a:lnTo>
                  <a:lnTo>
                    <a:pt x="1347" y="197"/>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1"/>
            <p:cNvSpPr/>
            <p:nvPr/>
          </p:nvSpPr>
          <p:spPr>
            <a:xfrm>
              <a:off x="4610450" y="2372300"/>
              <a:ext cx="77150" cy="50225"/>
            </a:xfrm>
            <a:custGeom>
              <a:avLst/>
              <a:gdLst/>
              <a:ahLst/>
              <a:cxnLst/>
              <a:rect l="l" t="t" r="r" b="b"/>
              <a:pathLst>
                <a:path w="3086" h="2009" extrusionOk="0">
                  <a:moveTo>
                    <a:pt x="0" y="1"/>
                  </a:moveTo>
                  <a:lnTo>
                    <a:pt x="0" y="221"/>
                  </a:lnTo>
                  <a:lnTo>
                    <a:pt x="3085" y="2009"/>
                  </a:lnTo>
                  <a:lnTo>
                    <a:pt x="3085" y="1788"/>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1"/>
            <p:cNvSpPr/>
            <p:nvPr/>
          </p:nvSpPr>
          <p:spPr>
            <a:xfrm>
              <a:off x="4610450" y="2352725"/>
              <a:ext cx="110825" cy="64300"/>
            </a:xfrm>
            <a:custGeom>
              <a:avLst/>
              <a:gdLst/>
              <a:ahLst/>
              <a:cxnLst/>
              <a:rect l="l" t="t" r="r" b="b"/>
              <a:pathLst>
                <a:path w="4433" h="2572" extrusionOk="0">
                  <a:moveTo>
                    <a:pt x="1371" y="0"/>
                  </a:moveTo>
                  <a:lnTo>
                    <a:pt x="0" y="784"/>
                  </a:lnTo>
                  <a:lnTo>
                    <a:pt x="3085" y="2571"/>
                  </a:lnTo>
                  <a:lnTo>
                    <a:pt x="4432" y="1788"/>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1"/>
            <p:cNvSpPr/>
            <p:nvPr/>
          </p:nvSpPr>
          <p:spPr>
            <a:xfrm>
              <a:off x="4730425" y="2421900"/>
              <a:ext cx="34300" cy="25725"/>
            </a:xfrm>
            <a:custGeom>
              <a:avLst/>
              <a:gdLst/>
              <a:ahLst/>
              <a:cxnLst/>
              <a:rect l="l" t="t" r="r" b="b"/>
              <a:pathLst>
                <a:path w="1372"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81"/>
            <p:cNvSpPr/>
            <p:nvPr/>
          </p:nvSpPr>
          <p:spPr>
            <a:xfrm>
              <a:off x="4696750" y="24225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81"/>
            <p:cNvSpPr/>
            <p:nvPr/>
          </p:nvSpPr>
          <p:spPr>
            <a:xfrm>
              <a:off x="4696750" y="2402300"/>
              <a:ext cx="67975" cy="39825"/>
            </a:xfrm>
            <a:custGeom>
              <a:avLst/>
              <a:gdLst/>
              <a:ahLst/>
              <a:cxnLst/>
              <a:rect l="l" t="t" r="r" b="b"/>
              <a:pathLst>
                <a:path w="2719"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1"/>
            <p:cNvSpPr/>
            <p:nvPr/>
          </p:nvSpPr>
          <p:spPr>
            <a:xfrm>
              <a:off x="4773900" y="24470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1"/>
            <p:cNvSpPr/>
            <p:nvPr/>
          </p:nvSpPr>
          <p:spPr>
            <a:xfrm>
              <a:off x="4740225" y="2447600"/>
              <a:ext cx="33700" cy="24525"/>
            </a:xfrm>
            <a:custGeom>
              <a:avLst/>
              <a:gdLst/>
              <a:ahLst/>
              <a:cxnLst/>
              <a:rect l="l" t="t" r="r" b="b"/>
              <a:pathLst>
                <a:path w="1348" h="981" extrusionOk="0">
                  <a:moveTo>
                    <a:pt x="0" y="1"/>
                  </a:moveTo>
                  <a:lnTo>
                    <a:pt x="0" y="221"/>
                  </a:lnTo>
                  <a:lnTo>
                    <a:pt x="1347" y="980"/>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1"/>
            <p:cNvSpPr/>
            <p:nvPr/>
          </p:nvSpPr>
          <p:spPr>
            <a:xfrm>
              <a:off x="4740225" y="2427400"/>
              <a:ext cx="67975" cy="39825"/>
            </a:xfrm>
            <a:custGeom>
              <a:avLst/>
              <a:gdLst/>
              <a:ahLst/>
              <a:cxnLst/>
              <a:rect l="l" t="t" r="r" b="b"/>
              <a:pathLst>
                <a:path w="2719" h="1593" extrusionOk="0">
                  <a:moveTo>
                    <a:pt x="1347" y="1"/>
                  </a:moveTo>
                  <a:lnTo>
                    <a:pt x="0" y="809"/>
                  </a:lnTo>
                  <a:lnTo>
                    <a:pt x="1347" y="1592"/>
                  </a:lnTo>
                  <a:lnTo>
                    <a:pt x="2719" y="784"/>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1"/>
            <p:cNvSpPr/>
            <p:nvPr/>
          </p:nvSpPr>
          <p:spPr>
            <a:xfrm>
              <a:off x="4816750" y="24721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1"/>
            <p:cNvSpPr/>
            <p:nvPr/>
          </p:nvSpPr>
          <p:spPr>
            <a:xfrm>
              <a:off x="4783075" y="24721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1"/>
            <p:cNvSpPr/>
            <p:nvPr/>
          </p:nvSpPr>
          <p:spPr>
            <a:xfrm>
              <a:off x="4783075" y="2452500"/>
              <a:ext cx="67975" cy="39200"/>
            </a:xfrm>
            <a:custGeom>
              <a:avLst/>
              <a:gdLst/>
              <a:ahLst/>
              <a:cxnLst/>
              <a:rect l="l" t="t" r="r" b="b"/>
              <a:pathLst>
                <a:path w="2719" h="1568"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1"/>
            <p:cNvSpPr/>
            <p:nvPr/>
          </p:nvSpPr>
          <p:spPr>
            <a:xfrm>
              <a:off x="4860225" y="24972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1"/>
            <p:cNvSpPr/>
            <p:nvPr/>
          </p:nvSpPr>
          <p:spPr>
            <a:xfrm>
              <a:off x="4826550" y="24972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1"/>
            <p:cNvSpPr/>
            <p:nvPr/>
          </p:nvSpPr>
          <p:spPr>
            <a:xfrm>
              <a:off x="4826550" y="2477600"/>
              <a:ext cx="67975" cy="39225"/>
            </a:xfrm>
            <a:custGeom>
              <a:avLst/>
              <a:gdLst/>
              <a:ahLst/>
              <a:cxnLst/>
              <a:rect l="l" t="t" r="r" b="b"/>
              <a:pathLst>
                <a:path w="2719" h="1569"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81"/>
            <p:cNvSpPr/>
            <p:nvPr/>
          </p:nvSpPr>
          <p:spPr>
            <a:xfrm>
              <a:off x="4903675" y="25216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1"/>
            <p:cNvSpPr/>
            <p:nvPr/>
          </p:nvSpPr>
          <p:spPr>
            <a:xfrm>
              <a:off x="4870000" y="25223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1"/>
            <p:cNvSpPr/>
            <p:nvPr/>
          </p:nvSpPr>
          <p:spPr>
            <a:xfrm>
              <a:off x="4870000" y="2502700"/>
              <a:ext cx="68000" cy="39225"/>
            </a:xfrm>
            <a:custGeom>
              <a:avLst/>
              <a:gdLst/>
              <a:ahLst/>
              <a:cxnLst/>
              <a:rect l="l" t="t" r="r" b="b"/>
              <a:pathLst>
                <a:path w="2720" h="1569" extrusionOk="0">
                  <a:moveTo>
                    <a:pt x="1348" y="1"/>
                  </a:moveTo>
                  <a:lnTo>
                    <a:pt x="1" y="784"/>
                  </a:lnTo>
                  <a:lnTo>
                    <a:pt x="1348" y="1568"/>
                  </a:lnTo>
                  <a:lnTo>
                    <a:pt x="2719" y="760"/>
                  </a:lnTo>
                  <a:lnTo>
                    <a:pt x="1348"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1"/>
            <p:cNvSpPr/>
            <p:nvPr/>
          </p:nvSpPr>
          <p:spPr>
            <a:xfrm>
              <a:off x="4946525" y="25467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1"/>
            <p:cNvSpPr/>
            <p:nvPr/>
          </p:nvSpPr>
          <p:spPr>
            <a:xfrm>
              <a:off x="4912875" y="25474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1"/>
            <p:cNvSpPr/>
            <p:nvPr/>
          </p:nvSpPr>
          <p:spPr>
            <a:xfrm>
              <a:off x="4912875" y="2527200"/>
              <a:ext cx="67975" cy="39825"/>
            </a:xfrm>
            <a:custGeom>
              <a:avLst/>
              <a:gdLst/>
              <a:ahLst/>
              <a:cxnLst/>
              <a:rect l="l" t="t" r="r" b="b"/>
              <a:pathLst>
                <a:path w="2719" h="1593" extrusionOk="0">
                  <a:moveTo>
                    <a:pt x="1371" y="0"/>
                  </a:moveTo>
                  <a:lnTo>
                    <a:pt x="0" y="808"/>
                  </a:lnTo>
                  <a:lnTo>
                    <a:pt x="1347" y="1592"/>
                  </a:lnTo>
                  <a:lnTo>
                    <a:pt x="2718"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1"/>
            <p:cNvSpPr/>
            <p:nvPr/>
          </p:nvSpPr>
          <p:spPr>
            <a:xfrm>
              <a:off x="4990000" y="2571875"/>
              <a:ext cx="34300" cy="25125"/>
            </a:xfrm>
            <a:custGeom>
              <a:avLst/>
              <a:gdLst/>
              <a:ahLst/>
              <a:cxnLst/>
              <a:rect l="l" t="t" r="r" b="b"/>
              <a:pathLst>
                <a:path w="1372" h="1005" extrusionOk="0">
                  <a:moveTo>
                    <a:pt x="1372" y="1"/>
                  </a:moveTo>
                  <a:lnTo>
                    <a:pt x="1" y="809"/>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1"/>
            <p:cNvSpPr/>
            <p:nvPr/>
          </p:nvSpPr>
          <p:spPr>
            <a:xfrm>
              <a:off x="4956325" y="2572500"/>
              <a:ext cx="33700" cy="24500"/>
            </a:xfrm>
            <a:custGeom>
              <a:avLst/>
              <a:gdLst/>
              <a:ahLst/>
              <a:cxnLst/>
              <a:rect l="l" t="t" r="r" b="b"/>
              <a:pathLst>
                <a:path w="1348" h="980" extrusionOk="0">
                  <a:moveTo>
                    <a:pt x="1" y="0"/>
                  </a:moveTo>
                  <a:lnTo>
                    <a:pt x="1" y="196"/>
                  </a:lnTo>
                  <a:lnTo>
                    <a:pt x="1348" y="980"/>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1"/>
            <p:cNvSpPr/>
            <p:nvPr/>
          </p:nvSpPr>
          <p:spPr>
            <a:xfrm>
              <a:off x="4956325" y="2552300"/>
              <a:ext cx="67975" cy="39825"/>
            </a:xfrm>
            <a:custGeom>
              <a:avLst/>
              <a:gdLst/>
              <a:ahLst/>
              <a:cxnLst/>
              <a:rect l="l" t="t" r="r" b="b"/>
              <a:pathLst>
                <a:path w="2719" h="1593"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1"/>
            <p:cNvSpPr/>
            <p:nvPr/>
          </p:nvSpPr>
          <p:spPr>
            <a:xfrm>
              <a:off x="5033475" y="25969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1"/>
            <p:cNvSpPr/>
            <p:nvPr/>
          </p:nvSpPr>
          <p:spPr>
            <a:xfrm>
              <a:off x="4999175" y="2596975"/>
              <a:ext cx="34325" cy="25125"/>
            </a:xfrm>
            <a:custGeom>
              <a:avLst/>
              <a:gdLst/>
              <a:ahLst/>
              <a:cxnLst/>
              <a:rect l="l" t="t" r="r" b="b"/>
              <a:pathLst>
                <a:path w="1373" h="1005" extrusionOk="0">
                  <a:moveTo>
                    <a:pt x="25" y="1"/>
                  </a:moveTo>
                  <a:lnTo>
                    <a:pt x="1" y="221"/>
                  </a:lnTo>
                  <a:lnTo>
                    <a:pt x="1372" y="1005"/>
                  </a:lnTo>
                  <a:lnTo>
                    <a:pt x="1372" y="785"/>
                  </a:lnTo>
                  <a:lnTo>
                    <a:pt x="25"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1"/>
            <p:cNvSpPr/>
            <p:nvPr/>
          </p:nvSpPr>
          <p:spPr>
            <a:xfrm>
              <a:off x="4999800" y="2577400"/>
              <a:ext cx="67975" cy="39200"/>
            </a:xfrm>
            <a:custGeom>
              <a:avLst/>
              <a:gdLst/>
              <a:ahLst/>
              <a:cxnLst/>
              <a:rect l="l" t="t" r="r" b="b"/>
              <a:pathLst>
                <a:path w="2719" h="1568" extrusionOk="0">
                  <a:moveTo>
                    <a:pt x="1347" y="0"/>
                  </a:moveTo>
                  <a:lnTo>
                    <a:pt x="0" y="784"/>
                  </a:lnTo>
                  <a:lnTo>
                    <a:pt x="1347" y="1568"/>
                  </a:lnTo>
                  <a:lnTo>
                    <a:pt x="2719" y="784"/>
                  </a:lnTo>
                  <a:lnTo>
                    <a:pt x="1347"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1"/>
            <p:cNvSpPr/>
            <p:nvPr/>
          </p:nvSpPr>
          <p:spPr>
            <a:xfrm>
              <a:off x="5119775" y="26465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1"/>
            <p:cNvSpPr/>
            <p:nvPr/>
          </p:nvSpPr>
          <p:spPr>
            <a:xfrm>
              <a:off x="5042650" y="2622075"/>
              <a:ext cx="77150" cy="50225"/>
            </a:xfrm>
            <a:custGeom>
              <a:avLst/>
              <a:gdLst/>
              <a:ahLst/>
              <a:cxnLst/>
              <a:rect l="l" t="t" r="r" b="b"/>
              <a:pathLst>
                <a:path w="3086" h="2009" extrusionOk="0">
                  <a:moveTo>
                    <a:pt x="1" y="1"/>
                  </a:moveTo>
                  <a:lnTo>
                    <a:pt x="1" y="221"/>
                  </a:lnTo>
                  <a:lnTo>
                    <a:pt x="3086" y="2009"/>
                  </a:lnTo>
                  <a:lnTo>
                    <a:pt x="3086" y="1789"/>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1"/>
            <p:cNvSpPr/>
            <p:nvPr/>
          </p:nvSpPr>
          <p:spPr>
            <a:xfrm>
              <a:off x="5042650" y="2602500"/>
              <a:ext cx="111450" cy="64300"/>
            </a:xfrm>
            <a:custGeom>
              <a:avLst/>
              <a:gdLst/>
              <a:ahLst/>
              <a:cxnLst/>
              <a:rect l="l" t="t" r="r" b="b"/>
              <a:pathLst>
                <a:path w="4458" h="2572" extrusionOk="0">
                  <a:moveTo>
                    <a:pt x="1372" y="0"/>
                  </a:moveTo>
                  <a:lnTo>
                    <a:pt x="1" y="784"/>
                  </a:lnTo>
                  <a:lnTo>
                    <a:pt x="3086" y="2572"/>
                  </a:lnTo>
                  <a:lnTo>
                    <a:pt x="4457" y="1763"/>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1"/>
            <p:cNvSpPr/>
            <p:nvPr/>
          </p:nvSpPr>
          <p:spPr>
            <a:xfrm>
              <a:off x="4686975" y="2447600"/>
              <a:ext cx="34300" cy="25125"/>
            </a:xfrm>
            <a:custGeom>
              <a:avLst/>
              <a:gdLst/>
              <a:ahLst/>
              <a:cxnLst/>
              <a:rect l="l" t="t" r="r" b="b"/>
              <a:pathLst>
                <a:path w="1372" h="1005" extrusionOk="0">
                  <a:moveTo>
                    <a:pt x="1371" y="1"/>
                  </a:moveTo>
                  <a:lnTo>
                    <a:pt x="0" y="784"/>
                  </a:lnTo>
                  <a:lnTo>
                    <a:pt x="0" y="1005"/>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1"/>
            <p:cNvSpPr/>
            <p:nvPr/>
          </p:nvSpPr>
          <p:spPr>
            <a:xfrm>
              <a:off x="4566350" y="2398025"/>
              <a:ext cx="120625" cy="74700"/>
            </a:xfrm>
            <a:custGeom>
              <a:avLst/>
              <a:gdLst/>
              <a:ahLst/>
              <a:cxnLst/>
              <a:rect l="l" t="t" r="r" b="b"/>
              <a:pathLst>
                <a:path w="4825" h="2988" extrusionOk="0">
                  <a:moveTo>
                    <a:pt x="1" y="0"/>
                  </a:moveTo>
                  <a:lnTo>
                    <a:pt x="1" y="221"/>
                  </a:lnTo>
                  <a:lnTo>
                    <a:pt x="4825" y="2988"/>
                  </a:lnTo>
                  <a:lnTo>
                    <a:pt x="4825" y="2767"/>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1"/>
            <p:cNvSpPr/>
            <p:nvPr/>
          </p:nvSpPr>
          <p:spPr>
            <a:xfrm>
              <a:off x="4566350" y="2377825"/>
              <a:ext cx="154925" cy="89400"/>
            </a:xfrm>
            <a:custGeom>
              <a:avLst/>
              <a:gdLst/>
              <a:ahLst/>
              <a:cxnLst/>
              <a:rect l="l" t="t" r="r" b="b"/>
              <a:pathLst>
                <a:path w="6197" h="3576" extrusionOk="0">
                  <a:moveTo>
                    <a:pt x="1372" y="0"/>
                  </a:moveTo>
                  <a:lnTo>
                    <a:pt x="1" y="808"/>
                  </a:lnTo>
                  <a:lnTo>
                    <a:pt x="4825" y="3575"/>
                  </a:lnTo>
                  <a:lnTo>
                    <a:pt x="6196" y="2792"/>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1"/>
            <p:cNvSpPr/>
            <p:nvPr/>
          </p:nvSpPr>
          <p:spPr>
            <a:xfrm>
              <a:off x="4729825" y="2472100"/>
              <a:ext cx="34300" cy="25725"/>
            </a:xfrm>
            <a:custGeom>
              <a:avLst/>
              <a:gdLst/>
              <a:ahLst/>
              <a:cxnLst/>
              <a:rect l="l" t="t" r="r" b="b"/>
              <a:pathLst>
                <a:path w="1372" h="1029" extrusionOk="0">
                  <a:moveTo>
                    <a:pt x="1371" y="0"/>
                  </a:moveTo>
                  <a:lnTo>
                    <a:pt x="0" y="808"/>
                  </a:lnTo>
                  <a:lnTo>
                    <a:pt x="0" y="1029"/>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81"/>
            <p:cNvSpPr/>
            <p:nvPr/>
          </p:nvSpPr>
          <p:spPr>
            <a:xfrm>
              <a:off x="4696150" y="2472700"/>
              <a:ext cx="33700" cy="25125"/>
            </a:xfrm>
            <a:custGeom>
              <a:avLst/>
              <a:gdLst/>
              <a:ahLst/>
              <a:cxnLst/>
              <a:rect l="l" t="t" r="r" b="b"/>
              <a:pathLst>
                <a:path w="1348" h="1005" extrusionOk="0">
                  <a:moveTo>
                    <a:pt x="0" y="1"/>
                  </a:moveTo>
                  <a:lnTo>
                    <a:pt x="0" y="221"/>
                  </a:lnTo>
                  <a:lnTo>
                    <a:pt x="1347" y="1005"/>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1"/>
            <p:cNvSpPr/>
            <p:nvPr/>
          </p:nvSpPr>
          <p:spPr>
            <a:xfrm>
              <a:off x="4696150" y="2453125"/>
              <a:ext cx="67975" cy="39200"/>
            </a:xfrm>
            <a:custGeom>
              <a:avLst/>
              <a:gdLst/>
              <a:ahLst/>
              <a:cxnLst/>
              <a:rect l="l" t="t" r="r" b="b"/>
              <a:pathLst>
                <a:path w="2719" h="1568" extrusionOk="0">
                  <a:moveTo>
                    <a:pt x="1372" y="0"/>
                  </a:moveTo>
                  <a:lnTo>
                    <a:pt x="0" y="784"/>
                  </a:lnTo>
                  <a:lnTo>
                    <a:pt x="1347" y="1567"/>
                  </a:lnTo>
                  <a:lnTo>
                    <a:pt x="2718" y="759"/>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1"/>
            <p:cNvSpPr/>
            <p:nvPr/>
          </p:nvSpPr>
          <p:spPr>
            <a:xfrm>
              <a:off x="4773275" y="2497200"/>
              <a:ext cx="34325" cy="25725"/>
            </a:xfrm>
            <a:custGeom>
              <a:avLst/>
              <a:gdLst/>
              <a:ahLst/>
              <a:cxnLst/>
              <a:rect l="l" t="t" r="r" b="b"/>
              <a:pathLst>
                <a:path w="1373"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1"/>
            <p:cNvSpPr/>
            <p:nvPr/>
          </p:nvSpPr>
          <p:spPr>
            <a:xfrm>
              <a:off x="4739600" y="24978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1"/>
            <p:cNvSpPr/>
            <p:nvPr/>
          </p:nvSpPr>
          <p:spPr>
            <a:xfrm>
              <a:off x="4739600" y="2477600"/>
              <a:ext cx="68000" cy="39825"/>
            </a:xfrm>
            <a:custGeom>
              <a:avLst/>
              <a:gdLst/>
              <a:ahLst/>
              <a:cxnLst/>
              <a:rect l="l" t="t" r="r" b="b"/>
              <a:pathLst>
                <a:path w="2720"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1"/>
            <p:cNvSpPr/>
            <p:nvPr/>
          </p:nvSpPr>
          <p:spPr>
            <a:xfrm>
              <a:off x="4816750" y="25223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1"/>
            <p:cNvSpPr/>
            <p:nvPr/>
          </p:nvSpPr>
          <p:spPr>
            <a:xfrm>
              <a:off x="4783075" y="2522900"/>
              <a:ext cx="33700" cy="24525"/>
            </a:xfrm>
            <a:custGeom>
              <a:avLst/>
              <a:gdLst/>
              <a:ahLst/>
              <a:cxnLst/>
              <a:rect l="l" t="t" r="r" b="b"/>
              <a:pathLst>
                <a:path w="1348" h="981" extrusionOk="0">
                  <a:moveTo>
                    <a:pt x="1" y="1"/>
                  </a:moveTo>
                  <a:lnTo>
                    <a:pt x="1" y="221"/>
                  </a:lnTo>
                  <a:lnTo>
                    <a:pt x="1347" y="980"/>
                  </a:lnTo>
                  <a:lnTo>
                    <a:pt x="1347"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1"/>
            <p:cNvSpPr/>
            <p:nvPr/>
          </p:nvSpPr>
          <p:spPr>
            <a:xfrm>
              <a:off x="4783075" y="2502700"/>
              <a:ext cx="67975" cy="39825"/>
            </a:xfrm>
            <a:custGeom>
              <a:avLst/>
              <a:gdLst/>
              <a:ahLst/>
              <a:cxnLst/>
              <a:rect l="l" t="t" r="r" b="b"/>
              <a:pathLst>
                <a:path w="2719" h="1593" extrusionOk="0">
                  <a:moveTo>
                    <a:pt x="1372" y="1"/>
                  </a:moveTo>
                  <a:lnTo>
                    <a:pt x="1" y="809"/>
                  </a:lnTo>
                  <a:lnTo>
                    <a:pt x="1347"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1"/>
            <p:cNvSpPr/>
            <p:nvPr/>
          </p:nvSpPr>
          <p:spPr>
            <a:xfrm>
              <a:off x="4859600" y="2547400"/>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1"/>
            <p:cNvSpPr/>
            <p:nvPr/>
          </p:nvSpPr>
          <p:spPr>
            <a:xfrm>
              <a:off x="4825925" y="25474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1"/>
            <p:cNvSpPr/>
            <p:nvPr/>
          </p:nvSpPr>
          <p:spPr>
            <a:xfrm>
              <a:off x="4825925" y="2527800"/>
              <a:ext cx="67975" cy="39225"/>
            </a:xfrm>
            <a:custGeom>
              <a:avLst/>
              <a:gdLst/>
              <a:ahLst/>
              <a:cxnLst/>
              <a:rect l="l" t="t" r="r" b="b"/>
              <a:pathLst>
                <a:path w="2719"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1"/>
            <p:cNvSpPr/>
            <p:nvPr/>
          </p:nvSpPr>
          <p:spPr>
            <a:xfrm>
              <a:off x="4903075" y="25725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1"/>
            <p:cNvSpPr/>
            <p:nvPr/>
          </p:nvSpPr>
          <p:spPr>
            <a:xfrm>
              <a:off x="4869400" y="2572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1"/>
            <p:cNvSpPr/>
            <p:nvPr/>
          </p:nvSpPr>
          <p:spPr>
            <a:xfrm>
              <a:off x="4869400" y="2552900"/>
              <a:ext cx="67975" cy="39225"/>
            </a:xfrm>
            <a:custGeom>
              <a:avLst/>
              <a:gdLst/>
              <a:ahLst/>
              <a:cxnLst/>
              <a:rect l="l" t="t" r="r" b="b"/>
              <a:pathLst>
                <a:path w="2719" h="1569" extrusionOk="0">
                  <a:moveTo>
                    <a:pt x="1372" y="1"/>
                  </a:moveTo>
                  <a:lnTo>
                    <a:pt x="0"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1"/>
            <p:cNvSpPr/>
            <p:nvPr/>
          </p:nvSpPr>
          <p:spPr>
            <a:xfrm>
              <a:off x="4946525" y="25969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1"/>
            <p:cNvSpPr/>
            <p:nvPr/>
          </p:nvSpPr>
          <p:spPr>
            <a:xfrm>
              <a:off x="4912250" y="2597600"/>
              <a:ext cx="34300" cy="25125"/>
            </a:xfrm>
            <a:custGeom>
              <a:avLst/>
              <a:gdLst/>
              <a:ahLst/>
              <a:cxnLst/>
              <a:rect l="l" t="t" r="r" b="b"/>
              <a:pathLst>
                <a:path w="1372" h="1005" extrusionOk="0">
                  <a:moveTo>
                    <a:pt x="25" y="0"/>
                  </a:moveTo>
                  <a:lnTo>
                    <a:pt x="1" y="221"/>
                  </a:lnTo>
                  <a:lnTo>
                    <a:pt x="1372" y="1004"/>
                  </a:lnTo>
                  <a:lnTo>
                    <a:pt x="1372" y="784"/>
                  </a:lnTo>
                  <a:lnTo>
                    <a:pt x="25"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1"/>
            <p:cNvSpPr/>
            <p:nvPr/>
          </p:nvSpPr>
          <p:spPr>
            <a:xfrm>
              <a:off x="4912875" y="2578000"/>
              <a:ext cx="67975" cy="39225"/>
            </a:xfrm>
            <a:custGeom>
              <a:avLst/>
              <a:gdLst/>
              <a:ahLst/>
              <a:cxnLst/>
              <a:rect l="l" t="t" r="r" b="b"/>
              <a:pathLst>
                <a:path w="2719" h="1569" extrusionOk="0">
                  <a:moveTo>
                    <a:pt x="1347" y="1"/>
                  </a:moveTo>
                  <a:lnTo>
                    <a:pt x="0" y="784"/>
                  </a:lnTo>
                  <a:lnTo>
                    <a:pt x="1347" y="1568"/>
                  </a:lnTo>
                  <a:lnTo>
                    <a:pt x="2718" y="760"/>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1"/>
            <p:cNvSpPr/>
            <p:nvPr/>
          </p:nvSpPr>
          <p:spPr>
            <a:xfrm>
              <a:off x="4989400" y="2622075"/>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1"/>
            <p:cNvSpPr/>
            <p:nvPr/>
          </p:nvSpPr>
          <p:spPr>
            <a:xfrm>
              <a:off x="4955725" y="26227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1"/>
            <p:cNvSpPr/>
            <p:nvPr/>
          </p:nvSpPr>
          <p:spPr>
            <a:xfrm>
              <a:off x="4955725" y="2602500"/>
              <a:ext cx="67975" cy="39825"/>
            </a:xfrm>
            <a:custGeom>
              <a:avLst/>
              <a:gdLst/>
              <a:ahLst/>
              <a:cxnLst/>
              <a:rect l="l" t="t" r="r" b="b"/>
              <a:pathLst>
                <a:path w="2719" h="1593" extrusionOk="0">
                  <a:moveTo>
                    <a:pt x="1372" y="0"/>
                  </a:moveTo>
                  <a:lnTo>
                    <a:pt x="0" y="808"/>
                  </a:lnTo>
                  <a:lnTo>
                    <a:pt x="1347" y="1592"/>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1"/>
            <p:cNvSpPr/>
            <p:nvPr/>
          </p:nvSpPr>
          <p:spPr>
            <a:xfrm>
              <a:off x="5076325" y="2672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1"/>
            <p:cNvSpPr/>
            <p:nvPr/>
          </p:nvSpPr>
          <p:spPr>
            <a:xfrm>
              <a:off x="4999175" y="2647800"/>
              <a:ext cx="77175" cy="49600"/>
            </a:xfrm>
            <a:custGeom>
              <a:avLst/>
              <a:gdLst/>
              <a:ahLst/>
              <a:cxnLst/>
              <a:rect l="l" t="t" r="r" b="b"/>
              <a:pathLst>
                <a:path w="3087" h="1984" extrusionOk="0">
                  <a:moveTo>
                    <a:pt x="1" y="0"/>
                  </a:moveTo>
                  <a:lnTo>
                    <a:pt x="1" y="221"/>
                  </a:lnTo>
                  <a:lnTo>
                    <a:pt x="3086" y="1984"/>
                  </a:lnTo>
                  <a:lnTo>
                    <a:pt x="3086" y="176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1"/>
            <p:cNvSpPr/>
            <p:nvPr/>
          </p:nvSpPr>
          <p:spPr>
            <a:xfrm>
              <a:off x="4999175" y="2627600"/>
              <a:ext cx="111450" cy="64300"/>
            </a:xfrm>
            <a:custGeom>
              <a:avLst/>
              <a:gdLst/>
              <a:ahLst/>
              <a:cxnLst/>
              <a:rect l="l" t="t" r="r" b="b"/>
              <a:pathLst>
                <a:path w="4458" h="2572" extrusionOk="0">
                  <a:moveTo>
                    <a:pt x="1372" y="0"/>
                  </a:moveTo>
                  <a:lnTo>
                    <a:pt x="1" y="808"/>
                  </a:lnTo>
                  <a:lnTo>
                    <a:pt x="3086" y="2572"/>
                  </a:lnTo>
                  <a:lnTo>
                    <a:pt x="4458" y="1788"/>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1"/>
            <p:cNvSpPr/>
            <p:nvPr/>
          </p:nvSpPr>
          <p:spPr>
            <a:xfrm>
              <a:off x="4556575" y="2422500"/>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1"/>
            <p:cNvSpPr/>
            <p:nvPr/>
          </p:nvSpPr>
          <p:spPr>
            <a:xfrm>
              <a:off x="4522900" y="2423125"/>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1"/>
            <p:cNvSpPr/>
            <p:nvPr/>
          </p:nvSpPr>
          <p:spPr>
            <a:xfrm>
              <a:off x="4522900" y="2403525"/>
              <a:ext cx="67975" cy="39200"/>
            </a:xfrm>
            <a:custGeom>
              <a:avLst/>
              <a:gdLst/>
              <a:ahLst/>
              <a:cxnLst/>
              <a:rect l="l" t="t" r="r" b="b"/>
              <a:pathLst>
                <a:path w="2719" h="1568" extrusionOk="0">
                  <a:moveTo>
                    <a:pt x="1372" y="1"/>
                  </a:moveTo>
                  <a:lnTo>
                    <a:pt x="0" y="784"/>
                  </a:lnTo>
                  <a:lnTo>
                    <a:pt x="1347" y="1568"/>
                  </a:lnTo>
                  <a:lnTo>
                    <a:pt x="2718"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1"/>
            <p:cNvSpPr/>
            <p:nvPr/>
          </p:nvSpPr>
          <p:spPr>
            <a:xfrm>
              <a:off x="4600025" y="2447600"/>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1"/>
            <p:cNvSpPr/>
            <p:nvPr/>
          </p:nvSpPr>
          <p:spPr>
            <a:xfrm>
              <a:off x="4566350" y="2448225"/>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1"/>
            <p:cNvSpPr/>
            <p:nvPr/>
          </p:nvSpPr>
          <p:spPr>
            <a:xfrm>
              <a:off x="4566350" y="2428025"/>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1"/>
            <p:cNvSpPr/>
            <p:nvPr/>
          </p:nvSpPr>
          <p:spPr>
            <a:xfrm>
              <a:off x="4642875" y="2472700"/>
              <a:ext cx="34925" cy="25750"/>
            </a:xfrm>
            <a:custGeom>
              <a:avLst/>
              <a:gdLst/>
              <a:ahLst/>
              <a:cxnLst/>
              <a:rect l="l" t="t" r="r" b="b"/>
              <a:pathLst>
                <a:path w="1397" h="1030" extrusionOk="0">
                  <a:moveTo>
                    <a:pt x="1397" y="1"/>
                  </a:moveTo>
                  <a:lnTo>
                    <a:pt x="1" y="809"/>
                  </a:lnTo>
                  <a:lnTo>
                    <a:pt x="1" y="1029"/>
                  </a:lnTo>
                  <a:lnTo>
                    <a:pt x="1397" y="221"/>
                  </a:lnTo>
                  <a:lnTo>
                    <a:pt x="139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1"/>
            <p:cNvSpPr/>
            <p:nvPr/>
          </p:nvSpPr>
          <p:spPr>
            <a:xfrm>
              <a:off x="4609225" y="2473325"/>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1"/>
            <p:cNvSpPr/>
            <p:nvPr/>
          </p:nvSpPr>
          <p:spPr>
            <a:xfrm>
              <a:off x="4609225" y="2453125"/>
              <a:ext cx="68575" cy="39800"/>
            </a:xfrm>
            <a:custGeom>
              <a:avLst/>
              <a:gdLst/>
              <a:ahLst/>
              <a:cxnLst/>
              <a:rect l="l" t="t" r="r" b="b"/>
              <a:pathLst>
                <a:path w="2743" h="1592" extrusionOk="0">
                  <a:moveTo>
                    <a:pt x="1371" y="0"/>
                  </a:moveTo>
                  <a:lnTo>
                    <a:pt x="0" y="808"/>
                  </a:lnTo>
                  <a:lnTo>
                    <a:pt x="1347" y="1592"/>
                  </a:lnTo>
                  <a:lnTo>
                    <a:pt x="2743"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1"/>
            <p:cNvSpPr/>
            <p:nvPr/>
          </p:nvSpPr>
          <p:spPr>
            <a:xfrm>
              <a:off x="4859600" y="2597600"/>
              <a:ext cx="34300" cy="25125"/>
            </a:xfrm>
            <a:custGeom>
              <a:avLst/>
              <a:gdLst/>
              <a:ahLst/>
              <a:cxnLst/>
              <a:rect l="l" t="t" r="r" b="b"/>
              <a:pathLst>
                <a:path w="1372" h="1005" extrusionOk="0">
                  <a:moveTo>
                    <a:pt x="1372" y="0"/>
                  </a:moveTo>
                  <a:lnTo>
                    <a:pt x="1" y="809"/>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1"/>
            <p:cNvSpPr/>
            <p:nvPr/>
          </p:nvSpPr>
          <p:spPr>
            <a:xfrm>
              <a:off x="4652675" y="2498425"/>
              <a:ext cx="206950" cy="124300"/>
            </a:xfrm>
            <a:custGeom>
              <a:avLst/>
              <a:gdLst/>
              <a:ahLst/>
              <a:cxnLst/>
              <a:rect l="l" t="t" r="r" b="b"/>
              <a:pathLst>
                <a:path w="8278" h="4972" extrusionOk="0">
                  <a:moveTo>
                    <a:pt x="1" y="0"/>
                  </a:moveTo>
                  <a:lnTo>
                    <a:pt x="1" y="196"/>
                  </a:lnTo>
                  <a:lnTo>
                    <a:pt x="8278" y="4971"/>
                  </a:lnTo>
                  <a:lnTo>
                    <a:pt x="8278" y="4776"/>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1"/>
            <p:cNvSpPr/>
            <p:nvPr/>
          </p:nvSpPr>
          <p:spPr>
            <a:xfrm>
              <a:off x="4652675" y="2478225"/>
              <a:ext cx="241225" cy="139600"/>
            </a:xfrm>
            <a:custGeom>
              <a:avLst/>
              <a:gdLst/>
              <a:ahLst/>
              <a:cxnLst/>
              <a:rect l="l" t="t" r="r" b="b"/>
              <a:pathLst>
                <a:path w="9649" h="5584" extrusionOk="0">
                  <a:moveTo>
                    <a:pt x="1372" y="0"/>
                  </a:moveTo>
                  <a:lnTo>
                    <a:pt x="1" y="808"/>
                  </a:lnTo>
                  <a:lnTo>
                    <a:pt x="8278" y="5584"/>
                  </a:lnTo>
                  <a:lnTo>
                    <a:pt x="9649" y="4775"/>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1"/>
            <p:cNvSpPr/>
            <p:nvPr/>
          </p:nvSpPr>
          <p:spPr>
            <a:xfrm>
              <a:off x="4902450" y="26227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1"/>
            <p:cNvSpPr/>
            <p:nvPr/>
          </p:nvSpPr>
          <p:spPr>
            <a:xfrm>
              <a:off x="4868775" y="26227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1"/>
            <p:cNvSpPr/>
            <p:nvPr/>
          </p:nvSpPr>
          <p:spPr>
            <a:xfrm>
              <a:off x="4868775" y="2603100"/>
              <a:ext cx="68000" cy="39225"/>
            </a:xfrm>
            <a:custGeom>
              <a:avLst/>
              <a:gdLst/>
              <a:ahLst/>
              <a:cxnLst/>
              <a:rect l="l" t="t" r="r" b="b"/>
              <a:pathLst>
                <a:path w="2720"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1"/>
            <p:cNvSpPr/>
            <p:nvPr/>
          </p:nvSpPr>
          <p:spPr>
            <a:xfrm>
              <a:off x="4945925" y="26478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1"/>
            <p:cNvSpPr/>
            <p:nvPr/>
          </p:nvSpPr>
          <p:spPr>
            <a:xfrm>
              <a:off x="4912250" y="26478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1"/>
            <p:cNvSpPr/>
            <p:nvPr/>
          </p:nvSpPr>
          <p:spPr>
            <a:xfrm>
              <a:off x="4912250" y="2628200"/>
              <a:ext cx="67975" cy="39225"/>
            </a:xfrm>
            <a:custGeom>
              <a:avLst/>
              <a:gdLst/>
              <a:ahLst/>
              <a:cxnLst/>
              <a:rect l="l" t="t" r="r" b="b"/>
              <a:pathLst>
                <a:path w="2719" h="1569"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1"/>
            <p:cNvSpPr/>
            <p:nvPr/>
          </p:nvSpPr>
          <p:spPr>
            <a:xfrm>
              <a:off x="5032250" y="26973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1"/>
            <p:cNvSpPr/>
            <p:nvPr/>
          </p:nvSpPr>
          <p:spPr>
            <a:xfrm>
              <a:off x="4955100" y="2672900"/>
              <a:ext cx="77175" cy="50225"/>
            </a:xfrm>
            <a:custGeom>
              <a:avLst/>
              <a:gdLst/>
              <a:ahLst/>
              <a:cxnLst/>
              <a:rect l="l" t="t" r="r" b="b"/>
              <a:pathLst>
                <a:path w="3087" h="2009" extrusionOk="0">
                  <a:moveTo>
                    <a:pt x="1" y="0"/>
                  </a:moveTo>
                  <a:lnTo>
                    <a:pt x="1" y="221"/>
                  </a:lnTo>
                  <a:lnTo>
                    <a:pt x="3086" y="2008"/>
                  </a:lnTo>
                  <a:lnTo>
                    <a:pt x="3086" y="1788"/>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1"/>
            <p:cNvSpPr/>
            <p:nvPr/>
          </p:nvSpPr>
          <p:spPr>
            <a:xfrm>
              <a:off x="4955100" y="2653300"/>
              <a:ext cx="111450" cy="64325"/>
            </a:xfrm>
            <a:custGeom>
              <a:avLst/>
              <a:gdLst/>
              <a:ahLst/>
              <a:cxnLst/>
              <a:rect l="l" t="t" r="r" b="b"/>
              <a:pathLst>
                <a:path w="4458" h="2573" extrusionOk="0">
                  <a:moveTo>
                    <a:pt x="1397" y="1"/>
                  </a:moveTo>
                  <a:lnTo>
                    <a:pt x="1" y="784"/>
                  </a:lnTo>
                  <a:lnTo>
                    <a:pt x="3086" y="2572"/>
                  </a:lnTo>
                  <a:lnTo>
                    <a:pt x="4458" y="1764"/>
                  </a:lnTo>
                  <a:lnTo>
                    <a:pt x="139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1"/>
            <p:cNvSpPr/>
            <p:nvPr/>
          </p:nvSpPr>
          <p:spPr>
            <a:xfrm>
              <a:off x="4819800" y="1944375"/>
              <a:ext cx="394300" cy="511825"/>
            </a:xfrm>
            <a:custGeom>
              <a:avLst/>
              <a:gdLst/>
              <a:ahLst/>
              <a:cxnLst/>
              <a:rect l="l" t="t" r="r" b="b"/>
              <a:pathLst>
                <a:path w="15772" h="20473" extrusionOk="0">
                  <a:moveTo>
                    <a:pt x="1" y="1"/>
                  </a:moveTo>
                  <a:lnTo>
                    <a:pt x="1" y="11363"/>
                  </a:lnTo>
                  <a:lnTo>
                    <a:pt x="15771" y="20473"/>
                  </a:lnTo>
                  <a:lnTo>
                    <a:pt x="15771" y="9110"/>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1"/>
            <p:cNvSpPr/>
            <p:nvPr/>
          </p:nvSpPr>
          <p:spPr>
            <a:xfrm>
              <a:off x="5046925" y="2117625"/>
              <a:ext cx="140850" cy="279200"/>
            </a:xfrm>
            <a:custGeom>
              <a:avLst/>
              <a:gdLst/>
              <a:ahLst/>
              <a:cxnLst/>
              <a:rect l="l" t="t" r="r" b="b"/>
              <a:pathLst>
                <a:path w="5634" h="11168" extrusionOk="0">
                  <a:moveTo>
                    <a:pt x="1" y="1"/>
                  </a:moveTo>
                  <a:lnTo>
                    <a:pt x="1" y="7911"/>
                  </a:lnTo>
                  <a:lnTo>
                    <a:pt x="5633" y="11167"/>
                  </a:lnTo>
                  <a:lnTo>
                    <a:pt x="5633" y="3258"/>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1"/>
            <p:cNvSpPr/>
            <p:nvPr/>
          </p:nvSpPr>
          <p:spPr>
            <a:xfrm>
              <a:off x="4859000" y="2009275"/>
              <a:ext cx="157975" cy="102875"/>
            </a:xfrm>
            <a:custGeom>
              <a:avLst/>
              <a:gdLst/>
              <a:ahLst/>
              <a:cxnLst/>
              <a:rect l="l" t="t" r="r" b="b"/>
              <a:pathLst>
                <a:path w="6319" h="4115" extrusionOk="0">
                  <a:moveTo>
                    <a:pt x="0" y="1"/>
                  </a:moveTo>
                  <a:lnTo>
                    <a:pt x="0" y="466"/>
                  </a:lnTo>
                  <a:lnTo>
                    <a:pt x="6318" y="4115"/>
                  </a:lnTo>
                  <a:lnTo>
                    <a:pt x="6318" y="364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1"/>
            <p:cNvSpPr/>
            <p:nvPr/>
          </p:nvSpPr>
          <p:spPr>
            <a:xfrm>
              <a:off x="4859000" y="2036225"/>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81"/>
            <p:cNvSpPr/>
            <p:nvPr/>
          </p:nvSpPr>
          <p:spPr>
            <a:xfrm>
              <a:off x="4859000" y="2062550"/>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81"/>
            <p:cNvSpPr/>
            <p:nvPr/>
          </p:nvSpPr>
          <p:spPr>
            <a:xfrm>
              <a:off x="4859000" y="2089475"/>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1"/>
            <p:cNvSpPr/>
            <p:nvPr/>
          </p:nvSpPr>
          <p:spPr>
            <a:xfrm>
              <a:off x="4859000" y="2116400"/>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1"/>
            <p:cNvSpPr/>
            <p:nvPr/>
          </p:nvSpPr>
          <p:spPr>
            <a:xfrm>
              <a:off x="4859000" y="2143350"/>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1"/>
            <p:cNvSpPr/>
            <p:nvPr/>
          </p:nvSpPr>
          <p:spPr>
            <a:xfrm>
              <a:off x="4859000" y="2196600"/>
              <a:ext cx="110200" cy="75325"/>
            </a:xfrm>
            <a:custGeom>
              <a:avLst/>
              <a:gdLst/>
              <a:ahLst/>
              <a:cxnLst/>
              <a:rect l="l" t="t" r="r" b="b"/>
              <a:pathLst>
                <a:path w="4408" h="3013" extrusionOk="0">
                  <a:moveTo>
                    <a:pt x="0" y="1"/>
                  </a:moveTo>
                  <a:lnTo>
                    <a:pt x="0" y="466"/>
                  </a:lnTo>
                  <a:lnTo>
                    <a:pt x="4408" y="3013"/>
                  </a:lnTo>
                  <a:lnTo>
                    <a:pt x="4408" y="254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1"/>
            <p:cNvSpPr/>
            <p:nvPr/>
          </p:nvSpPr>
          <p:spPr>
            <a:xfrm>
              <a:off x="4859000" y="2170275"/>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1"/>
            <p:cNvSpPr/>
            <p:nvPr/>
          </p:nvSpPr>
          <p:spPr>
            <a:xfrm>
              <a:off x="5063475" y="2169050"/>
              <a:ext cx="83875" cy="107775"/>
            </a:xfrm>
            <a:custGeom>
              <a:avLst/>
              <a:gdLst/>
              <a:ahLst/>
              <a:cxnLst/>
              <a:rect l="l" t="t" r="r" b="b"/>
              <a:pathLst>
                <a:path w="3355" h="4311" extrusionOk="0">
                  <a:moveTo>
                    <a:pt x="1665" y="1"/>
                  </a:moveTo>
                  <a:lnTo>
                    <a:pt x="0" y="2376"/>
                  </a:lnTo>
                  <a:lnTo>
                    <a:pt x="3355" y="4311"/>
                  </a:lnTo>
                  <a:lnTo>
                    <a:pt x="3355" y="4311"/>
                  </a:lnTo>
                  <a:lnTo>
                    <a:pt x="1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1"/>
            <p:cNvSpPr/>
            <p:nvPr/>
          </p:nvSpPr>
          <p:spPr>
            <a:xfrm>
              <a:off x="5059800" y="2163550"/>
              <a:ext cx="92450" cy="119400"/>
            </a:xfrm>
            <a:custGeom>
              <a:avLst/>
              <a:gdLst/>
              <a:ahLst/>
              <a:cxnLst/>
              <a:rect l="l" t="t" r="r" b="b"/>
              <a:pathLst>
                <a:path w="3698" h="4776" extrusionOk="0">
                  <a:moveTo>
                    <a:pt x="1788" y="466"/>
                  </a:moveTo>
                  <a:lnTo>
                    <a:pt x="3282" y="4261"/>
                  </a:lnTo>
                  <a:lnTo>
                    <a:pt x="3282" y="4261"/>
                  </a:lnTo>
                  <a:lnTo>
                    <a:pt x="319" y="2572"/>
                  </a:lnTo>
                  <a:lnTo>
                    <a:pt x="1788" y="466"/>
                  </a:lnTo>
                  <a:close/>
                  <a:moveTo>
                    <a:pt x="1861" y="1"/>
                  </a:moveTo>
                  <a:lnTo>
                    <a:pt x="0" y="2621"/>
                  </a:lnTo>
                  <a:lnTo>
                    <a:pt x="3698" y="4776"/>
                  </a:lnTo>
                  <a:lnTo>
                    <a:pt x="186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1"/>
            <p:cNvSpPr/>
            <p:nvPr/>
          </p:nvSpPr>
          <p:spPr>
            <a:xfrm>
              <a:off x="5097125" y="2205800"/>
              <a:ext cx="83300" cy="107150"/>
            </a:xfrm>
            <a:custGeom>
              <a:avLst/>
              <a:gdLst/>
              <a:ahLst/>
              <a:cxnLst/>
              <a:rect l="l" t="t" r="r" b="b"/>
              <a:pathLst>
                <a:path w="3332" h="4286" extrusionOk="0">
                  <a:moveTo>
                    <a:pt x="1666" y="0"/>
                  </a:moveTo>
                  <a:lnTo>
                    <a:pt x="1" y="2375"/>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1"/>
            <p:cNvSpPr/>
            <p:nvPr/>
          </p:nvSpPr>
          <p:spPr>
            <a:xfrm>
              <a:off x="5092850" y="2200275"/>
              <a:ext cx="93075" cy="119400"/>
            </a:xfrm>
            <a:custGeom>
              <a:avLst/>
              <a:gdLst/>
              <a:ahLst/>
              <a:cxnLst/>
              <a:rect l="l" t="t" r="r" b="b"/>
              <a:pathLst>
                <a:path w="3723" h="4776" extrusionOk="0">
                  <a:moveTo>
                    <a:pt x="1813" y="466"/>
                  </a:moveTo>
                  <a:lnTo>
                    <a:pt x="3282" y="4262"/>
                  </a:lnTo>
                  <a:lnTo>
                    <a:pt x="343" y="2548"/>
                  </a:lnTo>
                  <a:lnTo>
                    <a:pt x="1813" y="466"/>
                  </a:lnTo>
                  <a:close/>
                  <a:moveTo>
                    <a:pt x="1862" y="1"/>
                  </a:moveTo>
                  <a:lnTo>
                    <a:pt x="1" y="2621"/>
                  </a:lnTo>
                  <a:lnTo>
                    <a:pt x="3723" y="4776"/>
                  </a:lnTo>
                  <a:lnTo>
                    <a:pt x="1862"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1"/>
            <p:cNvSpPr/>
            <p:nvPr/>
          </p:nvSpPr>
          <p:spPr>
            <a:xfrm>
              <a:off x="5106325" y="2266850"/>
              <a:ext cx="64900" cy="83600"/>
            </a:xfrm>
            <a:custGeom>
              <a:avLst/>
              <a:gdLst/>
              <a:ahLst/>
              <a:cxnLst/>
              <a:rect l="l" t="t" r="r" b="b"/>
              <a:pathLst>
                <a:path w="2596" h="3344" extrusionOk="0">
                  <a:moveTo>
                    <a:pt x="722" y="1"/>
                  </a:moveTo>
                  <a:cubicBezTo>
                    <a:pt x="296" y="1"/>
                    <a:pt x="0" y="340"/>
                    <a:pt x="0" y="913"/>
                  </a:cubicBezTo>
                  <a:cubicBezTo>
                    <a:pt x="0" y="1746"/>
                    <a:pt x="588" y="2750"/>
                    <a:pt x="1298" y="3166"/>
                  </a:cubicBezTo>
                  <a:cubicBezTo>
                    <a:pt x="1504" y="3287"/>
                    <a:pt x="1700" y="3344"/>
                    <a:pt x="1875" y="3344"/>
                  </a:cubicBezTo>
                  <a:cubicBezTo>
                    <a:pt x="2300" y="3344"/>
                    <a:pt x="2596" y="3005"/>
                    <a:pt x="2596" y="2431"/>
                  </a:cubicBezTo>
                  <a:cubicBezTo>
                    <a:pt x="2596" y="1599"/>
                    <a:pt x="2008" y="595"/>
                    <a:pt x="1298" y="178"/>
                  </a:cubicBezTo>
                  <a:cubicBezTo>
                    <a:pt x="1092" y="57"/>
                    <a:pt x="896" y="1"/>
                    <a:pt x="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1"/>
            <p:cNvSpPr/>
            <p:nvPr/>
          </p:nvSpPr>
          <p:spPr>
            <a:xfrm>
              <a:off x="5103250" y="2263825"/>
              <a:ext cx="71050" cy="89525"/>
            </a:xfrm>
            <a:custGeom>
              <a:avLst/>
              <a:gdLst/>
              <a:ahLst/>
              <a:cxnLst/>
              <a:rect l="l" t="t" r="r" b="b"/>
              <a:pathLst>
                <a:path w="2842" h="3581" extrusionOk="0">
                  <a:moveTo>
                    <a:pt x="833" y="226"/>
                  </a:moveTo>
                  <a:cubicBezTo>
                    <a:pt x="1005" y="226"/>
                    <a:pt x="1176" y="275"/>
                    <a:pt x="1372" y="397"/>
                  </a:cubicBezTo>
                  <a:cubicBezTo>
                    <a:pt x="2058" y="789"/>
                    <a:pt x="2597" y="1744"/>
                    <a:pt x="2597" y="2552"/>
                  </a:cubicBezTo>
                  <a:cubicBezTo>
                    <a:pt x="2597" y="2895"/>
                    <a:pt x="2499" y="3164"/>
                    <a:pt x="2278" y="3287"/>
                  </a:cubicBezTo>
                  <a:cubicBezTo>
                    <a:pt x="2199" y="3336"/>
                    <a:pt x="2104" y="3362"/>
                    <a:pt x="1998" y="3362"/>
                  </a:cubicBezTo>
                  <a:cubicBezTo>
                    <a:pt x="1841" y="3362"/>
                    <a:pt x="1660" y="3306"/>
                    <a:pt x="1470" y="3189"/>
                  </a:cubicBezTo>
                  <a:cubicBezTo>
                    <a:pt x="784" y="2797"/>
                    <a:pt x="221" y="1842"/>
                    <a:pt x="221" y="1034"/>
                  </a:cubicBezTo>
                  <a:cubicBezTo>
                    <a:pt x="221" y="691"/>
                    <a:pt x="344" y="422"/>
                    <a:pt x="564" y="299"/>
                  </a:cubicBezTo>
                  <a:cubicBezTo>
                    <a:pt x="638" y="250"/>
                    <a:pt x="735" y="226"/>
                    <a:pt x="833" y="226"/>
                  </a:cubicBezTo>
                  <a:close/>
                  <a:moveTo>
                    <a:pt x="832" y="0"/>
                  </a:moveTo>
                  <a:cubicBezTo>
                    <a:pt x="693" y="0"/>
                    <a:pt x="561" y="34"/>
                    <a:pt x="442" y="103"/>
                  </a:cubicBezTo>
                  <a:cubicBezTo>
                    <a:pt x="172" y="275"/>
                    <a:pt x="1" y="593"/>
                    <a:pt x="1" y="1034"/>
                  </a:cubicBezTo>
                  <a:cubicBezTo>
                    <a:pt x="1" y="1916"/>
                    <a:pt x="613" y="2969"/>
                    <a:pt x="1372" y="3385"/>
                  </a:cubicBezTo>
                  <a:cubicBezTo>
                    <a:pt x="1593" y="3507"/>
                    <a:pt x="1813" y="3581"/>
                    <a:pt x="2009" y="3581"/>
                  </a:cubicBezTo>
                  <a:cubicBezTo>
                    <a:pt x="2131" y="3581"/>
                    <a:pt x="2278" y="3556"/>
                    <a:pt x="2401" y="3483"/>
                  </a:cubicBezTo>
                  <a:cubicBezTo>
                    <a:pt x="2670" y="3311"/>
                    <a:pt x="2841" y="2993"/>
                    <a:pt x="2841" y="2552"/>
                  </a:cubicBezTo>
                  <a:cubicBezTo>
                    <a:pt x="2841" y="1671"/>
                    <a:pt x="2229" y="618"/>
                    <a:pt x="1470" y="201"/>
                  </a:cubicBezTo>
                  <a:cubicBezTo>
                    <a:pt x="1252" y="71"/>
                    <a:pt x="1035" y="0"/>
                    <a:pt x="832"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1"/>
            <p:cNvSpPr/>
            <p:nvPr/>
          </p:nvSpPr>
          <p:spPr>
            <a:xfrm>
              <a:off x="3570300" y="3446100"/>
              <a:ext cx="65550" cy="55125"/>
            </a:xfrm>
            <a:custGeom>
              <a:avLst/>
              <a:gdLst/>
              <a:ahLst/>
              <a:cxnLst/>
              <a:rect l="l" t="t" r="r" b="b"/>
              <a:pathLst>
                <a:path w="2622" h="2205" extrusionOk="0">
                  <a:moveTo>
                    <a:pt x="1" y="1"/>
                  </a:moveTo>
                  <a:cubicBezTo>
                    <a:pt x="1" y="466"/>
                    <a:pt x="172" y="784"/>
                    <a:pt x="417" y="931"/>
                  </a:cubicBezTo>
                  <a:lnTo>
                    <a:pt x="2591" y="2187"/>
                  </a:lnTo>
                  <a:lnTo>
                    <a:pt x="2591" y="2187"/>
                  </a:lnTo>
                  <a:cubicBezTo>
                    <a:pt x="2339" y="2033"/>
                    <a:pt x="2180" y="1721"/>
                    <a:pt x="2180" y="1274"/>
                  </a:cubicBezTo>
                  <a:lnTo>
                    <a:pt x="1" y="1"/>
                  </a:lnTo>
                  <a:close/>
                  <a:moveTo>
                    <a:pt x="2591" y="2187"/>
                  </a:moveTo>
                  <a:lnTo>
                    <a:pt x="2591" y="2187"/>
                  </a:lnTo>
                  <a:cubicBezTo>
                    <a:pt x="2601" y="2193"/>
                    <a:pt x="2611" y="2199"/>
                    <a:pt x="2621" y="2204"/>
                  </a:cubicBezTo>
                  <a:lnTo>
                    <a:pt x="2591" y="2187"/>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1"/>
            <p:cNvSpPr/>
            <p:nvPr/>
          </p:nvSpPr>
          <p:spPr>
            <a:xfrm>
              <a:off x="3896625" y="2359150"/>
              <a:ext cx="81425" cy="37050"/>
            </a:xfrm>
            <a:custGeom>
              <a:avLst/>
              <a:gdLst/>
              <a:ahLst/>
              <a:cxnLst/>
              <a:rect l="l" t="t" r="r" b="b"/>
              <a:pathLst>
                <a:path w="3257" h="1482" extrusionOk="0">
                  <a:moveTo>
                    <a:pt x="3205" y="1354"/>
                  </a:moveTo>
                  <a:lnTo>
                    <a:pt x="3257" y="1384"/>
                  </a:lnTo>
                  <a:cubicBezTo>
                    <a:pt x="3240" y="1373"/>
                    <a:pt x="3223" y="1363"/>
                    <a:pt x="3205" y="1354"/>
                  </a:cubicBezTo>
                  <a:close/>
                  <a:moveTo>
                    <a:pt x="659" y="0"/>
                  </a:moveTo>
                  <a:cubicBezTo>
                    <a:pt x="462" y="0"/>
                    <a:pt x="239" y="68"/>
                    <a:pt x="0" y="209"/>
                  </a:cubicBezTo>
                  <a:lnTo>
                    <a:pt x="2204" y="1482"/>
                  </a:lnTo>
                  <a:cubicBezTo>
                    <a:pt x="2443" y="1341"/>
                    <a:pt x="2666" y="1273"/>
                    <a:pt x="2863" y="1273"/>
                  </a:cubicBezTo>
                  <a:cubicBezTo>
                    <a:pt x="2988" y="1273"/>
                    <a:pt x="3103" y="1301"/>
                    <a:pt x="3205" y="1354"/>
                  </a:cubicBezTo>
                  <a:lnTo>
                    <a:pt x="3205" y="1354"/>
                  </a:lnTo>
                  <a:lnTo>
                    <a:pt x="1053" y="111"/>
                  </a:lnTo>
                  <a:cubicBezTo>
                    <a:pt x="938" y="38"/>
                    <a:pt x="806" y="0"/>
                    <a:pt x="659"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1"/>
            <p:cNvSpPr/>
            <p:nvPr/>
          </p:nvSpPr>
          <p:spPr>
            <a:xfrm>
              <a:off x="3571525" y="2601875"/>
              <a:ext cx="50225" cy="869975"/>
            </a:xfrm>
            <a:custGeom>
              <a:avLst/>
              <a:gdLst/>
              <a:ahLst/>
              <a:cxnLst/>
              <a:rect l="l" t="t" r="r" b="b"/>
              <a:pathLst>
                <a:path w="2009" h="34799" extrusionOk="0">
                  <a:moveTo>
                    <a:pt x="1" y="1"/>
                  </a:moveTo>
                  <a:lnTo>
                    <a:pt x="74" y="33696"/>
                  </a:lnTo>
                  <a:lnTo>
                    <a:pt x="2009" y="34798"/>
                  </a:lnTo>
                  <a:lnTo>
                    <a:pt x="1935" y="1127"/>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1"/>
            <p:cNvSpPr/>
            <p:nvPr/>
          </p:nvSpPr>
          <p:spPr>
            <a:xfrm>
              <a:off x="3568475" y="2596375"/>
              <a:ext cx="56350" cy="881575"/>
            </a:xfrm>
            <a:custGeom>
              <a:avLst/>
              <a:gdLst/>
              <a:ahLst/>
              <a:cxnLst/>
              <a:rect l="l" t="t" r="r" b="b"/>
              <a:pathLst>
                <a:path w="2254" h="35263" extrusionOk="0">
                  <a:moveTo>
                    <a:pt x="270" y="466"/>
                  </a:moveTo>
                  <a:lnTo>
                    <a:pt x="1911" y="1421"/>
                  </a:lnTo>
                  <a:lnTo>
                    <a:pt x="1984" y="34773"/>
                  </a:lnTo>
                  <a:lnTo>
                    <a:pt x="343" y="33818"/>
                  </a:lnTo>
                  <a:lnTo>
                    <a:pt x="270" y="466"/>
                  </a:lnTo>
                  <a:close/>
                  <a:moveTo>
                    <a:pt x="1" y="0"/>
                  </a:moveTo>
                  <a:lnTo>
                    <a:pt x="74" y="33990"/>
                  </a:lnTo>
                  <a:lnTo>
                    <a:pt x="2253" y="35263"/>
                  </a:lnTo>
                  <a:lnTo>
                    <a:pt x="2180" y="1274"/>
                  </a:lnTo>
                  <a:lnTo>
                    <a:pt x="1" y="0"/>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1"/>
            <p:cNvSpPr/>
            <p:nvPr/>
          </p:nvSpPr>
          <p:spPr>
            <a:xfrm>
              <a:off x="3605200" y="2364350"/>
              <a:ext cx="346525" cy="200225"/>
            </a:xfrm>
            <a:custGeom>
              <a:avLst/>
              <a:gdLst/>
              <a:ahLst/>
              <a:cxnLst/>
              <a:rect l="l" t="t" r="r" b="b"/>
              <a:pathLst>
                <a:path w="13861" h="8009" extrusionOk="0">
                  <a:moveTo>
                    <a:pt x="11657" y="1"/>
                  </a:moveTo>
                  <a:lnTo>
                    <a:pt x="1" y="6735"/>
                  </a:lnTo>
                  <a:lnTo>
                    <a:pt x="2180" y="8008"/>
                  </a:lnTo>
                  <a:lnTo>
                    <a:pt x="13861" y="1274"/>
                  </a:lnTo>
                  <a:lnTo>
                    <a:pt x="11657"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1"/>
            <p:cNvSpPr/>
            <p:nvPr/>
          </p:nvSpPr>
          <p:spPr>
            <a:xfrm>
              <a:off x="3568475" y="2532700"/>
              <a:ext cx="91250" cy="95525"/>
            </a:xfrm>
            <a:custGeom>
              <a:avLst/>
              <a:gdLst/>
              <a:ahLst/>
              <a:cxnLst/>
              <a:rect l="l" t="t" r="r" b="b"/>
              <a:pathLst>
                <a:path w="3650" h="3821" extrusionOk="0">
                  <a:moveTo>
                    <a:pt x="1470" y="1"/>
                  </a:moveTo>
                  <a:cubicBezTo>
                    <a:pt x="662" y="466"/>
                    <a:pt x="1" y="1617"/>
                    <a:pt x="1" y="2547"/>
                  </a:cubicBezTo>
                  <a:lnTo>
                    <a:pt x="2180" y="3821"/>
                  </a:lnTo>
                  <a:cubicBezTo>
                    <a:pt x="2180" y="2890"/>
                    <a:pt x="2841" y="1739"/>
                    <a:pt x="3649" y="1274"/>
                  </a:cubicBezTo>
                  <a:lnTo>
                    <a:pt x="1470"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1"/>
            <p:cNvSpPr/>
            <p:nvPr/>
          </p:nvSpPr>
          <p:spPr>
            <a:xfrm>
              <a:off x="3622950" y="2391150"/>
              <a:ext cx="367350" cy="1112650"/>
            </a:xfrm>
            <a:custGeom>
              <a:avLst/>
              <a:gdLst/>
              <a:ahLst/>
              <a:cxnLst/>
              <a:rect l="l" t="t" r="r" b="b"/>
              <a:pathLst>
                <a:path w="14694" h="44506" extrusionOk="0">
                  <a:moveTo>
                    <a:pt x="13811" y="1"/>
                  </a:moveTo>
                  <a:cubicBezTo>
                    <a:pt x="13612" y="1"/>
                    <a:pt x="13388" y="65"/>
                    <a:pt x="13151" y="202"/>
                  </a:cubicBezTo>
                  <a:lnTo>
                    <a:pt x="1470" y="6936"/>
                  </a:lnTo>
                  <a:cubicBezTo>
                    <a:pt x="662" y="7401"/>
                    <a:pt x="1" y="8552"/>
                    <a:pt x="1" y="9483"/>
                  </a:cubicBezTo>
                  <a:lnTo>
                    <a:pt x="74" y="43472"/>
                  </a:lnTo>
                  <a:cubicBezTo>
                    <a:pt x="92" y="44130"/>
                    <a:pt x="427" y="44506"/>
                    <a:pt x="907" y="44506"/>
                  </a:cubicBezTo>
                  <a:cubicBezTo>
                    <a:pt x="1107" y="44506"/>
                    <a:pt x="1331" y="44441"/>
                    <a:pt x="1568" y="44305"/>
                  </a:cubicBezTo>
                  <a:lnTo>
                    <a:pt x="13224" y="37570"/>
                  </a:lnTo>
                  <a:cubicBezTo>
                    <a:pt x="14033" y="37105"/>
                    <a:pt x="14694" y="35954"/>
                    <a:pt x="14694" y="35024"/>
                  </a:cubicBezTo>
                  <a:lnTo>
                    <a:pt x="14620" y="1034"/>
                  </a:lnTo>
                  <a:cubicBezTo>
                    <a:pt x="14620" y="377"/>
                    <a:pt x="14290" y="1"/>
                    <a:pt x="13811"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1"/>
            <p:cNvSpPr/>
            <p:nvPr/>
          </p:nvSpPr>
          <p:spPr>
            <a:xfrm>
              <a:off x="3641950" y="2501475"/>
              <a:ext cx="330000" cy="858950"/>
            </a:xfrm>
            <a:custGeom>
              <a:avLst/>
              <a:gdLst/>
              <a:ahLst/>
              <a:cxnLst/>
              <a:rect l="l" t="t" r="r" b="b"/>
              <a:pathLst>
                <a:path w="13200" h="34358" extrusionOk="0">
                  <a:moveTo>
                    <a:pt x="13150" y="1"/>
                  </a:moveTo>
                  <a:lnTo>
                    <a:pt x="0" y="7592"/>
                  </a:lnTo>
                  <a:lnTo>
                    <a:pt x="49" y="34357"/>
                  </a:lnTo>
                  <a:lnTo>
                    <a:pt x="13199" y="26766"/>
                  </a:lnTo>
                  <a:lnTo>
                    <a:pt x="13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1"/>
            <p:cNvSpPr/>
            <p:nvPr/>
          </p:nvSpPr>
          <p:spPr>
            <a:xfrm>
              <a:off x="3794375" y="3279450"/>
              <a:ext cx="74100" cy="94575"/>
            </a:xfrm>
            <a:custGeom>
              <a:avLst/>
              <a:gdLst/>
              <a:ahLst/>
              <a:cxnLst/>
              <a:rect l="l" t="t" r="r" b="b"/>
              <a:pathLst>
                <a:path w="2964" h="3783" extrusionOk="0">
                  <a:moveTo>
                    <a:pt x="2130" y="0"/>
                  </a:moveTo>
                  <a:cubicBezTo>
                    <a:pt x="1931" y="0"/>
                    <a:pt x="1707" y="65"/>
                    <a:pt x="1470" y="202"/>
                  </a:cubicBezTo>
                  <a:cubicBezTo>
                    <a:pt x="662" y="667"/>
                    <a:pt x="1" y="1818"/>
                    <a:pt x="1" y="2749"/>
                  </a:cubicBezTo>
                  <a:cubicBezTo>
                    <a:pt x="1" y="3406"/>
                    <a:pt x="331" y="3782"/>
                    <a:pt x="810" y="3782"/>
                  </a:cubicBezTo>
                  <a:cubicBezTo>
                    <a:pt x="1008" y="3782"/>
                    <a:pt x="1233" y="3718"/>
                    <a:pt x="1470" y="3581"/>
                  </a:cubicBezTo>
                  <a:cubicBezTo>
                    <a:pt x="2302" y="3116"/>
                    <a:pt x="2964" y="1965"/>
                    <a:pt x="2939" y="1034"/>
                  </a:cubicBezTo>
                  <a:cubicBezTo>
                    <a:pt x="2939" y="377"/>
                    <a:pt x="2609" y="0"/>
                    <a:pt x="2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1"/>
            <p:cNvSpPr/>
            <p:nvPr/>
          </p:nvSpPr>
          <p:spPr>
            <a:xfrm>
              <a:off x="3803550" y="2497350"/>
              <a:ext cx="15950" cy="20425"/>
            </a:xfrm>
            <a:custGeom>
              <a:avLst/>
              <a:gdLst/>
              <a:ahLst/>
              <a:cxnLst/>
              <a:rect l="l" t="t" r="r" b="b"/>
              <a:pathLst>
                <a:path w="638" h="817" extrusionOk="0">
                  <a:moveTo>
                    <a:pt x="463" y="0"/>
                  </a:moveTo>
                  <a:cubicBezTo>
                    <a:pt x="419" y="0"/>
                    <a:pt x="370" y="14"/>
                    <a:pt x="319" y="43"/>
                  </a:cubicBezTo>
                  <a:cubicBezTo>
                    <a:pt x="148" y="141"/>
                    <a:pt x="1" y="386"/>
                    <a:pt x="1" y="582"/>
                  </a:cubicBezTo>
                  <a:cubicBezTo>
                    <a:pt x="1" y="726"/>
                    <a:pt x="80" y="816"/>
                    <a:pt x="189" y="816"/>
                  </a:cubicBezTo>
                  <a:cubicBezTo>
                    <a:pt x="229" y="816"/>
                    <a:pt x="273" y="804"/>
                    <a:pt x="319" y="778"/>
                  </a:cubicBezTo>
                  <a:cubicBezTo>
                    <a:pt x="491" y="656"/>
                    <a:pt x="638" y="411"/>
                    <a:pt x="638" y="215"/>
                  </a:cubicBezTo>
                  <a:cubicBezTo>
                    <a:pt x="638" y="77"/>
                    <a:pt x="565" y="0"/>
                    <a:pt x="463"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1"/>
            <p:cNvSpPr/>
            <p:nvPr/>
          </p:nvSpPr>
          <p:spPr>
            <a:xfrm>
              <a:off x="3771725" y="2512025"/>
              <a:ext cx="79600" cy="56075"/>
            </a:xfrm>
            <a:custGeom>
              <a:avLst/>
              <a:gdLst/>
              <a:ahLst/>
              <a:cxnLst/>
              <a:rect l="l" t="t" r="r" b="b"/>
              <a:pathLst>
                <a:path w="3184" h="2243" extrusionOk="0">
                  <a:moveTo>
                    <a:pt x="3040" y="0"/>
                  </a:moveTo>
                  <a:cubicBezTo>
                    <a:pt x="3002" y="0"/>
                    <a:pt x="2960" y="14"/>
                    <a:pt x="2915" y="44"/>
                  </a:cubicBezTo>
                  <a:lnTo>
                    <a:pt x="294" y="1538"/>
                  </a:lnTo>
                  <a:cubicBezTo>
                    <a:pt x="123" y="1636"/>
                    <a:pt x="1" y="1856"/>
                    <a:pt x="1" y="2028"/>
                  </a:cubicBezTo>
                  <a:cubicBezTo>
                    <a:pt x="1" y="2165"/>
                    <a:pt x="73" y="2242"/>
                    <a:pt x="167" y="2242"/>
                  </a:cubicBezTo>
                  <a:cubicBezTo>
                    <a:pt x="207" y="2242"/>
                    <a:pt x="251" y="2228"/>
                    <a:pt x="294" y="2199"/>
                  </a:cubicBezTo>
                  <a:lnTo>
                    <a:pt x="2915" y="705"/>
                  </a:lnTo>
                  <a:cubicBezTo>
                    <a:pt x="3062" y="607"/>
                    <a:pt x="3184" y="387"/>
                    <a:pt x="3184" y="191"/>
                  </a:cubicBezTo>
                  <a:cubicBezTo>
                    <a:pt x="3184" y="72"/>
                    <a:pt x="3125" y="0"/>
                    <a:pt x="3040"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1"/>
            <p:cNvSpPr/>
            <p:nvPr/>
          </p:nvSpPr>
          <p:spPr>
            <a:xfrm>
              <a:off x="3585000" y="2767550"/>
              <a:ext cx="16550" cy="6375"/>
            </a:xfrm>
            <a:custGeom>
              <a:avLst/>
              <a:gdLst/>
              <a:ahLst/>
              <a:cxnLst/>
              <a:rect l="l" t="t" r="r" b="b"/>
              <a:pathLst>
                <a:path w="662" h="255" extrusionOk="0">
                  <a:moveTo>
                    <a:pt x="482" y="0"/>
                  </a:moveTo>
                  <a:cubicBezTo>
                    <a:pt x="439" y="0"/>
                    <a:pt x="401" y="13"/>
                    <a:pt x="368" y="35"/>
                  </a:cubicBezTo>
                  <a:lnTo>
                    <a:pt x="1" y="230"/>
                  </a:lnTo>
                  <a:cubicBezTo>
                    <a:pt x="31" y="220"/>
                    <a:pt x="66" y="214"/>
                    <a:pt x="105" y="214"/>
                  </a:cubicBezTo>
                  <a:cubicBezTo>
                    <a:pt x="159" y="214"/>
                    <a:pt x="223" y="226"/>
                    <a:pt x="295" y="255"/>
                  </a:cubicBezTo>
                  <a:lnTo>
                    <a:pt x="662" y="59"/>
                  </a:lnTo>
                  <a:cubicBezTo>
                    <a:pt x="594" y="19"/>
                    <a:pt x="534" y="0"/>
                    <a:pt x="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1"/>
            <p:cNvSpPr/>
            <p:nvPr/>
          </p:nvSpPr>
          <p:spPr>
            <a:xfrm>
              <a:off x="3592350" y="2769025"/>
              <a:ext cx="19000" cy="28175"/>
            </a:xfrm>
            <a:custGeom>
              <a:avLst/>
              <a:gdLst/>
              <a:ahLst/>
              <a:cxnLst/>
              <a:rect l="l" t="t" r="r" b="b"/>
              <a:pathLst>
                <a:path w="760" h="1127" extrusionOk="0">
                  <a:moveTo>
                    <a:pt x="368" y="0"/>
                  </a:moveTo>
                  <a:lnTo>
                    <a:pt x="1" y="196"/>
                  </a:lnTo>
                  <a:cubicBezTo>
                    <a:pt x="221" y="318"/>
                    <a:pt x="392" y="637"/>
                    <a:pt x="392" y="882"/>
                  </a:cubicBezTo>
                  <a:cubicBezTo>
                    <a:pt x="392" y="1004"/>
                    <a:pt x="343" y="1077"/>
                    <a:pt x="270" y="1126"/>
                  </a:cubicBezTo>
                  <a:lnTo>
                    <a:pt x="637" y="906"/>
                  </a:lnTo>
                  <a:cubicBezTo>
                    <a:pt x="711" y="882"/>
                    <a:pt x="760" y="784"/>
                    <a:pt x="760" y="661"/>
                  </a:cubicBezTo>
                  <a:cubicBezTo>
                    <a:pt x="760" y="416"/>
                    <a:pt x="564" y="122"/>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1"/>
            <p:cNvSpPr/>
            <p:nvPr/>
          </p:nvSpPr>
          <p:spPr>
            <a:xfrm>
              <a:off x="3582550" y="2772600"/>
              <a:ext cx="19625" cy="25300"/>
            </a:xfrm>
            <a:custGeom>
              <a:avLst/>
              <a:gdLst/>
              <a:ahLst/>
              <a:cxnLst/>
              <a:rect l="l" t="t" r="r" b="b"/>
              <a:pathLst>
                <a:path w="785" h="1012" extrusionOk="0">
                  <a:moveTo>
                    <a:pt x="215" y="0"/>
                  </a:moveTo>
                  <a:cubicBezTo>
                    <a:pt x="87" y="0"/>
                    <a:pt x="1" y="100"/>
                    <a:pt x="1" y="273"/>
                  </a:cubicBezTo>
                  <a:cubicBezTo>
                    <a:pt x="1" y="518"/>
                    <a:pt x="172" y="837"/>
                    <a:pt x="393" y="959"/>
                  </a:cubicBezTo>
                  <a:cubicBezTo>
                    <a:pt x="450" y="995"/>
                    <a:pt x="507" y="1012"/>
                    <a:pt x="559" y="1012"/>
                  </a:cubicBezTo>
                  <a:cubicBezTo>
                    <a:pt x="686" y="1012"/>
                    <a:pt x="784" y="912"/>
                    <a:pt x="784" y="739"/>
                  </a:cubicBezTo>
                  <a:cubicBezTo>
                    <a:pt x="784" y="494"/>
                    <a:pt x="613" y="175"/>
                    <a:pt x="393" y="53"/>
                  </a:cubicBezTo>
                  <a:cubicBezTo>
                    <a:pt x="328" y="17"/>
                    <a:pt x="268" y="0"/>
                    <a:pt x="215"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1"/>
            <p:cNvSpPr/>
            <p:nvPr/>
          </p:nvSpPr>
          <p:spPr>
            <a:xfrm>
              <a:off x="3585000" y="2817000"/>
              <a:ext cx="15950" cy="6525"/>
            </a:xfrm>
            <a:custGeom>
              <a:avLst/>
              <a:gdLst/>
              <a:ahLst/>
              <a:cxnLst/>
              <a:rect l="l" t="t" r="r" b="b"/>
              <a:pathLst>
                <a:path w="638" h="261" extrusionOk="0">
                  <a:moveTo>
                    <a:pt x="13" y="228"/>
                  </a:moveTo>
                  <a:cubicBezTo>
                    <a:pt x="9" y="231"/>
                    <a:pt x="5" y="233"/>
                    <a:pt x="1" y="236"/>
                  </a:cubicBezTo>
                  <a:lnTo>
                    <a:pt x="13" y="228"/>
                  </a:lnTo>
                  <a:close/>
                  <a:moveTo>
                    <a:pt x="457" y="1"/>
                  </a:moveTo>
                  <a:cubicBezTo>
                    <a:pt x="425" y="1"/>
                    <a:pt x="395" y="7"/>
                    <a:pt x="368" y="16"/>
                  </a:cubicBezTo>
                  <a:lnTo>
                    <a:pt x="13" y="228"/>
                  </a:lnTo>
                  <a:lnTo>
                    <a:pt x="13" y="228"/>
                  </a:lnTo>
                  <a:cubicBezTo>
                    <a:pt x="38" y="215"/>
                    <a:pt x="66" y="209"/>
                    <a:pt x="96" y="209"/>
                  </a:cubicBezTo>
                  <a:cubicBezTo>
                    <a:pt x="153" y="209"/>
                    <a:pt x="219" y="230"/>
                    <a:pt x="295" y="260"/>
                  </a:cubicBezTo>
                  <a:lnTo>
                    <a:pt x="637" y="65"/>
                  </a:lnTo>
                  <a:cubicBezTo>
                    <a:pt x="575" y="18"/>
                    <a:pt x="513"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1"/>
            <p:cNvSpPr/>
            <p:nvPr/>
          </p:nvSpPr>
          <p:spPr>
            <a:xfrm>
              <a:off x="3592350" y="2818600"/>
              <a:ext cx="18400" cy="28175"/>
            </a:xfrm>
            <a:custGeom>
              <a:avLst/>
              <a:gdLst/>
              <a:ahLst/>
              <a:cxnLst/>
              <a:rect l="l" t="t" r="r" b="b"/>
              <a:pathLst>
                <a:path w="736" h="1127" extrusionOk="0">
                  <a:moveTo>
                    <a:pt x="343" y="1"/>
                  </a:moveTo>
                  <a:lnTo>
                    <a:pt x="1" y="196"/>
                  </a:lnTo>
                  <a:cubicBezTo>
                    <a:pt x="196" y="319"/>
                    <a:pt x="368" y="637"/>
                    <a:pt x="368" y="882"/>
                  </a:cubicBezTo>
                  <a:cubicBezTo>
                    <a:pt x="368" y="1005"/>
                    <a:pt x="343" y="1078"/>
                    <a:pt x="270" y="1127"/>
                  </a:cubicBezTo>
                  <a:lnTo>
                    <a:pt x="637" y="907"/>
                  </a:lnTo>
                  <a:cubicBezTo>
                    <a:pt x="711" y="858"/>
                    <a:pt x="735" y="784"/>
                    <a:pt x="735" y="662"/>
                  </a:cubicBezTo>
                  <a:cubicBezTo>
                    <a:pt x="735" y="417"/>
                    <a:pt x="564" y="123"/>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81"/>
            <p:cNvSpPr/>
            <p:nvPr/>
          </p:nvSpPr>
          <p:spPr>
            <a:xfrm>
              <a:off x="3582550" y="2822175"/>
              <a:ext cx="19000" cy="25325"/>
            </a:xfrm>
            <a:custGeom>
              <a:avLst/>
              <a:gdLst/>
              <a:ahLst/>
              <a:cxnLst/>
              <a:rect l="l" t="t" r="r" b="b"/>
              <a:pathLst>
                <a:path w="760" h="1013" extrusionOk="0">
                  <a:moveTo>
                    <a:pt x="215" y="1"/>
                  </a:moveTo>
                  <a:cubicBezTo>
                    <a:pt x="87" y="1"/>
                    <a:pt x="1" y="100"/>
                    <a:pt x="1" y="274"/>
                  </a:cubicBezTo>
                  <a:cubicBezTo>
                    <a:pt x="1" y="519"/>
                    <a:pt x="172" y="837"/>
                    <a:pt x="368" y="959"/>
                  </a:cubicBezTo>
                  <a:cubicBezTo>
                    <a:pt x="432" y="995"/>
                    <a:pt x="493" y="1012"/>
                    <a:pt x="546" y="1012"/>
                  </a:cubicBezTo>
                  <a:cubicBezTo>
                    <a:pt x="674" y="1012"/>
                    <a:pt x="760" y="912"/>
                    <a:pt x="760" y="739"/>
                  </a:cubicBezTo>
                  <a:cubicBezTo>
                    <a:pt x="760" y="494"/>
                    <a:pt x="588" y="176"/>
                    <a:pt x="393" y="53"/>
                  </a:cubicBezTo>
                  <a:cubicBezTo>
                    <a:pt x="328" y="18"/>
                    <a:pt x="268" y="1"/>
                    <a:pt x="215"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81"/>
            <p:cNvSpPr/>
            <p:nvPr/>
          </p:nvSpPr>
          <p:spPr>
            <a:xfrm>
              <a:off x="3596625" y="2736575"/>
              <a:ext cx="10450" cy="9200"/>
            </a:xfrm>
            <a:custGeom>
              <a:avLst/>
              <a:gdLst/>
              <a:ahLst/>
              <a:cxnLst/>
              <a:rect l="l" t="t" r="r" b="b"/>
              <a:pathLst>
                <a:path w="418" h="368" extrusionOk="0">
                  <a:moveTo>
                    <a:pt x="417" y="0"/>
                  </a:moveTo>
                  <a:lnTo>
                    <a:pt x="74" y="221"/>
                  </a:lnTo>
                  <a:cubicBezTo>
                    <a:pt x="74" y="294"/>
                    <a:pt x="25" y="343"/>
                    <a:pt x="1" y="367"/>
                  </a:cubicBezTo>
                  <a:lnTo>
                    <a:pt x="368" y="147"/>
                  </a:lnTo>
                  <a:cubicBezTo>
                    <a:pt x="393" y="123"/>
                    <a:pt x="417" y="74"/>
                    <a:pt x="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81"/>
            <p:cNvSpPr/>
            <p:nvPr/>
          </p:nvSpPr>
          <p:spPr>
            <a:xfrm>
              <a:off x="3598475" y="2694925"/>
              <a:ext cx="9200" cy="47175"/>
            </a:xfrm>
            <a:custGeom>
              <a:avLst/>
              <a:gdLst/>
              <a:ahLst/>
              <a:cxnLst/>
              <a:rect l="l" t="t" r="r" b="b"/>
              <a:pathLst>
                <a:path w="368" h="1887" extrusionOk="0">
                  <a:moveTo>
                    <a:pt x="368" y="1"/>
                  </a:moveTo>
                  <a:lnTo>
                    <a:pt x="0" y="197"/>
                  </a:lnTo>
                  <a:lnTo>
                    <a:pt x="0" y="1887"/>
                  </a:lnTo>
                  <a:lnTo>
                    <a:pt x="343" y="1666"/>
                  </a:lnTo>
                  <a:lnTo>
                    <a:pt x="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81"/>
            <p:cNvSpPr/>
            <p:nvPr/>
          </p:nvSpPr>
          <p:spPr>
            <a:xfrm>
              <a:off x="3588075" y="2683675"/>
              <a:ext cx="13475" cy="6400"/>
            </a:xfrm>
            <a:custGeom>
              <a:avLst/>
              <a:gdLst/>
              <a:ahLst/>
              <a:cxnLst/>
              <a:rect l="l" t="t" r="r" b="b"/>
              <a:pathLst>
                <a:path w="539" h="256" extrusionOk="0">
                  <a:moveTo>
                    <a:pt x="411" y="0"/>
                  </a:moveTo>
                  <a:cubicBezTo>
                    <a:pt x="396" y="0"/>
                    <a:pt x="382" y="3"/>
                    <a:pt x="367" y="10"/>
                  </a:cubicBezTo>
                  <a:lnTo>
                    <a:pt x="0" y="231"/>
                  </a:lnTo>
                  <a:cubicBezTo>
                    <a:pt x="20" y="220"/>
                    <a:pt x="45" y="215"/>
                    <a:pt x="70" y="215"/>
                  </a:cubicBezTo>
                  <a:cubicBezTo>
                    <a:pt x="106" y="215"/>
                    <a:pt x="143" y="226"/>
                    <a:pt x="172" y="255"/>
                  </a:cubicBezTo>
                  <a:lnTo>
                    <a:pt x="539" y="35"/>
                  </a:lnTo>
                  <a:cubicBezTo>
                    <a:pt x="487" y="17"/>
                    <a:pt x="447" y="0"/>
                    <a:pt x="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81"/>
            <p:cNvSpPr/>
            <p:nvPr/>
          </p:nvSpPr>
          <p:spPr>
            <a:xfrm>
              <a:off x="3592350" y="2684525"/>
              <a:ext cx="15325" cy="15325"/>
            </a:xfrm>
            <a:custGeom>
              <a:avLst/>
              <a:gdLst/>
              <a:ahLst/>
              <a:cxnLst/>
              <a:rect l="l" t="t" r="r" b="b"/>
              <a:pathLst>
                <a:path w="613" h="613" extrusionOk="0">
                  <a:moveTo>
                    <a:pt x="368" y="1"/>
                  </a:moveTo>
                  <a:lnTo>
                    <a:pt x="1" y="221"/>
                  </a:lnTo>
                  <a:cubicBezTo>
                    <a:pt x="123" y="295"/>
                    <a:pt x="245" y="466"/>
                    <a:pt x="245" y="613"/>
                  </a:cubicBezTo>
                  <a:lnTo>
                    <a:pt x="613" y="417"/>
                  </a:lnTo>
                  <a:cubicBezTo>
                    <a:pt x="613" y="270"/>
                    <a:pt x="490" y="74"/>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81"/>
            <p:cNvSpPr/>
            <p:nvPr/>
          </p:nvSpPr>
          <p:spPr>
            <a:xfrm>
              <a:off x="3586225" y="2689200"/>
              <a:ext cx="12275" cy="57300"/>
            </a:xfrm>
            <a:custGeom>
              <a:avLst/>
              <a:gdLst/>
              <a:ahLst/>
              <a:cxnLst/>
              <a:rect l="l" t="t" r="r" b="b"/>
              <a:pathLst>
                <a:path w="491" h="2292" extrusionOk="0">
                  <a:moveTo>
                    <a:pt x="141" y="0"/>
                  </a:moveTo>
                  <a:cubicBezTo>
                    <a:pt x="72" y="0"/>
                    <a:pt x="25" y="55"/>
                    <a:pt x="25" y="157"/>
                  </a:cubicBezTo>
                  <a:lnTo>
                    <a:pt x="1" y="1846"/>
                  </a:lnTo>
                  <a:cubicBezTo>
                    <a:pt x="1" y="1993"/>
                    <a:pt x="123" y="2165"/>
                    <a:pt x="246" y="2262"/>
                  </a:cubicBezTo>
                  <a:cubicBezTo>
                    <a:pt x="278" y="2282"/>
                    <a:pt x="311" y="2291"/>
                    <a:pt x="342" y="2291"/>
                  </a:cubicBezTo>
                  <a:cubicBezTo>
                    <a:pt x="425" y="2291"/>
                    <a:pt x="490" y="2223"/>
                    <a:pt x="490" y="2116"/>
                  </a:cubicBezTo>
                  <a:lnTo>
                    <a:pt x="490" y="426"/>
                  </a:lnTo>
                  <a:cubicBezTo>
                    <a:pt x="490" y="279"/>
                    <a:pt x="368" y="108"/>
                    <a:pt x="246" y="34"/>
                  </a:cubicBezTo>
                  <a:cubicBezTo>
                    <a:pt x="208" y="11"/>
                    <a:pt x="172" y="0"/>
                    <a:pt x="141"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81"/>
            <p:cNvSpPr/>
            <p:nvPr/>
          </p:nvSpPr>
          <p:spPr>
            <a:xfrm>
              <a:off x="3701925" y="2663100"/>
              <a:ext cx="159200" cy="199000"/>
            </a:xfrm>
            <a:custGeom>
              <a:avLst/>
              <a:gdLst/>
              <a:ahLst/>
              <a:cxnLst/>
              <a:rect l="l" t="t" r="r" b="b"/>
              <a:pathLst>
                <a:path w="6368" h="7960" extrusionOk="0">
                  <a:moveTo>
                    <a:pt x="6368" y="1"/>
                  </a:moveTo>
                  <a:lnTo>
                    <a:pt x="1" y="3674"/>
                  </a:lnTo>
                  <a:lnTo>
                    <a:pt x="25" y="7959"/>
                  </a:lnTo>
                  <a:lnTo>
                    <a:pt x="6368" y="4286"/>
                  </a:lnTo>
                  <a:lnTo>
                    <a:pt x="6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81"/>
            <p:cNvSpPr/>
            <p:nvPr/>
          </p:nvSpPr>
          <p:spPr>
            <a:xfrm>
              <a:off x="3829875" y="2609150"/>
              <a:ext cx="49625" cy="43050"/>
            </a:xfrm>
            <a:custGeom>
              <a:avLst/>
              <a:gdLst/>
              <a:ahLst/>
              <a:cxnLst/>
              <a:rect l="l" t="t" r="r" b="b"/>
              <a:pathLst>
                <a:path w="1985" h="1722" extrusionOk="0">
                  <a:moveTo>
                    <a:pt x="1748" y="1"/>
                  </a:moveTo>
                  <a:cubicBezTo>
                    <a:pt x="1693" y="1"/>
                    <a:pt x="1631" y="18"/>
                    <a:pt x="1568" y="53"/>
                  </a:cubicBezTo>
                  <a:lnTo>
                    <a:pt x="393" y="738"/>
                  </a:lnTo>
                  <a:cubicBezTo>
                    <a:pt x="172" y="861"/>
                    <a:pt x="1" y="1179"/>
                    <a:pt x="1" y="1448"/>
                  </a:cubicBezTo>
                  <a:cubicBezTo>
                    <a:pt x="1" y="1622"/>
                    <a:pt x="87" y="1722"/>
                    <a:pt x="215" y="1722"/>
                  </a:cubicBezTo>
                  <a:cubicBezTo>
                    <a:pt x="268" y="1722"/>
                    <a:pt x="328" y="1705"/>
                    <a:pt x="393" y="1669"/>
                  </a:cubicBezTo>
                  <a:lnTo>
                    <a:pt x="1568" y="983"/>
                  </a:lnTo>
                  <a:cubicBezTo>
                    <a:pt x="1788" y="861"/>
                    <a:pt x="1984" y="542"/>
                    <a:pt x="1984" y="298"/>
                  </a:cubicBezTo>
                  <a:cubicBezTo>
                    <a:pt x="1984" y="105"/>
                    <a:pt x="1885"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81"/>
            <p:cNvSpPr/>
            <p:nvPr/>
          </p:nvSpPr>
          <p:spPr>
            <a:xfrm>
              <a:off x="3671925" y="2586575"/>
              <a:ext cx="219200" cy="326950"/>
            </a:xfrm>
            <a:custGeom>
              <a:avLst/>
              <a:gdLst/>
              <a:ahLst/>
              <a:cxnLst/>
              <a:rect l="l" t="t" r="r" b="b"/>
              <a:pathLst>
                <a:path w="8768" h="13078" extrusionOk="0">
                  <a:moveTo>
                    <a:pt x="8066" y="904"/>
                  </a:moveTo>
                  <a:cubicBezTo>
                    <a:pt x="8203" y="904"/>
                    <a:pt x="8302" y="1008"/>
                    <a:pt x="8302" y="1201"/>
                  </a:cubicBezTo>
                  <a:cubicBezTo>
                    <a:pt x="8302" y="1445"/>
                    <a:pt x="8106" y="1764"/>
                    <a:pt x="7886" y="1886"/>
                  </a:cubicBezTo>
                  <a:lnTo>
                    <a:pt x="6711" y="2572"/>
                  </a:lnTo>
                  <a:cubicBezTo>
                    <a:pt x="6646" y="2608"/>
                    <a:pt x="6586" y="2625"/>
                    <a:pt x="6533" y="2625"/>
                  </a:cubicBezTo>
                  <a:cubicBezTo>
                    <a:pt x="6405" y="2625"/>
                    <a:pt x="6319" y="2525"/>
                    <a:pt x="6319" y="2351"/>
                  </a:cubicBezTo>
                  <a:cubicBezTo>
                    <a:pt x="6319" y="2082"/>
                    <a:pt x="6490" y="1764"/>
                    <a:pt x="6711" y="1641"/>
                  </a:cubicBezTo>
                  <a:lnTo>
                    <a:pt x="7886" y="956"/>
                  </a:lnTo>
                  <a:cubicBezTo>
                    <a:pt x="7949" y="921"/>
                    <a:pt x="8011" y="904"/>
                    <a:pt x="8066" y="904"/>
                  </a:cubicBezTo>
                  <a:close/>
                  <a:moveTo>
                    <a:pt x="7568" y="3062"/>
                  </a:moveTo>
                  <a:lnTo>
                    <a:pt x="7568" y="7347"/>
                  </a:lnTo>
                  <a:lnTo>
                    <a:pt x="1225" y="11020"/>
                  </a:lnTo>
                  <a:lnTo>
                    <a:pt x="1201" y="6735"/>
                  </a:lnTo>
                  <a:lnTo>
                    <a:pt x="7568" y="3062"/>
                  </a:lnTo>
                  <a:close/>
                  <a:moveTo>
                    <a:pt x="8768" y="1"/>
                  </a:moveTo>
                  <a:lnTo>
                    <a:pt x="1" y="5045"/>
                  </a:lnTo>
                  <a:lnTo>
                    <a:pt x="25" y="13077"/>
                  </a:lnTo>
                  <a:lnTo>
                    <a:pt x="8768" y="8033"/>
                  </a:lnTo>
                  <a:lnTo>
                    <a:pt x="8768"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81"/>
            <p:cNvSpPr/>
            <p:nvPr/>
          </p:nvSpPr>
          <p:spPr>
            <a:xfrm>
              <a:off x="3751525" y="2824100"/>
              <a:ext cx="110225" cy="184925"/>
            </a:xfrm>
            <a:custGeom>
              <a:avLst/>
              <a:gdLst/>
              <a:ahLst/>
              <a:cxnLst/>
              <a:rect l="l" t="t" r="r" b="b"/>
              <a:pathLst>
                <a:path w="4409" h="7397" extrusionOk="0">
                  <a:moveTo>
                    <a:pt x="4408" y="1"/>
                  </a:moveTo>
                  <a:lnTo>
                    <a:pt x="0" y="2548"/>
                  </a:lnTo>
                  <a:lnTo>
                    <a:pt x="0" y="2817"/>
                  </a:lnTo>
                  <a:lnTo>
                    <a:pt x="4408" y="295"/>
                  </a:lnTo>
                  <a:lnTo>
                    <a:pt x="4408" y="1"/>
                  </a:lnTo>
                  <a:close/>
                  <a:moveTo>
                    <a:pt x="4408" y="882"/>
                  </a:moveTo>
                  <a:lnTo>
                    <a:pt x="0" y="3405"/>
                  </a:lnTo>
                  <a:lnTo>
                    <a:pt x="0" y="3699"/>
                  </a:lnTo>
                  <a:lnTo>
                    <a:pt x="4408" y="1152"/>
                  </a:lnTo>
                  <a:lnTo>
                    <a:pt x="4408" y="882"/>
                  </a:lnTo>
                  <a:close/>
                  <a:moveTo>
                    <a:pt x="4408" y="1740"/>
                  </a:moveTo>
                  <a:lnTo>
                    <a:pt x="0" y="4286"/>
                  </a:lnTo>
                  <a:lnTo>
                    <a:pt x="0" y="4556"/>
                  </a:lnTo>
                  <a:lnTo>
                    <a:pt x="4408" y="2033"/>
                  </a:lnTo>
                  <a:lnTo>
                    <a:pt x="4408" y="1740"/>
                  </a:lnTo>
                  <a:close/>
                  <a:moveTo>
                    <a:pt x="4408" y="2621"/>
                  </a:moveTo>
                  <a:lnTo>
                    <a:pt x="25" y="5168"/>
                  </a:lnTo>
                  <a:lnTo>
                    <a:pt x="25" y="5437"/>
                  </a:lnTo>
                  <a:lnTo>
                    <a:pt x="4408" y="2890"/>
                  </a:lnTo>
                  <a:lnTo>
                    <a:pt x="4408" y="2621"/>
                  </a:lnTo>
                  <a:close/>
                  <a:moveTo>
                    <a:pt x="4408" y="3503"/>
                  </a:moveTo>
                  <a:lnTo>
                    <a:pt x="25" y="6025"/>
                  </a:lnTo>
                  <a:lnTo>
                    <a:pt x="25" y="6294"/>
                  </a:lnTo>
                  <a:lnTo>
                    <a:pt x="4408" y="3772"/>
                  </a:lnTo>
                  <a:lnTo>
                    <a:pt x="4408" y="3503"/>
                  </a:lnTo>
                  <a:close/>
                  <a:moveTo>
                    <a:pt x="4408" y="4360"/>
                  </a:moveTo>
                  <a:lnTo>
                    <a:pt x="25" y="6906"/>
                  </a:lnTo>
                  <a:lnTo>
                    <a:pt x="25" y="7176"/>
                  </a:lnTo>
                  <a:lnTo>
                    <a:pt x="4408" y="4654"/>
                  </a:lnTo>
                  <a:lnTo>
                    <a:pt x="4408" y="4360"/>
                  </a:lnTo>
                  <a:close/>
                  <a:moveTo>
                    <a:pt x="4408" y="5241"/>
                  </a:moveTo>
                  <a:lnTo>
                    <a:pt x="1127" y="7127"/>
                  </a:lnTo>
                  <a:lnTo>
                    <a:pt x="1127" y="7396"/>
                  </a:lnTo>
                  <a:lnTo>
                    <a:pt x="4408" y="5511"/>
                  </a:lnTo>
                  <a:lnTo>
                    <a:pt x="4408" y="524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81"/>
            <p:cNvSpPr/>
            <p:nvPr/>
          </p:nvSpPr>
          <p:spPr>
            <a:xfrm>
              <a:off x="4572475" y="3728925"/>
              <a:ext cx="260825" cy="83300"/>
            </a:xfrm>
            <a:custGeom>
              <a:avLst/>
              <a:gdLst/>
              <a:ahLst/>
              <a:cxnLst/>
              <a:rect l="l" t="t" r="r" b="b"/>
              <a:pathLst>
                <a:path w="10433" h="3332" extrusionOk="0">
                  <a:moveTo>
                    <a:pt x="1" y="1"/>
                  </a:moveTo>
                  <a:lnTo>
                    <a:pt x="295" y="197"/>
                  </a:lnTo>
                  <a:lnTo>
                    <a:pt x="10433" y="3331"/>
                  </a:lnTo>
                  <a:lnTo>
                    <a:pt x="10139" y="3160"/>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81"/>
            <p:cNvSpPr/>
            <p:nvPr/>
          </p:nvSpPr>
          <p:spPr>
            <a:xfrm>
              <a:off x="4134750" y="3755250"/>
              <a:ext cx="261450" cy="84525"/>
            </a:xfrm>
            <a:custGeom>
              <a:avLst/>
              <a:gdLst/>
              <a:ahLst/>
              <a:cxnLst/>
              <a:rect l="l" t="t" r="r" b="b"/>
              <a:pathLst>
                <a:path w="10458" h="3381" extrusionOk="0">
                  <a:moveTo>
                    <a:pt x="1" y="1"/>
                  </a:moveTo>
                  <a:lnTo>
                    <a:pt x="319" y="172"/>
                  </a:lnTo>
                  <a:lnTo>
                    <a:pt x="10457" y="3380"/>
                  </a:lnTo>
                  <a:lnTo>
                    <a:pt x="10457" y="3380"/>
                  </a:lnTo>
                  <a:lnTo>
                    <a:pt x="10139" y="3209"/>
                  </a:lnTo>
                  <a:lnTo>
                    <a:pt x="1" y="1"/>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81"/>
            <p:cNvSpPr/>
            <p:nvPr/>
          </p:nvSpPr>
          <p:spPr>
            <a:xfrm>
              <a:off x="4572475" y="3356725"/>
              <a:ext cx="259600" cy="377125"/>
            </a:xfrm>
            <a:custGeom>
              <a:avLst/>
              <a:gdLst/>
              <a:ahLst/>
              <a:cxnLst/>
              <a:rect l="l" t="t" r="r" b="b"/>
              <a:pathLst>
                <a:path w="10384" h="15085" extrusionOk="0">
                  <a:moveTo>
                    <a:pt x="10090" y="0"/>
                  </a:moveTo>
                  <a:lnTo>
                    <a:pt x="1" y="14889"/>
                  </a:lnTo>
                  <a:lnTo>
                    <a:pt x="295" y="15085"/>
                  </a:lnTo>
                  <a:lnTo>
                    <a:pt x="10384" y="196"/>
                  </a:lnTo>
                  <a:lnTo>
                    <a:pt x="10090" y="0"/>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81"/>
            <p:cNvSpPr/>
            <p:nvPr/>
          </p:nvSpPr>
          <p:spPr>
            <a:xfrm>
              <a:off x="4579825" y="3361625"/>
              <a:ext cx="253475" cy="450600"/>
            </a:xfrm>
            <a:custGeom>
              <a:avLst/>
              <a:gdLst/>
              <a:ahLst/>
              <a:cxnLst/>
              <a:rect l="l" t="t" r="r" b="b"/>
              <a:pathLst>
                <a:path w="10139" h="18024" extrusionOk="0">
                  <a:moveTo>
                    <a:pt x="10090" y="0"/>
                  </a:moveTo>
                  <a:lnTo>
                    <a:pt x="1" y="14889"/>
                  </a:lnTo>
                  <a:lnTo>
                    <a:pt x="10139" y="18023"/>
                  </a:lnTo>
                  <a:lnTo>
                    <a:pt x="1009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81"/>
            <p:cNvSpPr/>
            <p:nvPr/>
          </p:nvSpPr>
          <p:spPr>
            <a:xfrm>
              <a:off x="4480650" y="3728925"/>
              <a:ext cx="99200" cy="140225"/>
            </a:xfrm>
            <a:custGeom>
              <a:avLst/>
              <a:gdLst/>
              <a:ahLst/>
              <a:cxnLst/>
              <a:rect l="l" t="t" r="r" b="b"/>
              <a:pathLst>
                <a:path w="3968" h="5609" extrusionOk="0">
                  <a:moveTo>
                    <a:pt x="3674" y="1"/>
                  </a:moveTo>
                  <a:lnTo>
                    <a:pt x="1" y="5413"/>
                  </a:lnTo>
                  <a:lnTo>
                    <a:pt x="319" y="5609"/>
                  </a:lnTo>
                  <a:lnTo>
                    <a:pt x="3968" y="197"/>
                  </a:lnTo>
                  <a:lnTo>
                    <a:pt x="3674"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81"/>
            <p:cNvSpPr/>
            <p:nvPr/>
          </p:nvSpPr>
          <p:spPr>
            <a:xfrm>
              <a:off x="4388200" y="3835450"/>
              <a:ext cx="100425" cy="33700"/>
            </a:xfrm>
            <a:custGeom>
              <a:avLst/>
              <a:gdLst/>
              <a:ahLst/>
              <a:cxnLst/>
              <a:rect l="l" t="t" r="r" b="b"/>
              <a:pathLst>
                <a:path w="4017" h="1348" extrusionOk="0">
                  <a:moveTo>
                    <a:pt x="1" y="1"/>
                  </a:moveTo>
                  <a:lnTo>
                    <a:pt x="319" y="172"/>
                  </a:lnTo>
                  <a:lnTo>
                    <a:pt x="4017" y="1348"/>
                  </a:lnTo>
                  <a:lnTo>
                    <a:pt x="3699" y="1152"/>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81"/>
            <p:cNvSpPr/>
            <p:nvPr/>
          </p:nvSpPr>
          <p:spPr>
            <a:xfrm>
              <a:off x="4135975" y="3835450"/>
              <a:ext cx="260225" cy="375300"/>
            </a:xfrm>
            <a:custGeom>
              <a:avLst/>
              <a:gdLst/>
              <a:ahLst/>
              <a:cxnLst/>
              <a:rect l="l" t="t" r="r" b="b"/>
              <a:pathLst>
                <a:path w="10409" h="15012" extrusionOk="0">
                  <a:moveTo>
                    <a:pt x="10090" y="1"/>
                  </a:moveTo>
                  <a:lnTo>
                    <a:pt x="1" y="14816"/>
                  </a:lnTo>
                  <a:lnTo>
                    <a:pt x="319" y="15012"/>
                  </a:lnTo>
                  <a:lnTo>
                    <a:pt x="10408" y="172"/>
                  </a:lnTo>
                  <a:lnTo>
                    <a:pt x="10090"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81"/>
            <p:cNvSpPr/>
            <p:nvPr/>
          </p:nvSpPr>
          <p:spPr>
            <a:xfrm>
              <a:off x="4143950" y="3733825"/>
              <a:ext cx="689350" cy="476925"/>
            </a:xfrm>
            <a:custGeom>
              <a:avLst/>
              <a:gdLst/>
              <a:ahLst/>
              <a:cxnLst/>
              <a:rect l="l" t="t" r="r" b="b"/>
              <a:pathLst>
                <a:path w="27574" h="19077" extrusionOk="0">
                  <a:moveTo>
                    <a:pt x="17436" y="1"/>
                  </a:moveTo>
                  <a:lnTo>
                    <a:pt x="13787" y="5413"/>
                  </a:lnTo>
                  <a:lnTo>
                    <a:pt x="10089" y="4237"/>
                  </a:lnTo>
                  <a:lnTo>
                    <a:pt x="0" y="19077"/>
                  </a:lnTo>
                  <a:lnTo>
                    <a:pt x="27574" y="3135"/>
                  </a:lnTo>
                  <a:lnTo>
                    <a:pt x="1743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81"/>
            <p:cNvSpPr/>
            <p:nvPr/>
          </p:nvSpPr>
          <p:spPr>
            <a:xfrm>
              <a:off x="4142725" y="3759550"/>
              <a:ext cx="253475" cy="451200"/>
            </a:xfrm>
            <a:custGeom>
              <a:avLst/>
              <a:gdLst/>
              <a:ahLst/>
              <a:cxnLst/>
              <a:rect l="l" t="t" r="r" b="b"/>
              <a:pathLst>
                <a:path w="10139" h="18048" extrusionOk="0">
                  <a:moveTo>
                    <a:pt x="0" y="0"/>
                  </a:moveTo>
                  <a:lnTo>
                    <a:pt x="49" y="18048"/>
                  </a:lnTo>
                  <a:lnTo>
                    <a:pt x="10138" y="3208"/>
                  </a:lnTo>
                  <a:lnTo>
                    <a:pt x="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81"/>
            <p:cNvSpPr/>
            <p:nvPr/>
          </p:nvSpPr>
          <p:spPr>
            <a:xfrm>
              <a:off x="4142725" y="3361625"/>
              <a:ext cx="689350" cy="507525"/>
            </a:xfrm>
            <a:custGeom>
              <a:avLst/>
              <a:gdLst/>
              <a:ahLst/>
              <a:cxnLst/>
              <a:rect l="l" t="t" r="r" b="b"/>
              <a:pathLst>
                <a:path w="27574" h="20301" extrusionOk="0">
                  <a:moveTo>
                    <a:pt x="27574" y="0"/>
                  </a:moveTo>
                  <a:lnTo>
                    <a:pt x="0" y="15917"/>
                  </a:lnTo>
                  <a:lnTo>
                    <a:pt x="10138" y="19125"/>
                  </a:lnTo>
                  <a:lnTo>
                    <a:pt x="13836" y="20301"/>
                  </a:lnTo>
                  <a:lnTo>
                    <a:pt x="17485" y="14889"/>
                  </a:lnTo>
                  <a:lnTo>
                    <a:pt x="27574"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81"/>
            <p:cNvSpPr/>
            <p:nvPr/>
          </p:nvSpPr>
          <p:spPr>
            <a:xfrm>
              <a:off x="4134750" y="3755250"/>
              <a:ext cx="9225" cy="455500"/>
            </a:xfrm>
            <a:custGeom>
              <a:avLst/>
              <a:gdLst/>
              <a:ahLst/>
              <a:cxnLst/>
              <a:rect l="l" t="t" r="r" b="b"/>
              <a:pathLst>
                <a:path w="369" h="18220" extrusionOk="0">
                  <a:moveTo>
                    <a:pt x="1" y="1"/>
                  </a:moveTo>
                  <a:lnTo>
                    <a:pt x="50" y="18024"/>
                  </a:lnTo>
                  <a:lnTo>
                    <a:pt x="368" y="18220"/>
                  </a:lnTo>
                  <a:lnTo>
                    <a:pt x="319" y="172"/>
                  </a:lnTo>
                  <a:lnTo>
                    <a:pt x="1" y="1"/>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81"/>
            <p:cNvSpPr/>
            <p:nvPr/>
          </p:nvSpPr>
          <p:spPr>
            <a:xfrm>
              <a:off x="4134750" y="3356725"/>
              <a:ext cx="697325" cy="402850"/>
            </a:xfrm>
            <a:custGeom>
              <a:avLst/>
              <a:gdLst/>
              <a:ahLst/>
              <a:cxnLst/>
              <a:rect l="l" t="t" r="r" b="b"/>
              <a:pathLst>
                <a:path w="27893" h="16114" extrusionOk="0">
                  <a:moveTo>
                    <a:pt x="27599" y="0"/>
                  </a:moveTo>
                  <a:lnTo>
                    <a:pt x="1" y="15942"/>
                  </a:lnTo>
                  <a:lnTo>
                    <a:pt x="319" y="16113"/>
                  </a:lnTo>
                  <a:lnTo>
                    <a:pt x="27893" y="196"/>
                  </a:lnTo>
                  <a:lnTo>
                    <a:pt x="27599"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81"/>
            <p:cNvSpPr/>
            <p:nvPr/>
          </p:nvSpPr>
          <p:spPr>
            <a:xfrm>
              <a:off x="5038375" y="3030100"/>
              <a:ext cx="164075" cy="805375"/>
            </a:xfrm>
            <a:custGeom>
              <a:avLst/>
              <a:gdLst/>
              <a:ahLst/>
              <a:cxnLst/>
              <a:rect l="l" t="t" r="r" b="b"/>
              <a:pathLst>
                <a:path w="6563" h="32215" extrusionOk="0">
                  <a:moveTo>
                    <a:pt x="710" y="0"/>
                  </a:moveTo>
                  <a:cubicBezTo>
                    <a:pt x="670" y="0"/>
                    <a:pt x="629" y="4"/>
                    <a:pt x="588" y="13"/>
                  </a:cubicBezTo>
                  <a:cubicBezTo>
                    <a:pt x="220" y="62"/>
                    <a:pt x="0" y="405"/>
                    <a:pt x="49" y="748"/>
                  </a:cubicBezTo>
                  <a:lnTo>
                    <a:pt x="5241" y="31676"/>
                  </a:lnTo>
                  <a:cubicBezTo>
                    <a:pt x="5289" y="31994"/>
                    <a:pt x="5559" y="32215"/>
                    <a:pt x="5853" y="32215"/>
                  </a:cubicBezTo>
                  <a:cubicBezTo>
                    <a:pt x="5902" y="32215"/>
                    <a:pt x="5926" y="32215"/>
                    <a:pt x="5975" y="32190"/>
                  </a:cubicBezTo>
                  <a:cubicBezTo>
                    <a:pt x="6318" y="32141"/>
                    <a:pt x="6563" y="31799"/>
                    <a:pt x="6489" y="31456"/>
                  </a:cubicBezTo>
                  <a:lnTo>
                    <a:pt x="1322" y="528"/>
                  </a:lnTo>
                  <a:cubicBezTo>
                    <a:pt x="1258" y="226"/>
                    <a:pt x="1004" y="0"/>
                    <a:pt x="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81"/>
            <p:cNvSpPr/>
            <p:nvPr/>
          </p:nvSpPr>
          <p:spPr>
            <a:xfrm>
              <a:off x="5259975" y="2902150"/>
              <a:ext cx="164100" cy="805375"/>
            </a:xfrm>
            <a:custGeom>
              <a:avLst/>
              <a:gdLst/>
              <a:ahLst/>
              <a:cxnLst/>
              <a:rect l="l" t="t" r="r" b="b"/>
              <a:pathLst>
                <a:path w="6564" h="32215" extrusionOk="0">
                  <a:moveTo>
                    <a:pt x="711" y="0"/>
                  </a:moveTo>
                  <a:cubicBezTo>
                    <a:pt x="671" y="0"/>
                    <a:pt x="630" y="5"/>
                    <a:pt x="588" y="13"/>
                  </a:cubicBezTo>
                  <a:cubicBezTo>
                    <a:pt x="221" y="62"/>
                    <a:pt x="1" y="405"/>
                    <a:pt x="50" y="748"/>
                  </a:cubicBezTo>
                  <a:lnTo>
                    <a:pt x="5241" y="31676"/>
                  </a:lnTo>
                  <a:cubicBezTo>
                    <a:pt x="5290" y="31995"/>
                    <a:pt x="5560" y="32215"/>
                    <a:pt x="5853" y="32215"/>
                  </a:cubicBezTo>
                  <a:cubicBezTo>
                    <a:pt x="5902" y="32215"/>
                    <a:pt x="5927" y="32215"/>
                    <a:pt x="5976" y="32190"/>
                  </a:cubicBezTo>
                  <a:cubicBezTo>
                    <a:pt x="6319" y="32141"/>
                    <a:pt x="6564" y="31799"/>
                    <a:pt x="6490" y="31456"/>
                  </a:cubicBezTo>
                  <a:lnTo>
                    <a:pt x="1323" y="528"/>
                  </a:lnTo>
                  <a:cubicBezTo>
                    <a:pt x="1258" y="226"/>
                    <a:pt x="1004" y="0"/>
                    <a:pt x="7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81"/>
            <p:cNvSpPr/>
            <p:nvPr/>
          </p:nvSpPr>
          <p:spPr>
            <a:xfrm>
              <a:off x="5054275" y="3006275"/>
              <a:ext cx="258375" cy="160075"/>
            </a:xfrm>
            <a:custGeom>
              <a:avLst/>
              <a:gdLst/>
              <a:ahLst/>
              <a:cxnLst/>
              <a:rect l="l" t="t" r="r" b="b"/>
              <a:pathLst>
                <a:path w="10335" h="6403" extrusionOk="0">
                  <a:moveTo>
                    <a:pt x="9614" y="0"/>
                  </a:moveTo>
                  <a:cubicBezTo>
                    <a:pt x="9502" y="0"/>
                    <a:pt x="9388" y="28"/>
                    <a:pt x="9282" y="85"/>
                  </a:cubicBezTo>
                  <a:lnTo>
                    <a:pt x="417" y="5203"/>
                  </a:lnTo>
                  <a:cubicBezTo>
                    <a:pt x="123" y="5374"/>
                    <a:pt x="1" y="5766"/>
                    <a:pt x="197" y="6084"/>
                  </a:cubicBezTo>
                  <a:cubicBezTo>
                    <a:pt x="295" y="6280"/>
                    <a:pt x="515" y="6403"/>
                    <a:pt x="735" y="6403"/>
                  </a:cubicBezTo>
                  <a:cubicBezTo>
                    <a:pt x="858" y="6403"/>
                    <a:pt x="956" y="6378"/>
                    <a:pt x="1054" y="6305"/>
                  </a:cubicBezTo>
                  <a:lnTo>
                    <a:pt x="9918" y="1187"/>
                  </a:lnTo>
                  <a:cubicBezTo>
                    <a:pt x="10237" y="1015"/>
                    <a:pt x="10335" y="623"/>
                    <a:pt x="10163" y="305"/>
                  </a:cubicBezTo>
                  <a:cubicBezTo>
                    <a:pt x="10049" y="109"/>
                    <a:pt x="9837" y="0"/>
                    <a:pt x="9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81"/>
            <p:cNvSpPr/>
            <p:nvPr/>
          </p:nvSpPr>
          <p:spPr>
            <a:xfrm>
              <a:off x="5078150" y="3147425"/>
              <a:ext cx="258375" cy="160350"/>
            </a:xfrm>
            <a:custGeom>
              <a:avLst/>
              <a:gdLst/>
              <a:ahLst/>
              <a:cxnLst/>
              <a:rect l="l" t="t" r="r" b="b"/>
              <a:pathLst>
                <a:path w="10335" h="6414" extrusionOk="0">
                  <a:moveTo>
                    <a:pt x="9597" y="0"/>
                  </a:moveTo>
                  <a:cubicBezTo>
                    <a:pt x="9489" y="0"/>
                    <a:pt x="9380" y="30"/>
                    <a:pt x="9282" y="95"/>
                  </a:cubicBezTo>
                  <a:lnTo>
                    <a:pt x="417" y="5213"/>
                  </a:lnTo>
                  <a:cubicBezTo>
                    <a:pt x="99" y="5385"/>
                    <a:pt x="1" y="5777"/>
                    <a:pt x="172" y="6070"/>
                  </a:cubicBezTo>
                  <a:cubicBezTo>
                    <a:pt x="295" y="6291"/>
                    <a:pt x="515" y="6413"/>
                    <a:pt x="735" y="6413"/>
                  </a:cubicBezTo>
                  <a:cubicBezTo>
                    <a:pt x="833" y="6413"/>
                    <a:pt x="956" y="6364"/>
                    <a:pt x="1054" y="6315"/>
                  </a:cubicBezTo>
                  <a:lnTo>
                    <a:pt x="9918" y="1197"/>
                  </a:lnTo>
                  <a:cubicBezTo>
                    <a:pt x="10237" y="1026"/>
                    <a:pt x="10335" y="634"/>
                    <a:pt x="10163" y="316"/>
                  </a:cubicBezTo>
                  <a:cubicBezTo>
                    <a:pt x="10033" y="120"/>
                    <a:pt x="9815" y="0"/>
                    <a:pt x="95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81"/>
            <p:cNvSpPr/>
            <p:nvPr/>
          </p:nvSpPr>
          <p:spPr>
            <a:xfrm>
              <a:off x="5102025" y="3288525"/>
              <a:ext cx="258375" cy="160050"/>
            </a:xfrm>
            <a:custGeom>
              <a:avLst/>
              <a:gdLst/>
              <a:ahLst/>
              <a:cxnLst/>
              <a:rect l="l" t="t" r="r" b="b"/>
              <a:pathLst>
                <a:path w="10335" h="6402" extrusionOk="0">
                  <a:moveTo>
                    <a:pt x="9591" y="0"/>
                  </a:moveTo>
                  <a:cubicBezTo>
                    <a:pt x="9485" y="0"/>
                    <a:pt x="9378" y="27"/>
                    <a:pt x="9282" y="84"/>
                  </a:cubicBezTo>
                  <a:lnTo>
                    <a:pt x="417" y="5202"/>
                  </a:lnTo>
                  <a:cubicBezTo>
                    <a:pt x="99" y="5398"/>
                    <a:pt x="1" y="5789"/>
                    <a:pt x="172" y="6083"/>
                  </a:cubicBezTo>
                  <a:cubicBezTo>
                    <a:pt x="295" y="6304"/>
                    <a:pt x="515" y="6402"/>
                    <a:pt x="735" y="6402"/>
                  </a:cubicBezTo>
                  <a:cubicBezTo>
                    <a:pt x="833" y="6402"/>
                    <a:pt x="956" y="6377"/>
                    <a:pt x="1054" y="6328"/>
                  </a:cubicBezTo>
                  <a:lnTo>
                    <a:pt x="9918" y="1210"/>
                  </a:lnTo>
                  <a:cubicBezTo>
                    <a:pt x="10212" y="1039"/>
                    <a:pt x="10335" y="647"/>
                    <a:pt x="10139" y="329"/>
                  </a:cubicBezTo>
                  <a:cubicBezTo>
                    <a:pt x="10024" y="115"/>
                    <a:pt x="9809" y="0"/>
                    <a:pt x="9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81"/>
            <p:cNvSpPr/>
            <p:nvPr/>
          </p:nvSpPr>
          <p:spPr>
            <a:xfrm>
              <a:off x="5125300" y="3429925"/>
              <a:ext cx="258375" cy="160075"/>
            </a:xfrm>
            <a:custGeom>
              <a:avLst/>
              <a:gdLst/>
              <a:ahLst/>
              <a:cxnLst/>
              <a:rect l="l" t="t" r="r" b="b"/>
              <a:pathLst>
                <a:path w="10335" h="6403" extrusionOk="0">
                  <a:moveTo>
                    <a:pt x="9608" y="1"/>
                  </a:moveTo>
                  <a:cubicBezTo>
                    <a:pt x="9498" y="1"/>
                    <a:pt x="9386" y="28"/>
                    <a:pt x="9281" y="84"/>
                  </a:cubicBezTo>
                  <a:lnTo>
                    <a:pt x="417" y="5202"/>
                  </a:lnTo>
                  <a:cubicBezTo>
                    <a:pt x="123" y="5374"/>
                    <a:pt x="0" y="5766"/>
                    <a:pt x="196" y="6084"/>
                  </a:cubicBezTo>
                  <a:cubicBezTo>
                    <a:pt x="294" y="6280"/>
                    <a:pt x="515" y="6402"/>
                    <a:pt x="735" y="6402"/>
                  </a:cubicBezTo>
                  <a:cubicBezTo>
                    <a:pt x="857" y="6402"/>
                    <a:pt x="955" y="6378"/>
                    <a:pt x="1053" y="6329"/>
                  </a:cubicBezTo>
                  <a:lnTo>
                    <a:pt x="9918" y="1211"/>
                  </a:lnTo>
                  <a:cubicBezTo>
                    <a:pt x="10236" y="1015"/>
                    <a:pt x="10334" y="623"/>
                    <a:pt x="10163" y="329"/>
                  </a:cubicBezTo>
                  <a:cubicBezTo>
                    <a:pt x="10048" y="115"/>
                    <a:pt x="9833" y="1"/>
                    <a:pt x="9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81"/>
            <p:cNvSpPr/>
            <p:nvPr/>
          </p:nvSpPr>
          <p:spPr>
            <a:xfrm>
              <a:off x="5149175" y="3571325"/>
              <a:ext cx="258375" cy="160075"/>
            </a:xfrm>
            <a:custGeom>
              <a:avLst/>
              <a:gdLst/>
              <a:ahLst/>
              <a:cxnLst/>
              <a:rect l="l" t="t" r="r" b="b"/>
              <a:pathLst>
                <a:path w="10335" h="6403" extrusionOk="0">
                  <a:moveTo>
                    <a:pt x="9597" y="1"/>
                  </a:moveTo>
                  <a:cubicBezTo>
                    <a:pt x="9488" y="1"/>
                    <a:pt x="9379" y="28"/>
                    <a:pt x="9281" y="85"/>
                  </a:cubicBezTo>
                  <a:lnTo>
                    <a:pt x="417" y="5203"/>
                  </a:lnTo>
                  <a:cubicBezTo>
                    <a:pt x="98" y="5374"/>
                    <a:pt x="0" y="5766"/>
                    <a:pt x="172" y="6085"/>
                  </a:cubicBezTo>
                  <a:cubicBezTo>
                    <a:pt x="294" y="6280"/>
                    <a:pt x="515" y="6403"/>
                    <a:pt x="735" y="6403"/>
                  </a:cubicBezTo>
                  <a:cubicBezTo>
                    <a:pt x="833" y="6403"/>
                    <a:pt x="955" y="6378"/>
                    <a:pt x="1053" y="6305"/>
                  </a:cubicBezTo>
                  <a:lnTo>
                    <a:pt x="9918" y="1187"/>
                  </a:lnTo>
                  <a:cubicBezTo>
                    <a:pt x="10236" y="1016"/>
                    <a:pt x="10334" y="624"/>
                    <a:pt x="10163" y="305"/>
                  </a:cubicBezTo>
                  <a:cubicBezTo>
                    <a:pt x="10032" y="110"/>
                    <a:pt x="9815" y="1"/>
                    <a:pt x="9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81"/>
            <p:cNvSpPr/>
            <p:nvPr/>
          </p:nvSpPr>
          <p:spPr>
            <a:xfrm>
              <a:off x="6321525" y="3735675"/>
              <a:ext cx="264500" cy="193475"/>
            </a:xfrm>
            <a:custGeom>
              <a:avLst/>
              <a:gdLst/>
              <a:ahLst/>
              <a:cxnLst/>
              <a:rect l="l" t="t" r="r" b="b"/>
              <a:pathLst>
                <a:path w="10580" h="7739" extrusionOk="0">
                  <a:moveTo>
                    <a:pt x="10580" y="0"/>
                  </a:moveTo>
                  <a:lnTo>
                    <a:pt x="1" y="6147"/>
                  </a:lnTo>
                  <a:lnTo>
                    <a:pt x="1" y="7739"/>
                  </a:lnTo>
                  <a:lnTo>
                    <a:pt x="10580" y="1592"/>
                  </a:lnTo>
                  <a:lnTo>
                    <a:pt x="10580"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81"/>
            <p:cNvSpPr/>
            <p:nvPr/>
          </p:nvSpPr>
          <p:spPr>
            <a:xfrm>
              <a:off x="6000750" y="3550175"/>
              <a:ext cx="585275" cy="339175"/>
            </a:xfrm>
            <a:custGeom>
              <a:avLst/>
              <a:gdLst/>
              <a:ahLst/>
              <a:cxnLst/>
              <a:rect l="l" t="t" r="r" b="b"/>
              <a:pathLst>
                <a:path w="23411" h="13567" extrusionOk="0">
                  <a:moveTo>
                    <a:pt x="10579" y="1"/>
                  </a:moveTo>
                  <a:lnTo>
                    <a:pt x="0" y="6147"/>
                  </a:lnTo>
                  <a:lnTo>
                    <a:pt x="12832" y="13567"/>
                  </a:lnTo>
                  <a:lnTo>
                    <a:pt x="23411" y="7420"/>
                  </a:lnTo>
                  <a:lnTo>
                    <a:pt x="10579"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81"/>
            <p:cNvSpPr/>
            <p:nvPr/>
          </p:nvSpPr>
          <p:spPr>
            <a:xfrm>
              <a:off x="6000750" y="3703825"/>
              <a:ext cx="320800" cy="225325"/>
            </a:xfrm>
            <a:custGeom>
              <a:avLst/>
              <a:gdLst/>
              <a:ahLst/>
              <a:cxnLst/>
              <a:rect l="l" t="t" r="r" b="b"/>
              <a:pathLst>
                <a:path w="12832" h="9013" extrusionOk="0">
                  <a:moveTo>
                    <a:pt x="0" y="1"/>
                  </a:moveTo>
                  <a:lnTo>
                    <a:pt x="0" y="1593"/>
                  </a:lnTo>
                  <a:lnTo>
                    <a:pt x="12832" y="9013"/>
                  </a:lnTo>
                  <a:lnTo>
                    <a:pt x="12832" y="7421"/>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81"/>
            <p:cNvSpPr/>
            <p:nvPr/>
          </p:nvSpPr>
          <p:spPr>
            <a:xfrm>
              <a:off x="6342350" y="3594875"/>
              <a:ext cx="33700" cy="178775"/>
            </a:xfrm>
            <a:custGeom>
              <a:avLst/>
              <a:gdLst/>
              <a:ahLst/>
              <a:cxnLst/>
              <a:rect l="l" t="t" r="r" b="b"/>
              <a:pathLst>
                <a:path w="1348" h="7151" extrusionOk="0">
                  <a:moveTo>
                    <a:pt x="1347" y="0"/>
                  </a:moveTo>
                  <a:lnTo>
                    <a:pt x="25" y="784"/>
                  </a:lnTo>
                  <a:lnTo>
                    <a:pt x="0" y="7151"/>
                  </a:lnTo>
                  <a:lnTo>
                    <a:pt x="1323" y="6391"/>
                  </a:lnTo>
                  <a:lnTo>
                    <a:pt x="1347"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81"/>
            <p:cNvSpPr/>
            <p:nvPr/>
          </p:nvSpPr>
          <p:spPr>
            <a:xfrm>
              <a:off x="6208900" y="3537325"/>
              <a:ext cx="134075" cy="236325"/>
            </a:xfrm>
            <a:custGeom>
              <a:avLst/>
              <a:gdLst/>
              <a:ahLst/>
              <a:cxnLst/>
              <a:rect l="l" t="t" r="r" b="b"/>
              <a:pathLst>
                <a:path w="5363" h="9453" extrusionOk="0">
                  <a:moveTo>
                    <a:pt x="25" y="0"/>
                  </a:moveTo>
                  <a:lnTo>
                    <a:pt x="0" y="6367"/>
                  </a:lnTo>
                  <a:lnTo>
                    <a:pt x="5338" y="9453"/>
                  </a:lnTo>
                  <a:lnTo>
                    <a:pt x="5363" y="3086"/>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81"/>
            <p:cNvSpPr/>
            <p:nvPr/>
          </p:nvSpPr>
          <p:spPr>
            <a:xfrm>
              <a:off x="6209500" y="3518350"/>
              <a:ext cx="166550" cy="96125"/>
            </a:xfrm>
            <a:custGeom>
              <a:avLst/>
              <a:gdLst/>
              <a:ahLst/>
              <a:cxnLst/>
              <a:rect l="l" t="t" r="r" b="b"/>
              <a:pathLst>
                <a:path w="6662" h="3845" extrusionOk="0">
                  <a:moveTo>
                    <a:pt x="1323" y="0"/>
                  </a:moveTo>
                  <a:lnTo>
                    <a:pt x="1" y="759"/>
                  </a:lnTo>
                  <a:lnTo>
                    <a:pt x="5339" y="3845"/>
                  </a:lnTo>
                  <a:lnTo>
                    <a:pt x="6661" y="3061"/>
                  </a:lnTo>
                  <a:lnTo>
                    <a:pt x="1323" y="0"/>
                  </a:lnTo>
                  <a:close/>
                </a:path>
              </a:pathLst>
            </a:custGeom>
            <a:solidFill>
              <a:srgbClr val="0F32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81"/>
            <p:cNvSpPr/>
            <p:nvPr/>
          </p:nvSpPr>
          <p:spPr>
            <a:xfrm>
              <a:off x="5732600" y="2443325"/>
              <a:ext cx="1123400" cy="648350"/>
            </a:xfrm>
            <a:custGeom>
              <a:avLst/>
              <a:gdLst/>
              <a:ahLst/>
              <a:cxnLst/>
              <a:rect l="l" t="t" r="r" b="b"/>
              <a:pathLst>
                <a:path w="44936" h="25934" extrusionOk="0">
                  <a:moveTo>
                    <a:pt x="1347" y="0"/>
                  </a:moveTo>
                  <a:lnTo>
                    <a:pt x="0" y="760"/>
                  </a:lnTo>
                  <a:lnTo>
                    <a:pt x="43614" y="25933"/>
                  </a:lnTo>
                  <a:lnTo>
                    <a:pt x="44936" y="25174"/>
                  </a:lnTo>
                  <a:lnTo>
                    <a:pt x="1347" y="0"/>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81"/>
            <p:cNvSpPr/>
            <p:nvPr/>
          </p:nvSpPr>
          <p:spPr>
            <a:xfrm>
              <a:off x="6821100" y="3072650"/>
              <a:ext cx="34900" cy="817925"/>
            </a:xfrm>
            <a:custGeom>
              <a:avLst/>
              <a:gdLst/>
              <a:ahLst/>
              <a:cxnLst/>
              <a:rect l="l" t="t" r="r" b="b"/>
              <a:pathLst>
                <a:path w="1396" h="32717" extrusionOk="0">
                  <a:moveTo>
                    <a:pt x="1396" y="1"/>
                  </a:moveTo>
                  <a:lnTo>
                    <a:pt x="74" y="760"/>
                  </a:lnTo>
                  <a:lnTo>
                    <a:pt x="0" y="32717"/>
                  </a:lnTo>
                  <a:lnTo>
                    <a:pt x="1322" y="31958"/>
                  </a:lnTo>
                  <a:lnTo>
                    <a:pt x="1396"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1"/>
            <p:cNvSpPr/>
            <p:nvPr/>
          </p:nvSpPr>
          <p:spPr>
            <a:xfrm>
              <a:off x="5731375" y="2462300"/>
              <a:ext cx="1091575" cy="1428275"/>
            </a:xfrm>
            <a:custGeom>
              <a:avLst/>
              <a:gdLst/>
              <a:ahLst/>
              <a:cxnLst/>
              <a:rect l="l" t="t" r="r" b="b"/>
              <a:pathLst>
                <a:path w="43663" h="57131" extrusionOk="0">
                  <a:moveTo>
                    <a:pt x="49" y="1"/>
                  </a:moveTo>
                  <a:lnTo>
                    <a:pt x="0" y="31957"/>
                  </a:lnTo>
                  <a:lnTo>
                    <a:pt x="19126" y="43001"/>
                  </a:lnTo>
                  <a:lnTo>
                    <a:pt x="24464" y="46087"/>
                  </a:lnTo>
                  <a:lnTo>
                    <a:pt x="43589" y="57131"/>
                  </a:lnTo>
                  <a:lnTo>
                    <a:pt x="43663" y="25174"/>
                  </a:lnTo>
                  <a:lnTo>
                    <a:pt x="49"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1"/>
            <p:cNvSpPr/>
            <p:nvPr/>
          </p:nvSpPr>
          <p:spPr>
            <a:xfrm>
              <a:off x="5777900" y="2543725"/>
              <a:ext cx="997900" cy="1204825"/>
            </a:xfrm>
            <a:custGeom>
              <a:avLst/>
              <a:gdLst/>
              <a:ahLst/>
              <a:cxnLst/>
              <a:rect l="l" t="t" r="r" b="b"/>
              <a:pathLst>
                <a:path w="39916" h="48193" extrusionOk="0">
                  <a:moveTo>
                    <a:pt x="74" y="0"/>
                  </a:moveTo>
                  <a:lnTo>
                    <a:pt x="1" y="25198"/>
                  </a:lnTo>
                  <a:lnTo>
                    <a:pt x="39867" y="48193"/>
                  </a:lnTo>
                  <a:lnTo>
                    <a:pt x="39916" y="22995"/>
                  </a:lnTo>
                  <a:lnTo>
                    <a:pt x="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1"/>
            <p:cNvSpPr/>
            <p:nvPr/>
          </p:nvSpPr>
          <p:spPr>
            <a:xfrm>
              <a:off x="6234000" y="3488775"/>
              <a:ext cx="97350" cy="84525"/>
            </a:xfrm>
            <a:custGeom>
              <a:avLst/>
              <a:gdLst/>
              <a:ahLst/>
              <a:cxnLst/>
              <a:rect l="l" t="t" r="r" b="b"/>
              <a:pathLst>
                <a:path w="3894" h="3381" extrusionOk="0">
                  <a:moveTo>
                    <a:pt x="442" y="1"/>
                  </a:moveTo>
                  <a:cubicBezTo>
                    <a:pt x="186" y="1"/>
                    <a:pt x="0" y="206"/>
                    <a:pt x="0" y="571"/>
                  </a:cubicBezTo>
                  <a:cubicBezTo>
                    <a:pt x="0" y="1061"/>
                    <a:pt x="343" y="1673"/>
                    <a:pt x="784" y="1942"/>
                  </a:cubicBezTo>
                  <a:lnTo>
                    <a:pt x="3110" y="3265"/>
                  </a:lnTo>
                  <a:cubicBezTo>
                    <a:pt x="3240" y="3344"/>
                    <a:pt x="3361" y="3381"/>
                    <a:pt x="3468" y="3381"/>
                  </a:cubicBezTo>
                  <a:cubicBezTo>
                    <a:pt x="3723" y="3381"/>
                    <a:pt x="3894" y="3169"/>
                    <a:pt x="3894" y="2824"/>
                  </a:cubicBezTo>
                  <a:cubicBezTo>
                    <a:pt x="3894" y="2310"/>
                    <a:pt x="3551" y="1697"/>
                    <a:pt x="3110" y="1453"/>
                  </a:cubicBezTo>
                  <a:lnTo>
                    <a:pt x="784" y="106"/>
                  </a:lnTo>
                  <a:cubicBezTo>
                    <a:pt x="663" y="35"/>
                    <a:pt x="547" y="1"/>
                    <a:pt x="442" y="1"/>
                  </a:cubicBez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81"/>
            <p:cNvSpPr/>
            <p:nvPr/>
          </p:nvSpPr>
          <p:spPr>
            <a:xfrm>
              <a:off x="6093800" y="2950225"/>
              <a:ext cx="189200" cy="325700"/>
            </a:xfrm>
            <a:custGeom>
              <a:avLst/>
              <a:gdLst/>
              <a:ahLst/>
              <a:cxnLst/>
              <a:rect l="l" t="t" r="r" b="b"/>
              <a:pathLst>
                <a:path w="7568" h="13028" extrusionOk="0">
                  <a:moveTo>
                    <a:pt x="25" y="0"/>
                  </a:moveTo>
                  <a:lnTo>
                    <a:pt x="0" y="8669"/>
                  </a:lnTo>
                  <a:lnTo>
                    <a:pt x="7543" y="13028"/>
                  </a:lnTo>
                  <a:lnTo>
                    <a:pt x="7567" y="4359"/>
                  </a:lnTo>
                  <a:lnTo>
                    <a:pt x="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81"/>
            <p:cNvSpPr/>
            <p:nvPr/>
          </p:nvSpPr>
          <p:spPr>
            <a:xfrm>
              <a:off x="6114600" y="2877150"/>
              <a:ext cx="12900" cy="16875"/>
            </a:xfrm>
            <a:custGeom>
              <a:avLst/>
              <a:gdLst/>
              <a:ahLst/>
              <a:cxnLst/>
              <a:rect l="l" t="t" r="r" b="b"/>
              <a:pathLst>
                <a:path w="516" h="675" extrusionOk="0">
                  <a:moveTo>
                    <a:pt x="147" y="1"/>
                  </a:moveTo>
                  <a:cubicBezTo>
                    <a:pt x="61" y="1"/>
                    <a:pt x="1" y="61"/>
                    <a:pt x="1" y="181"/>
                  </a:cubicBezTo>
                  <a:cubicBezTo>
                    <a:pt x="1" y="352"/>
                    <a:pt x="123" y="548"/>
                    <a:pt x="270" y="646"/>
                  </a:cubicBezTo>
                  <a:cubicBezTo>
                    <a:pt x="302" y="665"/>
                    <a:pt x="334" y="674"/>
                    <a:pt x="364" y="674"/>
                  </a:cubicBezTo>
                  <a:cubicBezTo>
                    <a:pt x="448" y="674"/>
                    <a:pt x="515" y="601"/>
                    <a:pt x="515" y="475"/>
                  </a:cubicBezTo>
                  <a:cubicBezTo>
                    <a:pt x="515" y="328"/>
                    <a:pt x="417" y="107"/>
                    <a:pt x="270" y="34"/>
                  </a:cubicBezTo>
                  <a:cubicBezTo>
                    <a:pt x="226" y="12"/>
                    <a:pt x="184" y="1"/>
                    <a:pt x="14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81"/>
            <p:cNvSpPr/>
            <p:nvPr/>
          </p:nvSpPr>
          <p:spPr>
            <a:xfrm>
              <a:off x="6049100" y="2830125"/>
              <a:ext cx="456725" cy="331325"/>
            </a:xfrm>
            <a:custGeom>
              <a:avLst/>
              <a:gdLst/>
              <a:ahLst/>
              <a:cxnLst/>
              <a:rect l="l" t="t" r="r" b="b"/>
              <a:pathLst>
                <a:path w="18269" h="13253" extrusionOk="0">
                  <a:moveTo>
                    <a:pt x="676" y="662"/>
                  </a:moveTo>
                  <a:cubicBezTo>
                    <a:pt x="709" y="662"/>
                    <a:pt x="746" y="671"/>
                    <a:pt x="784" y="690"/>
                  </a:cubicBezTo>
                  <a:cubicBezTo>
                    <a:pt x="931" y="788"/>
                    <a:pt x="1029" y="984"/>
                    <a:pt x="1029" y="1156"/>
                  </a:cubicBezTo>
                  <a:cubicBezTo>
                    <a:pt x="1029" y="1276"/>
                    <a:pt x="981" y="1336"/>
                    <a:pt x="902" y="1336"/>
                  </a:cubicBezTo>
                  <a:cubicBezTo>
                    <a:pt x="868" y="1336"/>
                    <a:pt x="828" y="1325"/>
                    <a:pt x="784" y="1303"/>
                  </a:cubicBezTo>
                  <a:cubicBezTo>
                    <a:pt x="637" y="1205"/>
                    <a:pt x="515" y="1009"/>
                    <a:pt x="515" y="862"/>
                  </a:cubicBezTo>
                  <a:cubicBezTo>
                    <a:pt x="515" y="735"/>
                    <a:pt x="582" y="662"/>
                    <a:pt x="676" y="662"/>
                  </a:cubicBezTo>
                  <a:close/>
                  <a:moveTo>
                    <a:pt x="1726" y="1274"/>
                  </a:moveTo>
                  <a:cubicBezTo>
                    <a:pt x="1760" y="1274"/>
                    <a:pt x="1798" y="1283"/>
                    <a:pt x="1837" y="1303"/>
                  </a:cubicBezTo>
                  <a:cubicBezTo>
                    <a:pt x="1984" y="1401"/>
                    <a:pt x="2082" y="1597"/>
                    <a:pt x="2082" y="1768"/>
                  </a:cubicBezTo>
                  <a:cubicBezTo>
                    <a:pt x="2082" y="1875"/>
                    <a:pt x="2017" y="1944"/>
                    <a:pt x="1933" y="1944"/>
                  </a:cubicBezTo>
                  <a:cubicBezTo>
                    <a:pt x="1903" y="1944"/>
                    <a:pt x="1870" y="1935"/>
                    <a:pt x="1837" y="1915"/>
                  </a:cubicBezTo>
                  <a:cubicBezTo>
                    <a:pt x="1690" y="1817"/>
                    <a:pt x="1568" y="1621"/>
                    <a:pt x="1568" y="1450"/>
                  </a:cubicBezTo>
                  <a:cubicBezTo>
                    <a:pt x="1568" y="1342"/>
                    <a:pt x="1634" y="1274"/>
                    <a:pt x="1726" y="1274"/>
                  </a:cubicBezTo>
                  <a:close/>
                  <a:moveTo>
                    <a:pt x="2767" y="1882"/>
                  </a:moveTo>
                  <a:cubicBezTo>
                    <a:pt x="2804" y="1882"/>
                    <a:pt x="2846" y="1893"/>
                    <a:pt x="2890" y="1915"/>
                  </a:cubicBezTo>
                  <a:cubicBezTo>
                    <a:pt x="3037" y="1988"/>
                    <a:pt x="3135" y="2209"/>
                    <a:pt x="3135" y="2356"/>
                  </a:cubicBezTo>
                  <a:cubicBezTo>
                    <a:pt x="3135" y="2482"/>
                    <a:pt x="3068" y="2555"/>
                    <a:pt x="2984" y="2555"/>
                  </a:cubicBezTo>
                  <a:cubicBezTo>
                    <a:pt x="2954" y="2555"/>
                    <a:pt x="2922" y="2546"/>
                    <a:pt x="2890" y="2527"/>
                  </a:cubicBezTo>
                  <a:cubicBezTo>
                    <a:pt x="2743" y="2429"/>
                    <a:pt x="2621" y="2233"/>
                    <a:pt x="2621" y="2062"/>
                  </a:cubicBezTo>
                  <a:cubicBezTo>
                    <a:pt x="2621" y="1942"/>
                    <a:pt x="2681" y="1882"/>
                    <a:pt x="2767" y="1882"/>
                  </a:cubicBezTo>
                  <a:close/>
                  <a:moveTo>
                    <a:pt x="269" y="1"/>
                  </a:moveTo>
                  <a:cubicBezTo>
                    <a:pt x="106" y="1"/>
                    <a:pt x="1" y="127"/>
                    <a:pt x="1" y="348"/>
                  </a:cubicBezTo>
                  <a:lnTo>
                    <a:pt x="1" y="2723"/>
                  </a:lnTo>
                  <a:cubicBezTo>
                    <a:pt x="1" y="2514"/>
                    <a:pt x="100" y="2391"/>
                    <a:pt x="255" y="2391"/>
                  </a:cubicBezTo>
                  <a:cubicBezTo>
                    <a:pt x="317" y="2391"/>
                    <a:pt x="388" y="2411"/>
                    <a:pt x="466" y="2454"/>
                  </a:cubicBezTo>
                  <a:lnTo>
                    <a:pt x="17803" y="12469"/>
                  </a:lnTo>
                  <a:cubicBezTo>
                    <a:pt x="18048" y="12616"/>
                    <a:pt x="18269" y="12959"/>
                    <a:pt x="18269" y="13253"/>
                  </a:cubicBezTo>
                  <a:lnTo>
                    <a:pt x="18269" y="10902"/>
                  </a:lnTo>
                  <a:cubicBezTo>
                    <a:pt x="18269" y="10584"/>
                    <a:pt x="18048" y="10192"/>
                    <a:pt x="17779" y="10045"/>
                  </a:cubicBezTo>
                  <a:lnTo>
                    <a:pt x="515" y="78"/>
                  </a:lnTo>
                  <a:cubicBezTo>
                    <a:pt x="425" y="26"/>
                    <a:pt x="341" y="1"/>
                    <a:pt x="269"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81"/>
            <p:cNvSpPr/>
            <p:nvPr/>
          </p:nvSpPr>
          <p:spPr>
            <a:xfrm>
              <a:off x="6048500" y="2889900"/>
              <a:ext cx="457325" cy="563025"/>
            </a:xfrm>
            <a:custGeom>
              <a:avLst/>
              <a:gdLst/>
              <a:ahLst/>
              <a:cxnLst/>
              <a:rect l="l" t="t" r="r" b="b"/>
              <a:pathLst>
                <a:path w="18293" h="22521" extrusionOk="0">
                  <a:moveTo>
                    <a:pt x="11118" y="7776"/>
                  </a:moveTo>
                  <a:lnTo>
                    <a:pt x="16579" y="10935"/>
                  </a:lnTo>
                  <a:lnTo>
                    <a:pt x="16579" y="11278"/>
                  </a:lnTo>
                  <a:lnTo>
                    <a:pt x="11118" y="8119"/>
                  </a:lnTo>
                  <a:lnTo>
                    <a:pt x="11118" y="7776"/>
                  </a:lnTo>
                  <a:close/>
                  <a:moveTo>
                    <a:pt x="11118" y="8854"/>
                  </a:moveTo>
                  <a:lnTo>
                    <a:pt x="16579" y="12013"/>
                  </a:lnTo>
                  <a:lnTo>
                    <a:pt x="16579" y="12355"/>
                  </a:lnTo>
                  <a:lnTo>
                    <a:pt x="11118" y="9197"/>
                  </a:lnTo>
                  <a:lnTo>
                    <a:pt x="11118" y="8854"/>
                  </a:lnTo>
                  <a:close/>
                  <a:moveTo>
                    <a:pt x="11118" y="9956"/>
                  </a:moveTo>
                  <a:lnTo>
                    <a:pt x="16579" y="13090"/>
                  </a:lnTo>
                  <a:lnTo>
                    <a:pt x="16579" y="13433"/>
                  </a:lnTo>
                  <a:lnTo>
                    <a:pt x="11118" y="10299"/>
                  </a:lnTo>
                  <a:lnTo>
                    <a:pt x="11118" y="9956"/>
                  </a:lnTo>
                  <a:close/>
                  <a:moveTo>
                    <a:pt x="11118" y="11033"/>
                  </a:moveTo>
                  <a:lnTo>
                    <a:pt x="16579" y="14192"/>
                  </a:lnTo>
                  <a:lnTo>
                    <a:pt x="16579" y="14535"/>
                  </a:lnTo>
                  <a:lnTo>
                    <a:pt x="11118" y="11376"/>
                  </a:lnTo>
                  <a:lnTo>
                    <a:pt x="11118" y="11033"/>
                  </a:lnTo>
                  <a:close/>
                  <a:moveTo>
                    <a:pt x="1837" y="2413"/>
                  </a:moveTo>
                  <a:lnTo>
                    <a:pt x="9379" y="6772"/>
                  </a:lnTo>
                  <a:lnTo>
                    <a:pt x="9355" y="15441"/>
                  </a:lnTo>
                  <a:lnTo>
                    <a:pt x="1812" y="11082"/>
                  </a:lnTo>
                  <a:lnTo>
                    <a:pt x="1837" y="2413"/>
                  </a:lnTo>
                  <a:close/>
                  <a:moveTo>
                    <a:pt x="11093" y="12111"/>
                  </a:moveTo>
                  <a:lnTo>
                    <a:pt x="16579" y="15270"/>
                  </a:lnTo>
                  <a:lnTo>
                    <a:pt x="16579" y="15612"/>
                  </a:lnTo>
                  <a:lnTo>
                    <a:pt x="11093" y="12453"/>
                  </a:lnTo>
                  <a:lnTo>
                    <a:pt x="11093" y="12111"/>
                  </a:lnTo>
                  <a:close/>
                  <a:moveTo>
                    <a:pt x="11093" y="13188"/>
                  </a:moveTo>
                  <a:lnTo>
                    <a:pt x="16554" y="16347"/>
                  </a:lnTo>
                  <a:lnTo>
                    <a:pt x="16554" y="16690"/>
                  </a:lnTo>
                  <a:lnTo>
                    <a:pt x="11093" y="13531"/>
                  </a:lnTo>
                  <a:lnTo>
                    <a:pt x="11093" y="13188"/>
                  </a:lnTo>
                  <a:close/>
                  <a:moveTo>
                    <a:pt x="11093" y="14290"/>
                  </a:moveTo>
                  <a:lnTo>
                    <a:pt x="15183" y="16641"/>
                  </a:lnTo>
                  <a:lnTo>
                    <a:pt x="15183" y="16984"/>
                  </a:lnTo>
                  <a:lnTo>
                    <a:pt x="11093" y="14633"/>
                  </a:lnTo>
                  <a:lnTo>
                    <a:pt x="11093" y="14290"/>
                  </a:lnTo>
                  <a:close/>
                  <a:moveTo>
                    <a:pt x="279" y="0"/>
                  </a:moveTo>
                  <a:cubicBezTo>
                    <a:pt x="124" y="0"/>
                    <a:pt x="25" y="123"/>
                    <a:pt x="25" y="332"/>
                  </a:cubicBezTo>
                  <a:lnTo>
                    <a:pt x="0" y="11645"/>
                  </a:lnTo>
                  <a:cubicBezTo>
                    <a:pt x="0" y="11939"/>
                    <a:pt x="196" y="12307"/>
                    <a:pt x="441" y="12453"/>
                  </a:cubicBezTo>
                  <a:lnTo>
                    <a:pt x="17803" y="22469"/>
                  </a:lnTo>
                  <a:cubicBezTo>
                    <a:pt x="17872" y="22504"/>
                    <a:pt x="17937" y="22521"/>
                    <a:pt x="17995" y="22521"/>
                  </a:cubicBezTo>
                  <a:cubicBezTo>
                    <a:pt x="18143" y="22521"/>
                    <a:pt x="18244" y="22411"/>
                    <a:pt x="18244" y="22200"/>
                  </a:cubicBezTo>
                  <a:lnTo>
                    <a:pt x="18293" y="10862"/>
                  </a:lnTo>
                  <a:cubicBezTo>
                    <a:pt x="18293" y="10568"/>
                    <a:pt x="18072" y="10225"/>
                    <a:pt x="17827" y="10078"/>
                  </a:cubicBezTo>
                  <a:lnTo>
                    <a:pt x="490" y="63"/>
                  </a:lnTo>
                  <a:cubicBezTo>
                    <a:pt x="412" y="20"/>
                    <a:pt x="341" y="0"/>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81"/>
            <p:cNvSpPr/>
            <p:nvPr/>
          </p:nvSpPr>
          <p:spPr>
            <a:xfrm>
              <a:off x="6061950" y="2846675"/>
              <a:ext cx="12900" cy="16850"/>
            </a:xfrm>
            <a:custGeom>
              <a:avLst/>
              <a:gdLst/>
              <a:ahLst/>
              <a:cxnLst/>
              <a:rect l="l" t="t" r="r" b="b"/>
              <a:pathLst>
                <a:path w="516" h="674" extrusionOk="0">
                  <a:moveTo>
                    <a:pt x="162" y="0"/>
                  </a:moveTo>
                  <a:cubicBezTo>
                    <a:pt x="68" y="0"/>
                    <a:pt x="1" y="73"/>
                    <a:pt x="1" y="200"/>
                  </a:cubicBezTo>
                  <a:cubicBezTo>
                    <a:pt x="1" y="347"/>
                    <a:pt x="123" y="543"/>
                    <a:pt x="270" y="641"/>
                  </a:cubicBezTo>
                  <a:cubicBezTo>
                    <a:pt x="314" y="663"/>
                    <a:pt x="354" y="674"/>
                    <a:pt x="388" y="674"/>
                  </a:cubicBezTo>
                  <a:cubicBezTo>
                    <a:pt x="467" y="674"/>
                    <a:pt x="515" y="614"/>
                    <a:pt x="515" y="494"/>
                  </a:cubicBezTo>
                  <a:cubicBezTo>
                    <a:pt x="515" y="322"/>
                    <a:pt x="417" y="126"/>
                    <a:pt x="270" y="28"/>
                  </a:cubicBezTo>
                  <a:cubicBezTo>
                    <a:pt x="232" y="9"/>
                    <a:pt x="195" y="0"/>
                    <a:pt x="162" y="0"/>
                  </a:cubicBez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81"/>
            <p:cNvSpPr/>
            <p:nvPr/>
          </p:nvSpPr>
          <p:spPr>
            <a:xfrm>
              <a:off x="6088275" y="2861950"/>
              <a:ext cx="12900" cy="16775"/>
            </a:xfrm>
            <a:custGeom>
              <a:avLst/>
              <a:gdLst/>
              <a:ahLst/>
              <a:cxnLst/>
              <a:rect l="l" t="t" r="r" b="b"/>
              <a:pathLst>
                <a:path w="516" h="671" extrusionOk="0">
                  <a:moveTo>
                    <a:pt x="159" y="1"/>
                  </a:moveTo>
                  <a:cubicBezTo>
                    <a:pt x="67" y="1"/>
                    <a:pt x="1" y="69"/>
                    <a:pt x="1" y="177"/>
                  </a:cubicBezTo>
                  <a:cubicBezTo>
                    <a:pt x="1" y="348"/>
                    <a:pt x="123" y="544"/>
                    <a:pt x="270" y="642"/>
                  </a:cubicBezTo>
                  <a:cubicBezTo>
                    <a:pt x="303" y="662"/>
                    <a:pt x="336" y="671"/>
                    <a:pt x="366" y="671"/>
                  </a:cubicBezTo>
                  <a:cubicBezTo>
                    <a:pt x="450" y="671"/>
                    <a:pt x="515" y="602"/>
                    <a:pt x="515" y="495"/>
                  </a:cubicBezTo>
                  <a:cubicBezTo>
                    <a:pt x="515" y="324"/>
                    <a:pt x="417" y="128"/>
                    <a:pt x="270" y="30"/>
                  </a:cubicBezTo>
                  <a:cubicBezTo>
                    <a:pt x="231" y="10"/>
                    <a:pt x="193" y="1"/>
                    <a:pt x="159"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81"/>
            <p:cNvSpPr/>
            <p:nvPr/>
          </p:nvSpPr>
          <p:spPr>
            <a:xfrm>
              <a:off x="6325825" y="3084300"/>
              <a:ext cx="137150" cy="230200"/>
            </a:xfrm>
            <a:custGeom>
              <a:avLst/>
              <a:gdLst/>
              <a:ahLst/>
              <a:cxnLst/>
              <a:rect l="l" t="t" r="r" b="b"/>
              <a:pathLst>
                <a:path w="5486" h="9208" extrusionOk="0">
                  <a:moveTo>
                    <a:pt x="25" y="0"/>
                  </a:moveTo>
                  <a:lnTo>
                    <a:pt x="25" y="343"/>
                  </a:lnTo>
                  <a:lnTo>
                    <a:pt x="5486" y="3502"/>
                  </a:lnTo>
                  <a:lnTo>
                    <a:pt x="5486" y="3159"/>
                  </a:lnTo>
                  <a:lnTo>
                    <a:pt x="25" y="0"/>
                  </a:lnTo>
                  <a:close/>
                  <a:moveTo>
                    <a:pt x="25" y="1078"/>
                  </a:moveTo>
                  <a:lnTo>
                    <a:pt x="25" y="1421"/>
                  </a:lnTo>
                  <a:lnTo>
                    <a:pt x="5486" y="4579"/>
                  </a:lnTo>
                  <a:lnTo>
                    <a:pt x="5486" y="4237"/>
                  </a:lnTo>
                  <a:lnTo>
                    <a:pt x="25" y="1078"/>
                  </a:lnTo>
                  <a:close/>
                  <a:moveTo>
                    <a:pt x="25" y="2180"/>
                  </a:moveTo>
                  <a:lnTo>
                    <a:pt x="25" y="2523"/>
                  </a:lnTo>
                  <a:lnTo>
                    <a:pt x="5486" y="5657"/>
                  </a:lnTo>
                  <a:lnTo>
                    <a:pt x="5486" y="5314"/>
                  </a:lnTo>
                  <a:lnTo>
                    <a:pt x="25" y="2180"/>
                  </a:lnTo>
                  <a:close/>
                  <a:moveTo>
                    <a:pt x="25" y="3257"/>
                  </a:moveTo>
                  <a:lnTo>
                    <a:pt x="25" y="3600"/>
                  </a:lnTo>
                  <a:lnTo>
                    <a:pt x="5486" y="6759"/>
                  </a:lnTo>
                  <a:lnTo>
                    <a:pt x="5486" y="6416"/>
                  </a:lnTo>
                  <a:lnTo>
                    <a:pt x="25" y="3257"/>
                  </a:lnTo>
                  <a:close/>
                  <a:moveTo>
                    <a:pt x="0" y="4335"/>
                  </a:moveTo>
                  <a:lnTo>
                    <a:pt x="0" y="4677"/>
                  </a:lnTo>
                  <a:lnTo>
                    <a:pt x="5486" y="7836"/>
                  </a:lnTo>
                  <a:lnTo>
                    <a:pt x="5486" y="7494"/>
                  </a:lnTo>
                  <a:lnTo>
                    <a:pt x="0" y="4335"/>
                  </a:lnTo>
                  <a:close/>
                  <a:moveTo>
                    <a:pt x="0" y="5412"/>
                  </a:moveTo>
                  <a:lnTo>
                    <a:pt x="0" y="5755"/>
                  </a:lnTo>
                  <a:lnTo>
                    <a:pt x="5461" y="8914"/>
                  </a:lnTo>
                  <a:lnTo>
                    <a:pt x="5461" y="8571"/>
                  </a:lnTo>
                  <a:lnTo>
                    <a:pt x="0" y="5412"/>
                  </a:lnTo>
                  <a:close/>
                  <a:moveTo>
                    <a:pt x="0" y="6514"/>
                  </a:moveTo>
                  <a:lnTo>
                    <a:pt x="0" y="6857"/>
                  </a:lnTo>
                  <a:lnTo>
                    <a:pt x="4090" y="9208"/>
                  </a:lnTo>
                  <a:lnTo>
                    <a:pt x="4090" y="8865"/>
                  </a:lnTo>
                  <a:lnTo>
                    <a:pt x="0" y="65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81"/>
            <p:cNvSpPr/>
            <p:nvPr/>
          </p:nvSpPr>
          <p:spPr>
            <a:xfrm>
              <a:off x="6114600" y="2999200"/>
              <a:ext cx="83300" cy="107150"/>
            </a:xfrm>
            <a:custGeom>
              <a:avLst/>
              <a:gdLst/>
              <a:ahLst/>
              <a:cxnLst/>
              <a:rect l="l" t="t" r="r" b="b"/>
              <a:pathLst>
                <a:path w="3332" h="4286" extrusionOk="0">
                  <a:moveTo>
                    <a:pt x="1666" y="0"/>
                  </a:moveTo>
                  <a:lnTo>
                    <a:pt x="1" y="2376"/>
                  </a:lnTo>
                  <a:lnTo>
                    <a:pt x="3331" y="4286"/>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81"/>
            <p:cNvSpPr/>
            <p:nvPr/>
          </p:nvSpPr>
          <p:spPr>
            <a:xfrm>
              <a:off x="6110325" y="2993075"/>
              <a:ext cx="93075" cy="120025"/>
            </a:xfrm>
            <a:custGeom>
              <a:avLst/>
              <a:gdLst/>
              <a:ahLst/>
              <a:cxnLst/>
              <a:rect l="l" t="t" r="r" b="b"/>
              <a:pathLst>
                <a:path w="3723" h="4801" extrusionOk="0">
                  <a:moveTo>
                    <a:pt x="1813" y="490"/>
                  </a:moveTo>
                  <a:lnTo>
                    <a:pt x="3282" y="4286"/>
                  </a:lnTo>
                  <a:lnTo>
                    <a:pt x="343" y="2572"/>
                  </a:lnTo>
                  <a:lnTo>
                    <a:pt x="1813" y="490"/>
                  </a:lnTo>
                  <a:close/>
                  <a:moveTo>
                    <a:pt x="1862" y="1"/>
                  </a:moveTo>
                  <a:lnTo>
                    <a:pt x="1" y="2645"/>
                  </a:lnTo>
                  <a:lnTo>
                    <a:pt x="3723" y="4800"/>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81"/>
            <p:cNvSpPr/>
            <p:nvPr/>
          </p:nvSpPr>
          <p:spPr>
            <a:xfrm>
              <a:off x="6176450" y="3069450"/>
              <a:ext cx="64900" cy="83925"/>
            </a:xfrm>
            <a:custGeom>
              <a:avLst/>
              <a:gdLst/>
              <a:ahLst/>
              <a:cxnLst/>
              <a:rect l="l" t="t" r="r" b="b"/>
              <a:pathLst>
                <a:path w="2596" h="3357" extrusionOk="0">
                  <a:moveTo>
                    <a:pt x="724" y="1"/>
                  </a:moveTo>
                  <a:cubicBezTo>
                    <a:pt x="297" y="1"/>
                    <a:pt x="0" y="345"/>
                    <a:pt x="0" y="937"/>
                  </a:cubicBezTo>
                  <a:cubicBezTo>
                    <a:pt x="0" y="1745"/>
                    <a:pt x="588" y="2774"/>
                    <a:pt x="1298" y="3190"/>
                  </a:cubicBezTo>
                  <a:cubicBezTo>
                    <a:pt x="1509" y="3303"/>
                    <a:pt x="1706" y="3356"/>
                    <a:pt x="1879" y="3356"/>
                  </a:cubicBezTo>
                  <a:cubicBezTo>
                    <a:pt x="2310" y="3356"/>
                    <a:pt x="2596" y="3024"/>
                    <a:pt x="2596" y="2431"/>
                  </a:cubicBezTo>
                  <a:cubicBezTo>
                    <a:pt x="2596" y="1598"/>
                    <a:pt x="2033" y="594"/>
                    <a:pt x="1298" y="178"/>
                  </a:cubicBezTo>
                  <a:cubicBezTo>
                    <a:pt x="1093" y="58"/>
                    <a:pt x="898" y="1"/>
                    <a:pt x="724"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81"/>
            <p:cNvSpPr/>
            <p:nvPr/>
          </p:nvSpPr>
          <p:spPr>
            <a:xfrm>
              <a:off x="6174000" y="3066675"/>
              <a:ext cx="70425" cy="89275"/>
            </a:xfrm>
            <a:custGeom>
              <a:avLst/>
              <a:gdLst/>
              <a:ahLst/>
              <a:cxnLst/>
              <a:rect l="l" t="t" r="r" b="b"/>
              <a:pathLst>
                <a:path w="2817" h="3571" extrusionOk="0">
                  <a:moveTo>
                    <a:pt x="833" y="215"/>
                  </a:moveTo>
                  <a:cubicBezTo>
                    <a:pt x="980" y="215"/>
                    <a:pt x="1151" y="289"/>
                    <a:pt x="1347" y="387"/>
                  </a:cubicBezTo>
                  <a:cubicBezTo>
                    <a:pt x="2033" y="779"/>
                    <a:pt x="2596" y="1758"/>
                    <a:pt x="2596" y="2542"/>
                  </a:cubicBezTo>
                  <a:cubicBezTo>
                    <a:pt x="2596" y="2909"/>
                    <a:pt x="2474" y="3154"/>
                    <a:pt x="2278" y="3276"/>
                  </a:cubicBezTo>
                  <a:cubicBezTo>
                    <a:pt x="2186" y="3327"/>
                    <a:pt x="2081" y="3353"/>
                    <a:pt x="1969" y="3353"/>
                  </a:cubicBezTo>
                  <a:cubicBezTo>
                    <a:pt x="1812" y="3353"/>
                    <a:pt x="1641" y="3303"/>
                    <a:pt x="1470" y="3203"/>
                  </a:cubicBezTo>
                  <a:cubicBezTo>
                    <a:pt x="784" y="2787"/>
                    <a:pt x="221" y="1832"/>
                    <a:pt x="221" y="1048"/>
                  </a:cubicBezTo>
                  <a:cubicBezTo>
                    <a:pt x="221" y="681"/>
                    <a:pt x="343" y="411"/>
                    <a:pt x="539" y="289"/>
                  </a:cubicBezTo>
                  <a:cubicBezTo>
                    <a:pt x="637" y="240"/>
                    <a:pt x="710" y="215"/>
                    <a:pt x="833" y="215"/>
                  </a:cubicBezTo>
                  <a:close/>
                  <a:moveTo>
                    <a:pt x="823" y="0"/>
                  </a:moveTo>
                  <a:cubicBezTo>
                    <a:pt x="682" y="0"/>
                    <a:pt x="553" y="32"/>
                    <a:pt x="441" y="93"/>
                  </a:cubicBezTo>
                  <a:cubicBezTo>
                    <a:pt x="147" y="264"/>
                    <a:pt x="0" y="607"/>
                    <a:pt x="0" y="1048"/>
                  </a:cubicBezTo>
                  <a:cubicBezTo>
                    <a:pt x="0" y="1905"/>
                    <a:pt x="612" y="2958"/>
                    <a:pt x="1347" y="3374"/>
                  </a:cubicBezTo>
                  <a:cubicBezTo>
                    <a:pt x="1567" y="3521"/>
                    <a:pt x="1788" y="3570"/>
                    <a:pt x="1984" y="3570"/>
                  </a:cubicBezTo>
                  <a:cubicBezTo>
                    <a:pt x="2131" y="3570"/>
                    <a:pt x="2253" y="3546"/>
                    <a:pt x="2376" y="3472"/>
                  </a:cubicBezTo>
                  <a:cubicBezTo>
                    <a:pt x="2669" y="3325"/>
                    <a:pt x="2816" y="2983"/>
                    <a:pt x="2816" y="2542"/>
                  </a:cubicBezTo>
                  <a:cubicBezTo>
                    <a:pt x="2816" y="1685"/>
                    <a:pt x="2204" y="632"/>
                    <a:pt x="1470" y="191"/>
                  </a:cubicBezTo>
                  <a:cubicBezTo>
                    <a:pt x="1241" y="62"/>
                    <a:pt x="1020" y="0"/>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81"/>
            <p:cNvSpPr/>
            <p:nvPr/>
          </p:nvSpPr>
          <p:spPr>
            <a:xfrm>
              <a:off x="6117050" y="3121225"/>
              <a:ext cx="42275" cy="54725"/>
            </a:xfrm>
            <a:custGeom>
              <a:avLst/>
              <a:gdLst/>
              <a:ahLst/>
              <a:cxnLst/>
              <a:rect l="l" t="t" r="r" b="b"/>
              <a:pathLst>
                <a:path w="1691" h="2189" extrusionOk="0">
                  <a:moveTo>
                    <a:pt x="460" y="0"/>
                  </a:moveTo>
                  <a:cubicBezTo>
                    <a:pt x="186" y="0"/>
                    <a:pt x="1" y="222"/>
                    <a:pt x="1" y="605"/>
                  </a:cubicBezTo>
                  <a:cubicBezTo>
                    <a:pt x="1" y="1143"/>
                    <a:pt x="368" y="1805"/>
                    <a:pt x="833" y="2074"/>
                  </a:cubicBezTo>
                  <a:cubicBezTo>
                    <a:pt x="968" y="2152"/>
                    <a:pt x="1097" y="2189"/>
                    <a:pt x="1212" y="2189"/>
                  </a:cubicBezTo>
                  <a:cubicBezTo>
                    <a:pt x="1493" y="2189"/>
                    <a:pt x="1691" y="1967"/>
                    <a:pt x="1691" y="1584"/>
                  </a:cubicBezTo>
                  <a:cubicBezTo>
                    <a:pt x="1691" y="1046"/>
                    <a:pt x="1299" y="384"/>
                    <a:pt x="833" y="115"/>
                  </a:cubicBezTo>
                  <a:cubicBezTo>
                    <a:pt x="699" y="37"/>
                    <a:pt x="572" y="0"/>
                    <a:pt x="460"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81"/>
            <p:cNvSpPr/>
            <p:nvPr/>
          </p:nvSpPr>
          <p:spPr>
            <a:xfrm>
              <a:off x="6114000" y="3118450"/>
              <a:ext cx="47775" cy="60150"/>
            </a:xfrm>
            <a:custGeom>
              <a:avLst/>
              <a:gdLst/>
              <a:ahLst/>
              <a:cxnLst/>
              <a:rect l="l" t="t" r="r" b="b"/>
              <a:pathLst>
                <a:path w="1911" h="2406" extrusionOk="0">
                  <a:moveTo>
                    <a:pt x="588" y="226"/>
                  </a:moveTo>
                  <a:cubicBezTo>
                    <a:pt x="686" y="226"/>
                    <a:pt x="784" y="250"/>
                    <a:pt x="906" y="324"/>
                  </a:cubicBezTo>
                  <a:cubicBezTo>
                    <a:pt x="1347" y="569"/>
                    <a:pt x="1690" y="1181"/>
                    <a:pt x="1690" y="1695"/>
                  </a:cubicBezTo>
                  <a:cubicBezTo>
                    <a:pt x="1690" y="1916"/>
                    <a:pt x="1617" y="2087"/>
                    <a:pt x="1494" y="2136"/>
                  </a:cubicBezTo>
                  <a:cubicBezTo>
                    <a:pt x="1441" y="2168"/>
                    <a:pt x="1378" y="2186"/>
                    <a:pt x="1308" y="2186"/>
                  </a:cubicBezTo>
                  <a:cubicBezTo>
                    <a:pt x="1217" y="2186"/>
                    <a:pt x="1115" y="2156"/>
                    <a:pt x="1004" y="2087"/>
                  </a:cubicBezTo>
                  <a:cubicBezTo>
                    <a:pt x="588" y="1842"/>
                    <a:pt x="221" y="1230"/>
                    <a:pt x="221" y="716"/>
                  </a:cubicBezTo>
                  <a:cubicBezTo>
                    <a:pt x="221" y="495"/>
                    <a:pt x="294" y="324"/>
                    <a:pt x="417" y="275"/>
                  </a:cubicBezTo>
                  <a:cubicBezTo>
                    <a:pt x="466" y="226"/>
                    <a:pt x="515" y="226"/>
                    <a:pt x="588" y="226"/>
                  </a:cubicBezTo>
                  <a:close/>
                  <a:moveTo>
                    <a:pt x="582" y="1"/>
                  </a:moveTo>
                  <a:cubicBezTo>
                    <a:pt x="477" y="1"/>
                    <a:pt x="379" y="26"/>
                    <a:pt x="294" y="79"/>
                  </a:cubicBezTo>
                  <a:cubicBezTo>
                    <a:pt x="98" y="177"/>
                    <a:pt x="0" y="422"/>
                    <a:pt x="0" y="716"/>
                  </a:cubicBezTo>
                  <a:cubicBezTo>
                    <a:pt x="0" y="1303"/>
                    <a:pt x="392" y="1989"/>
                    <a:pt x="906" y="2283"/>
                  </a:cubicBezTo>
                  <a:cubicBezTo>
                    <a:pt x="1053" y="2381"/>
                    <a:pt x="1200" y="2405"/>
                    <a:pt x="1347" y="2405"/>
                  </a:cubicBezTo>
                  <a:cubicBezTo>
                    <a:pt x="1445" y="2405"/>
                    <a:pt x="1543" y="2381"/>
                    <a:pt x="1617" y="2332"/>
                  </a:cubicBezTo>
                  <a:cubicBezTo>
                    <a:pt x="1813" y="2234"/>
                    <a:pt x="1911" y="1989"/>
                    <a:pt x="1911" y="1695"/>
                  </a:cubicBezTo>
                  <a:cubicBezTo>
                    <a:pt x="1911" y="1108"/>
                    <a:pt x="1519" y="422"/>
                    <a:pt x="1004" y="128"/>
                  </a:cubicBezTo>
                  <a:cubicBezTo>
                    <a:pt x="865" y="45"/>
                    <a:pt x="718" y="1"/>
                    <a:pt x="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81"/>
            <p:cNvSpPr/>
            <p:nvPr/>
          </p:nvSpPr>
          <p:spPr>
            <a:xfrm>
              <a:off x="5864825" y="3891175"/>
              <a:ext cx="113300" cy="34300"/>
            </a:xfrm>
            <a:custGeom>
              <a:avLst/>
              <a:gdLst/>
              <a:ahLst/>
              <a:cxnLst/>
              <a:rect l="l" t="t" r="r" b="b"/>
              <a:pathLst>
                <a:path w="4532" h="1372" extrusionOk="0">
                  <a:moveTo>
                    <a:pt x="1" y="906"/>
                  </a:moveTo>
                  <a:lnTo>
                    <a:pt x="1" y="1127"/>
                  </a:lnTo>
                  <a:cubicBezTo>
                    <a:pt x="417" y="1372"/>
                    <a:pt x="1372" y="1225"/>
                    <a:pt x="1617" y="1127"/>
                  </a:cubicBezTo>
                  <a:cubicBezTo>
                    <a:pt x="1788" y="857"/>
                    <a:pt x="2229" y="931"/>
                    <a:pt x="2474" y="1029"/>
                  </a:cubicBezTo>
                  <a:cubicBezTo>
                    <a:pt x="3405" y="1127"/>
                    <a:pt x="3748" y="980"/>
                    <a:pt x="4066" y="735"/>
                  </a:cubicBezTo>
                  <a:cubicBezTo>
                    <a:pt x="4237" y="637"/>
                    <a:pt x="4531" y="319"/>
                    <a:pt x="4482" y="0"/>
                  </a:cubicBezTo>
                  <a:cubicBezTo>
                    <a:pt x="3356" y="245"/>
                    <a:pt x="1" y="906"/>
                    <a:pt x="1" y="90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81"/>
            <p:cNvSpPr/>
            <p:nvPr/>
          </p:nvSpPr>
          <p:spPr>
            <a:xfrm>
              <a:off x="5858700" y="3872800"/>
              <a:ext cx="121250" cy="47175"/>
            </a:xfrm>
            <a:custGeom>
              <a:avLst/>
              <a:gdLst/>
              <a:ahLst/>
              <a:cxnLst/>
              <a:rect l="l" t="t" r="r" b="b"/>
              <a:pathLst>
                <a:path w="4850" h="1887" extrusionOk="0">
                  <a:moveTo>
                    <a:pt x="1862" y="1"/>
                  </a:moveTo>
                  <a:cubicBezTo>
                    <a:pt x="1862" y="1"/>
                    <a:pt x="2891" y="294"/>
                    <a:pt x="3503" y="392"/>
                  </a:cubicBezTo>
                  <a:cubicBezTo>
                    <a:pt x="4115" y="466"/>
                    <a:pt x="4556" y="368"/>
                    <a:pt x="4703" y="588"/>
                  </a:cubicBezTo>
                  <a:cubicBezTo>
                    <a:pt x="4850" y="809"/>
                    <a:pt x="4531" y="1372"/>
                    <a:pt x="3993" y="1568"/>
                  </a:cubicBezTo>
                  <a:cubicBezTo>
                    <a:pt x="3454" y="1739"/>
                    <a:pt x="2352" y="1519"/>
                    <a:pt x="1936" y="1617"/>
                  </a:cubicBezTo>
                  <a:cubicBezTo>
                    <a:pt x="1519" y="1715"/>
                    <a:pt x="491" y="1886"/>
                    <a:pt x="246" y="1641"/>
                  </a:cubicBezTo>
                  <a:cubicBezTo>
                    <a:pt x="1" y="1396"/>
                    <a:pt x="246" y="148"/>
                    <a:pt x="246" y="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81"/>
            <p:cNvSpPr/>
            <p:nvPr/>
          </p:nvSpPr>
          <p:spPr>
            <a:xfrm>
              <a:off x="5760750" y="3780975"/>
              <a:ext cx="85750" cy="76550"/>
            </a:xfrm>
            <a:custGeom>
              <a:avLst/>
              <a:gdLst/>
              <a:ahLst/>
              <a:cxnLst/>
              <a:rect l="l" t="t" r="r" b="b"/>
              <a:pathLst>
                <a:path w="3430" h="3062" extrusionOk="0">
                  <a:moveTo>
                    <a:pt x="50" y="2327"/>
                  </a:moveTo>
                  <a:lnTo>
                    <a:pt x="1911" y="245"/>
                  </a:lnTo>
                  <a:cubicBezTo>
                    <a:pt x="2646" y="49"/>
                    <a:pt x="3429" y="0"/>
                    <a:pt x="3331" y="686"/>
                  </a:cubicBezTo>
                  <a:cubicBezTo>
                    <a:pt x="3233" y="1274"/>
                    <a:pt x="2278" y="1543"/>
                    <a:pt x="1617" y="2131"/>
                  </a:cubicBezTo>
                  <a:lnTo>
                    <a:pt x="1005" y="2670"/>
                  </a:lnTo>
                  <a:cubicBezTo>
                    <a:pt x="564" y="3061"/>
                    <a:pt x="1" y="2719"/>
                    <a:pt x="50" y="2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81"/>
            <p:cNvSpPr/>
            <p:nvPr/>
          </p:nvSpPr>
          <p:spPr>
            <a:xfrm>
              <a:off x="6031975" y="3086125"/>
              <a:ext cx="61850" cy="93700"/>
            </a:xfrm>
            <a:custGeom>
              <a:avLst/>
              <a:gdLst/>
              <a:ahLst/>
              <a:cxnLst/>
              <a:rect l="l" t="t" r="r" b="b"/>
              <a:pathLst>
                <a:path w="2474" h="3748" extrusionOk="0">
                  <a:moveTo>
                    <a:pt x="1029" y="3576"/>
                  </a:moveTo>
                  <a:cubicBezTo>
                    <a:pt x="1420" y="3331"/>
                    <a:pt x="1959" y="2768"/>
                    <a:pt x="2131" y="2327"/>
                  </a:cubicBezTo>
                  <a:cubicBezTo>
                    <a:pt x="2277" y="1960"/>
                    <a:pt x="2449" y="1568"/>
                    <a:pt x="2449" y="1176"/>
                  </a:cubicBezTo>
                  <a:cubicBezTo>
                    <a:pt x="2473" y="809"/>
                    <a:pt x="2400" y="442"/>
                    <a:pt x="2204" y="123"/>
                  </a:cubicBezTo>
                  <a:cubicBezTo>
                    <a:pt x="2179" y="99"/>
                    <a:pt x="2179" y="74"/>
                    <a:pt x="2155" y="50"/>
                  </a:cubicBezTo>
                  <a:cubicBezTo>
                    <a:pt x="2057" y="1"/>
                    <a:pt x="1959" y="99"/>
                    <a:pt x="1886" y="197"/>
                  </a:cubicBezTo>
                  <a:cubicBezTo>
                    <a:pt x="1567" y="711"/>
                    <a:pt x="1273" y="1299"/>
                    <a:pt x="857" y="1764"/>
                  </a:cubicBezTo>
                  <a:cubicBezTo>
                    <a:pt x="882" y="1592"/>
                    <a:pt x="955" y="1372"/>
                    <a:pt x="1029" y="1201"/>
                  </a:cubicBezTo>
                  <a:cubicBezTo>
                    <a:pt x="1151" y="931"/>
                    <a:pt x="931" y="956"/>
                    <a:pt x="931" y="956"/>
                  </a:cubicBezTo>
                  <a:cubicBezTo>
                    <a:pt x="759" y="1054"/>
                    <a:pt x="318" y="1764"/>
                    <a:pt x="269" y="2033"/>
                  </a:cubicBezTo>
                  <a:cubicBezTo>
                    <a:pt x="196" y="2327"/>
                    <a:pt x="25" y="3013"/>
                    <a:pt x="25" y="3013"/>
                  </a:cubicBezTo>
                  <a:lnTo>
                    <a:pt x="122" y="3086"/>
                  </a:lnTo>
                  <a:cubicBezTo>
                    <a:pt x="49" y="3184"/>
                    <a:pt x="0" y="3233"/>
                    <a:pt x="0" y="3233"/>
                  </a:cubicBezTo>
                  <a:cubicBezTo>
                    <a:pt x="0" y="3233"/>
                    <a:pt x="759" y="3747"/>
                    <a:pt x="1029" y="3576"/>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1"/>
            <p:cNvSpPr/>
            <p:nvPr/>
          </p:nvSpPr>
          <p:spPr>
            <a:xfrm>
              <a:off x="5702600" y="3217750"/>
              <a:ext cx="63700" cy="88800"/>
            </a:xfrm>
            <a:custGeom>
              <a:avLst/>
              <a:gdLst/>
              <a:ahLst/>
              <a:cxnLst/>
              <a:rect l="l" t="t" r="r" b="b"/>
              <a:pathLst>
                <a:path w="2548" h="3552" extrusionOk="0">
                  <a:moveTo>
                    <a:pt x="2547" y="1"/>
                  </a:moveTo>
                  <a:cubicBezTo>
                    <a:pt x="2547" y="1"/>
                    <a:pt x="1" y="931"/>
                    <a:pt x="1984" y="355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1"/>
            <p:cNvSpPr/>
            <p:nvPr/>
          </p:nvSpPr>
          <p:spPr>
            <a:xfrm>
              <a:off x="5776675" y="3086125"/>
              <a:ext cx="121850" cy="134725"/>
            </a:xfrm>
            <a:custGeom>
              <a:avLst/>
              <a:gdLst/>
              <a:ahLst/>
              <a:cxnLst/>
              <a:rect l="l" t="t" r="r" b="b"/>
              <a:pathLst>
                <a:path w="4874" h="5389" extrusionOk="0">
                  <a:moveTo>
                    <a:pt x="1176" y="99"/>
                  </a:moveTo>
                  <a:cubicBezTo>
                    <a:pt x="1739" y="25"/>
                    <a:pt x="2474" y="1"/>
                    <a:pt x="3013" y="148"/>
                  </a:cubicBezTo>
                  <a:cubicBezTo>
                    <a:pt x="3894" y="417"/>
                    <a:pt x="4384" y="980"/>
                    <a:pt x="4604" y="1837"/>
                  </a:cubicBezTo>
                  <a:cubicBezTo>
                    <a:pt x="4825" y="2694"/>
                    <a:pt x="4874" y="4115"/>
                    <a:pt x="4384" y="4898"/>
                  </a:cubicBezTo>
                  <a:cubicBezTo>
                    <a:pt x="4090" y="5388"/>
                    <a:pt x="3404" y="5290"/>
                    <a:pt x="2915" y="5168"/>
                  </a:cubicBezTo>
                  <a:cubicBezTo>
                    <a:pt x="2327" y="5021"/>
                    <a:pt x="1568" y="4751"/>
                    <a:pt x="1103" y="4409"/>
                  </a:cubicBezTo>
                  <a:cubicBezTo>
                    <a:pt x="417" y="3894"/>
                    <a:pt x="74" y="2792"/>
                    <a:pt x="25" y="1984"/>
                  </a:cubicBezTo>
                  <a:cubicBezTo>
                    <a:pt x="1" y="1299"/>
                    <a:pt x="343" y="246"/>
                    <a:pt x="1176" y="9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81"/>
            <p:cNvSpPr/>
            <p:nvPr/>
          </p:nvSpPr>
          <p:spPr>
            <a:xfrm>
              <a:off x="5794425" y="3191425"/>
              <a:ext cx="63075" cy="43500"/>
            </a:xfrm>
            <a:custGeom>
              <a:avLst/>
              <a:gdLst/>
              <a:ahLst/>
              <a:cxnLst/>
              <a:rect l="l" t="t" r="r" b="b"/>
              <a:pathLst>
                <a:path w="2523" h="1740" extrusionOk="0">
                  <a:moveTo>
                    <a:pt x="466" y="1"/>
                  </a:moveTo>
                  <a:cubicBezTo>
                    <a:pt x="539" y="74"/>
                    <a:pt x="613" y="148"/>
                    <a:pt x="686" y="221"/>
                  </a:cubicBezTo>
                  <a:cubicBezTo>
                    <a:pt x="1176" y="564"/>
                    <a:pt x="1617" y="809"/>
                    <a:pt x="2205" y="956"/>
                  </a:cubicBezTo>
                  <a:cubicBezTo>
                    <a:pt x="2303" y="980"/>
                    <a:pt x="2401" y="1005"/>
                    <a:pt x="2523" y="1029"/>
                  </a:cubicBezTo>
                  <a:lnTo>
                    <a:pt x="2474" y="1568"/>
                  </a:lnTo>
                  <a:cubicBezTo>
                    <a:pt x="1837" y="1739"/>
                    <a:pt x="1250" y="1470"/>
                    <a:pt x="809" y="1347"/>
                  </a:cubicBezTo>
                  <a:cubicBezTo>
                    <a:pt x="490" y="1250"/>
                    <a:pt x="1" y="1176"/>
                    <a:pt x="1" y="833"/>
                  </a:cubicBezTo>
                  <a:lnTo>
                    <a:pt x="466"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81"/>
            <p:cNvSpPr/>
            <p:nvPr/>
          </p:nvSpPr>
          <p:spPr>
            <a:xfrm>
              <a:off x="5775450" y="3066550"/>
              <a:ext cx="122475" cy="141425"/>
            </a:xfrm>
            <a:custGeom>
              <a:avLst/>
              <a:gdLst/>
              <a:ahLst/>
              <a:cxnLst/>
              <a:rect l="l" t="t" r="r" b="b"/>
              <a:pathLst>
                <a:path w="4899" h="5657" extrusionOk="0">
                  <a:moveTo>
                    <a:pt x="539" y="1053"/>
                  </a:moveTo>
                  <a:cubicBezTo>
                    <a:pt x="1" y="1396"/>
                    <a:pt x="50" y="2204"/>
                    <a:pt x="74" y="2767"/>
                  </a:cubicBezTo>
                  <a:cubicBezTo>
                    <a:pt x="123" y="3575"/>
                    <a:pt x="466" y="4677"/>
                    <a:pt x="1152" y="5192"/>
                  </a:cubicBezTo>
                  <a:cubicBezTo>
                    <a:pt x="1519" y="5461"/>
                    <a:pt x="1519" y="5485"/>
                    <a:pt x="2033" y="5657"/>
                  </a:cubicBezTo>
                  <a:cubicBezTo>
                    <a:pt x="2058" y="5632"/>
                    <a:pt x="2180" y="5534"/>
                    <a:pt x="2302" y="5461"/>
                  </a:cubicBezTo>
                  <a:cubicBezTo>
                    <a:pt x="2596" y="5241"/>
                    <a:pt x="2719" y="4898"/>
                    <a:pt x="2621" y="4555"/>
                  </a:cubicBezTo>
                  <a:cubicBezTo>
                    <a:pt x="2523" y="4237"/>
                    <a:pt x="2498" y="3869"/>
                    <a:pt x="2694" y="3747"/>
                  </a:cubicBezTo>
                  <a:cubicBezTo>
                    <a:pt x="2988" y="3600"/>
                    <a:pt x="3184" y="4163"/>
                    <a:pt x="3184" y="4163"/>
                  </a:cubicBezTo>
                  <a:cubicBezTo>
                    <a:pt x="3355" y="4114"/>
                    <a:pt x="3625" y="3918"/>
                    <a:pt x="3478" y="3575"/>
                  </a:cubicBezTo>
                  <a:cubicBezTo>
                    <a:pt x="3331" y="3233"/>
                    <a:pt x="3478" y="2865"/>
                    <a:pt x="3478" y="2865"/>
                  </a:cubicBezTo>
                  <a:cubicBezTo>
                    <a:pt x="3992" y="2865"/>
                    <a:pt x="4262" y="2155"/>
                    <a:pt x="4408" y="2057"/>
                  </a:cubicBezTo>
                  <a:cubicBezTo>
                    <a:pt x="4776" y="1861"/>
                    <a:pt x="4898" y="1788"/>
                    <a:pt x="4825" y="1445"/>
                  </a:cubicBezTo>
                  <a:cubicBezTo>
                    <a:pt x="4800" y="1225"/>
                    <a:pt x="4702" y="1004"/>
                    <a:pt x="4531" y="833"/>
                  </a:cubicBezTo>
                  <a:cubicBezTo>
                    <a:pt x="4359" y="661"/>
                    <a:pt x="3723" y="416"/>
                    <a:pt x="3478" y="367"/>
                  </a:cubicBezTo>
                  <a:cubicBezTo>
                    <a:pt x="2009" y="0"/>
                    <a:pt x="882" y="269"/>
                    <a:pt x="539" y="10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1"/>
            <p:cNvSpPr/>
            <p:nvPr/>
          </p:nvSpPr>
          <p:spPr>
            <a:xfrm>
              <a:off x="5759525" y="3797500"/>
              <a:ext cx="84525" cy="66750"/>
            </a:xfrm>
            <a:custGeom>
              <a:avLst/>
              <a:gdLst/>
              <a:ahLst/>
              <a:cxnLst/>
              <a:rect l="l" t="t" r="r" b="b"/>
              <a:pathLst>
                <a:path w="3381" h="2670" extrusionOk="0">
                  <a:moveTo>
                    <a:pt x="1054" y="2009"/>
                  </a:moveTo>
                  <a:lnTo>
                    <a:pt x="1666" y="1470"/>
                  </a:lnTo>
                  <a:cubicBezTo>
                    <a:pt x="2327" y="882"/>
                    <a:pt x="3282" y="613"/>
                    <a:pt x="3380" y="25"/>
                  </a:cubicBezTo>
                  <a:lnTo>
                    <a:pt x="3380" y="25"/>
                  </a:lnTo>
                  <a:lnTo>
                    <a:pt x="3380" y="25"/>
                  </a:lnTo>
                  <a:lnTo>
                    <a:pt x="3380" y="1"/>
                  </a:lnTo>
                  <a:lnTo>
                    <a:pt x="3380" y="1"/>
                  </a:lnTo>
                  <a:lnTo>
                    <a:pt x="3380" y="1"/>
                  </a:lnTo>
                  <a:lnTo>
                    <a:pt x="3380" y="1"/>
                  </a:lnTo>
                  <a:lnTo>
                    <a:pt x="3380" y="1"/>
                  </a:lnTo>
                  <a:lnTo>
                    <a:pt x="3380" y="1"/>
                  </a:lnTo>
                  <a:lnTo>
                    <a:pt x="3380" y="1"/>
                  </a:lnTo>
                  <a:lnTo>
                    <a:pt x="3380" y="1"/>
                  </a:lnTo>
                  <a:lnTo>
                    <a:pt x="3380" y="1"/>
                  </a:lnTo>
                  <a:lnTo>
                    <a:pt x="3380" y="1"/>
                  </a:lnTo>
                  <a:lnTo>
                    <a:pt x="3380" y="1"/>
                  </a:lnTo>
                  <a:cubicBezTo>
                    <a:pt x="3380" y="74"/>
                    <a:pt x="3380" y="123"/>
                    <a:pt x="3380" y="221"/>
                  </a:cubicBezTo>
                  <a:cubicBezTo>
                    <a:pt x="3282" y="809"/>
                    <a:pt x="2327" y="1078"/>
                    <a:pt x="1666" y="1666"/>
                  </a:cubicBezTo>
                  <a:lnTo>
                    <a:pt x="1054" y="2205"/>
                  </a:lnTo>
                  <a:cubicBezTo>
                    <a:pt x="540" y="2670"/>
                    <a:pt x="1" y="2327"/>
                    <a:pt x="99" y="1666"/>
                  </a:cubicBezTo>
                  <a:cubicBezTo>
                    <a:pt x="50" y="2058"/>
                    <a:pt x="613" y="2400"/>
                    <a:pt x="1054" y="200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1"/>
            <p:cNvSpPr/>
            <p:nvPr/>
          </p:nvSpPr>
          <p:spPr>
            <a:xfrm>
              <a:off x="5746675" y="3457125"/>
              <a:ext cx="100425" cy="392450"/>
            </a:xfrm>
            <a:custGeom>
              <a:avLst/>
              <a:gdLst/>
              <a:ahLst/>
              <a:cxnLst/>
              <a:rect l="l" t="t" r="r" b="b"/>
              <a:pathLst>
                <a:path w="4017" h="15698" extrusionOk="0">
                  <a:moveTo>
                    <a:pt x="637" y="906"/>
                  </a:moveTo>
                  <a:cubicBezTo>
                    <a:pt x="1" y="1812"/>
                    <a:pt x="1592" y="4310"/>
                    <a:pt x="1152" y="7420"/>
                  </a:cubicBezTo>
                  <a:cubicBezTo>
                    <a:pt x="858" y="9526"/>
                    <a:pt x="295" y="13077"/>
                    <a:pt x="417" y="15060"/>
                  </a:cubicBezTo>
                  <a:cubicBezTo>
                    <a:pt x="441" y="15428"/>
                    <a:pt x="1862" y="15697"/>
                    <a:pt x="2254" y="13934"/>
                  </a:cubicBezTo>
                  <a:cubicBezTo>
                    <a:pt x="2915" y="10922"/>
                    <a:pt x="3723" y="9061"/>
                    <a:pt x="4017" y="6735"/>
                  </a:cubicBezTo>
                  <a:lnTo>
                    <a:pt x="3870" y="0"/>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81"/>
            <p:cNvSpPr/>
            <p:nvPr/>
          </p:nvSpPr>
          <p:spPr>
            <a:xfrm>
              <a:off x="5809125" y="3471825"/>
              <a:ext cx="135325" cy="428550"/>
            </a:xfrm>
            <a:custGeom>
              <a:avLst/>
              <a:gdLst/>
              <a:ahLst/>
              <a:cxnLst/>
              <a:rect l="l" t="t" r="r" b="b"/>
              <a:pathLst>
                <a:path w="5413" h="17142" extrusionOk="0">
                  <a:moveTo>
                    <a:pt x="172" y="0"/>
                  </a:moveTo>
                  <a:cubicBezTo>
                    <a:pt x="0" y="2792"/>
                    <a:pt x="2008" y="6220"/>
                    <a:pt x="1886" y="8473"/>
                  </a:cubicBezTo>
                  <a:cubicBezTo>
                    <a:pt x="1739" y="10824"/>
                    <a:pt x="1984" y="13640"/>
                    <a:pt x="2008" y="16162"/>
                  </a:cubicBezTo>
                  <a:cubicBezTo>
                    <a:pt x="2008" y="16162"/>
                    <a:pt x="4065" y="17142"/>
                    <a:pt x="4163" y="15648"/>
                  </a:cubicBezTo>
                  <a:cubicBezTo>
                    <a:pt x="4457" y="10701"/>
                    <a:pt x="5412" y="9159"/>
                    <a:pt x="4114" y="98"/>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81"/>
            <p:cNvSpPr/>
            <p:nvPr/>
          </p:nvSpPr>
          <p:spPr>
            <a:xfrm>
              <a:off x="5733825" y="3208575"/>
              <a:ext cx="198975" cy="347750"/>
            </a:xfrm>
            <a:custGeom>
              <a:avLst/>
              <a:gdLst/>
              <a:ahLst/>
              <a:cxnLst/>
              <a:rect l="l" t="t" r="r" b="b"/>
              <a:pathLst>
                <a:path w="7959" h="13910" extrusionOk="0">
                  <a:moveTo>
                    <a:pt x="6931" y="7812"/>
                  </a:moveTo>
                  <a:cubicBezTo>
                    <a:pt x="7004" y="5118"/>
                    <a:pt x="6490" y="2449"/>
                    <a:pt x="6490" y="2449"/>
                  </a:cubicBezTo>
                  <a:cubicBezTo>
                    <a:pt x="6245" y="2106"/>
                    <a:pt x="5951" y="1812"/>
                    <a:pt x="5608" y="1543"/>
                  </a:cubicBezTo>
                  <a:lnTo>
                    <a:pt x="4947" y="759"/>
                  </a:lnTo>
                  <a:cubicBezTo>
                    <a:pt x="4114" y="539"/>
                    <a:pt x="3282" y="294"/>
                    <a:pt x="2474" y="0"/>
                  </a:cubicBezTo>
                  <a:lnTo>
                    <a:pt x="1298" y="368"/>
                  </a:lnTo>
                  <a:cubicBezTo>
                    <a:pt x="319" y="784"/>
                    <a:pt x="0" y="2033"/>
                    <a:pt x="441" y="3306"/>
                  </a:cubicBezTo>
                  <a:cubicBezTo>
                    <a:pt x="417" y="3355"/>
                    <a:pt x="1421" y="6196"/>
                    <a:pt x="1519" y="7249"/>
                  </a:cubicBezTo>
                  <a:cubicBezTo>
                    <a:pt x="1543" y="7371"/>
                    <a:pt x="784" y="10163"/>
                    <a:pt x="637" y="11314"/>
                  </a:cubicBezTo>
                  <a:cubicBezTo>
                    <a:pt x="637" y="11314"/>
                    <a:pt x="1347" y="11950"/>
                    <a:pt x="1543" y="12122"/>
                  </a:cubicBezTo>
                  <a:cubicBezTo>
                    <a:pt x="2988" y="13909"/>
                    <a:pt x="7714" y="11730"/>
                    <a:pt x="7886" y="10775"/>
                  </a:cubicBezTo>
                  <a:cubicBezTo>
                    <a:pt x="7959" y="10432"/>
                    <a:pt x="7371" y="9306"/>
                    <a:pt x="6931" y="781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1"/>
            <p:cNvSpPr/>
            <p:nvPr/>
          </p:nvSpPr>
          <p:spPr>
            <a:xfrm>
              <a:off x="5822725" y="3157750"/>
              <a:ext cx="238650" cy="159200"/>
            </a:xfrm>
            <a:custGeom>
              <a:avLst/>
              <a:gdLst/>
              <a:ahLst/>
              <a:cxnLst/>
              <a:rect l="l" t="t" r="r" b="b"/>
              <a:pathLst>
                <a:path w="9546" h="6368" extrusionOk="0">
                  <a:moveTo>
                    <a:pt x="8346" y="1"/>
                  </a:moveTo>
                  <a:cubicBezTo>
                    <a:pt x="8346" y="1"/>
                    <a:pt x="7023" y="2597"/>
                    <a:pt x="5823" y="4041"/>
                  </a:cubicBezTo>
                  <a:cubicBezTo>
                    <a:pt x="4582" y="4021"/>
                    <a:pt x="2750" y="3646"/>
                    <a:pt x="1716" y="3646"/>
                  </a:cubicBezTo>
                  <a:cubicBezTo>
                    <a:pt x="1505" y="3646"/>
                    <a:pt x="1328" y="3661"/>
                    <a:pt x="1195" y="3698"/>
                  </a:cubicBezTo>
                  <a:cubicBezTo>
                    <a:pt x="877" y="3796"/>
                    <a:pt x="705" y="4017"/>
                    <a:pt x="509" y="4311"/>
                  </a:cubicBezTo>
                  <a:cubicBezTo>
                    <a:pt x="0" y="5111"/>
                    <a:pt x="812" y="6368"/>
                    <a:pt x="1756" y="6368"/>
                  </a:cubicBezTo>
                  <a:cubicBezTo>
                    <a:pt x="1765" y="6368"/>
                    <a:pt x="1774" y="6368"/>
                    <a:pt x="1783" y="6368"/>
                  </a:cubicBezTo>
                  <a:cubicBezTo>
                    <a:pt x="1783" y="6368"/>
                    <a:pt x="6631" y="6245"/>
                    <a:pt x="6754" y="6147"/>
                  </a:cubicBezTo>
                  <a:cubicBezTo>
                    <a:pt x="6852" y="6025"/>
                    <a:pt x="7537" y="5927"/>
                    <a:pt x="9545" y="735"/>
                  </a:cubicBezTo>
                  <a:cubicBezTo>
                    <a:pt x="9545" y="735"/>
                    <a:pt x="9276" y="50"/>
                    <a:pt x="8346"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1"/>
            <p:cNvSpPr/>
            <p:nvPr/>
          </p:nvSpPr>
          <p:spPr>
            <a:xfrm>
              <a:off x="6327650" y="4271350"/>
              <a:ext cx="25" cy="5525"/>
            </a:xfrm>
            <a:custGeom>
              <a:avLst/>
              <a:gdLst/>
              <a:ahLst/>
              <a:cxnLst/>
              <a:rect l="l" t="t" r="r" b="b"/>
              <a:pathLst>
                <a:path w="1" h="221" extrusionOk="0">
                  <a:moveTo>
                    <a:pt x="1" y="0"/>
                  </a:moveTo>
                  <a:cubicBezTo>
                    <a:pt x="1" y="74"/>
                    <a:pt x="1" y="147"/>
                    <a:pt x="1" y="22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81"/>
            <p:cNvSpPr/>
            <p:nvPr/>
          </p:nvSpPr>
          <p:spPr>
            <a:xfrm>
              <a:off x="6327650" y="4351550"/>
              <a:ext cx="25" cy="4300"/>
            </a:xfrm>
            <a:custGeom>
              <a:avLst/>
              <a:gdLst/>
              <a:ahLst/>
              <a:cxnLst/>
              <a:rect l="l" t="t" r="r" b="b"/>
              <a:pathLst>
                <a:path w="1" h="172" extrusionOk="0">
                  <a:moveTo>
                    <a:pt x="1" y="0"/>
                  </a:moveTo>
                  <a:cubicBezTo>
                    <a:pt x="1" y="49"/>
                    <a:pt x="1" y="123"/>
                    <a:pt x="1" y="17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81"/>
            <p:cNvSpPr/>
            <p:nvPr/>
          </p:nvSpPr>
          <p:spPr>
            <a:xfrm>
              <a:off x="4483725" y="4276850"/>
              <a:ext cx="1843950" cy="689525"/>
            </a:xfrm>
            <a:custGeom>
              <a:avLst/>
              <a:gdLst/>
              <a:ahLst/>
              <a:cxnLst/>
              <a:rect l="l" t="t" r="r" b="b"/>
              <a:pathLst>
                <a:path w="73758" h="27581" extrusionOk="0">
                  <a:moveTo>
                    <a:pt x="73758" y="1"/>
                  </a:moveTo>
                  <a:cubicBezTo>
                    <a:pt x="73709" y="711"/>
                    <a:pt x="73195" y="1421"/>
                    <a:pt x="72264" y="1960"/>
                  </a:cubicBezTo>
                  <a:lnTo>
                    <a:pt x="34920" y="23509"/>
                  </a:lnTo>
                  <a:cubicBezTo>
                    <a:pt x="33928" y="24084"/>
                    <a:pt x="32624" y="24372"/>
                    <a:pt x="31320" y="24372"/>
                  </a:cubicBezTo>
                  <a:cubicBezTo>
                    <a:pt x="30016" y="24372"/>
                    <a:pt x="28712" y="24084"/>
                    <a:pt x="27720" y="23509"/>
                  </a:cubicBezTo>
                  <a:lnTo>
                    <a:pt x="1518" y="8375"/>
                  </a:lnTo>
                  <a:cubicBezTo>
                    <a:pt x="514" y="7812"/>
                    <a:pt x="24" y="7053"/>
                    <a:pt x="24" y="6318"/>
                  </a:cubicBezTo>
                  <a:lnTo>
                    <a:pt x="24" y="9477"/>
                  </a:lnTo>
                  <a:lnTo>
                    <a:pt x="24" y="9502"/>
                  </a:lnTo>
                  <a:cubicBezTo>
                    <a:pt x="0" y="10261"/>
                    <a:pt x="514" y="11020"/>
                    <a:pt x="1518" y="11608"/>
                  </a:cubicBezTo>
                  <a:lnTo>
                    <a:pt x="27720" y="26717"/>
                  </a:lnTo>
                  <a:cubicBezTo>
                    <a:pt x="28712" y="27292"/>
                    <a:pt x="30016" y="27580"/>
                    <a:pt x="31320" y="27580"/>
                  </a:cubicBezTo>
                  <a:cubicBezTo>
                    <a:pt x="32624" y="27580"/>
                    <a:pt x="33928" y="27292"/>
                    <a:pt x="34920" y="26717"/>
                  </a:cubicBezTo>
                  <a:lnTo>
                    <a:pt x="72264" y="5168"/>
                  </a:lnTo>
                  <a:cubicBezTo>
                    <a:pt x="73219" y="4604"/>
                    <a:pt x="73733" y="3894"/>
                    <a:pt x="73758" y="3160"/>
                  </a:cubicBezTo>
                  <a:lnTo>
                    <a:pt x="73758" y="2988"/>
                  </a:lnTo>
                  <a:lnTo>
                    <a:pt x="73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1"/>
            <p:cNvSpPr/>
            <p:nvPr/>
          </p:nvSpPr>
          <p:spPr>
            <a:xfrm>
              <a:off x="4484325" y="3821850"/>
              <a:ext cx="1843350" cy="1064325"/>
            </a:xfrm>
            <a:custGeom>
              <a:avLst/>
              <a:gdLst/>
              <a:ahLst/>
              <a:cxnLst/>
              <a:rect l="l" t="t" r="r" b="b"/>
              <a:pathLst>
                <a:path w="73734" h="42573" extrusionOk="0">
                  <a:moveTo>
                    <a:pt x="42450" y="0"/>
                  </a:moveTo>
                  <a:cubicBezTo>
                    <a:pt x="41140" y="0"/>
                    <a:pt x="39830" y="288"/>
                    <a:pt x="38838" y="863"/>
                  </a:cubicBezTo>
                  <a:lnTo>
                    <a:pt x="1494" y="22413"/>
                  </a:lnTo>
                  <a:cubicBezTo>
                    <a:pt x="490" y="23000"/>
                    <a:pt x="0" y="23759"/>
                    <a:pt x="0" y="24518"/>
                  </a:cubicBezTo>
                  <a:cubicBezTo>
                    <a:pt x="0" y="25253"/>
                    <a:pt x="490" y="26012"/>
                    <a:pt x="1494" y="26575"/>
                  </a:cubicBezTo>
                  <a:lnTo>
                    <a:pt x="27696" y="41709"/>
                  </a:lnTo>
                  <a:cubicBezTo>
                    <a:pt x="28688" y="42284"/>
                    <a:pt x="29992" y="42572"/>
                    <a:pt x="31296" y="42572"/>
                  </a:cubicBezTo>
                  <a:cubicBezTo>
                    <a:pt x="32600" y="42572"/>
                    <a:pt x="33904" y="42284"/>
                    <a:pt x="34896" y="41709"/>
                  </a:cubicBezTo>
                  <a:lnTo>
                    <a:pt x="72240" y="20160"/>
                  </a:lnTo>
                  <a:cubicBezTo>
                    <a:pt x="73171" y="19621"/>
                    <a:pt x="73685" y="18911"/>
                    <a:pt x="73734" y="18201"/>
                  </a:cubicBezTo>
                  <a:lnTo>
                    <a:pt x="73734" y="17980"/>
                  </a:lnTo>
                  <a:cubicBezTo>
                    <a:pt x="73709" y="17246"/>
                    <a:pt x="73195" y="16535"/>
                    <a:pt x="72240" y="15972"/>
                  </a:cubicBezTo>
                  <a:lnTo>
                    <a:pt x="67514" y="13254"/>
                  </a:lnTo>
                  <a:lnTo>
                    <a:pt x="67489" y="13254"/>
                  </a:lnTo>
                  <a:lnTo>
                    <a:pt x="64722" y="11638"/>
                  </a:lnTo>
                  <a:lnTo>
                    <a:pt x="61931" y="13230"/>
                  </a:lnTo>
                  <a:lnTo>
                    <a:pt x="61931" y="13254"/>
                  </a:lnTo>
                  <a:lnTo>
                    <a:pt x="70281" y="18054"/>
                  </a:lnTo>
                  <a:lnTo>
                    <a:pt x="34088" y="38966"/>
                  </a:lnTo>
                  <a:lnTo>
                    <a:pt x="6220" y="22902"/>
                  </a:lnTo>
                  <a:lnTo>
                    <a:pt x="42438" y="1990"/>
                  </a:lnTo>
                  <a:lnTo>
                    <a:pt x="50789" y="6814"/>
                  </a:lnTo>
                  <a:lnTo>
                    <a:pt x="53580" y="5198"/>
                  </a:lnTo>
                  <a:lnTo>
                    <a:pt x="46062" y="863"/>
                  </a:lnTo>
                  <a:cubicBezTo>
                    <a:pt x="45071" y="288"/>
                    <a:pt x="43760" y="0"/>
                    <a:pt x="42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1"/>
            <p:cNvSpPr/>
            <p:nvPr/>
          </p:nvSpPr>
          <p:spPr>
            <a:xfrm>
              <a:off x="4639825" y="3871575"/>
              <a:ext cx="1601525" cy="924450"/>
            </a:xfrm>
            <a:custGeom>
              <a:avLst/>
              <a:gdLst/>
              <a:ahLst/>
              <a:cxnLst/>
              <a:rect l="l" t="t" r="r" b="b"/>
              <a:pathLst>
                <a:path w="64061" h="36978" extrusionOk="0">
                  <a:moveTo>
                    <a:pt x="36218" y="1"/>
                  </a:moveTo>
                  <a:lnTo>
                    <a:pt x="0" y="20913"/>
                  </a:lnTo>
                  <a:lnTo>
                    <a:pt x="27868" y="36977"/>
                  </a:lnTo>
                  <a:lnTo>
                    <a:pt x="64061" y="16065"/>
                  </a:lnTo>
                  <a:lnTo>
                    <a:pt x="55711" y="11265"/>
                  </a:lnTo>
                  <a:lnTo>
                    <a:pt x="55711" y="11241"/>
                  </a:lnTo>
                  <a:lnTo>
                    <a:pt x="44569" y="4825"/>
                  </a:lnTo>
                  <a:lnTo>
                    <a:pt x="3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81"/>
            <p:cNvSpPr/>
            <p:nvPr/>
          </p:nvSpPr>
          <p:spPr>
            <a:xfrm>
              <a:off x="5970125" y="3962175"/>
              <a:ext cx="62475" cy="107775"/>
            </a:xfrm>
            <a:custGeom>
              <a:avLst/>
              <a:gdLst/>
              <a:ahLst/>
              <a:cxnLst/>
              <a:rect l="l" t="t" r="r" b="b"/>
              <a:pathLst>
                <a:path w="2499" h="4311" extrusionOk="0">
                  <a:moveTo>
                    <a:pt x="1250" y="1"/>
                  </a:moveTo>
                  <a:cubicBezTo>
                    <a:pt x="931" y="1"/>
                    <a:pt x="613" y="74"/>
                    <a:pt x="368" y="221"/>
                  </a:cubicBezTo>
                  <a:cubicBezTo>
                    <a:pt x="123" y="368"/>
                    <a:pt x="1" y="540"/>
                    <a:pt x="1" y="711"/>
                  </a:cubicBezTo>
                  <a:lnTo>
                    <a:pt x="1" y="4311"/>
                  </a:lnTo>
                  <a:cubicBezTo>
                    <a:pt x="1" y="4139"/>
                    <a:pt x="123" y="3943"/>
                    <a:pt x="368" y="3821"/>
                  </a:cubicBezTo>
                  <a:cubicBezTo>
                    <a:pt x="601" y="3674"/>
                    <a:pt x="919" y="3601"/>
                    <a:pt x="1237" y="3601"/>
                  </a:cubicBezTo>
                  <a:cubicBezTo>
                    <a:pt x="1556" y="3601"/>
                    <a:pt x="1874" y="3674"/>
                    <a:pt x="2107" y="3821"/>
                  </a:cubicBezTo>
                  <a:cubicBezTo>
                    <a:pt x="2352" y="3943"/>
                    <a:pt x="2474" y="4139"/>
                    <a:pt x="2474" y="4311"/>
                  </a:cubicBezTo>
                  <a:lnTo>
                    <a:pt x="2499" y="735"/>
                  </a:lnTo>
                  <a:cubicBezTo>
                    <a:pt x="2499" y="540"/>
                    <a:pt x="2376" y="368"/>
                    <a:pt x="2131" y="221"/>
                  </a:cubicBezTo>
                  <a:cubicBezTo>
                    <a:pt x="1886" y="74"/>
                    <a:pt x="1568" y="1"/>
                    <a:pt x="125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81"/>
            <p:cNvSpPr/>
            <p:nvPr/>
          </p:nvSpPr>
          <p:spPr>
            <a:xfrm>
              <a:off x="6087050" y="4008100"/>
              <a:ext cx="30650" cy="132875"/>
            </a:xfrm>
            <a:custGeom>
              <a:avLst/>
              <a:gdLst/>
              <a:ahLst/>
              <a:cxnLst/>
              <a:rect l="l" t="t" r="r" b="b"/>
              <a:pathLst>
                <a:path w="1226" h="5315" extrusionOk="0">
                  <a:moveTo>
                    <a:pt x="1225" y="0"/>
                  </a:moveTo>
                  <a:cubicBezTo>
                    <a:pt x="1225" y="637"/>
                    <a:pt x="809" y="1249"/>
                    <a:pt x="1" y="1715"/>
                  </a:cubicBezTo>
                  <a:lnTo>
                    <a:pt x="1" y="5314"/>
                  </a:lnTo>
                  <a:cubicBezTo>
                    <a:pt x="809" y="4849"/>
                    <a:pt x="1225" y="4212"/>
                    <a:pt x="1225" y="3600"/>
                  </a:cubicBezTo>
                  <a:lnTo>
                    <a:pt x="1225"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81"/>
            <p:cNvSpPr/>
            <p:nvPr/>
          </p:nvSpPr>
          <p:spPr>
            <a:xfrm>
              <a:off x="6061950" y="4050950"/>
              <a:ext cx="25125" cy="104700"/>
            </a:xfrm>
            <a:custGeom>
              <a:avLst/>
              <a:gdLst/>
              <a:ahLst/>
              <a:cxnLst/>
              <a:rect l="l" t="t" r="r" b="b"/>
              <a:pathLst>
                <a:path w="1005" h="4188" extrusionOk="0">
                  <a:moveTo>
                    <a:pt x="1005" y="1"/>
                  </a:moveTo>
                  <a:lnTo>
                    <a:pt x="25" y="588"/>
                  </a:lnTo>
                  <a:lnTo>
                    <a:pt x="1" y="4188"/>
                  </a:lnTo>
                  <a:lnTo>
                    <a:pt x="1005" y="3600"/>
                  </a:lnTo>
                  <a:lnTo>
                    <a:pt x="1005"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81"/>
            <p:cNvSpPr/>
            <p:nvPr/>
          </p:nvSpPr>
          <p:spPr>
            <a:xfrm>
              <a:off x="5684225" y="3948725"/>
              <a:ext cx="471425" cy="233250"/>
            </a:xfrm>
            <a:custGeom>
              <a:avLst/>
              <a:gdLst/>
              <a:ahLst/>
              <a:cxnLst/>
              <a:rect l="l" t="t" r="r" b="b"/>
              <a:pathLst>
                <a:path w="18857" h="9330" extrusionOk="0">
                  <a:moveTo>
                    <a:pt x="25" y="0"/>
                  </a:moveTo>
                  <a:lnTo>
                    <a:pt x="1" y="735"/>
                  </a:lnTo>
                  <a:cubicBezTo>
                    <a:pt x="1" y="1078"/>
                    <a:pt x="221" y="1396"/>
                    <a:pt x="662" y="1641"/>
                  </a:cubicBezTo>
                  <a:lnTo>
                    <a:pt x="13347" y="8963"/>
                  </a:lnTo>
                  <a:cubicBezTo>
                    <a:pt x="13775" y="9208"/>
                    <a:pt x="14339" y="9330"/>
                    <a:pt x="14899" y="9330"/>
                  </a:cubicBezTo>
                  <a:cubicBezTo>
                    <a:pt x="15459" y="9330"/>
                    <a:pt x="16016" y="9208"/>
                    <a:pt x="16432" y="8963"/>
                  </a:cubicBezTo>
                  <a:lnTo>
                    <a:pt x="18857" y="7567"/>
                  </a:lnTo>
                  <a:lnTo>
                    <a:pt x="18857" y="6832"/>
                  </a:lnTo>
                  <a:lnTo>
                    <a:pt x="16457" y="8228"/>
                  </a:lnTo>
                  <a:cubicBezTo>
                    <a:pt x="16028" y="8473"/>
                    <a:pt x="15465" y="8595"/>
                    <a:pt x="14902" y="8595"/>
                  </a:cubicBezTo>
                  <a:cubicBezTo>
                    <a:pt x="14339" y="8595"/>
                    <a:pt x="13775" y="8473"/>
                    <a:pt x="13347" y="8228"/>
                  </a:cubicBezTo>
                  <a:lnTo>
                    <a:pt x="662" y="906"/>
                  </a:lnTo>
                  <a:cubicBezTo>
                    <a:pt x="246" y="661"/>
                    <a:pt x="25" y="318"/>
                    <a:pt x="2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81"/>
            <p:cNvSpPr/>
            <p:nvPr/>
          </p:nvSpPr>
          <p:spPr>
            <a:xfrm>
              <a:off x="5679325" y="3891175"/>
              <a:ext cx="476325" cy="272450"/>
            </a:xfrm>
            <a:custGeom>
              <a:avLst/>
              <a:gdLst/>
              <a:ahLst/>
              <a:cxnLst/>
              <a:rect l="l" t="t" r="r" b="b"/>
              <a:pathLst>
                <a:path w="19053" h="10898" extrusionOk="0">
                  <a:moveTo>
                    <a:pt x="12882" y="2841"/>
                  </a:moveTo>
                  <a:cubicBezTo>
                    <a:pt x="13200" y="2841"/>
                    <a:pt x="13518" y="2914"/>
                    <a:pt x="13763" y="3061"/>
                  </a:cubicBezTo>
                  <a:cubicBezTo>
                    <a:pt x="14253" y="3331"/>
                    <a:pt x="14253" y="3796"/>
                    <a:pt x="13763" y="4065"/>
                  </a:cubicBezTo>
                  <a:cubicBezTo>
                    <a:pt x="13518" y="4212"/>
                    <a:pt x="13200" y="4286"/>
                    <a:pt x="12882" y="4286"/>
                  </a:cubicBezTo>
                  <a:cubicBezTo>
                    <a:pt x="12563" y="4286"/>
                    <a:pt x="12245" y="4212"/>
                    <a:pt x="12000" y="4065"/>
                  </a:cubicBezTo>
                  <a:cubicBezTo>
                    <a:pt x="11535" y="3796"/>
                    <a:pt x="11510" y="3331"/>
                    <a:pt x="12000" y="3061"/>
                  </a:cubicBezTo>
                  <a:cubicBezTo>
                    <a:pt x="12245" y="2914"/>
                    <a:pt x="12563" y="2841"/>
                    <a:pt x="12882" y="2841"/>
                  </a:cubicBezTo>
                  <a:close/>
                  <a:moveTo>
                    <a:pt x="3258" y="0"/>
                  </a:moveTo>
                  <a:lnTo>
                    <a:pt x="858" y="1396"/>
                  </a:lnTo>
                  <a:cubicBezTo>
                    <a:pt x="1" y="1910"/>
                    <a:pt x="1" y="2718"/>
                    <a:pt x="858" y="3208"/>
                  </a:cubicBezTo>
                  <a:lnTo>
                    <a:pt x="13543" y="10530"/>
                  </a:lnTo>
                  <a:cubicBezTo>
                    <a:pt x="13971" y="10775"/>
                    <a:pt x="14535" y="10897"/>
                    <a:pt x="15098" y="10897"/>
                  </a:cubicBezTo>
                  <a:cubicBezTo>
                    <a:pt x="15661" y="10897"/>
                    <a:pt x="16224" y="10775"/>
                    <a:pt x="16653" y="10530"/>
                  </a:cubicBezTo>
                  <a:lnTo>
                    <a:pt x="19053" y="9134"/>
                  </a:lnTo>
                  <a:lnTo>
                    <a:pt x="15330" y="6979"/>
                  </a:lnTo>
                  <a:lnTo>
                    <a:pt x="16310" y="6392"/>
                  </a:lnTo>
                  <a:cubicBezTo>
                    <a:pt x="17951" y="5437"/>
                    <a:pt x="17951" y="3894"/>
                    <a:pt x="16285" y="2963"/>
                  </a:cubicBezTo>
                  <a:lnTo>
                    <a:pt x="13935" y="1592"/>
                  </a:lnTo>
                  <a:cubicBezTo>
                    <a:pt x="13102" y="1114"/>
                    <a:pt x="12025" y="876"/>
                    <a:pt x="10950" y="876"/>
                  </a:cubicBezTo>
                  <a:cubicBezTo>
                    <a:pt x="9876" y="876"/>
                    <a:pt x="8804" y="1114"/>
                    <a:pt x="7984" y="1592"/>
                  </a:cubicBezTo>
                  <a:lnTo>
                    <a:pt x="6980" y="2155"/>
                  </a:lnTo>
                  <a:lnTo>
                    <a:pt x="3258"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81"/>
            <p:cNvSpPr/>
            <p:nvPr/>
          </p:nvSpPr>
          <p:spPr>
            <a:xfrm>
              <a:off x="4926950" y="4063200"/>
              <a:ext cx="986275" cy="511825"/>
            </a:xfrm>
            <a:custGeom>
              <a:avLst/>
              <a:gdLst/>
              <a:ahLst/>
              <a:cxnLst/>
              <a:rect l="l" t="t" r="r" b="b"/>
              <a:pathLst>
                <a:path w="39451" h="20473" extrusionOk="0">
                  <a:moveTo>
                    <a:pt x="25468" y="98"/>
                  </a:moveTo>
                  <a:lnTo>
                    <a:pt x="24709" y="539"/>
                  </a:lnTo>
                  <a:lnTo>
                    <a:pt x="38520" y="8522"/>
                  </a:lnTo>
                  <a:lnTo>
                    <a:pt x="39279" y="8081"/>
                  </a:lnTo>
                  <a:lnTo>
                    <a:pt x="25468" y="98"/>
                  </a:lnTo>
                  <a:close/>
                  <a:moveTo>
                    <a:pt x="17093" y="0"/>
                  </a:moveTo>
                  <a:lnTo>
                    <a:pt x="16358" y="441"/>
                  </a:lnTo>
                  <a:lnTo>
                    <a:pt x="38691" y="13346"/>
                  </a:lnTo>
                  <a:lnTo>
                    <a:pt x="39450" y="12905"/>
                  </a:lnTo>
                  <a:lnTo>
                    <a:pt x="17093" y="0"/>
                  </a:lnTo>
                  <a:close/>
                  <a:moveTo>
                    <a:pt x="13003" y="2400"/>
                  </a:moveTo>
                  <a:lnTo>
                    <a:pt x="12269" y="2816"/>
                  </a:lnTo>
                  <a:lnTo>
                    <a:pt x="34602" y="15722"/>
                  </a:lnTo>
                  <a:lnTo>
                    <a:pt x="35361" y="15281"/>
                  </a:lnTo>
                  <a:lnTo>
                    <a:pt x="13003" y="2400"/>
                  </a:lnTo>
                  <a:close/>
                  <a:moveTo>
                    <a:pt x="8914" y="4775"/>
                  </a:moveTo>
                  <a:lnTo>
                    <a:pt x="8179" y="5192"/>
                  </a:lnTo>
                  <a:lnTo>
                    <a:pt x="30512" y="18097"/>
                  </a:lnTo>
                  <a:lnTo>
                    <a:pt x="31271" y="17681"/>
                  </a:lnTo>
                  <a:lnTo>
                    <a:pt x="8914" y="4775"/>
                  </a:lnTo>
                  <a:close/>
                  <a:moveTo>
                    <a:pt x="735" y="9526"/>
                  </a:moveTo>
                  <a:lnTo>
                    <a:pt x="0" y="9967"/>
                  </a:lnTo>
                  <a:lnTo>
                    <a:pt x="14277" y="18219"/>
                  </a:lnTo>
                  <a:lnTo>
                    <a:pt x="15036" y="17779"/>
                  </a:lnTo>
                  <a:lnTo>
                    <a:pt x="735" y="9526"/>
                  </a:lnTo>
                  <a:close/>
                  <a:moveTo>
                    <a:pt x="4824" y="7151"/>
                  </a:moveTo>
                  <a:lnTo>
                    <a:pt x="4090" y="7592"/>
                  </a:lnTo>
                  <a:lnTo>
                    <a:pt x="26423" y="20472"/>
                  </a:lnTo>
                  <a:lnTo>
                    <a:pt x="27182" y="20056"/>
                  </a:lnTo>
                  <a:lnTo>
                    <a:pt x="4824" y="715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81"/>
            <p:cNvSpPr/>
            <p:nvPr/>
          </p:nvSpPr>
          <p:spPr>
            <a:xfrm>
              <a:off x="5463850" y="2875700"/>
              <a:ext cx="115125" cy="107125"/>
            </a:xfrm>
            <a:custGeom>
              <a:avLst/>
              <a:gdLst/>
              <a:ahLst/>
              <a:cxnLst/>
              <a:rect l="l" t="t" r="r" b="b"/>
              <a:pathLst>
                <a:path w="4605" h="4285" extrusionOk="0">
                  <a:moveTo>
                    <a:pt x="752" y="0"/>
                  </a:moveTo>
                  <a:cubicBezTo>
                    <a:pt x="683" y="0"/>
                    <a:pt x="625" y="12"/>
                    <a:pt x="588" y="43"/>
                  </a:cubicBezTo>
                  <a:cubicBezTo>
                    <a:pt x="539" y="67"/>
                    <a:pt x="514" y="116"/>
                    <a:pt x="490" y="165"/>
                  </a:cubicBezTo>
                  <a:cubicBezTo>
                    <a:pt x="417" y="337"/>
                    <a:pt x="368" y="484"/>
                    <a:pt x="319" y="655"/>
                  </a:cubicBezTo>
                  <a:cubicBezTo>
                    <a:pt x="245" y="949"/>
                    <a:pt x="196" y="1267"/>
                    <a:pt x="123" y="1610"/>
                  </a:cubicBezTo>
                  <a:cubicBezTo>
                    <a:pt x="49" y="1953"/>
                    <a:pt x="0" y="2345"/>
                    <a:pt x="196" y="2639"/>
                  </a:cubicBezTo>
                  <a:cubicBezTo>
                    <a:pt x="466" y="3030"/>
                    <a:pt x="1053" y="3104"/>
                    <a:pt x="1421" y="3373"/>
                  </a:cubicBezTo>
                  <a:cubicBezTo>
                    <a:pt x="1886" y="3741"/>
                    <a:pt x="2327" y="4279"/>
                    <a:pt x="2963" y="4279"/>
                  </a:cubicBezTo>
                  <a:cubicBezTo>
                    <a:pt x="3034" y="4283"/>
                    <a:pt x="3104" y="4285"/>
                    <a:pt x="3172" y="4285"/>
                  </a:cubicBezTo>
                  <a:cubicBezTo>
                    <a:pt x="4001" y="4285"/>
                    <a:pt x="4605" y="4007"/>
                    <a:pt x="4016" y="3373"/>
                  </a:cubicBezTo>
                  <a:cubicBezTo>
                    <a:pt x="3551" y="2859"/>
                    <a:pt x="3159" y="2296"/>
                    <a:pt x="2767" y="1757"/>
                  </a:cubicBezTo>
                  <a:cubicBezTo>
                    <a:pt x="2376" y="1194"/>
                    <a:pt x="2033" y="459"/>
                    <a:pt x="1372" y="165"/>
                  </a:cubicBezTo>
                  <a:cubicBezTo>
                    <a:pt x="1261" y="110"/>
                    <a:pt x="958" y="0"/>
                    <a:pt x="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81"/>
            <p:cNvSpPr/>
            <p:nvPr/>
          </p:nvSpPr>
          <p:spPr>
            <a:xfrm>
              <a:off x="5356100" y="2957100"/>
              <a:ext cx="118275" cy="109600"/>
            </a:xfrm>
            <a:custGeom>
              <a:avLst/>
              <a:gdLst/>
              <a:ahLst/>
              <a:cxnLst/>
              <a:rect l="l" t="t" r="r" b="b"/>
              <a:pathLst>
                <a:path w="4731" h="4384" extrusionOk="0">
                  <a:moveTo>
                    <a:pt x="777" y="1"/>
                  </a:moveTo>
                  <a:cubicBezTo>
                    <a:pt x="707" y="1"/>
                    <a:pt x="649" y="13"/>
                    <a:pt x="613" y="44"/>
                  </a:cubicBezTo>
                  <a:cubicBezTo>
                    <a:pt x="564" y="68"/>
                    <a:pt x="539" y="117"/>
                    <a:pt x="515" y="166"/>
                  </a:cubicBezTo>
                  <a:cubicBezTo>
                    <a:pt x="441" y="338"/>
                    <a:pt x="392" y="485"/>
                    <a:pt x="343" y="656"/>
                  </a:cubicBezTo>
                  <a:cubicBezTo>
                    <a:pt x="245" y="974"/>
                    <a:pt x="196" y="1293"/>
                    <a:pt x="123" y="1635"/>
                  </a:cubicBezTo>
                  <a:cubicBezTo>
                    <a:pt x="49" y="2003"/>
                    <a:pt x="0" y="2395"/>
                    <a:pt x="221" y="2713"/>
                  </a:cubicBezTo>
                  <a:cubicBezTo>
                    <a:pt x="490" y="3105"/>
                    <a:pt x="1078" y="3154"/>
                    <a:pt x="1470" y="3472"/>
                  </a:cubicBezTo>
                  <a:cubicBezTo>
                    <a:pt x="1935" y="3839"/>
                    <a:pt x="2376" y="4378"/>
                    <a:pt x="3037" y="4378"/>
                  </a:cubicBezTo>
                  <a:cubicBezTo>
                    <a:pt x="3106" y="4382"/>
                    <a:pt x="3175" y="4383"/>
                    <a:pt x="3242" y="4383"/>
                  </a:cubicBezTo>
                  <a:cubicBezTo>
                    <a:pt x="4117" y="4383"/>
                    <a:pt x="4730" y="4085"/>
                    <a:pt x="4139" y="3448"/>
                  </a:cubicBezTo>
                  <a:cubicBezTo>
                    <a:pt x="3649" y="2933"/>
                    <a:pt x="3257" y="2346"/>
                    <a:pt x="2841" y="1782"/>
                  </a:cubicBezTo>
                  <a:cubicBezTo>
                    <a:pt x="2449" y="1219"/>
                    <a:pt x="2082" y="460"/>
                    <a:pt x="1421" y="166"/>
                  </a:cubicBezTo>
                  <a:cubicBezTo>
                    <a:pt x="1292" y="111"/>
                    <a:pt x="984"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81"/>
            <p:cNvSpPr/>
            <p:nvPr/>
          </p:nvSpPr>
          <p:spPr>
            <a:xfrm>
              <a:off x="5176100" y="2661875"/>
              <a:ext cx="246150" cy="324225"/>
            </a:xfrm>
            <a:custGeom>
              <a:avLst/>
              <a:gdLst/>
              <a:ahLst/>
              <a:cxnLst/>
              <a:rect l="l" t="t" r="r" b="b"/>
              <a:pathLst>
                <a:path w="9846" h="12969" extrusionOk="0">
                  <a:moveTo>
                    <a:pt x="1397" y="1"/>
                  </a:moveTo>
                  <a:lnTo>
                    <a:pt x="1397" y="1"/>
                  </a:lnTo>
                  <a:cubicBezTo>
                    <a:pt x="1" y="3894"/>
                    <a:pt x="1519" y="4433"/>
                    <a:pt x="6319" y="6661"/>
                  </a:cubicBezTo>
                  <a:cubicBezTo>
                    <a:pt x="6319" y="6661"/>
                    <a:pt x="6539" y="8424"/>
                    <a:pt x="7372" y="12685"/>
                  </a:cubicBezTo>
                  <a:cubicBezTo>
                    <a:pt x="7372" y="12685"/>
                    <a:pt x="7742" y="12968"/>
                    <a:pt x="8431" y="12968"/>
                  </a:cubicBezTo>
                  <a:cubicBezTo>
                    <a:pt x="8776" y="12968"/>
                    <a:pt x="9200" y="12898"/>
                    <a:pt x="9698" y="12685"/>
                  </a:cubicBezTo>
                  <a:cubicBezTo>
                    <a:pt x="9698" y="12685"/>
                    <a:pt x="9845" y="6221"/>
                    <a:pt x="8866" y="4629"/>
                  </a:cubicBezTo>
                  <a:cubicBezTo>
                    <a:pt x="7886" y="3013"/>
                    <a:pt x="1397" y="1"/>
                    <a:pt x="139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81"/>
            <p:cNvSpPr/>
            <p:nvPr/>
          </p:nvSpPr>
          <p:spPr>
            <a:xfrm>
              <a:off x="5219150" y="2647000"/>
              <a:ext cx="311450" cy="250675"/>
            </a:xfrm>
            <a:custGeom>
              <a:avLst/>
              <a:gdLst/>
              <a:ahLst/>
              <a:cxnLst/>
              <a:rect l="l" t="t" r="r" b="b"/>
              <a:pathLst>
                <a:path w="12458" h="10027" extrusionOk="0">
                  <a:moveTo>
                    <a:pt x="3513" y="1"/>
                  </a:moveTo>
                  <a:cubicBezTo>
                    <a:pt x="2689" y="1"/>
                    <a:pt x="1" y="1982"/>
                    <a:pt x="2319" y="3118"/>
                  </a:cubicBezTo>
                  <a:cubicBezTo>
                    <a:pt x="3838" y="3853"/>
                    <a:pt x="8980" y="5003"/>
                    <a:pt x="8980" y="5003"/>
                  </a:cubicBezTo>
                  <a:cubicBezTo>
                    <a:pt x="8980" y="5003"/>
                    <a:pt x="9470" y="6522"/>
                    <a:pt x="9886" y="9754"/>
                  </a:cubicBezTo>
                  <a:cubicBezTo>
                    <a:pt x="9886" y="9754"/>
                    <a:pt x="10322" y="10026"/>
                    <a:pt x="10946" y="10026"/>
                  </a:cubicBezTo>
                  <a:cubicBezTo>
                    <a:pt x="11258" y="10026"/>
                    <a:pt x="11617" y="9958"/>
                    <a:pt x="11992" y="9754"/>
                  </a:cubicBezTo>
                  <a:cubicBezTo>
                    <a:pt x="11992" y="9754"/>
                    <a:pt x="12457" y="3216"/>
                    <a:pt x="10939" y="2261"/>
                  </a:cubicBezTo>
                  <a:cubicBezTo>
                    <a:pt x="9421" y="1281"/>
                    <a:pt x="3593" y="8"/>
                    <a:pt x="3593" y="8"/>
                  </a:cubicBezTo>
                  <a:cubicBezTo>
                    <a:pt x="3569" y="3"/>
                    <a:pt x="3542" y="1"/>
                    <a:pt x="3513"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81"/>
            <p:cNvSpPr/>
            <p:nvPr/>
          </p:nvSpPr>
          <p:spPr>
            <a:xfrm>
              <a:off x="5284475" y="2386400"/>
              <a:ext cx="151850" cy="313450"/>
            </a:xfrm>
            <a:custGeom>
              <a:avLst/>
              <a:gdLst/>
              <a:ahLst/>
              <a:cxnLst/>
              <a:rect l="l" t="t" r="r" b="b"/>
              <a:pathLst>
                <a:path w="6074" h="12538" extrusionOk="0">
                  <a:moveTo>
                    <a:pt x="2180" y="906"/>
                  </a:moveTo>
                  <a:cubicBezTo>
                    <a:pt x="2914" y="1249"/>
                    <a:pt x="2865" y="6391"/>
                    <a:pt x="2890" y="7004"/>
                  </a:cubicBezTo>
                  <a:cubicBezTo>
                    <a:pt x="2939" y="7616"/>
                    <a:pt x="6073" y="11534"/>
                    <a:pt x="6073" y="11534"/>
                  </a:cubicBezTo>
                  <a:cubicBezTo>
                    <a:pt x="5657" y="12391"/>
                    <a:pt x="4506" y="12538"/>
                    <a:pt x="4506" y="12538"/>
                  </a:cubicBezTo>
                  <a:cubicBezTo>
                    <a:pt x="4335" y="12317"/>
                    <a:pt x="1861" y="9795"/>
                    <a:pt x="931" y="7983"/>
                  </a:cubicBezTo>
                  <a:cubicBezTo>
                    <a:pt x="0" y="6196"/>
                    <a:pt x="294" y="0"/>
                    <a:pt x="2180"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81"/>
            <p:cNvSpPr/>
            <p:nvPr/>
          </p:nvSpPr>
          <p:spPr>
            <a:xfrm>
              <a:off x="5166325" y="2399250"/>
              <a:ext cx="205725" cy="317150"/>
            </a:xfrm>
            <a:custGeom>
              <a:avLst/>
              <a:gdLst/>
              <a:ahLst/>
              <a:cxnLst/>
              <a:rect l="l" t="t" r="r" b="b"/>
              <a:pathLst>
                <a:path w="8229" h="12686" extrusionOk="0">
                  <a:moveTo>
                    <a:pt x="6293" y="74"/>
                  </a:moveTo>
                  <a:cubicBezTo>
                    <a:pt x="4824" y="0"/>
                    <a:pt x="2253" y="735"/>
                    <a:pt x="1127" y="2155"/>
                  </a:cubicBezTo>
                  <a:cubicBezTo>
                    <a:pt x="0" y="3576"/>
                    <a:pt x="710" y="5339"/>
                    <a:pt x="1078" y="6857"/>
                  </a:cubicBezTo>
                  <a:cubicBezTo>
                    <a:pt x="1469" y="8375"/>
                    <a:pt x="980" y="11142"/>
                    <a:pt x="980" y="11510"/>
                  </a:cubicBezTo>
                  <a:cubicBezTo>
                    <a:pt x="2718" y="12685"/>
                    <a:pt x="5779" y="11608"/>
                    <a:pt x="6245" y="9893"/>
                  </a:cubicBezTo>
                  <a:cubicBezTo>
                    <a:pt x="6465" y="8032"/>
                    <a:pt x="6098" y="8326"/>
                    <a:pt x="6073" y="7249"/>
                  </a:cubicBezTo>
                  <a:cubicBezTo>
                    <a:pt x="6147" y="4898"/>
                    <a:pt x="8228" y="784"/>
                    <a:pt x="6293" y="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81"/>
            <p:cNvSpPr/>
            <p:nvPr/>
          </p:nvSpPr>
          <p:spPr>
            <a:xfrm>
              <a:off x="5288150" y="2400475"/>
              <a:ext cx="66125" cy="319575"/>
            </a:xfrm>
            <a:custGeom>
              <a:avLst/>
              <a:gdLst/>
              <a:ahLst/>
              <a:cxnLst/>
              <a:rect l="l" t="t" r="r" b="b"/>
              <a:pathLst>
                <a:path w="2645" h="12783" extrusionOk="0">
                  <a:moveTo>
                    <a:pt x="123" y="368"/>
                  </a:moveTo>
                  <a:cubicBezTo>
                    <a:pt x="906" y="3673"/>
                    <a:pt x="343" y="6588"/>
                    <a:pt x="172" y="7983"/>
                  </a:cubicBezTo>
                  <a:cubicBezTo>
                    <a:pt x="25" y="9379"/>
                    <a:pt x="833" y="12783"/>
                    <a:pt x="833" y="12783"/>
                  </a:cubicBezTo>
                  <a:cubicBezTo>
                    <a:pt x="1959" y="12220"/>
                    <a:pt x="2131" y="11216"/>
                    <a:pt x="2082" y="10726"/>
                  </a:cubicBezTo>
                  <a:cubicBezTo>
                    <a:pt x="1739" y="7445"/>
                    <a:pt x="1714" y="6832"/>
                    <a:pt x="1714" y="6710"/>
                  </a:cubicBezTo>
                  <a:cubicBezTo>
                    <a:pt x="1935" y="4947"/>
                    <a:pt x="2645" y="3600"/>
                    <a:pt x="2571" y="1910"/>
                  </a:cubicBezTo>
                  <a:cubicBezTo>
                    <a:pt x="2522" y="221"/>
                    <a:pt x="1420" y="25"/>
                    <a:pt x="1420" y="25"/>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81"/>
            <p:cNvSpPr/>
            <p:nvPr/>
          </p:nvSpPr>
          <p:spPr>
            <a:xfrm>
              <a:off x="5234275" y="2375375"/>
              <a:ext cx="61850" cy="91225"/>
            </a:xfrm>
            <a:custGeom>
              <a:avLst/>
              <a:gdLst/>
              <a:ahLst/>
              <a:cxnLst/>
              <a:rect l="l" t="t" r="r" b="b"/>
              <a:pathLst>
                <a:path w="2474" h="3649" extrusionOk="0">
                  <a:moveTo>
                    <a:pt x="270" y="0"/>
                  </a:moveTo>
                  <a:cubicBezTo>
                    <a:pt x="270" y="0"/>
                    <a:pt x="392" y="1372"/>
                    <a:pt x="25" y="1886"/>
                  </a:cubicBezTo>
                  <a:cubicBezTo>
                    <a:pt x="0" y="2229"/>
                    <a:pt x="955" y="3649"/>
                    <a:pt x="1935" y="3404"/>
                  </a:cubicBezTo>
                  <a:cubicBezTo>
                    <a:pt x="2474" y="3257"/>
                    <a:pt x="2425" y="2621"/>
                    <a:pt x="2425" y="2621"/>
                  </a:cubicBezTo>
                  <a:cubicBezTo>
                    <a:pt x="2376" y="2106"/>
                    <a:pt x="2425" y="906"/>
                    <a:pt x="2425" y="90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81"/>
            <p:cNvSpPr/>
            <p:nvPr/>
          </p:nvSpPr>
          <p:spPr>
            <a:xfrm>
              <a:off x="5148550" y="2417000"/>
              <a:ext cx="113300" cy="336125"/>
            </a:xfrm>
            <a:custGeom>
              <a:avLst/>
              <a:gdLst/>
              <a:ahLst/>
              <a:cxnLst/>
              <a:rect l="l" t="t" r="r" b="b"/>
              <a:pathLst>
                <a:path w="4532" h="13445" extrusionOk="0">
                  <a:moveTo>
                    <a:pt x="3405" y="0"/>
                  </a:moveTo>
                  <a:cubicBezTo>
                    <a:pt x="4531" y="2400"/>
                    <a:pt x="4115" y="3894"/>
                    <a:pt x="4041" y="5878"/>
                  </a:cubicBezTo>
                  <a:cubicBezTo>
                    <a:pt x="3992" y="7861"/>
                    <a:pt x="2964" y="13444"/>
                    <a:pt x="2964" y="13444"/>
                  </a:cubicBezTo>
                  <a:cubicBezTo>
                    <a:pt x="1005" y="12955"/>
                    <a:pt x="393" y="12514"/>
                    <a:pt x="1" y="11828"/>
                  </a:cubicBezTo>
                  <a:cubicBezTo>
                    <a:pt x="858" y="7959"/>
                    <a:pt x="760" y="3037"/>
                    <a:pt x="1005" y="1445"/>
                  </a:cubicBezTo>
                  <a:cubicBezTo>
                    <a:pt x="1201" y="196"/>
                    <a:pt x="3405" y="0"/>
                    <a:pt x="3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81"/>
            <p:cNvSpPr/>
            <p:nvPr/>
          </p:nvSpPr>
          <p:spPr>
            <a:xfrm>
              <a:off x="5160800" y="2448825"/>
              <a:ext cx="78400" cy="270000"/>
            </a:xfrm>
            <a:custGeom>
              <a:avLst/>
              <a:gdLst/>
              <a:ahLst/>
              <a:cxnLst/>
              <a:rect l="l" t="t" r="r" b="b"/>
              <a:pathLst>
                <a:path w="3136" h="10800" extrusionOk="0">
                  <a:moveTo>
                    <a:pt x="2719" y="10800"/>
                  </a:moveTo>
                  <a:cubicBezTo>
                    <a:pt x="2841" y="10090"/>
                    <a:pt x="2988" y="9208"/>
                    <a:pt x="3135" y="8302"/>
                  </a:cubicBezTo>
                  <a:cubicBezTo>
                    <a:pt x="2498" y="7494"/>
                    <a:pt x="1935" y="6686"/>
                    <a:pt x="1911" y="6417"/>
                  </a:cubicBezTo>
                  <a:cubicBezTo>
                    <a:pt x="1862" y="5804"/>
                    <a:pt x="2621" y="638"/>
                    <a:pt x="1886" y="295"/>
                  </a:cubicBezTo>
                  <a:cubicBezTo>
                    <a:pt x="1299" y="1"/>
                    <a:pt x="809" y="417"/>
                    <a:pt x="417" y="1176"/>
                  </a:cubicBezTo>
                  <a:cubicBezTo>
                    <a:pt x="319" y="2670"/>
                    <a:pt x="270" y="5094"/>
                    <a:pt x="1" y="7543"/>
                  </a:cubicBezTo>
                  <a:cubicBezTo>
                    <a:pt x="711" y="8865"/>
                    <a:pt x="2033" y="10139"/>
                    <a:pt x="2719" y="1080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81"/>
            <p:cNvSpPr/>
            <p:nvPr/>
          </p:nvSpPr>
          <p:spPr>
            <a:xfrm>
              <a:off x="5233650" y="2409050"/>
              <a:ext cx="49000" cy="69200"/>
            </a:xfrm>
            <a:custGeom>
              <a:avLst/>
              <a:gdLst/>
              <a:ahLst/>
              <a:cxnLst/>
              <a:rect l="l" t="t" r="r" b="b"/>
              <a:pathLst>
                <a:path w="1960" h="2768" extrusionOk="0">
                  <a:moveTo>
                    <a:pt x="246" y="0"/>
                  </a:moveTo>
                  <a:cubicBezTo>
                    <a:pt x="246" y="49"/>
                    <a:pt x="1" y="318"/>
                    <a:pt x="1" y="318"/>
                  </a:cubicBezTo>
                  <a:cubicBezTo>
                    <a:pt x="1" y="318"/>
                    <a:pt x="491" y="1396"/>
                    <a:pt x="662" y="1886"/>
                  </a:cubicBezTo>
                  <a:cubicBezTo>
                    <a:pt x="833" y="2351"/>
                    <a:pt x="1299" y="2767"/>
                    <a:pt x="1299" y="2767"/>
                  </a:cubicBezTo>
                  <a:lnTo>
                    <a:pt x="1960" y="2057"/>
                  </a:lnTo>
                  <a:cubicBezTo>
                    <a:pt x="1078" y="1592"/>
                    <a:pt x="246" y="0"/>
                    <a:pt x="246" y="0"/>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81"/>
            <p:cNvSpPr/>
            <p:nvPr/>
          </p:nvSpPr>
          <p:spPr>
            <a:xfrm>
              <a:off x="5282625" y="2415775"/>
              <a:ext cx="22675" cy="56950"/>
            </a:xfrm>
            <a:custGeom>
              <a:avLst/>
              <a:gdLst/>
              <a:ahLst/>
              <a:cxnLst/>
              <a:rect l="l" t="t" r="r" b="b"/>
              <a:pathLst>
                <a:path w="907" h="2278" extrusionOk="0">
                  <a:moveTo>
                    <a:pt x="417" y="74"/>
                  </a:moveTo>
                  <a:cubicBezTo>
                    <a:pt x="344" y="1"/>
                    <a:pt x="197" y="1445"/>
                    <a:pt x="1" y="1788"/>
                  </a:cubicBezTo>
                  <a:cubicBezTo>
                    <a:pt x="393" y="2180"/>
                    <a:pt x="637" y="2278"/>
                    <a:pt x="637" y="2278"/>
                  </a:cubicBezTo>
                  <a:cubicBezTo>
                    <a:pt x="637" y="2278"/>
                    <a:pt x="907" y="686"/>
                    <a:pt x="417" y="74"/>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81"/>
            <p:cNvSpPr/>
            <p:nvPr/>
          </p:nvSpPr>
          <p:spPr>
            <a:xfrm>
              <a:off x="5235500" y="2279875"/>
              <a:ext cx="102875" cy="152450"/>
            </a:xfrm>
            <a:custGeom>
              <a:avLst/>
              <a:gdLst/>
              <a:ahLst/>
              <a:cxnLst/>
              <a:rect l="l" t="t" r="r" b="b"/>
              <a:pathLst>
                <a:path w="4115" h="6098" extrusionOk="0">
                  <a:moveTo>
                    <a:pt x="4114" y="2082"/>
                  </a:moveTo>
                  <a:cubicBezTo>
                    <a:pt x="4114" y="2082"/>
                    <a:pt x="4041" y="2963"/>
                    <a:pt x="3918" y="3624"/>
                  </a:cubicBezTo>
                  <a:cubicBezTo>
                    <a:pt x="3698" y="4677"/>
                    <a:pt x="3331" y="5534"/>
                    <a:pt x="2645" y="5804"/>
                  </a:cubicBezTo>
                  <a:cubicBezTo>
                    <a:pt x="1984" y="6098"/>
                    <a:pt x="980" y="5583"/>
                    <a:pt x="539" y="4996"/>
                  </a:cubicBezTo>
                  <a:cubicBezTo>
                    <a:pt x="98" y="4408"/>
                    <a:pt x="0" y="3257"/>
                    <a:pt x="221" y="2204"/>
                  </a:cubicBezTo>
                  <a:cubicBezTo>
                    <a:pt x="441" y="1176"/>
                    <a:pt x="1151" y="0"/>
                    <a:pt x="2620" y="392"/>
                  </a:cubicBezTo>
                  <a:cubicBezTo>
                    <a:pt x="4114" y="808"/>
                    <a:pt x="4114" y="2082"/>
                    <a:pt x="4114" y="208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81"/>
            <p:cNvSpPr/>
            <p:nvPr/>
          </p:nvSpPr>
          <p:spPr>
            <a:xfrm>
              <a:off x="5229975" y="2287825"/>
              <a:ext cx="110825" cy="114500"/>
            </a:xfrm>
            <a:custGeom>
              <a:avLst/>
              <a:gdLst/>
              <a:ahLst/>
              <a:cxnLst/>
              <a:rect l="l" t="t" r="r" b="b"/>
              <a:pathLst>
                <a:path w="4433" h="4580" extrusionOk="0">
                  <a:moveTo>
                    <a:pt x="1392" y="1"/>
                  </a:moveTo>
                  <a:cubicBezTo>
                    <a:pt x="1316" y="1"/>
                    <a:pt x="242" y="23"/>
                    <a:pt x="148" y="1298"/>
                  </a:cubicBezTo>
                  <a:cubicBezTo>
                    <a:pt x="50" y="2621"/>
                    <a:pt x="1" y="3772"/>
                    <a:pt x="760" y="4580"/>
                  </a:cubicBezTo>
                  <a:cubicBezTo>
                    <a:pt x="882" y="4286"/>
                    <a:pt x="1078" y="3404"/>
                    <a:pt x="1274" y="3355"/>
                  </a:cubicBezTo>
                  <a:cubicBezTo>
                    <a:pt x="1495" y="3306"/>
                    <a:pt x="1666" y="3062"/>
                    <a:pt x="1813" y="2523"/>
                  </a:cubicBezTo>
                  <a:cubicBezTo>
                    <a:pt x="2094" y="2638"/>
                    <a:pt x="2800" y="2759"/>
                    <a:pt x="3405" y="2759"/>
                  </a:cubicBezTo>
                  <a:cubicBezTo>
                    <a:pt x="3961" y="2759"/>
                    <a:pt x="4432" y="2656"/>
                    <a:pt x="4409" y="2351"/>
                  </a:cubicBezTo>
                  <a:cubicBezTo>
                    <a:pt x="4286" y="564"/>
                    <a:pt x="2180" y="99"/>
                    <a:pt x="1397" y="1"/>
                  </a:cubicBezTo>
                  <a:cubicBezTo>
                    <a:pt x="1397" y="1"/>
                    <a:pt x="1395" y="1"/>
                    <a:pt x="1392"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81"/>
            <p:cNvSpPr/>
            <p:nvPr/>
          </p:nvSpPr>
          <p:spPr>
            <a:xfrm>
              <a:off x="5248950" y="2285000"/>
              <a:ext cx="112625" cy="65300"/>
            </a:xfrm>
            <a:custGeom>
              <a:avLst/>
              <a:gdLst/>
              <a:ahLst/>
              <a:cxnLst/>
              <a:rect l="l" t="t" r="r" b="b"/>
              <a:pathLst>
                <a:path w="4505" h="2612" extrusionOk="0">
                  <a:moveTo>
                    <a:pt x="1695" y="0"/>
                  </a:moveTo>
                  <a:cubicBezTo>
                    <a:pt x="968" y="0"/>
                    <a:pt x="281" y="312"/>
                    <a:pt x="1" y="799"/>
                  </a:cubicBezTo>
                  <a:lnTo>
                    <a:pt x="3356" y="2611"/>
                  </a:lnTo>
                  <a:cubicBezTo>
                    <a:pt x="3356" y="2611"/>
                    <a:pt x="3357" y="2611"/>
                    <a:pt x="3359" y="2611"/>
                  </a:cubicBezTo>
                  <a:cubicBezTo>
                    <a:pt x="3426" y="2611"/>
                    <a:pt x="4504" y="2588"/>
                    <a:pt x="3650" y="1093"/>
                  </a:cubicBezTo>
                  <a:cubicBezTo>
                    <a:pt x="3207" y="318"/>
                    <a:pt x="2430" y="0"/>
                    <a:pt x="1695" y="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81"/>
            <p:cNvSpPr/>
            <p:nvPr/>
          </p:nvSpPr>
          <p:spPr>
            <a:xfrm>
              <a:off x="5246525" y="2353300"/>
              <a:ext cx="20350" cy="28575"/>
            </a:xfrm>
            <a:custGeom>
              <a:avLst/>
              <a:gdLst/>
              <a:ahLst/>
              <a:cxnLst/>
              <a:rect l="l" t="t" r="r" b="b"/>
              <a:pathLst>
                <a:path w="814" h="1143" extrusionOk="0">
                  <a:moveTo>
                    <a:pt x="589" y="0"/>
                  </a:moveTo>
                  <a:cubicBezTo>
                    <a:pt x="541" y="0"/>
                    <a:pt x="484" y="17"/>
                    <a:pt x="416" y="51"/>
                  </a:cubicBezTo>
                  <a:cubicBezTo>
                    <a:pt x="73" y="198"/>
                    <a:pt x="0" y="1006"/>
                    <a:pt x="416" y="1128"/>
                  </a:cubicBezTo>
                  <a:cubicBezTo>
                    <a:pt x="458" y="1138"/>
                    <a:pt x="494" y="1142"/>
                    <a:pt x="526" y="1142"/>
                  </a:cubicBezTo>
                  <a:cubicBezTo>
                    <a:pt x="814" y="1142"/>
                    <a:pt x="735" y="785"/>
                    <a:pt x="735" y="785"/>
                  </a:cubicBezTo>
                  <a:cubicBezTo>
                    <a:pt x="813" y="275"/>
                    <a:pt x="781" y="0"/>
                    <a:pt x="589" y="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81"/>
            <p:cNvSpPr/>
            <p:nvPr/>
          </p:nvSpPr>
          <p:spPr>
            <a:xfrm>
              <a:off x="5210400" y="2644725"/>
              <a:ext cx="263275" cy="152475"/>
            </a:xfrm>
            <a:custGeom>
              <a:avLst/>
              <a:gdLst/>
              <a:ahLst/>
              <a:cxnLst/>
              <a:rect l="l" t="t" r="r" b="b"/>
              <a:pathLst>
                <a:path w="10531" h="6099" extrusionOk="0">
                  <a:moveTo>
                    <a:pt x="10310" y="2107"/>
                  </a:moveTo>
                  <a:lnTo>
                    <a:pt x="6661" y="1"/>
                  </a:lnTo>
                  <a:lnTo>
                    <a:pt x="490" y="3576"/>
                  </a:lnTo>
                  <a:lnTo>
                    <a:pt x="0" y="3625"/>
                  </a:lnTo>
                  <a:lnTo>
                    <a:pt x="0" y="3772"/>
                  </a:lnTo>
                  <a:cubicBezTo>
                    <a:pt x="0" y="3821"/>
                    <a:pt x="25" y="3846"/>
                    <a:pt x="74" y="3870"/>
                  </a:cubicBezTo>
                  <a:lnTo>
                    <a:pt x="3796" y="6025"/>
                  </a:lnTo>
                  <a:cubicBezTo>
                    <a:pt x="3918" y="6098"/>
                    <a:pt x="4114" y="6098"/>
                    <a:pt x="4237" y="6000"/>
                  </a:cubicBezTo>
                  <a:lnTo>
                    <a:pt x="10408" y="2450"/>
                  </a:lnTo>
                  <a:cubicBezTo>
                    <a:pt x="10506" y="2401"/>
                    <a:pt x="10530" y="2327"/>
                    <a:pt x="10530" y="2278"/>
                  </a:cubicBezTo>
                  <a:lnTo>
                    <a:pt x="10530" y="2082"/>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81"/>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81"/>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81"/>
            <p:cNvSpPr/>
            <p:nvPr/>
          </p:nvSpPr>
          <p:spPr>
            <a:xfrm>
              <a:off x="5266725" y="2673500"/>
              <a:ext cx="195300" cy="112675"/>
            </a:xfrm>
            <a:custGeom>
              <a:avLst/>
              <a:gdLst/>
              <a:ahLst/>
              <a:cxnLst/>
              <a:rect l="l" t="t" r="r" b="b"/>
              <a:pathLst>
                <a:path w="7812" h="4507" extrusionOk="0">
                  <a:moveTo>
                    <a:pt x="7812" y="1029"/>
                  </a:moveTo>
                  <a:lnTo>
                    <a:pt x="1812" y="4507"/>
                  </a:lnTo>
                  <a:lnTo>
                    <a:pt x="0" y="3478"/>
                  </a:lnTo>
                  <a:lnTo>
                    <a:pt x="6024" y="1"/>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81"/>
            <p:cNvSpPr/>
            <p:nvPr/>
          </p:nvSpPr>
          <p:spPr>
            <a:xfrm>
              <a:off x="5293050" y="2681475"/>
              <a:ext cx="64300" cy="36750"/>
            </a:xfrm>
            <a:custGeom>
              <a:avLst/>
              <a:gdLst/>
              <a:ahLst/>
              <a:cxnLst/>
              <a:rect l="l" t="t" r="r" b="b"/>
              <a:pathLst>
                <a:path w="2572" h="1470" extrusionOk="0">
                  <a:moveTo>
                    <a:pt x="2473" y="588"/>
                  </a:moveTo>
                  <a:lnTo>
                    <a:pt x="1053" y="1421"/>
                  </a:lnTo>
                  <a:cubicBezTo>
                    <a:pt x="955" y="1470"/>
                    <a:pt x="833" y="1470"/>
                    <a:pt x="759" y="1421"/>
                  </a:cubicBezTo>
                  <a:lnTo>
                    <a:pt x="74" y="1029"/>
                  </a:lnTo>
                  <a:cubicBezTo>
                    <a:pt x="0" y="980"/>
                    <a:pt x="25" y="906"/>
                    <a:pt x="98" y="857"/>
                  </a:cubicBezTo>
                  <a:lnTo>
                    <a:pt x="1543" y="49"/>
                  </a:lnTo>
                  <a:cubicBezTo>
                    <a:pt x="1616" y="0"/>
                    <a:pt x="1739" y="0"/>
                    <a:pt x="1812" y="25"/>
                  </a:cubicBezTo>
                  <a:lnTo>
                    <a:pt x="2498" y="417"/>
                  </a:lnTo>
                  <a:cubicBezTo>
                    <a:pt x="2571" y="466"/>
                    <a:pt x="2547" y="539"/>
                    <a:pt x="2473" y="588"/>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81"/>
            <p:cNvSpPr/>
            <p:nvPr/>
          </p:nvSpPr>
          <p:spPr>
            <a:xfrm>
              <a:off x="5316300" y="2579850"/>
              <a:ext cx="211850" cy="210000"/>
            </a:xfrm>
            <a:custGeom>
              <a:avLst/>
              <a:gdLst/>
              <a:ahLst/>
              <a:cxnLst/>
              <a:rect l="l" t="t" r="r" b="b"/>
              <a:pathLst>
                <a:path w="8474" h="8400" extrusionOk="0">
                  <a:moveTo>
                    <a:pt x="6172" y="4824"/>
                  </a:moveTo>
                  <a:lnTo>
                    <a:pt x="1" y="8400"/>
                  </a:lnTo>
                  <a:lnTo>
                    <a:pt x="2180" y="3820"/>
                  </a:lnTo>
                  <a:cubicBezTo>
                    <a:pt x="2254" y="3673"/>
                    <a:pt x="2400" y="3502"/>
                    <a:pt x="2523" y="3429"/>
                  </a:cubicBezTo>
                  <a:lnTo>
                    <a:pt x="8327" y="74"/>
                  </a:lnTo>
                  <a:cubicBezTo>
                    <a:pt x="8449" y="0"/>
                    <a:pt x="8473" y="74"/>
                    <a:pt x="8400" y="22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81"/>
            <p:cNvSpPr/>
            <p:nvPr/>
          </p:nvSpPr>
          <p:spPr>
            <a:xfrm>
              <a:off x="5242225" y="2684525"/>
              <a:ext cx="88175" cy="62475"/>
            </a:xfrm>
            <a:custGeom>
              <a:avLst/>
              <a:gdLst/>
              <a:ahLst/>
              <a:cxnLst/>
              <a:rect l="l" t="t" r="r" b="b"/>
              <a:pathLst>
                <a:path w="3527" h="2499" extrusionOk="0">
                  <a:moveTo>
                    <a:pt x="1078" y="1"/>
                  </a:moveTo>
                  <a:cubicBezTo>
                    <a:pt x="1078" y="1"/>
                    <a:pt x="1543" y="197"/>
                    <a:pt x="1935" y="319"/>
                  </a:cubicBezTo>
                  <a:cubicBezTo>
                    <a:pt x="2302" y="441"/>
                    <a:pt x="2743" y="711"/>
                    <a:pt x="2939" y="809"/>
                  </a:cubicBezTo>
                  <a:cubicBezTo>
                    <a:pt x="3135" y="931"/>
                    <a:pt x="2964" y="1029"/>
                    <a:pt x="2694" y="1029"/>
                  </a:cubicBezTo>
                  <a:cubicBezTo>
                    <a:pt x="2425" y="1029"/>
                    <a:pt x="2058" y="882"/>
                    <a:pt x="2058" y="882"/>
                  </a:cubicBezTo>
                  <a:cubicBezTo>
                    <a:pt x="2058" y="882"/>
                    <a:pt x="2670" y="1152"/>
                    <a:pt x="2866" y="1250"/>
                  </a:cubicBezTo>
                  <a:cubicBezTo>
                    <a:pt x="3062" y="1348"/>
                    <a:pt x="3527" y="1690"/>
                    <a:pt x="3527" y="1813"/>
                  </a:cubicBezTo>
                  <a:cubicBezTo>
                    <a:pt x="3502" y="1935"/>
                    <a:pt x="3111" y="1764"/>
                    <a:pt x="3111" y="1764"/>
                  </a:cubicBezTo>
                  <a:cubicBezTo>
                    <a:pt x="3111" y="1764"/>
                    <a:pt x="3306" y="1886"/>
                    <a:pt x="3355" y="2009"/>
                  </a:cubicBezTo>
                  <a:cubicBezTo>
                    <a:pt x="3429" y="2131"/>
                    <a:pt x="3233" y="2205"/>
                    <a:pt x="3037" y="2131"/>
                  </a:cubicBezTo>
                  <a:cubicBezTo>
                    <a:pt x="2841" y="2033"/>
                    <a:pt x="2229" y="1837"/>
                    <a:pt x="2229" y="1837"/>
                  </a:cubicBezTo>
                  <a:cubicBezTo>
                    <a:pt x="2229" y="1837"/>
                    <a:pt x="2866" y="2131"/>
                    <a:pt x="2939" y="2254"/>
                  </a:cubicBezTo>
                  <a:cubicBezTo>
                    <a:pt x="3013" y="2376"/>
                    <a:pt x="2792" y="2449"/>
                    <a:pt x="2547" y="2352"/>
                  </a:cubicBezTo>
                  <a:cubicBezTo>
                    <a:pt x="2302" y="2229"/>
                    <a:pt x="1862" y="2058"/>
                    <a:pt x="1862" y="2058"/>
                  </a:cubicBezTo>
                  <a:cubicBezTo>
                    <a:pt x="1862" y="2058"/>
                    <a:pt x="2302" y="2278"/>
                    <a:pt x="2351" y="2400"/>
                  </a:cubicBezTo>
                  <a:cubicBezTo>
                    <a:pt x="2400" y="2498"/>
                    <a:pt x="2156" y="2498"/>
                    <a:pt x="1911" y="2400"/>
                  </a:cubicBezTo>
                  <a:cubicBezTo>
                    <a:pt x="1666" y="2278"/>
                    <a:pt x="662" y="1715"/>
                    <a:pt x="441" y="1494"/>
                  </a:cubicBezTo>
                  <a:cubicBezTo>
                    <a:pt x="196" y="1274"/>
                    <a:pt x="1" y="784"/>
                    <a:pt x="1" y="784"/>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81"/>
            <p:cNvSpPr/>
            <p:nvPr/>
          </p:nvSpPr>
          <p:spPr>
            <a:xfrm>
              <a:off x="5129575" y="2410275"/>
              <a:ext cx="143275" cy="295700"/>
            </a:xfrm>
            <a:custGeom>
              <a:avLst/>
              <a:gdLst/>
              <a:ahLst/>
              <a:cxnLst/>
              <a:rect l="l" t="t" r="r" b="b"/>
              <a:pathLst>
                <a:path w="5731" h="11828" extrusionOk="0">
                  <a:moveTo>
                    <a:pt x="2915" y="906"/>
                  </a:moveTo>
                  <a:cubicBezTo>
                    <a:pt x="3650" y="1249"/>
                    <a:pt x="2866" y="6416"/>
                    <a:pt x="2915" y="7028"/>
                  </a:cubicBezTo>
                  <a:cubicBezTo>
                    <a:pt x="2964" y="7640"/>
                    <a:pt x="5731" y="10824"/>
                    <a:pt x="5731" y="10824"/>
                  </a:cubicBezTo>
                  <a:cubicBezTo>
                    <a:pt x="5315" y="11681"/>
                    <a:pt x="4164" y="11828"/>
                    <a:pt x="4164" y="11828"/>
                  </a:cubicBezTo>
                  <a:cubicBezTo>
                    <a:pt x="4017" y="11607"/>
                    <a:pt x="1886" y="9820"/>
                    <a:pt x="931" y="8032"/>
                  </a:cubicBezTo>
                  <a:cubicBezTo>
                    <a:pt x="1" y="6245"/>
                    <a:pt x="1029" y="0"/>
                    <a:pt x="2915"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81"/>
            <p:cNvSpPr/>
            <p:nvPr/>
          </p:nvSpPr>
          <p:spPr>
            <a:xfrm>
              <a:off x="3847025" y="2674725"/>
              <a:ext cx="268775" cy="122475"/>
            </a:xfrm>
            <a:custGeom>
              <a:avLst/>
              <a:gdLst/>
              <a:ahLst/>
              <a:cxnLst/>
              <a:rect l="l" t="t" r="r" b="b"/>
              <a:pathLst>
                <a:path w="10751" h="4899" extrusionOk="0">
                  <a:moveTo>
                    <a:pt x="9600" y="99"/>
                  </a:moveTo>
                  <a:cubicBezTo>
                    <a:pt x="9600" y="99"/>
                    <a:pt x="7004" y="1935"/>
                    <a:pt x="5927" y="2548"/>
                  </a:cubicBezTo>
                  <a:cubicBezTo>
                    <a:pt x="4825" y="3160"/>
                    <a:pt x="833" y="809"/>
                    <a:pt x="833" y="809"/>
                  </a:cubicBezTo>
                  <a:cubicBezTo>
                    <a:pt x="833" y="809"/>
                    <a:pt x="1" y="1078"/>
                    <a:pt x="270" y="1984"/>
                  </a:cubicBezTo>
                  <a:cubicBezTo>
                    <a:pt x="3037" y="3870"/>
                    <a:pt x="5119" y="4898"/>
                    <a:pt x="5927" y="4727"/>
                  </a:cubicBezTo>
                  <a:cubicBezTo>
                    <a:pt x="6759" y="4531"/>
                    <a:pt x="9061" y="3576"/>
                    <a:pt x="9918" y="3135"/>
                  </a:cubicBezTo>
                  <a:cubicBezTo>
                    <a:pt x="10751" y="2670"/>
                    <a:pt x="10751" y="1"/>
                    <a:pt x="9600" y="9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81"/>
            <p:cNvSpPr/>
            <p:nvPr/>
          </p:nvSpPr>
          <p:spPr>
            <a:xfrm>
              <a:off x="4087625" y="3384275"/>
              <a:ext cx="11650" cy="37975"/>
            </a:xfrm>
            <a:custGeom>
              <a:avLst/>
              <a:gdLst/>
              <a:ahLst/>
              <a:cxnLst/>
              <a:rect l="l" t="t" r="r" b="b"/>
              <a:pathLst>
                <a:path w="466" h="1519" extrusionOk="0">
                  <a:moveTo>
                    <a:pt x="466" y="25"/>
                  </a:moveTo>
                  <a:cubicBezTo>
                    <a:pt x="392" y="784"/>
                    <a:pt x="343" y="1519"/>
                    <a:pt x="343" y="1519"/>
                  </a:cubicBezTo>
                  <a:lnTo>
                    <a:pt x="172" y="1519"/>
                  </a:lnTo>
                  <a:cubicBezTo>
                    <a:pt x="172" y="1519"/>
                    <a:pt x="172" y="392"/>
                    <a:pt x="0" y="637"/>
                  </a:cubicBezTo>
                  <a:cubicBezTo>
                    <a:pt x="25" y="0"/>
                    <a:pt x="466" y="25"/>
                    <a:pt x="466" y="25"/>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81"/>
            <p:cNvSpPr/>
            <p:nvPr/>
          </p:nvSpPr>
          <p:spPr>
            <a:xfrm>
              <a:off x="4033750" y="3102050"/>
              <a:ext cx="78375" cy="325700"/>
            </a:xfrm>
            <a:custGeom>
              <a:avLst/>
              <a:gdLst/>
              <a:ahLst/>
              <a:cxnLst/>
              <a:rect l="l" t="t" r="r" b="b"/>
              <a:pathLst>
                <a:path w="3135" h="13028" extrusionOk="0">
                  <a:moveTo>
                    <a:pt x="294" y="12587"/>
                  </a:moveTo>
                  <a:cubicBezTo>
                    <a:pt x="221" y="12587"/>
                    <a:pt x="98" y="12514"/>
                    <a:pt x="0" y="12367"/>
                  </a:cubicBezTo>
                  <a:cubicBezTo>
                    <a:pt x="172" y="12171"/>
                    <a:pt x="343" y="11975"/>
                    <a:pt x="466" y="11828"/>
                  </a:cubicBezTo>
                  <a:cubicBezTo>
                    <a:pt x="808" y="11314"/>
                    <a:pt x="1396" y="10212"/>
                    <a:pt x="1421" y="9698"/>
                  </a:cubicBezTo>
                  <a:cubicBezTo>
                    <a:pt x="1470" y="9208"/>
                    <a:pt x="1151" y="3967"/>
                    <a:pt x="1078" y="3331"/>
                  </a:cubicBezTo>
                  <a:cubicBezTo>
                    <a:pt x="980" y="2694"/>
                    <a:pt x="735" y="270"/>
                    <a:pt x="759" y="147"/>
                  </a:cubicBezTo>
                  <a:cubicBezTo>
                    <a:pt x="784" y="0"/>
                    <a:pt x="3012" y="1004"/>
                    <a:pt x="3012" y="1004"/>
                  </a:cubicBezTo>
                  <a:cubicBezTo>
                    <a:pt x="2988" y="1200"/>
                    <a:pt x="2694" y="2449"/>
                    <a:pt x="2816" y="3257"/>
                  </a:cubicBezTo>
                  <a:cubicBezTo>
                    <a:pt x="2939" y="4065"/>
                    <a:pt x="3135" y="4580"/>
                    <a:pt x="3012" y="5902"/>
                  </a:cubicBezTo>
                  <a:cubicBezTo>
                    <a:pt x="2914" y="7224"/>
                    <a:pt x="2253" y="9330"/>
                    <a:pt x="2498" y="10334"/>
                  </a:cubicBezTo>
                  <a:cubicBezTo>
                    <a:pt x="2498" y="10359"/>
                    <a:pt x="2498" y="10383"/>
                    <a:pt x="2498" y="10383"/>
                  </a:cubicBezTo>
                  <a:cubicBezTo>
                    <a:pt x="1837" y="11289"/>
                    <a:pt x="1617" y="13028"/>
                    <a:pt x="294" y="12587"/>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81"/>
            <p:cNvSpPr/>
            <p:nvPr/>
          </p:nvSpPr>
          <p:spPr>
            <a:xfrm>
              <a:off x="4014775" y="3361625"/>
              <a:ext cx="86950" cy="79000"/>
            </a:xfrm>
            <a:custGeom>
              <a:avLst/>
              <a:gdLst/>
              <a:ahLst/>
              <a:cxnLst/>
              <a:rect l="l" t="t" r="r" b="b"/>
              <a:pathLst>
                <a:path w="3478" h="3160" extrusionOk="0">
                  <a:moveTo>
                    <a:pt x="759" y="1984"/>
                  </a:moveTo>
                  <a:cubicBezTo>
                    <a:pt x="857" y="2131"/>
                    <a:pt x="980" y="2204"/>
                    <a:pt x="1053" y="2204"/>
                  </a:cubicBezTo>
                  <a:cubicBezTo>
                    <a:pt x="2376" y="2645"/>
                    <a:pt x="2596" y="906"/>
                    <a:pt x="3257" y="0"/>
                  </a:cubicBezTo>
                  <a:cubicBezTo>
                    <a:pt x="3478" y="955"/>
                    <a:pt x="3380" y="1078"/>
                    <a:pt x="3208" y="1200"/>
                  </a:cubicBezTo>
                  <a:cubicBezTo>
                    <a:pt x="3037" y="1347"/>
                    <a:pt x="2425" y="2106"/>
                    <a:pt x="2302" y="2620"/>
                  </a:cubicBezTo>
                  <a:cubicBezTo>
                    <a:pt x="2180" y="3159"/>
                    <a:pt x="514" y="3110"/>
                    <a:pt x="221" y="2988"/>
                  </a:cubicBezTo>
                  <a:cubicBezTo>
                    <a:pt x="0" y="2914"/>
                    <a:pt x="392" y="2449"/>
                    <a:pt x="759"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81"/>
            <p:cNvSpPr/>
            <p:nvPr/>
          </p:nvSpPr>
          <p:spPr>
            <a:xfrm>
              <a:off x="4132925" y="3105725"/>
              <a:ext cx="72250" cy="382650"/>
            </a:xfrm>
            <a:custGeom>
              <a:avLst/>
              <a:gdLst/>
              <a:ahLst/>
              <a:cxnLst/>
              <a:rect l="l" t="t" r="r" b="b"/>
              <a:pathLst>
                <a:path w="2890" h="15306" extrusionOk="0">
                  <a:moveTo>
                    <a:pt x="931" y="5363"/>
                  </a:moveTo>
                  <a:cubicBezTo>
                    <a:pt x="980" y="5951"/>
                    <a:pt x="1323" y="10457"/>
                    <a:pt x="1274" y="11191"/>
                  </a:cubicBezTo>
                  <a:cubicBezTo>
                    <a:pt x="1249" y="11657"/>
                    <a:pt x="1029" y="12367"/>
                    <a:pt x="882" y="12954"/>
                  </a:cubicBezTo>
                  <a:cubicBezTo>
                    <a:pt x="809" y="13322"/>
                    <a:pt x="760" y="13640"/>
                    <a:pt x="809" y="13787"/>
                  </a:cubicBezTo>
                  <a:cubicBezTo>
                    <a:pt x="931" y="14179"/>
                    <a:pt x="931" y="15305"/>
                    <a:pt x="1568" y="15060"/>
                  </a:cubicBezTo>
                  <a:cubicBezTo>
                    <a:pt x="2180" y="14791"/>
                    <a:pt x="2596" y="14007"/>
                    <a:pt x="2474" y="13126"/>
                  </a:cubicBezTo>
                  <a:cubicBezTo>
                    <a:pt x="2351" y="12220"/>
                    <a:pt x="2498" y="11803"/>
                    <a:pt x="2449" y="11289"/>
                  </a:cubicBezTo>
                  <a:cubicBezTo>
                    <a:pt x="2425" y="10751"/>
                    <a:pt x="2768" y="7469"/>
                    <a:pt x="2841" y="6294"/>
                  </a:cubicBezTo>
                  <a:cubicBezTo>
                    <a:pt x="2890" y="5143"/>
                    <a:pt x="2498" y="4580"/>
                    <a:pt x="2474" y="3796"/>
                  </a:cubicBezTo>
                  <a:cubicBezTo>
                    <a:pt x="2449" y="3012"/>
                    <a:pt x="2670" y="1396"/>
                    <a:pt x="2670" y="1396"/>
                  </a:cubicBezTo>
                  <a:cubicBezTo>
                    <a:pt x="2670" y="1396"/>
                    <a:pt x="0" y="0"/>
                    <a:pt x="221" y="1690"/>
                  </a:cubicBezTo>
                  <a:cubicBezTo>
                    <a:pt x="441" y="3380"/>
                    <a:pt x="857" y="4775"/>
                    <a:pt x="931" y="5363"/>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81"/>
            <p:cNvSpPr/>
            <p:nvPr/>
          </p:nvSpPr>
          <p:spPr>
            <a:xfrm>
              <a:off x="4038650" y="2894525"/>
              <a:ext cx="195925" cy="277350"/>
            </a:xfrm>
            <a:custGeom>
              <a:avLst/>
              <a:gdLst/>
              <a:ahLst/>
              <a:cxnLst/>
              <a:rect l="l" t="t" r="r" b="b"/>
              <a:pathLst>
                <a:path w="7837" h="11094" extrusionOk="0">
                  <a:moveTo>
                    <a:pt x="7469" y="906"/>
                  </a:moveTo>
                  <a:cubicBezTo>
                    <a:pt x="7836" y="2571"/>
                    <a:pt x="6955" y="3673"/>
                    <a:pt x="6808" y="4041"/>
                  </a:cubicBezTo>
                  <a:cubicBezTo>
                    <a:pt x="6636" y="4408"/>
                    <a:pt x="7151" y="9134"/>
                    <a:pt x="7151" y="9134"/>
                  </a:cubicBezTo>
                  <a:cubicBezTo>
                    <a:pt x="5730" y="11093"/>
                    <a:pt x="808" y="9869"/>
                    <a:pt x="0" y="8644"/>
                  </a:cubicBezTo>
                  <a:cubicBezTo>
                    <a:pt x="123" y="5755"/>
                    <a:pt x="392" y="1004"/>
                    <a:pt x="368" y="490"/>
                  </a:cubicBezTo>
                  <a:cubicBezTo>
                    <a:pt x="343" y="0"/>
                    <a:pt x="7469" y="906"/>
                    <a:pt x="7469" y="90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1"/>
            <p:cNvSpPr/>
            <p:nvPr/>
          </p:nvSpPr>
          <p:spPr>
            <a:xfrm>
              <a:off x="4150075" y="3429575"/>
              <a:ext cx="47775" cy="58800"/>
            </a:xfrm>
            <a:custGeom>
              <a:avLst/>
              <a:gdLst/>
              <a:ahLst/>
              <a:cxnLst/>
              <a:rect l="l" t="t" r="r" b="b"/>
              <a:pathLst>
                <a:path w="1911" h="2352" extrusionOk="0">
                  <a:moveTo>
                    <a:pt x="0" y="882"/>
                  </a:moveTo>
                  <a:cubicBezTo>
                    <a:pt x="49" y="1641"/>
                    <a:pt x="245" y="2351"/>
                    <a:pt x="882" y="2106"/>
                  </a:cubicBezTo>
                  <a:cubicBezTo>
                    <a:pt x="1494" y="1837"/>
                    <a:pt x="1910" y="1053"/>
                    <a:pt x="1788" y="172"/>
                  </a:cubicBezTo>
                  <a:cubicBezTo>
                    <a:pt x="1445" y="1127"/>
                    <a:pt x="171" y="1102"/>
                    <a:pt x="196" y="0"/>
                  </a:cubicBezTo>
                  <a:cubicBezTo>
                    <a:pt x="123" y="368"/>
                    <a:pt x="0" y="711"/>
                    <a:pt x="0" y="882"/>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1"/>
            <p:cNvSpPr/>
            <p:nvPr/>
          </p:nvSpPr>
          <p:spPr>
            <a:xfrm>
              <a:off x="4076600" y="2526575"/>
              <a:ext cx="62475" cy="126750"/>
            </a:xfrm>
            <a:custGeom>
              <a:avLst/>
              <a:gdLst/>
              <a:ahLst/>
              <a:cxnLst/>
              <a:rect l="l" t="t" r="r" b="b"/>
              <a:pathLst>
                <a:path w="2499" h="5070" extrusionOk="0">
                  <a:moveTo>
                    <a:pt x="1151" y="1"/>
                  </a:moveTo>
                  <a:cubicBezTo>
                    <a:pt x="294" y="809"/>
                    <a:pt x="25" y="1519"/>
                    <a:pt x="147" y="2303"/>
                  </a:cubicBezTo>
                  <a:cubicBezTo>
                    <a:pt x="270" y="3086"/>
                    <a:pt x="392" y="4090"/>
                    <a:pt x="1" y="4409"/>
                  </a:cubicBezTo>
                  <a:cubicBezTo>
                    <a:pt x="858" y="5070"/>
                    <a:pt x="2498" y="4090"/>
                    <a:pt x="2474" y="3919"/>
                  </a:cubicBezTo>
                  <a:cubicBezTo>
                    <a:pt x="2425" y="3747"/>
                    <a:pt x="1543" y="1201"/>
                    <a:pt x="1470" y="117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1"/>
            <p:cNvSpPr/>
            <p:nvPr/>
          </p:nvSpPr>
          <p:spPr>
            <a:xfrm>
              <a:off x="4038650" y="2655150"/>
              <a:ext cx="232650" cy="347125"/>
            </a:xfrm>
            <a:custGeom>
              <a:avLst/>
              <a:gdLst/>
              <a:ahLst/>
              <a:cxnLst/>
              <a:rect l="l" t="t" r="r" b="b"/>
              <a:pathLst>
                <a:path w="9306" h="13885" extrusionOk="0">
                  <a:moveTo>
                    <a:pt x="1935" y="857"/>
                  </a:moveTo>
                  <a:cubicBezTo>
                    <a:pt x="3747" y="0"/>
                    <a:pt x="6881" y="515"/>
                    <a:pt x="8081" y="1763"/>
                  </a:cubicBezTo>
                  <a:cubicBezTo>
                    <a:pt x="9306" y="3012"/>
                    <a:pt x="6759" y="5314"/>
                    <a:pt x="6318" y="6661"/>
                  </a:cubicBezTo>
                  <a:cubicBezTo>
                    <a:pt x="5902" y="7983"/>
                    <a:pt x="8816" y="11730"/>
                    <a:pt x="7861" y="12881"/>
                  </a:cubicBezTo>
                  <a:cubicBezTo>
                    <a:pt x="5975" y="13885"/>
                    <a:pt x="515" y="13199"/>
                    <a:pt x="0" y="11681"/>
                  </a:cubicBezTo>
                  <a:cubicBezTo>
                    <a:pt x="25" y="9453"/>
                    <a:pt x="1445" y="7494"/>
                    <a:pt x="1102" y="6563"/>
                  </a:cubicBezTo>
                  <a:cubicBezTo>
                    <a:pt x="1102" y="5975"/>
                    <a:pt x="172" y="4016"/>
                    <a:pt x="539" y="3282"/>
                  </a:cubicBezTo>
                  <a:cubicBezTo>
                    <a:pt x="1298" y="1739"/>
                    <a:pt x="1127" y="1323"/>
                    <a:pt x="1935" y="857"/>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1"/>
            <p:cNvSpPr/>
            <p:nvPr/>
          </p:nvSpPr>
          <p:spPr>
            <a:xfrm>
              <a:off x="4086400" y="2518000"/>
              <a:ext cx="102250" cy="146975"/>
            </a:xfrm>
            <a:custGeom>
              <a:avLst/>
              <a:gdLst/>
              <a:ahLst/>
              <a:cxnLst/>
              <a:rect l="l" t="t" r="r" b="b"/>
              <a:pathLst>
                <a:path w="4090" h="5879" extrusionOk="0">
                  <a:moveTo>
                    <a:pt x="245" y="1421"/>
                  </a:moveTo>
                  <a:cubicBezTo>
                    <a:pt x="245" y="1421"/>
                    <a:pt x="0" y="2303"/>
                    <a:pt x="98" y="2964"/>
                  </a:cubicBezTo>
                  <a:cubicBezTo>
                    <a:pt x="172" y="3650"/>
                    <a:pt x="245" y="4997"/>
                    <a:pt x="857" y="5437"/>
                  </a:cubicBezTo>
                  <a:cubicBezTo>
                    <a:pt x="1445" y="5878"/>
                    <a:pt x="2302" y="5364"/>
                    <a:pt x="2890" y="4874"/>
                  </a:cubicBezTo>
                  <a:cubicBezTo>
                    <a:pt x="3453" y="4409"/>
                    <a:pt x="4065" y="3503"/>
                    <a:pt x="4065" y="2425"/>
                  </a:cubicBezTo>
                  <a:cubicBezTo>
                    <a:pt x="4090" y="1348"/>
                    <a:pt x="3674" y="1"/>
                    <a:pt x="2106" y="74"/>
                  </a:cubicBezTo>
                  <a:cubicBezTo>
                    <a:pt x="539" y="148"/>
                    <a:pt x="245" y="1421"/>
                    <a:pt x="245" y="142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1"/>
            <p:cNvSpPr/>
            <p:nvPr/>
          </p:nvSpPr>
          <p:spPr>
            <a:xfrm>
              <a:off x="4112100" y="2630650"/>
              <a:ext cx="52675" cy="92475"/>
            </a:xfrm>
            <a:custGeom>
              <a:avLst/>
              <a:gdLst/>
              <a:ahLst/>
              <a:cxnLst/>
              <a:rect l="l" t="t" r="r" b="b"/>
              <a:pathLst>
                <a:path w="2107" h="3699" extrusionOk="0">
                  <a:moveTo>
                    <a:pt x="1862" y="1"/>
                  </a:moveTo>
                  <a:cubicBezTo>
                    <a:pt x="1862" y="1"/>
                    <a:pt x="1764" y="1397"/>
                    <a:pt x="2082" y="1911"/>
                  </a:cubicBezTo>
                  <a:cubicBezTo>
                    <a:pt x="2107" y="2254"/>
                    <a:pt x="1274" y="3698"/>
                    <a:pt x="466" y="3454"/>
                  </a:cubicBezTo>
                  <a:cubicBezTo>
                    <a:pt x="1" y="3307"/>
                    <a:pt x="50" y="2645"/>
                    <a:pt x="50" y="2645"/>
                  </a:cubicBezTo>
                  <a:cubicBezTo>
                    <a:pt x="99" y="2131"/>
                    <a:pt x="50" y="907"/>
                    <a:pt x="50" y="907"/>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1"/>
            <p:cNvSpPr/>
            <p:nvPr/>
          </p:nvSpPr>
          <p:spPr>
            <a:xfrm>
              <a:off x="4128025" y="2507000"/>
              <a:ext cx="91250" cy="162850"/>
            </a:xfrm>
            <a:custGeom>
              <a:avLst/>
              <a:gdLst/>
              <a:ahLst/>
              <a:cxnLst/>
              <a:rect l="l" t="t" r="r" b="b"/>
              <a:pathLst>
                <a:path w="3650" h="6514" extrusionOk="0">
                  <a:moveTo>
                    <a:pt x="1" y="1910"/>
                  </a:moveTo>
                  <a:cubicBezTo>
                    <a:pt x="319" y="3012"/>
                    <a:pt x="1298" y="3282"/>
                    <a:pt x="1298" y="3282"/>
                  </a:cubicBezTo>
                  <a:cubicBezTo>
                    <a:pt x="1470" y="4751"/>
                    <a:pt x="1127" y="5804"/>
                    <a:pt x="637" y="6049"/>
                  </a:cubicBezTo>
                  <a:cubicBezTo>
                    <a:pt x="1935" y="6514"/>
                    <a:pt x="2670" y="6147"/>
                    <a:pt x="3037" y="5461"/>
                  </a:cubicBezTo>
                  <a:cubicBezTo>
                    <a:pt x="3380" y="4751"/>
                    <a:pt x="3649" y="1788"/>
                    <a:pt x="2204" y="906"/>
                  </a:cubicBezTo>
                  <a:cubicBezTo>
                    <a:pt x="760" y="0"/>
                    <a:pt x="1" y="1910"/>
                    <a:pt x="1" y="191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1"/>
            <p:cNvSpPr/>
            <p:nvPr/>
          </p:nvSpPr>
          <p:spPr>
            <a:xfrm>
              <a:off x="4088225" y="2505150"/>
              <a:ext cx="75950" cy="65525"/>
            </a:xfrm>
            <a:custGeom>
              <a:avLst/>
              <a:gdLst/>
              <a:ahLst/>
              <a:cxnLst/>
              <a:rect l="l" t="t" r="r" b="b"/>
              <a:pathLst>
                <a:path w="3038" h="2621" extrusionOk="0">
                  <a:moveTo>
                    <a:pt x="1593" y="1984"/>
                  </a:moveTo>
                  <a:cubicBezTo>
                    <a:pt x="1152" y="2596"/>
                    <a:pt x="148" y="2621"/>
                    <a:pt x="1" y="2596"/>
                  </a:cubicBezTo>
                  <a:cubicBezTo>
                    <a:pt x="25" y="246"/>
                    <a:pt x="2303" y="1"/>
                    <a:pt x="3037" y="833"/>
                  </a:cubicBezTo>
                  <a:cubicBezTo>
                    <a:pt x="2425" y="2009"/>
                    <a:pt x="1593" y="1984"/>
                    <a:pt x="1593"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1"/>
            <p:cNvSpPr/>
            <p:nvPr/>
          </p:nvSpPr>
          <p:spPr>
            <a:xfrm>
              <a:off x="4087000" y="2703500"/>
              <a:ext cx="96150" cy="181850"/>
            </a:xfrm>
            <a:custGeom>
              <a:avLst/>
              <a:gdLst/>
              <a:ahLst/>
              <a:cxnLst/>
              <a:rect l="l" t="t" r="r" b="b"/>
              <a:pathLst>
                <a:path w="3846" h="7274" extrusionOk="0">
                  <a:moveTo>
                    <a:pt x="3405" y="4972"/>
                  </a:moveTo>
                  <a:cubicBezTo>
                    <a:pt x="3331" y="4923"/>
                    <a:pt x="3845" y="735"/>
                    <a:pt x="3845" y="735"/>
                  </a:cubicBezTo>
                  <a:lnTo>
                    <a:pt x="172" y="1"/>
                  </a:lnTo>
                  <a:lnTo>
                    <a:pt x="1" y="6490"/>
                  </a:lnTo>
                  <a:lnTo>
                    <a:pt x="3356" y="72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1"/>
            <p:cNvSpPr/>
            <p:nvPr/>
          </p:nvSpPr>
          <p:spPr>
            <a:xfrm>
              <a:off x="4065575" y="2759225"/>
              <a:ext cx="57575" cy="77150"/>
            </a:xfrm>
            <a:custGeom>
              <a:avLst/>
              <a:gdLst/>
              <a:ahLst/>
              <a:cxnLst/>
              <a:rect l="l" t="t" r="r" b="b"/>
              <a:pathLst>
                <a:path w="2303" h="3086" extrusionOk="0">
                  <a:moveTo>
                    <a:pt x="2303" y="1665"/>
                  </a:moveTo>
                  <a:cubicBezTo>
                    <a:pt x="2303" y="1665"/>
                    <a:pt x="1127" y="514"/>
                    <a:pt x="858" y="270"/>
                  </a:cubicBezTo>
                  <a:cubicBezTo>
                    <a:pt x="613" y="0"/>
                    <a:pt x="613" y="343"/>
                    <a:pt x="931" y="955"/>
                  </a:cubicBezTo>
                  <a:cubicBezTo>
                    <a:pt x="417" y="1078"/>
                    <a:pt x="74" y="1812"/>
                    <a:pt x="25" y="2057"/>
                  </a:cubicBezTo>
                  <a:cubicBezTo>
                    <a:pt x="1" y="2302"/>
                    <a:pt x="662" y="2939"/>
                    <a:pt x="858" y="3012"/>
                  </a:cubicBezTo>
                  <a:cubicBezTo>
                    <a:pt x="1054" y="3086"/>
                    <a:pt x="1837" y="3012"/>
                    <a:pt x="1837" y="301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1"/>
            <p:cNvSpPr/>
            <p:nvPr/>
          </p:nvSpPr>
          <p:spPr>
            <a:xfrm>
              <a:off x="4097425" y="2693100"/>
              <a:ext cx="162250" cy="206325"/>
            </a:xfrm>
            <a:custGeom>
              <a:avLst/>
              <a:gdLst/>
              <a:ahLst/>
              <a:cxnLst/>
              <a:rect l="l" t="t" r="r" b="b"/>
              <a:pathLst>
                <a:path w="6490" h="8253" extrusionOk="0">
                  <a:moveTo>
                    <a:pt x="5143" y="49"/>
                  </a:moveTo>
                  <a:cubicBezTo>
                    <a:pt x="4139" y="123"/>
                    <a:pt x="3967" y="5559"/>
                    <a:pt x="3967" y="5559"/>
                  </a:cubicBezTo>
                  <a:cubicBezTo>
                    <a:pt x="3967" y="5559"/>
                    <a:pt x="1225" y="4286"/>
                    <a:pt x="1029" y="4310"/>
                  </a:cubicBezTo>
                  <a:cubicBezTo>
                    <a:pt x="0" y="4531"/>
                    <a:pt x="563" y="5657"/>
                    <a:pt x="563" y="5657"/>
                  </a:cubicBezTo>
                  <a:cubicBezTo>
                    <a:pt x="2718" y="7298"/>
                    <a:pt x="3600" y="8253"/>
                    <a:pt x="4653" y="8033"/>
                  </a:cubicBezTo>
                  <a:cubicBezTo>
                    <a:pt x="5706" y="7837"/>
                    <a:pt x="6489" y="4065"/>
                    <a:pt x="6465" y="2376"/>
                  </a:cubicBezTo>
                  <a:cubicBezTo>
                    <a:pt x="6416" y="662"/>
                    <a:pt x="5779" y="1"/>
                    <a:pt x="5143" y="4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1"/>
            <p:cNvSpPr/>
            <p:nvPr/>
          </p:nvSpPr>
          <p:spPr>
            <a:xfrm>
              <a:off x="3786425" y="2656975"/>
              <a:ext cx="83275" cy="64300"/>
            </a:xfrm>
            <a:custGeom>
              <a:avLst/>
              <a:gdLst/>
              <a:ahLst/>
              <a:cxnLst/>
              <a:rect l="l" t="t" r="r" b="b"/>
              <a:pathLst>
                <a:path w="3331" h="2572" extrusionOk="0">
                  <a:moveTo>
                    <a:pt x="3306" y="1813"/>
                  </a:moveTo>
                  <a:cubicBezTo>
                    <a:pt x="3233" y="1788"/>
                    <a:pt x="2914" y="1201"/>
                    <a:pt x="2743" y="1054"/>
                  </a:cubicBezTo>
                  <a:cubicBezTo>
                    <a:pt x="2596" y="931"/>
                    <a:pt x="1984" y="564"/>
                    <a:pt x="1812" y="295"/>
                  </a:cubicBezTo>
                  <a:cubicBezTo>
                    <a:pt x="1641" y="1"/>
                    <a:pt x="1616" y="686"/>
                    <a:pt x="1812" y="833"/>
                  </a:cubicBezTo>
                  <a:cubicBezTo>
                    <a:pt x="2008" y="980"/>
                    <a:pt x="2155" y="1127"/>
                    <a:pt x="2155" y="1127"/>
                  </a:cubicBezTo>
                  <a:cubicBezTo>
                    <a:pt x="2155" y="1127"/>
                    <a:pt x="1102" y="490"/>
                    <a:pt x="808" y="442"/>
                  </a:cubicBezTo>
                  <a:cubicBezTo>
                    <a:pt x="514" y="368"/>
                    <a:pt x="123" y="246"/>
                    <a:pt x="74" y="442"/>
                  </a:cubicBezTo>
                  <a:cubicBezTo>
                    <a:pt x="0" y="613"/>
                    <a:pt x="196" y="1446"/>
                    <a:pt x="368" y="1641"/>
                  </a:cubicBezTo>
                  <a:cubicBezTo>
                    <a:pt x="539" y="1813"/>
                    <a:pt x="882" y="2033"/>
                    <a:pt x="1372" y="2278"/>
                  </a:cubicBezTo>
                  <a:cubicBezTo>
                    <a:pt x="1837" y="2498"/>
                    <a:pt x="2939" y="2572"/>
                    <a:pt x="2939" y="2572"/>
                  </a:cubicBezTo>
                  <a:cubicBezTo>
                    <a:pt x="3208" y="2376"/>
                    <a:pt x="3331" y="2131"/>
                    <a:pt x="3306" y="1813"/>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1"/>
            <p:cNvSpPr/>
            <p:nvPr/>
          </p:nvSpPr>
          <p:spPr>
            <a:xfrm>
              <a:off x="5275275" y="3360400"/>
              <a:ext cx="122475" cy="745050"/>
            </a:xfrm>
            <a:custGeom>
              <a:avLst/>
              <a:gdLst/>
              <a:ahLst/>
              <a:cxnLst/>
              <a:rect l="l" t="t" r="r" b="b"/>
              <a:pathLst>
                <a:path w="4899" h="29802" extrusionOk="0">
                  <a:moveTo>
                    <a:pt x="1" y="29802"/>
                  </a:moveTo>
                  <a:lnTo>
                    <a:pt x="4899" y="26961"/>
                  </a:lnTo>
                  <a:lnTo>
                    <a:pt x="4899" y="0"/>
                  </a:lnTo>
                  <a:lnTo>
                    <a:pt x="1" y="2816"/>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1"/>
            <p:cNvSpPr/>
            <p:nvPr/>
          </p:nvSpPr>
          <p:spPr>
            <a:xfrm>
              <a:off x="5082450" y="3812800"/>
              <a:ext cx="122450" cy="404075"/>
            </a:xfrm>
            <a:custGeom>
              <a:avLst/>
              <a:gdLst/>
              <a:ahLst/>
              <a:cxnLst/>
              <a:rect l="l" t="t" r="r" b="b"/>
              <a:pathLst>
                <a:path w="4898" h="16163" extrusionOk="0">
                  <a:moveTo>
                    <a:pt x="0" y="16163"/>
                  </a:moveTo>
                  <a:lnTo>
                    <a:pt x="4898" y="13322"/>
                  </a:lnTo>
                  <a:lnTo>
                    <a:pt x="4898" y="1"/>
                  </a:lnTo>
                  <a:lnTo>
                    <a:pt x="0" y="28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1"/>
            <p:cNvSpPr/>
            <p:nvPr/>
          </p:nvSpPr>
          <p:spPr>
            <a:xfrm>
              <a:off x="4889600" y="3798125"/>
              <a:ext cx="122475" cy="529575"/>
            </a:xfrm>
            <a:custGeom>
              <a:avLst/>
              <a:gdLst/>
              <a:ahLst/>
              <a:cxnLst/>
              <a:rect l="l" t="t" r="r" b="b"/>
              <a:pathLst>
                <a:path w="4899" h="21183" extrusionOk="0">
                  <a:moveTo>
                    <a:pt x="1" y="21182"/>
                  </a:moveTo>
                  <a:lnTo>
                    <a:pt x="4898" y="18366"/>
                  </a:lnTo>
                  <a:lnTo>
                    <a:pt x="4898" y="0"/>
                  </a:lnTo>
                  <a:lnTo>
                    <a:pt x="1" y="28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1"/>
            <p:cNvSpPr/>
            <p:nvPr/>
          </p:nvSpPr>
          <p:spPr>
            <a:xfrm>
              <a:off x="5400175" y="3423600"/>
              <a:ext cx="52675" cy="92925"/>
            </a:xfrm>
            <a:custGeom>
              <a:avLst/>
              <a:gdLst/>
              <a:ahLst/>
              <a:cxnLst/>
              <a:rect l="l" t="t" r="r" b="b"/>
              <a:pathLst>
                <a:path w="2107" h="3717" extrusionOk="0">
                  <a:moveTo>
                    <a:pt x="935" y="0"/>
                  </a:moveTo>
                  <a:cubicBezTo>
                    <a:pt x="718" y="0"/>
                    <a:pt x="1087" y="1393"/>
                    <a:pt x="1004" y="1537"/>
                  </a:cubicBezTo>
                  <a:cubicBezTo>
                    <a:pt x="417" y="1782"/>
                    <a:pt x="0" y="2541"/>
                    <a:pt x="343" y="3129"/>
                  </a:cubicBezTo>
                  <a:cubicBezTo>
                    <a:pt x="711" y="3717"/>
                    <a:pt x="1151" y="3717"/>
                    <a:pt x="1151" y="3717"/>
                  </a:cubicBezTo>
                  <a:lnTo>
                    <a:pt x="2106" y="3472"/>
                  </a:lnTo>
                  <a:cubicBezTo>
                    <a:pt x="2106" y="3472"/>
                    <a:pt x="1715" y="876"/>
                    <a:pt x="1127" y="166"/>
                  </a:cubicBezTo>
                  <a:cubicBezTo>
                    <a:pt x="1038" y="50"/>
                    <a:pt x="976" y="0"/>
                    <a:pt x="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1"/>
            <p:cNvSpPr/>
            <p:nvPr/>
          </p:nvSpPr>
          <p:spPr>
            <a:xfrm>
              <a:off x="5417925" y="3503600"/>
              <a:ext cx="213650" cy="258200"/>
            </a:xfrm>
            <a:custGeom>
              <a:avLst/>
              <a:gdLst/>
              <a:ahLst/>
              <a:cxnLst/>
              <a:rect l="l" t="t" r="r" b="b"/>
              <a:pathLst>
                <a:path w="8546" h="10328" extrusionOk="0">
                  <a:moveTo>
                    <a:pt x="1263" y="0"/>
                  </a:moveTo>
                  <a:cubicBezTo>
                    <a:pt x="589" y="0"/>
                    <a:pt x="1" y="517"/>
                    <a:pt x="1" y="517"/>
                  </a:cubicBezTo>
                  <a:cubicBezTo>
                    <a:pt x="441" y="4533"/>
                    <a:pt x="466" y="6565"/>
                    <a:pt x="833" y="7373"/>
                  </a:cubicBezTo>
                  <a:cubicBezTo>
                    <a:pt x="1225" y="8181"/>
                    <a:pt x="4923" y="9822"/>
                    <a:pt x="5927" y="10238"/>
                  </a:cubicBezTo>
                  <a:cubicBezTo>
                    <a:pt x="6067" y="10298"/>
                    <a:pt x="6221" y="10327"/>
                    <a:pt x="6380" y="10327"/>
                  </a:cubicBezTo>
                  <a:cubicBezTo>
                    <a:pt x="7383" y="10327"/>
                    <a:pt x="8546" y="9176"/>
                    <a:pt x="7298" y="7569"/>
                  </a:cubicBezTo>
                  <a:cubicBezTo>
                    <a:pt x="3355" y="6173"/>
                    <a:pt x="2792" y="5806"/>
                    <a:pt x="2792" y="5806"/>
                  </a:cubicBezTo>
                  <a:cubicBezTo>
                    <a:pt x="2792" y="5806"/>
                    <a:pt x="1739" y="908"/>
                    <a:pt x="1617" y="51"/>
                  </a:cubicBezTo>
                  <a:cubicBezTo>
                    <a:pt x="1498" y="15"/>
                    <a:pt x="1379" y="0"/>
                    <a:pt x="1263" y="0"/>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1"/>
            <p:cNvSpPr/>
            <p:nvPr/>
          </p:nvSpPr>
          <p:spPr>
            <a:xfrm>
              <a:off x="5469975" y="3544675"/>
              <a:ext cx="134700" cy="158575"/>
            </a:xfrm>
            <a:custGeom>
              <a:avLst/>
              <a:gdLst/>
              <a:ahLst/>
              <a:cxnLst/>
              <a:rect l="l" t="t" r="r" b="b"/>
              <a:pathLst>
                <a:path w="5388" h="6343" extrusionOk="0">
                  <a:moveTo>
                    <a:pt x="1616" y="1053"/>
                  </a:moveTo>
                  <a:cubicBezTo>
                    <a:pt x="784" y="1445"/>
                    <a:pt x="0" y="4261"/>
                    <a:pt x="465" y="5265"/>
                  </a:cubicBezTo>
                  <a:cubicBezTo>
                    <a:pt x="931" y="6269"/>
                    <a:pt x="1665" y="6342"/>
                    <a:pt x="2596" y="6098"/>
                  </a:cubicBezTo>
                  <a:cubicBezTo>
                    <a:pt x="3526" y="5853"/>
                    <a:pt x="4579" y="4628"/>
                    <a:pt x="4922" y="3477"/>
                  </a:cubicBezTo>
                  <a:cubicBezTo>
                    <a:pt x="5387" y="1935"/>
                    <a:pt x="4041" y="0"/>
                    <a:pt x="1616" y="10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1"/>
            <p:cNvSpPr/>
            <p:nvPr/>
          </p:nvSpPr>
          <p:spPr>
            <a:xfrm>
              <a:off x="5366500" y="4400525"/>
              <a:ext cx="119400" cy="36125"/>
            </a:xfrm>
            <a:custGeom>
              <a:avLst/>
              <a:gdLst/>
              <a:ahLst/>
              <a:cxnLst/>
              <a:rect l="l" t="t" r="r" b="b"/>
              <a:pathLst>
                <a:path w="4776" h="1445" extrusionOk="0">
                  <a:moveTo>
                    <a:pt x="4776" y="955"/>
                  </a:moveTo>
                  <a:lnTo>
                    <a:pt x="4776" y="1176"/>
                  </a:lnTo>
                  <a:cubicBezTo>
                    <a:pt x="4335" y="1445"/>
                    <a:pt x="3331" y="1298"/>
                    <a:pt x="3062" y="1176"/>
                  </a:cubicBezTo>
                  <a:cubicBezTo>
                    <a:pt x="2890" y="931"/>
                    <a:pt x="2425" y="1004"/>
                    <a:pt x="2156" y="1102"/>
                  </a:cubicBezTo>
                  <a:cubicBezTo>
                    <a:pt x="1152" y="1176"/>
                    <a:pt x="809" y="1029"/>
                    <a:pt x="466" y="784"/>
                  </a:cubicBezTo>
                  <a:cubicBezTo>
                    <a:pt x="295" y="661"/>
                    <a:pt x="1" y="343"/>
                    <a:pt x="25" y="0"/>
                  </a:cubicBezTo>
                  <a:cubicBezTo>
                    <a:pt x="1225" y="270"/>
                    <a:pt x="4776" y="955"/>
                    <a:pt x="4776" y="95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1"/>
            <p:cNvSpPr/>
            <p:nvPr/>
          </p:nvSpPr>
          <p:spPr>
            <a:xfrm>
              <a:off x="5364050" y="4381550"/>
              <a:ext cx="127975" cy="49600"/>
            </a:xfrm>
            <a:custGeom>
              <a:avLst/>
              <a:gdLst/>
              <a:ahLst/>
              <a:cxnLst/>
              <a:rect l="l" t="t" r="r" b="b"/>
              <a:pathLst>
                <a:path w="5119" h="1984" extrusionOk="0">
                  <a:moveTo>
                    <a:pt x="3160" y="0"/>
                  </a:moveTo>
                  <a:cubicBezTo>
                    <a:pt x="3160" y="0"/>
                    <a:pt x="2058" y="294"/>
                    <a:pt x="1421" y="392"/>
                  </a:cubicBezTo>
                  <a:cubicBezTo>
                    <a:pt x="784" y="490"/>
                    <a:pt x="319" y="367"/>
                    <a:pt x="172" y="612"/>
                  </a:cubicBezTo>
                  <a:cubicBezTo>
                    <a:pt x="1" y="833"/>
                    <a:pt x="344" y="1445"/>
                    <a:pt x="907" y="1641"/>
                  </a:cubicBezTo>
                  <a:cubicBezTo>
                    <a:pt x="1494" y="1837"/>
                    <a:pt x="2645" y="1616"/>
                    <a:pt x="3086" y="1690"/>
                  </a:cubicBezTo>
                  <a:cubicBezTo>
                    <a:pt x="3502" y="1788"/>
                    <a:pt x="4604" y="1984"/>
                    <a:pt x="4874" y="1714"/>
                  </a:cubicBezTo>
                  <a:cubicBezTo>
                    <a:pt x="5119" y="1445"/>
                    <a:pt x="4874" y="147"/>
                    <a:pt x="4874" y="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1"/>
            <p:cNvSpPr/>
            <p:nvPr/>
          </p:nvSpPr>
          <p:spPr>
            <a:xfrm>
              <a:off x="5505475" y="4284200"/>
              <a:ext cx="90625" cy="80825"/>
            </a:xfrm>
            <a:custGeom>
              <a:avLst/>
              <a:gdLst/>
              <a:ahLst/>
              <a:cxnLst/>
              <a:rect l="l" t="t" r="r" b="b"/>
              <a:pathLst>
                <a:path w="3625" h="3233" extrusionOk="0">
                  <a:moveTo>
                    <a:pt x="3551" y="2449"/>
                  </a:moveTo>
                  <a:lnTo>
                    <a:pt x="1617" y="270"/>
                  </a:lnTo>
                  <a:cubicBezTo>
                    <a:pt x="833" y="25"/>
                    <a:pt x="0" y="0"/>
                    <a:pt x="98" y="711"/>
                  </a:cubicBezTo>
                  <a:cubicBezTo>
                    <a:pt x="196" y="1347"/>
                    <a:pt x="1225" y="1617"/>
                    <a:pt x="1910" y="2253"/>
                  </a:cubicBezTo>
                  <a:lnTo>
                    <a:pt x="2572" y="2817"/>
                  </a:lnTo>
                  <a:cubicBezTo>
                    <a:pt x="3012" y="3233"/>
                    <a:pt x="3625" y="2866"/>
                    <a:pt x="3551" y="24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1"/>
            <p:cNvSpPr/>
            <p:nvPr/>
          </p:nvSpPr>
          <p:spPr>
            <a:xfrm>
              <a:off x="5493850" y="3660375"/>
              <a:ext cx="66750" cy="45325"/>
            </a:xfrm>
            <a:custGeom>
              <a:avLst/>
              <a:gdLst/>
              <a:ahLst/>
              <a:cxnLst/>
              <a:rect l="l" t="t" r="r" b="b"/>
              <a:pathLst>
                <a:path w="2670" h="1813" extrusionOk="0">
                  <a:moveTo>
                    <a:pt x="2180" y="0"/>
                  </a:moveTo>
                  <a:cubicBezTo>
                    <a:pt x="2106" y="74"/>
                    <a:pt x="2008" y="147"/>
                    <a:pt x="1935" y="221"/>
                  </a:cubicBezTo>
                  <a:cubicBezTo>
                    <a:pt x="1420" y="588"/>
                    <a:pt x="931" y="833"/>
                    <a:pt x="318" y="1004"/>
                  </a:cubicBezTo>
                  <a:cubicBezTo>
                    <a:pt x="221" y="1029"/>
                    <a:pt x="123" y="1053"/>
                    <a:pt x="0" y="1078"/>
                  </a:cubicBezTo>
                  <a:lnTo>
                    <a:pt x="49" y="1641"/>
                  </a:lnTo>
                  <a:cubicBezTo>
                    <a:pt x="710" y="1812"/>
                    <a:pt x="1347" y="1543"/>
                    <a:pt x="1812" y="1396"/>
                  </a:cubicBezTo>
                  <a:cubicBezTo>
                    <a:pt x="2155" y="1323"/>
                    <a:pt x="2669" y="1225"/>
                    <a:pt x="2669" y="882"/>
                  </a:cubicBezTo>
                  <a:lnTo>
                    <a:pt x="21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1"/>
            <p:cNvSpPr/>
            <p:nvPr/>
          </p:nvSpPr>
          <p:spPr>
            <a:xfrm>
              <a:off x="5507925" y="4301950"/>
              <a:ext cx="89400" cy="69825"/>
            </a:xfrm>
            <a:custGeom>
              <a:avLst/>
              <a:gdLst/>
              <a:ahLst/>
              <a:cxnLst/>
              <a:rect l="l" t="t" r="r" b="b"/>
              <a:pathLst>
                <a:path w="3576" h="2793" extrusionOk="0">
                  <a:moveTo>
                    <a:pt x="2474" y="2107"/>
                  </a:moveTo>
                  <a:lnTo>
                    <a:pt x="1812" y="1543"/>
                  </a:lnTo>
                  <a:cubicBezTo>
                    <a:pt x="1127" y="907"/>
                    <a:pt x="98" y="637"/>
                    <a:pt x="0" y="1"/>
                  </a:cubicBez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cubicBezTo>
                    <a:pt x="0" y="50"/>
                    <a:pt x="0" y="123"/>
                    <a:pt x="0" y="197"/>
                  </a:cubicBezTo>
                  <a:cubicBezTo>
                    <a:pt x="98" y="833"/>
                    <a:pt x="1127" y="1127"/>
                    <a:pt x="1812" y="1739"/>
                  </a:cubicBezTo>
                  <a:lnTo>
                    <a:pt x="2474" y="2327"/>
                  </a:lnTo>
                  <a:cubicBezTo>
                    <a:pt x="3012" y="2792"/>
                    <a:pt x="3576" y="2449"/>
                    <a:pt x="3453" y="1739"/>
                  </a:cubicBezTo>
                  <a:cubicBezTo>
                    <a:pt x="3527" y="2156"/>
                    <a:pt x="2914" y="2523"/>
                    <a:pt x="2474" y="210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1"/>
            <p:cNvSpPr/>
            <p:nvPr/>
          </p:nvSpPr>
          <p:spPr>
            <a:xfrm>
              <a:off x="5504250" y="3941375"/>
              <a:ext cx="106550" cy="415100"/>
            </a:xfrm>
            <a:custGeom>
              <a:avLst/>
              <a:gdLst/>
              <a:ahLst/>
              <a:cxnLst/>
              <a:rect l="l" t="t" r="r" b="b"/>
              <a:pathLst>
                <a:path w="4262" h="16604" extrusionOk="0">
                  <a:moveTo>
                    <a:pt x="3600" y="955"/>
                  </a:moveTo>
                  <a:cubicBezTo>
                    <a:pt x="4261" y="1910"/>
                    <a:pt x="2572" y="4555"/>
                    <a:pt x="3037" y="7836"/>
                  </a:cubicBezTo>
                  <a:cubicBezTo>
                    <a:pt x="3355" y="10089"/>
                    <a:pt x="3967" y="13836"/>
                    <a:pt x="3821" y="15942"/>
                  </a:cubicBezTo>
                  <a:cubicBezTo>
                    <a:pt x="3796" y="16334"/>
                    <a:pt x="2278" y="16603"/>
                    <a:pt x="1886" y="14742"/>
                  </a:cubicBezTo>
                  <a:cubicBezTo>
                    <a:pt x="1176" y="11559"/>
                    <a:pt x="319" y="9600"/>
                    <a:pt x="0" y="7126"/>
                  </a:cubicBezTo>
                  <a:lnTo>
                    <a:pt x="172"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1"/>
            <p:cNvSpPr/>
            <p:nvPr/>
          </p:nvSpPr>
          <p:spPr>
            <a:xfrm>
              <a:off x="5402000" y="3956675"/>
              <a:ext cx="142675" cy="453650"/>
            </a:xfrm>
            <a:custGeom>
              <a:avLst/>
              <a:gdLst/>
              <a:ahLst/>
              <a:cxnLst/>
              <a:rect l="l" t="t" r="r" b="b"/>
              <a:pathLst>
                <a:path w="5707" h="18146" extrusionOk="0">
                  <a:moveTo>
                    <a:pt x="5535" y="0"/>
                  </a:moveTo>
                  <a:cubicBezTo>
                    <a:pt x="5707" y="2963"/>
                    <a:pt x="3601" y="6588"/>
                    <a:pt x="3723" y="8988"/>
                  </a:cubicBezTo>
                  <a:cubicBezTo>
                    <a:pt x="3870" y="11461"/>
                    <a:pt x="3601" y="14448"/>
                    <a:pt x="3601" y="17117"/>
                  </a:cubicBezTo>
                  <a:cubicBezTo>
                    <a:pt x="3601" y="17117"/>
                    <a:pt x="1421" y="18146"/>
                    <a:pt x="1323" y="16554"/>
                  </a:cubicBezTo>
                  <a:cubicBezTo>
                    <a:pt x="1005" y="11314"/>
                    <a:pt x="1" y="9698"/>
                    <a:pt x="1348" y="123"/>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1"/>
            <p:cNvSpPr/>
            <p:nvPr/>
          </p:nvSpPr>
          <p:spPr>
            <a:xfrm>
              <a:off x="5414250" y="3681800"/>
              <a:ext cx="206950" cy="364275"/>
            </a:xfrm>
            <a:custGeom>
              <a:avLst/>
              <a:gdLst/>
              <a:ahLst/>
              <a:cxnLst/>
              <a:rect l="l" t="t" r="r" b="b"/>
              <a:pathLst>
                <a:path w="8278" h="14571" extrusionOk="0">
                  <a:moveTo>
                    <a:pt x="1078" y="8130"/>
                  </a:moveTo>
                  <a:cubicBezTo>
                    <a:pt x="1005" y="5265"/>
                    <a:pt x="1543" y="2449"/>
                    <a:pt x="1543" y="2449"/>
                  </a:cubicBezTo>
                  <a:cubicBezTo>
                    <a:pt x="1788" y="2082"/>
                    <a:pt x="2107" y="1764"/>
                    <a:pt x="2474" y="1494"/>
                  </a:cubicBezTo>
                  <a:lnTo>
                    <a:pt x="3160" y="662"/>
                  </a:lnTo>
                  <a:cubicBezTo>
                    <a:pt x="3674" y="539"/>
                    <a:pt x="4164" y="392"/>
                    <a:pt x="4653" y="245"/>
                  </a:cubicBezTo>
                  <a:cubicBezTo>
                    <a:pt x="5413" y="0"/>
                    <a:pt x="6270" y="0"/>
                    <a:pt x="7053" y="245"/>
                  </a:cubicBezTo>
                  <a:cubicBezTo>
                    <a:pt x="8082" y="686"/>
                    <a:pt x="8278" y="1372"/>
                    <a:pt x="7812" y="2694"/>
                  </a:cubicBezTo>
                  <a:cubicBezTo>
                    <a:pt x="7837" y="2768"/>
                    <a:pt x="6906" y="6416"/>
                    <a:pt x="6784" y="7543"/>
                  </a:cubicBezTo>
                  <a:cubicBezTo>
                    <a:pt x="6784" y="7641"/>
                    <a:pt x="7567" y="10604"/>
                    <a:pt x="7739" y="11828"/>
                  </a:cubicBezTo>
                  <a:cubicBezTo>
                    <a:pt x="7739" y="11828"/>
                    <a:pt x="7004" y="12514"/>
                    <a:pt x="6784" y="12685"/>
                  </a:cubicBezTo>
                  <a:cubicBezTo>
                    <a:pt x="5266" y="14571"/>
                    <a:pt x="246" y="12269"/>
                    <a:pt x="74" y="11265"/>
                  </a:cubicBezTo>
                  <a:cubicBezTo>
                    <a:pt x="1" y="10898"/>
                    <a:pt x="613" y="9722"/>
                    <a:pt x="1078" y="81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1"/>
            <p:cNvSpPr/>
            <p:nvPr/>
          </p:nvSpPr>
          <p:spPr>
            <a:xfrm>
              <a:off x="5486500" y="3549575"/>
              <a:ext cx="125525" cy="150625"/>
            </a:xfrm>
            <a:custGeom>
              <a:avLst/>
              <a:gdLst/>
              <a:ahLst/>
              <a:cxnLst/>
              <a:rect l="l" t="t" r="r" b="b"/>
              <a:pathLst>
                <a:path w="5021" h="6025" extrusionOk="0">
                  <a:moveTo>
                    <a:pt x="661" y="1053"/>
                  </a:moveTo>
                  <a:cubicBezTo>
                    <a:pt x="661" y="1053"/>
                    <a:pt x="392" y="1273"/>
                    <a:pt x="245" y="1763"/>
                  </a:cubicBezTo>
                  <a:cubicBezTo>
                    <a:pt x="98" y="2253"/>
                    <a:pt x="123" y="2596"/>
                    <a:pt x="123" y="2841"/>
                  </a:cubicBezTo>
                  <a:cubicBezTo>
                    <a:pt x="98" y="3110"/>
                    <a:pt x="0" y="3232"/>
                    <a:pt x="49" y="3379"/>
                  </a:cubicBezTo>
                  <a:cubicBezTo>
                    <a:pt x="98" y="3502"/>
                    <a:pt x="417" y="2816"/>
                    <a:pt x="710" y="2743"/>
                  </a:cubicBezTo>
                  <a:cubicBezTo>
                    <a:pt x="1004" y="2669"/>
                    <a:pt x="955" y="3551"/>
                    <a:pt x="319" y="3820"/>
                  </a:cubicBezTo>
                  <a:cubicBezTo>
                    <a:pt x="49" y="4236"/>
                    <a:pt x="270" y="5265"/>
                    <a:pt x="417" y="5510"/>
                  </a:cubicBezTo>
                  <a:cubicBezTo>
                    <a:pt x="564" y="5730"/>
                    <a:pt x="1519" y="6024"/>
                    <a:pt x="2351" y="5730"/>
                  </a:cubicBezTo>
                  <a:cubicBezTo>
                    <a:pt x="3159" y="5436"/>
                    <a:pt x="3698" y="4628"/>
                    <a:pt x="4359" y="3551"/>
                  </a:cubicBezTo>
                  <a:cubicBezTo>
                    <a:pt x="5020" y="2473"/>
                    <a:pt x="4359" y="1714"/>
                    <a:pt x="4359" y="1714"/>
                  </a:cubicBezTo>
                  <a:cubicBezTo>
                    <a:pt x="4702" y="980"/>
                    <a:pt x="2180" y="25"/>
                    <a:pt x="1127" y="0"/>
                  </a:cubicBezTo>
                  <a:cubicBezTo>
                    <a:pt x="490" y="25"/>
                    <a:pt x="661" y="1053"/>
                    <a:pt x="661" y="105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1"/>
            <p:cNvSpPr/>
            <p:nvPr/>
          </p:nvSpPr>
          <p:spPr>
            <a:xfrm>
              <a:off x="5267950" y="3832400"/>
              <a:ext cx="63675" cy="61800"/>
            </a:xfrm>
            <a:custGeom>
              <a:avLst/>
              <a:gdLst/>
              <a:ahLst/>
              <a:cxnLst/>
              <a:rect l="l" t="t" r="r" b="b"/>
              <a:pathLst>
                <a:path w="2547" h="2472" extrusionOk="0">
                  <a:moveTo>
                    <a:pt x="0" y="0"/>
                  </a:moveTo>
                  <a:lnTo>
                    <a:pt x="25" y="49"/>
                  </a:lnTo>
                  <a:lnTo>
                    <a:pt x="220" y="662"/>
                  </a:lnTo>
                  <a:cubicBezTo>
                    <a:pt x="220" y="662"/>
                    <a:pt x="220" y="1886"/>
                    <a:pt x="465" y="2180"/>
                  </a:cubicBezTo>
                  <a:cubicBezTo>
                    <a:pt x="733" y="2472"/>
                    <a:pt x="2525" y="2425"/>
                    <a:pt x="2547" y="2449"/>
                  </a:cubicBezTo>
                  <a:lnTo>
                    <a:pt x="2547" y="2449"/>
                  </a:lnTo>
                  <a:cubicBezTo>
                    <a:pt x="2535" y="2422"/>
                    <a:pt x="1984" y="1225"/>
                    <a:pt x="1984" y="1225"/>
                  </a:cubicBezTo>
                  <a:lnTo>
                    <a:pt x="1910" y="1225"/>
                  </a:lnTo>
                  <a:cubicBezTo>
                    <a:pt x="1886" y="1200"/>
                    <a:pt x="1812" y="1200"/>
                    <a:pt x="1739" y="1176"/>
                  </a:cubicBezTo>
                  <a:cubicBezTo>
                    <a:pt x="1543" y="1127"/>
                    <a:pt x="1224" y="1029"/>
                    <a:pt x="1004" y="955"/>
                  </a:cubicBezTo>
                  <a:cubicBezTo>
                    <a:pt x="955" y="931"/>
                    <a:pt x="906" y="931"/>
                    <a:pt x="857" y="906"/>
                  </a:cubicBezTo>
                  <a:cubicBezTo>
                    <a:pt x="784" y="882"/>
                    <a:pt x="735" y="858"/>
                    <a:pt x="710" y="833"/>
                  </a:cubicBezTo>
                  <a:cubicBezTo>
                    <a:pt x="710" y="833"/>
                    <a:pt x="686" y="784"/>
                    <a:pt x="661" y="711"/>
                  </a:cubicBezTo>
                  <a:cubicBezTo>
                    <a:pt x="637" y="686"/>
                    <a:pt x="637" y="613"/>
                    <a:pt x="588" y="564"/>
                  </a:cubicBezTo>
                  <a:cubicBezTo>
                    <a:pt x="539" y="392"/>
                    <a:pt x="441" y="221"/>
                    <a:pt x="392" y="123"/>
                  </a:cubicBezTo>
                  <a:cubicBezTo>
                    <a:pt x="294" y="25"/>
                    <a:pt x="147" y="0"/>
                    <a:pt x="49" y="0"/>
                  </a:cubicBezTo>
                  <a:close/>
                  <a:moveTo>
                    <a:pt x="2547" y="2449"/>
                  </a:moveTo>
                  <a:lnTo>
                    <a:pt x="2547" y="2449"/>
                  </a:lnTo>
                  <a:cubicBezTo>
                    <a:pt x="2547" y="2449"/>
                    <a:pt x="2547" y="2449"/>
                    <a:pt x="2547" y="2449"/>
                  </a:cubicBezTo>
                  <a:cubicBezTo>
                    <a:pt x="2547" y="2449"/>
                    <a:pt x="2547" y="2449"/>
                    <a:pt x="2547" y="24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1"/>
            <p:cNvSpPr/>
            <p:nvPr/>
          </p:nvSpPr>
          <p:spPr>
            <a:xfrm>
              <a:off x="5265500" y="3815250"/>
              <a:ext cx="60000" cy="47775"/>
            </a:xfrm>
            <a:custGeom>
              <a:avLst/>
              <a:gdLst/>
              <a:ahLst/>
              <a:cxnLst/>
              <a:rect l="l" t="t" r="r" b="b"/>
              <a:pathLst>
                <a:path w="2400" h="1911" extrusionOk="0">
                  <a:moveTo>
                    <a:pt x="2326" y="1666"/>
                  </a:moveTo>
                  <a:cubicBezTo>
                    <a:pt x="2302" y="1690"/>
                    <a:pt x="2155" y="1788"/>
                    <a:pt x="2033" y="1911"/>
                  </a:cubicBezTo>
                  <a:lnTo>
                    <a:pt x="2008" y="1911"/>
                  </a:lnTo>
                  <a:cubicBezTo>
                    <a:pt x="1984" y="1886"/>
                    <a:pt x="1910" y="1886"/>
                    <a:pt x="1837" y="1862"/>
                  </a:cubicBezTo>
                  <a:lnTo>
                    <a:pt x="2302" y="1495"/>
                  </a:lnTo>
                  <a:lnTo>
                    <a:pt x="980" y="74"/>
                  </a:lnTo>
                  <a:lnTo>
                    <a:pt x="147" y="662"/>
                  </a:lnTo>
                  <a:lnTo>
                    <a:pt x="147" y="686"/>
                  </a:lnTo>
                  <a:cubicBezTo>
                    <a:pt x="245" y="686"/>
                    <a:pt x="392" y="711"/>
                    <a:pt x="465" y="809"/>
                  </a:cubicBezTo>
                  <a:cubicBezTo>
                    <a:pt x="539" y="907"/>
                    <a:pt x="637" y="1078"/>
                    <a:pt x="686" y="1250"/>
                  </a:cubicBezTo>
                  <a:lnTo>
                    <a:pt x="1102" y="1641"/>
                  </a:lnTo>
                  <a:cubicBezTo>
                    <a:pt x="1053" y="1617"/>
                    <a:pt x="1004" y="1617"/>
                    <a:pt x="955" y="1592"/>
                  </a:cubicBezTo>
                  <a:cubicBezTo>
                    <a:pt x="882" y="1519"/>
                    <a:pt x="833" y="1470"/>
                    <a:pt x="759" y="1421"/>
                  </a:cubicBezTo>
                  <a:cubicBezTo>
                    <a:pt x="465" y="1078"/>
                    <a:pt x="147" y="760"/>
                    <a:pt x="147" y="760"/>
                  </a:cubicBezTo>
                  <a:cubicBezTo>
                    <a:pt x="147" y="760"/>
                    <a:pt x="123" y="760"/>
                    <a:pt x="123" y="760"/>
                  </a:cubicBezTo>
                  <a:cubicBezTo>
                    <a:pt x="25" y="637"/>
                    <a:pt x="0" y="613"/>
                    <a:pt x="49" y="564"/>
                  </a:cubicBezTo>
                  <a:cubicBezTo>
                    <a:pt x="123" y="515"/>
                    <a:pt x="808" y="50"/>
                    <a:pt x="857" y="25"/>
                  </a:cubicBezTo>
                  <a:cubicBezTo>
                    <a:pt x="906" y="1"/>
                    <a:pt x="955" y="1"/>
                    <a:pt x="1029" y="74"/>
                  </a:cubicBezTo>
                  <a:cubicBezTo>
                    <a:pt x="1078" y="148"/>
                    <a:pt x="2351" y="1470"/>
                    <a:pt x="2375" y="1495"/>
                  </a:cubicBezTo>
                  <a:cubicBezTo>
                    <a:pt x="2400" y="1519"/>
                    <a:pt x="2400" y="1592"/>
                    <a:pt x="2326" y="166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1"/>
            <p:cNvSpPr/>
            <p:nvPr/>
          </p:nvSpPr>
          <p:spPr>
            <a:xfrm>
              <a:off x="5269175" y="3817100"/>
              <a:ext cx="53875" cy="44700"/>
            </a:xfrm>
            <a:custGeom>
              <a:avLst/>
              <a:gdLst/>
              <a:ahLst/>
              <a:cxnLst/>
              <a:rect l="l" t="t" r="r" b="b"/>
              <a:pathLst>
                <a:path w="2155" h="1788" extrusionOk="0">
                  <a:moveTo>
                    <a:pt x="2155" y="1421"/>
                  </a:moveTo>
                  <a:lnTo>
                    <a:pt x="1690" y="1788"/>
                  </a:lnTo>
                  <a:cubicBezTo>
                    <a:pt x="1494" y="1739"/>
                    <a:pt x="1175" y="1641"/>
                    <a:pt x="955" y="1567"/>
                  </a:cubicBezTo>
                  <a:lnTo>
                    <a:pt x="539" y="1176"/>
                  </a:lnTo>
                  <a:lnTo>
                    <a:pt x="0" y="612"/>
                  </a:lnTo>
                  <a:lnTo>
                    <a:pt x="0" y="588"/>
                  </a:lnTo>
                  <a:lnTo>
                    <a:pt x="8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1"/>
            <p:cNvSpPr/>
            <p:nvPr/>
          </p:nvSpPr>
          <p:spPr>
            <a:xfrm>
              <a:off x="5294500" y="3836650"/>
              <a:ext cx="43250" cy="53550"/>
            </a:xfrm>
            <a:custGeom>
              <a:avLst/>
              <a:gdLst/>
              <a:ahLst/>
              <a:cxnLst/>
              <a:rect l="l" t="t" r="r" b="b"/>
              <a:pathLst>
                <a:path w="1730" h="2142" extrusionOk="0">
                  <a:moveTo>
                    <a:pt x="154" y="0"/>
                  </a:moveTo>
                  <a:cubicBezTo>
                    <a:pt x="0" y="0"/>
                    <a:pt x="134" y="418"/>
                    <a:pt x="456" y="590"/>
                  </a:cubicBezTo>
                  <a:cubicBezTo>
                    <a:pt x="799" y="785"/>
                    <a:pt x="824" y="2034"/>
                    <a:pt x="1215" y="2132"/>
                  </a:cubicBezTo>
                  <a:cubicBezTo>
                    <a:pt x="1240" y="2138"/>
                    <a:pt x="1263" y="2141"/>
                    <a:pt x="1286" y="2141"/>
                  </a:cubicBezTo>
                  <a:cubicBezTo>
                    <a:pt x="1622" y="2141"/>
                    <a:pt x="1730" y="1496"/>
                    <a:pt x="1730" y="1496"/>
                  </a:cubicBezTo>
                  <a:cubicBezTo>
                    <a:pt x="1730" y="1496"/>
                    <a:pt x="1240" y="639"/>
                    <a:pt x="1215" y="565"/>
                  </a:cubicBezTo>
                  <a:cubicBezTo>
                    <a:pt x="1191" y="467"/>
                    <a:pt x="481" y="149"/>
                    <a:pt x="236" y="26"/>
                  </a:cubicBezTo>
                  <a:cubicBezTo>
                    <a:pt x="203" y="8"/>
                    <a:pt x="176" y="0"/>
                    <a:pt x="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1"/>
            <p:cNvSpPr/>
            <p:nvPr/>
          </p:nvSpPr>
          <p:spPr>
            <a:xfrm>
              <a:off x="5321200" y="3727025"/>
              <a:ext cx="203125" cy="196700"/>
            </a:xfrm>
            <a:custGeom>
              <a:avLst/>
              <a:gdLst/>
              <a:ahLst/>
              <a:cxnLst/>
              <a:rect l="l" t="t" r="r" b="b"/>
              <a:pathLst>
                <a:path w="8125" h="7868" extrusionOk="0">
                  <a:moveTo>
                    <a:pt x="6446" y="0"/>
                  </a:moveTo>
                  <a:cubicBezTo>
                    <a:pt x="6338" y="0"/>
                    <a:pt x="6230" y="17"/>
                    <a:pt x="6123" y="52"/>
                  </a:cubicBezTo>
                  <a:cubicBezTo>
                    <a:pt x="5780" y="175"/>
                    <a:pt x="5486" y="273"/>
                    <a:pt x="5314" y="591"/>
                  </a:cubicBezTo>
                  <a:cubicBezTo>
                    <a:pt x="4874" y="1326"/>
                    <a:pt x="4800" y="3873"/>
                    <a:pt x="4433" y="5440"/>
                  </a:cubicBezTo>
                  <a:cubicBezTo>
                    <a:pt x="3963" y="5544"/>
                    <a:pt x="3419" y="5580"/>
                    <a:pt x="2889" y="5580"/>
                  </a:cubicBezTo>
                  <a:cubicBezTo>
                    <a:pt x="1677" y="5580"/>
                    <a:pt x="539" y="5391"/>
                    <a:pt x="539" y="5391"/>
                  </a:cubicBezTo>
                  <a:cubicBezTo>
                    <a:pt x="1" y="6223"/>
                    <a:pt x="123" y="6811"/>
                    <a:pt x="270" y="6860"/>
                  </a:cubicBezTo>
                  <a:cubicBezTo>
                    <a:pt x="2061" y="7662"/>
                    <a:pt x="3467" y="7867"/>
                    <a:pt x="4437" y="7867"/>
                  </a:cubicBezTo>
                  <a:cubicBezTo>
                    <a:pt x="5364" y="7867"/>
                    <a:pt x="5892" y="7680"/>
                    <a:pt x="5976" y="7644"/>
                  </a:cubicBezTo>
                  <a:cubicBezTo>
                    <a:pt x="6123" y="7546"/>
                    <a:pt x="7886" y="1914"/>
                    <a:pt x="7886" y="1914"/>
                  </a:cubicBezTo>
                  <a:cubicBezTo>
                    <a:pt x="8125" y="1044"/>
                    <a:pt x="7302" y="0"/>
                    <a:pt x="6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8"/>
          <p:cNvSpPr txBox="1">
            <a:spLocks noGrp="1"/>
          </p:cNvSpPr>
          <p:nvPr>
            <p:ph type="title"/>
          </p:nvPr>
        </p:nvSpPr>
        <p:spPr>
          <a:xfrm>
            <a:off x="848587" y="618581"/>
            <a:ext cx="453780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Best Practices for Effective </a:t>
            </a:r>
            <a:br>
              <a:rPr lang="en-US" dirty="0"/>
            </a:br>
            <a:r>
              <a:rPr lang="en-US" dirty="0">
                <a:solidFill>
                  <a:schemeClr val="accent1"/>
                </a:solidFill>
              </a:rPr>
              <a:t>Team Collaboration</a:t>
            </a:r>
            <a:endParaRPr lang="en-US" dirty="0">
              <a:solidFill>
                <a:schemeClr val="accent1"/>
              </a:solidFill>
              <a:latin typeface="Overpass SemiBold"/>
              <a:ea typeface="Overpass SemiBold"/>
              <a:cs typeface="Overpass SemiBold"/>
              <a:sym typeface="Overpass SemiBold"/>
            </a:endParaRPr>
          </a:p>
        </p:txBody>
      </p:sp>
      <p:sp>
        <p:nvSpPr>
          <p:cNvPr id="746" name="Google Shape;746;p58"/>
          <p:cNvSpPr txBox="1">
            <a:spLocks noGrp="1"/>
          </p:cNvSpPr>
          <p:nvPr>
            <p:ph type="subTitle" idx="2"/>
          </p:nvPr>
        </p:nvSpPr>
        <p:spPr>
          <a:xfrm>
            <a:off x="705712" y="1869290"/>
            <a:ext cx="4936331" cy="25217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Effective team collaboration involves active listening, fostering a supportive environment, promoting inclusivity, recognizing and celebrating achievements, clear communication, clearly defined roles and responsibilities, and using collaboration tools and technologies. These practices foster a collaborative culture, enhance productivity, and lead to improved problem-solving, innovation, and overall team performance.</a:t>
            </a:r>
          </a:p>
        </p:txBody>
      </p:sp>
      <p:pic>
        <p:nvPicPr>
          <p:cNvPr id="9" name="Google Shape;8786;p117">
            <a:extLst>
              <a:ext uri="{FF2B5EF4-FFF2-40B4-BE49-F238E27FC236}">
                <a16:creationId xmlns:a16="http://schemas.microsoft.com/office/drawing/2014/main" id="{8823683F-30CF-7F68-D51D-44100B70B03B}"/>
              </a:ext>
            </a:extLst>
          </p:cNvPr>
          <p:cNvPicPr preferRelativeResize="0"/>
          <p:nvPr/>
        </p:nvPicPr>
        <p:blipFill rotWithShape="1">
          <a:blip r:embed="rId3">
            <a:alphaModFix/>
          </a:blip>
          <a:srcRect/>
          <a:stretch/>
        </p:blipFill>
        <p:spPr>
          <a:xfrm>
            <a:off x="6300788" y="2133117"/>
            <a:ext cx="1914524" cy="17940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82"/>
          <p:cNvSpPr txBox="1">
            <a:spLocks noGrp="1"/>
          </p:cNvSpPr>
          <p:nvPr>
            <p:ph type="title"/>
          </p:nvPr>
        </p:nvSpPr>
        <p:spPr>
          <a:xfrm>
            <a:off x="1978818" y="671514"/>
            <a:ext cx="4943476" cy="10215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a:t>
            </a:r>
            <a:r>
              <a:rPr lang="en-US" dirty="0">
                <a:solidFill>
                  <a:schemeClr val="accent1"/>
                </a:solidFill>
              </a:rPr>
              <a:t>usion</a:t>
            </a:r>
            <a:endParaRPr sz="6000" dirty="0">
              <a:solidFill>
                <a:schemeClr val="accent1"/>
              </a:solidFill>
              <a:latin typeface="Overpass SemiBold"/>
              <a:ea typeface="Overpass SemiBold"/>
              <a:cs typeface="Overpass SemiBold"/>
              <a:sym typeface="Overpass SemiBold"/>
            </a:endParaRPr>
          </a:p>
        </p:txBody>
      </p:sp>
      <p:sp>
        <p:nvSpPr>
          <p:cNvPr id="2390" name="Google Shape;2390;p82"/>
          <p:cNvSpPr txBox="1">
            <a:spLocks noGrp="1"/>
          </p:cNvSpPr>
          <p:nvPr>
            <p:ph type="subTitle" idx="1"/>
          </p:nvPr>
        </p:nvSpPr>
        <p:spPr>
          <a:xfrm>
            <a:off x="1528763" y="1804531"/>
            <a:ext cx="5843587" cy="2524582"/>
          </a:xfrm>
          <a:prstGeom prst="rect">
            <a:avLst/>
          </a:prstGeom>
        </p:spPr>
        <p:txBody>
          <a:bodyPr spcFirstLastPara="1" wrap="square" lIns="91425" tIns="91425" rIns="91425" bIns="91425" anchor="t" anchorCtr="0">
            <a:noAutofit/>
          </a:bodyPr>
          <a:lstStyle/>
          <a:p>
            <a:pPr fontAlgn="base"/>
            <a:r>
              <a:rPr lang="en-US" b="0" i="0" dirty="0">
                <a:solidFill>
                  <a:srgbClr val="131414"/>
                </a:solidFill>
                <a:effectLst/>
                <a:latin typeface="PingFangSC-Regular"/>
              </a:rPr>
              <a:t>The presentation underscored the importance of team collaboration in achieving organizational success, highlighting its benefits like increased productivity, improved decision-making, and creativity. It also discussed strategies for fostering collaboration, emphasizing the need for organizations to recognize and encourage its implementation for better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6"/>
          <p:cNvSpPr txBox="1">
            <a:spLocks noGrp="1"/>
          </p:cNvSpPr>
          <p:nvPr>
            <p:ph type="title"/>
          </p:nvPr>
        </p:nvSpPr>
        <p:spPr>
          <a:xfrm flipH="1">
            <a:off x="3103050" y="1543050"/>
            <a:ext cx="2937900" cy="628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Intro</a:t>
            </a:r>
            <a:r>
              <a:rPr lang="en-US" dirty="0">
                <a:solidFill>
                  <a:schemeClr val="accent1"/>
                </a:solidFill>
              </a:rPr>
              <a:t>duction</a:t>
            </a:r>
            <a:endParaRPr dirty="0">
              <a:solidFill>
                <a:schemeClr val="accent1"/>
              </a:solidFill>
              <a:latin typeface="Overpass SemiBold"/>
              <a:ea typeface="Overpass SemiBold"/>
              <a:cs typeface="Overpass SemiBold"/>
              <a:sym typeface="Overpass SemiBold"/>
            </a:endParaRPr>
          </a:p>
        </p:txBody>
      </p:sp>
      <p:sp>
        <p:nvSpPr>
          <p:cNvPr id="670" name="Google Shape;670;p56"/>
          <p:cNvSpPr txBox="1">
            <a:spLocks noGrp="1"/>
          </p:cNvSpPr>
          <p:nvPr>
            <p:ph type="subTitle" idx="1"/>
          </p:nvPr>
        </p:nvSpPr>
        <p:spPr>
          <a:xfrm flipH="1">
            <a:off x="1809925" y="2293144"/>
            <a:ext cx="5326681" cy="2014536"/>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dirty="0"/>
              <a:t>The presentation discusses the importance of team collaboration in the workplace, highlighting its benefits for individuals, teams, and organizations. It emphasizes the need for diverse skills, knowledge, and perspectives, promoting innovation, adaptability, and fostering a positive work culture.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9"/>
          <p:cNvSpPr txBox="1">
            <a:spLocks noGrp="1"/>
          </p:cNvSpPr>
          <p:nvPr>
            <p:ph type="title"/>
          </p:nvPr>
        </p:nvSpPr>
        <p:spPr>
          <a:xfrm>
            <a:off x="698569" y="803644"/>
            <a:ext cx="3237638" cy="1068018"/>
          </a:xfrm>
          <a:prstGeom prst="rect">
            <a:avLst/>
          </a:prstGeom>
        </p:spPr>
        <p:txBody>
          <a:bodyPr spcFirstLastPara="1" wrap="square" lIns="91425" tIns="91425" rIns="91425" bIns="91425" anchor="ctr" anchorCtr="0">
            <a:noAutofit/>
          </a:bodyPr>
          <a:lstStyle/>
          <a:p>
            <a:pPr lvl="0"/>
            <a:r>
              <a:rPr lang="en-US" dirty="0"/>
              <a:t>Definition of  </a:t>
            </a:r>
            <a:br>
              <a:rPr lang="en-US" dirty="0"/>
            </a:br>
            <a:r>
              <a:rPr lang="en-US" dirty="0">
                <a:solidFill>
                  <a:schemeClr val="accent1"/>
                </a:solidFill>
              </a:rPr>
              <a:t>Team Collaboration</a:t>
            </a:r>
            <a:endParaRPr dirty="0">
              <a:solidFill>
                <a:schemeClr val="accent1"/>
              </a:solidFill>
              <a:latin typeface="Overpass SemiBold"/>
              <a:ea typeface="Overpass SemiBold"/>
              <a:cs typeface="Overpass SemiBold"/>
              <a:sym typeface="Overpass SemiBold"/>
            </a:endParaRPr>
          </a:p>
        </p:txBody>
      </p:sp>
      <p:sp>
        <p:nvSpPr>
          <p:cNvPr id="776" name="Google Shape;776;p59"/>
          <p:cNvSpPr txBox="1">
            <a:spLocks noGrp="1"/>
          </p:cNvSpPr>
          <p:nvPr>
            <p:ph type="subTitle" idx="1"/>
          </p:nvPr>
        </p:nvSpPr>
        <p:spPr>
          <a:xfrm>
            <a:off x="648561" y="2021681"/>
            <a:ext cx="3601969" cy="2509156"/>
          </a:xfrm>
          <a:prstGeom prst="rect">
            <a:avLst/>
          </a:prstGeom>
        </p:spPr>
        <p:txBody>
          <a:bodyPr spcFirstLastPara="1" wrap="square" lIns="91425" tIns="91425" rIns="91425" bIns="91425" anchor="ctr" anchorCtr="0">
            <a:noAutofit/>
          </a:bodyPr>
          <a:lstStyle/>
          <a:p>
            <a:pPr marL="0" lvl="0" indent="0"/>
            <a:r>
              <a:rPr lang="en-US" dirty="0"/>
              <a:t>Team collaboration involves individuals working together towards a common goal, leveraging their skills, knowledge, and resources. It fosters trust, respect, and shared responsibility, enhances problem-solving, promotes innovation, and encourages continuous learning. It encourages exploration, debate, and informed decision-making, leading to improved outcomes and productivity.</a:t>
            </a:r>
          </a:p>
        </p:txBody>
      </p:sp>
      <p:pic>
        <p:nvPicPr>
          <p:cNvPr id="777" name="Google Shape;777;p59"/>
          <p:cNvPicPr preferRelativeResize="0">
            <a:picLocks noGrp="1"/>
          </p:cNvPicPr>
          <p:nvPr>
            <p:ph type="pic" idx="2"/>
          </p:nvPr>
        </p:nvPicPr>
        <p:blipFill rotWithShape="1">
          <a:blip r:embed="rId3">
            <a:alphaModFix/>
          </a:blip>
          <a:srcRect r="19478"/>
          <a:stretch/>
        </p:blipFill>
        <p:spPr>
          <a:xfrm>
            <a:off x="4972375" y="-37175"/>
            <a:ext cx="4171500" cy="5180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40" name="Google Shape;1040;p68"/>
          <p:cNvSpPr txBox="1">
            <a:spLocks noGrp="1"/>
          </p:cNvSpPr>
          <p:nvPr>
            <p:ph type="title"/>
          </p:nvPr>
        </p:nvSpPr>
        <p:spPr>
          <a:xfrm>
            <a:off x="2922439" y="97951"/>
            <a:ext cx="5473356" cy="1609998"/>
          </a:xfrm>
          <a:prstGeom prst="rect">
            <a:avLst/>
          </a:prstGeom>
        </p:spPr>
        <p:txBody>
          <a:bodyPr spcFirstLastPara="1" wrap="square" lIns="91425" tIns="91425" rIns="91425" bIns="91425" anchor="ctr" anchorCtr="0">
            <a:noAutofit/>
          </a:bodyPr>
          <a:lstStyle/>
          <a:p>
            <a:pPr lvl="0" algn="ctr"/>
            <a:r>
              <a:rPr lang="en-US" sz="4000" dirty="0">
                <a:solidFill>
                  <a:schemeClr val="tx1"/>
                </a:solidFill>
                <a:latin typeface="Overpass SemiBold"/>
                <a:ea typeface="Overpass SemiBold"/>
                <a:cs typeface="Overpass SemiBold"/>
                <a:sym typeface="Overpass SemiBold"/>
              </a:rPr>
              <a:t>Benefits of</a:t>
            </a:r>
            <a:r>
              <a:rPr lang="en-US" sz="4000" dirty="0">
                <a:solidFill>
                  <a:schemeClr val="accent1"/>
                </a:solidFill>
                <a:latin typeface="Overpass SemiBold"/>
                <a:ea typeface="Overpass SemiBold"/>
                <a:cs typeface="Overpass SemiBold"/>
                <a:sym typeface="Overpass SemiBold"/>
              </a:rPr>
              <a:t> </a:t>
            </a:r>
            <a:br>
              <a:rPr lang="en-US" sz="4000" dirty="0">
                <a:solidFill>
                  <a:schemeClr val="accent1"/>
                </a:solidFill>
                <a:latin typeface="Overpass SemiBold"/>
                <a:ea typeface="Overpass SemiBold"/>
                <a:cs typeface="Overpass SemiBold"/>
                <a:sym typeface="Overpass SemiBold"/>
              </a:rPr>
            </a:br>
            <a:r>
              <a:rPr lang="en-US" sz="4000" dirty="0">
                <a:solidFill>
                  <a:schemeClr val="accent1"/>
                </a:solidFill>
                <a:latin typeface="Overpass SemiBold"/>
                <a:ea typeface="Overpass SemiBold"/>
                <a:cs typeface="Overpass SemiBold"/>
                <a:sym typeface="Overpass SemiBold"/>
              </a:rPr>
              <a:t>Team Collaboration</a:t>
            </a:r>
            <a:endParaRPr sz="4000" dirty="0">
              <a:solidFill>
                <a:schemeClr val="accent1"/>
              </a:solidFill>
              <a:latin typeface="Overpass SemiBold"/>
              <a:ea typeface="Overpass SemiBold"/>
              <a:cs typeface="Overpass SemiBold"/>
              <a:sym typeface="Overpass SemiBold"/>
            </a:endParaRPr>
          </a:p>
        </p:txBody>
      </p:sp>
      <p:grpSp>
        <p:nvGrpSpPr>
          <p:cNvPr id="1042" name="Google Shape;1042;p68"/>
          <p:cNvGrpSpPr/>
          <p:nvPr/>
        </p:nvGrpSpPr>
        <p:grpSpPr>
          <a:xfrm>
            <a:off x="474113" y="342901"/>
            <a:ext cx="1761881" cy="1609998"/>
            <a:chOff x="1897175" y="1267900"/>
            <a:chExt cx="3687300" cy="3154675"/>
          </a:xfrm>
        </p:grpSpPr>
        <p:sp>
          <p:nvSpPr>
            <p:cNvPr id="1043" name="Google Shape;1043;p68"/>
            <p:cNvSpPr/>
            <p:nvPr/>
          </p:nvSpPr>
          <p:spPr>
            <a:xfrm>
              <a:off x="2028800" y="2689050"/>
              <a:ext cx="2372300" cy="1246600"/>
            </a:xfrm>
            <a:custGeom>
              <a:avLst/>
              <a:gdLst/>
              <a:ahLst/>
              <a:cxnLst/>
              <a:rect l="l" t="t" r="r" b="b"/>
              <a:pathLst>
                <a:path w="94892" h="49864" extrusionOk="0">
                  <a:moveTo>
                    <a:pt x="47177" y="0"/>
                  </a:moveTo>
                  <a:cubicBezTo>
                    <a:pt x="36176" y="0"/>
                    <a:pt x="25198" y="2412"/>
                    <a:pt x="16824" y="7240"/>
                  </a:cubicBezTo>
                  <a:cubicBezTo>
                    <a:pt x="0" y="16961"/>
                    <a:pt x="98" y="32731"/>
                    <a:pt x="17019" y="42502"/>
                  </a:cubicBezTo>
                  <a:cubicBezTo>
                    <a:pt x="25517" y="47409"/>
                    <a:pt x="36640" y="49864"/>
                    <a:pt x="47739" y="49864"/>
                  </a:cubicBezTo>
                  <a:cubicBezTo>
                    <a:pt x="58740" y="49864"/>
                    <a:pt x="69718" y="47452"/>
                    <a:pt x="78092" y="42624"/>
                  </a:cubicBezTo>
                  <a:cubicBezTo>
                    <a:pt x="94891" y="32903"/>
                    <a:pt x="94818" y="17133"/>
                    <a:pt x="77896" y="7362"/>
                  </a:cubicBezTo>
                  <a:cubicBezTo>
                    <a:pt x="69399" y="2455"/>
                    <a:pt x="58276" y="0"/>
                    <a:pt x="47177"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8"/>
            <p:cNvSpPr/>
            <p:nvPr/>
          </p:nvSpPr>
          <p:spPr>
            <a:xfrm>
              <a:off x="3124025" y="2256150"/>
              <a:ext cx="2372300" cy="1246600"/>
            </a:xfrm>
            <a:custGeom>
              <a:avLst/>
              <a:gdLst/>
              <a:ahLst/>
              <a:cxnLst/>
              <a:rect l="l" t="t" r="r" b="b"/>
              <a:pathLst>
                <a:path w="94892" h="49864" extrusionOk="0">
                  <a:moveTo>
                    <a:pt x="47183" y="0"/>
                  </a:moveTo>
                  <a:cubicBezTo>
                    <a:pt x="36171" y="0"/>
                    <a:pt x="25179" y="2412"/>
                    <a:pt x="16799" y="7243"/>
                  </a:cubicBezTo>
                  <a:cubicBezTo>
                    <a:pt x="0" y="16940"/>
                    <a:pt x="74" y="32734"/>
                    <a:pt x="16995" y="42505"/>
                  </a:cubicBezTo>
                  <a:cubicBezTo>
                    <a:pt x="25487" y="47409"/>
                    <a:pt x="36608" y="49864"/>
                    <a:pt x="47702" y="49864"/>
                  </a:cubicBezTo>
                  <a:cubicBezTo>
                    <a:pt x="58714" y="49864"/>
                    <a:pt x="69700" y="47446"/>
                    <a:pt x="78068" y="42603"/>
                  </a:cubicBezTo>
                  <a:cubicBezTo>
                    <a:pt x="94891" y="32906"/>
                    <a:pt x="94793" y="17111"/>
                    <a:pt x="77872" y="7341"/>
                  </a:cubicBezTo>
                  <a:cubicBezTo>
                    <a:pt x="69392" y="2449"/>
                    <a:pt x="58278" y="0"/>
                    <a:pt x="4718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8"/>
            <p:cNvSpPr/>
            <p:nvPr/>
          </p:nvSpPr>
          <p:spPr>
            <a:xfrm>
              <a:off x="2957500" y="2975550"/>
              <a:ext cx="2372300" cy="1246625"/>
            </a:xfrm>
            <a:custGeom>
              <a:avLst/>
              <a:gdLst/>
              <a:ahLst/>
              <a:cxnLst/>
              <a:rect l="l" t="t" r="r" b="b"/>
              <a:pathLst>
                <a:path w="94892" h="49865" extrusionOk="0">
                  <a:moveTo>
                    <a:pt x="47178" y="0"/>
                  </a:moveTo>
                  <a:cubicBezTo>
                    <a:pt x="36176" y="0"/>
                    <a:pt x="25198" y="2413"/>
                    <a:pt x="16824" y="7240"/>
                  </a:cubicBezTo>
                  <a:cubicBezTo>
                    <a:pt x="1" y="16937"/>
                    <a:pt x="98" y="32732"/>
                    <a:pt x="17020" y="42502"/>
                  </a:cubicBezTo>
                  <a:cubicBezTo>
                    <a:pt x="25517" y="47409"/>
                    <a:pt x="36640" y="49864"/>
                    <a:pt x="47739" y="49864"/>
                  </a:cubicBezTo>
                  <a:cubicBezTo>
                    <a:pt x="58740" y="49864"/>
                    <a:pt x="69718" y="47452"/>
                    <a:pt x="78093" y="42625"/>
                  </a:cubicBezTo>
                  <a:cubicBezTo>
                    <a:pt x="94891" y="32903"/>
                    <a:pt x="94818" y="17108"/>
                    <a:pt x="77897" y="7362"/>
                  </a:cubicBezTo>
                  <a:cubicBezTo>
                    <a:pt x="69399" y="2455"/>
                    <a:pt x="58276" y="0"/>
                    <a:pt x="47178"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8"/>
            <p:cNvSpPr/>
            <p:nvPr/>
          </p:nvSpPr>
          <p:spPr>
            <a:xfrm>
              <a:off x="4230250" y="3393600"/>
              <a:ext cx="1354225" cy="711625"/>
            </a:xfrm>
            <a:custGeom>
              <a:avLst/>
              <a:gdLst/>
              <a:ahLst/>
              <a:cxnLst/>
              <a:rect l="l" t="t" r="r" b="b"/>
              <a:pathLst>
                <a:path w="54169" h="28465" extrusionOk="0">
                  <a:moveTo>
                    <a:pt x="26925" y="1"/>
                  </a:moveTo>
                  <a:cubicBezTo>
                    <a:pt x="20644" y="1"/>
                    <a:pt x="14379" y="1378"/>
                    <a:pt x="9600" y="4133"/>
                  </a:cubicBezTo>
                  <a:cubicBezTo>
                    <a:pt x="1" y="9667"/>
                    <a:pt x="50" y="18679"/>
                    <a:pt x="9698" y="24262"/>
                  </a:cubicBezTo>
                  <a:cubicBezTo>
                    <a:pt x="14551" y="27063"/>
                    <a:pt x="20894" y="28465"/>
                    <a:pt x="27224" y="28465"/>
                  </a:cubicBezTo>
                  <a:cubicBezTo>
                    <a:pt x="33511" y="28465"/>
                    <a:pt x="39785" y="27081"/>
                    <a:pt x="44569" y="24311"/>
                  </a:cubicBezTo>
                  <a:cubicBezTo>
                    <a:pt x="54168" y="18777"/>
                    <a:pt x="54119" y="9765"/>
                    <a:pt x="44471" y="4207"/>
                  </a:cubicBezTo>
                  <a:cubicBezTo>
                    <a:pt x="39613" y="1403"/>
                    <a:pt x="33261" y="1"/>
                    <a:pt x="2692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8"/>
            <p:cNvSpPr/>
            <p:nvPr/>
          </p:nvSpPr>
          <p:spPr>
            <a:xfrm>
              <a:off x="4722475" y="4165125"/>
              <a:ext cx="298775" cy="157275"/>
            </a:xfrm>
            <a:custGeom>
              <a:avLst/>
              <a:gdLst/>
              <a:ahLst/>
              <a:cxnLst/>
              <a:rect l="l" t="t" r="r" b="b"/>
              <a:pathLst>
                <a:path w="11951" h="6291" extrusionOk="0">
                  <a:moveTo>
                    <a:pt x="5966" y="1"/>
                  </a:moveTo>
                  <a:cubicBezTo>
                    <a:pt x="4573" y="1"/>
                    <a:pt x="3184" y="307"/>
                    <a:pt x="2131" y="919"/>
                  </a:cubicBezTo>
                  <a:cubicBezTo>
                    <a:pt x="0" y="2143"/>
                    <a:pt x="0" y="4127"/>
                    <a:pt x="2155" y="5351"/>
                  </a:cubicBezTo>
                  <a:cubicBezTo>
                    <a:pt x="3226" y="5979"/>
                    <a:pt x="4624" y="6291"/>
                    <a:pt x="6021" y="6291"/>
                  </a:cubicBezTo>
                  <a:cubicBezTo>
                    <a:pt x="7403" y="6291"/>
                    <a:pt x="8785" y="5985"/>
                    <a:pt x="9844" y="5376"/>
                  </a:cubicBezTo>
                  <a:cubicBezTo>
                    <a:pt x="11950" y="4151"/>
                    <a:pt x="11950" y="2168"/>
                    <a:pt x="9820" y="919"/>
                  </a:cubicBezTo>
                  <a:cubicBezTo>
                    <a:pt x="8755" y="307"/>
                    <a:pt x="7359" y="1"/>
                    <a:pt x="5966"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8"/>
            <p:cNvSpPr/>
            <p:nvPr/>
          </p:nvSpPr>
          <p:spPr>
            <a:xfrm>
              <a:off x="1897175" y="3338200"/>
              <a:ext cx="210000" cy="110525"/>
            </a:xfrm>
            <a:custGeom>
              <a:avLst/>
              <a:gdLst/>
              <a:ahLst/>
              <a:cxnLst/>
              <a:rect l="l" t="t" r="r" b="b"/>
              <a:pathLst>
                <a:path w="8400" h="4421" extrusionOk="0">
                  <a:moveTo>
                    <a:pt x="4182" y="1"/>
                  </a:moveTo>
                  <a:cubicBezTo>
                    <a:pt x="3202" y="1"/>
                    <a:pt x="2229" y="215"/>
                    <a:pt x="1494" y="643"/>
                  </a:cubicBezTo>
                  <a:cubicBezTo>
                    <a:pt x="0" y="1500"/>
                    <a:pt x="0" y="2896"/>
                    <a:pt x="1494" y="3778"/>
                  </a:cubicBezTo>
                  <a:cubicBezTo>
                    <a:pt x="2241" y="4206"/>
                    <a:pt x="3227" y="4421"/>
                    <a:pt x="4209" y="4421"/>
                  </a:cubicBezTo>
                  <a:cubicBezTo>
                    <a:pt x="5192" y="4421"/>
                    <a:pt x="6171" y="4206"/>
                    <a:pt x="6906" y="3778"/>
                  </a:cubicBezTo>
                  <a:cubicBezTo>
                    <a:pt x="8400" y="2921"/>
                    <a:pt x="8400" y="1525"/>
                    <a:pt x="6906" y="643"/>
                  </a:cubicBezTo>
                  <a:cubicBezTo>
                    <a:pt x="6147" y="215"/>
                    <a:pt x="5161" y="1"/>
                    <a:pt x="418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8"/>
            <p:cNvSpPr/>
            <p:nvPr/>
          </p:nvSpPr>
          <p:spPr>
            <a:xfrm>
              <a:off x="2368575" y="3128375"/>
              <a:ext cx="190400" cy="140825"/>
            </a:xfrm>
            <a:custGeom>
              <a:avLst/>
              <a:gdLst/>
              <a:ahLst/>
              <a:cxnLst/>
              <a:rect l="l" t="t" r="r" b="b"/>
              <a:pathLst>
                <a:path w="7616" h="5633" extrusionOk="0">
                  <a:moveTo>
                    <a:pt x="2351" y="0"/>
                  </a:moveTo>
                  <a:cubicBezTo>
                    <a:pt x="2351" y="0"/>
                    <a:pt x="5779" y="4016"/>
                    <a:pt x="6685" y="4286"/>
                  </a:cubicBezTo>
                  <a:cubicBezTo>
                    <a:pt x="7616" y="4555"/>
                    <a:pt x="6783" y="5486"/>
                    <a:pt x="6073" y="5559"/>
                  </a:cubicBezTo>
                  <a:cubicBezTo>
                    <a:pt x="5387" y="5633"/>
                    <a:pt x="3135" y="5535"/>
                    <a:pt x="2498" y="4898"/>
                  </a:cubicBezTo>
                  <a:cubicBezTo>
                    <a:pt x="1837" y="4261"/>
                    <a:pt x="0" y="3576"/>
                    <a:pt x="0" y="3576"/>
                  </a:cubicBezTo>
                  <a:cubicBezTo>
                    <a:pt x="0" y="1494"/>
                    <a:pt x="490" y="196"/>
                    <a:pt x="490" y="19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8"/>
            <p:cNvSpPr/>
            <p:nvPr/>
          </p:nvSpPr>
          <p:spPr>
            <a:xfrm>
              <a:off x="2303050" y="2389450"/>
              <a:ext cx="165325" cy="769550"/>
            </a:xfrm>
            <a:custGeom>
              <a:avLst/>
              <a:gdLst/>
              <a:ahLst/>
              <a:cxnLst/>
              <a:rect l="l" t="t" r="r" b="b"/>
              <a:pathLst>
                <a:path w="6613" h="30782" extrusionOk="0">
                  <a:moveTo>
                    <a:pt x="6172" y="1225"/>
                  </a:moveTo>
                  <a:cubicBezTo>
                    <a:pt x="6172" y="1225"/>
                    <a:pt x="6613" y="10090"/>
                    <a:pt x="6441" y="13004"/>
                  </a:cubicBezTo>
                  <a:cubicBezTo>
                    <a:pt x="6294" y="15918"/>
                    <a:pt x="5584" y="30365"/>
                    <a:pt x="5584" y="30365"/>
                  </a:cubicBezTo>
                  <a:cubicBezTo>
                    <a:pt x="3699" y="30782"/>
                    <a:pt x="2499" y="30365"/>
                    <a:pt x="2499" y="30365"/>
                  </a:cubicBezTo>
                  <a:cubicBezTo>
                    <a:pt x="1886" y="19297"/>
                    <a:pt x="1911" y="16114"/>
                    <a:pt x="1740" y="14448"/>
                  </a:cubicBezTo>
                  <a:cubicBezTo>
                    <a:pt x="1544" y="12808"/>
                    <a:pt x="1323" y="8033"/>
                    <a:pt x="1323" y="8033"/>
                  </a:cubicBezTo>
                  <a:cubicBezTo>
                    <a:pt x="1" y="5290"/>
                    <a:pt x="1397" y="1715"/>
                    <a:pt x="2033" y="858"/>
                  </a:cubicBezTo>
                  <a:cubicBezTo>
                    <a:pt x="2695" y="1"/>
                    <a:pt x="6172" y="1225"/>
                    <a:pt x="6172"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8"/>
            <p:cNvSpPr/>
            <p:nvPr/>
          </p:nvSpPr>
          <p:spPr>
            <a:xfrm>
              <a:off x="2204500" y="3201825"/>
              <a:ext cx="107150" cy="187975"/>
            </a:xfrm>
            <a:custGeom>
              <a:avLst/>
              <a:gdLst/>
              <a:ahLst/>
              <a:cxnLst/>
              <a:rect l="l" t="t" r="r" b="b"/>
              <a:pathLst>
                <a:path w="4286" h="7519" extrusionOk="0">
                  <a:moveTo>
                    <a:pt x="3306" y="858"/>
                  </a:moveTo>
                  <a:cubicBezTo>
                    <a:pt x="3404" y="2499"/>
                    <a:pt x="3992" y="4409"/>
                    <a:pt x="4139" y="5364"/>
                  </a:cubicBezTo>
                  <a:cubicBezTo>
                    <a:pt x="4286" y="6343"/>
                    <a:pt x="3943" y="6907"/>
                    <a:pt x="3722" y="7200"/>
                  </a:cubicBezTo>
                  <a:cubicBezTo>
                    <a:pt x="3502" y="7519"/>
                    <a:pt x="759" y="6613"/>
                    <a:pt x="368" y="5560"/>
                  </a:cubicBezTo>
                  <a:cubicBezTo>
                    <a:pt x="0" y="4507"/>
                    <a:pt x="759" y="3576"/>
                    <a:pt x="833" y="1593"/>
                  </a:cubicBezTo>
                  <a:cubicBezTo>
                    <a:pt x="1714" y="1"/>
                    <a:pt x="3306" y="858"/>
                    <a:pt x="3306" y="85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8"/>
            <p:cNvSpPr/>
            <p:nvPr/>
          </p:nvSpPr>
          <p:spPr>
            <a:xfrm>
              <a:off x="2198375" y="2396175"/>
              <a:ext cx="187350" cy="866900"/>
            </a:xfrm>
            <a:custGeom>
              <a:avLst/>
              <a:gdLst/>
              <a:ahLst/>
              <a:cxnLst/>
              <a:rect l="l" t="t" r="r" b="b"/>
              <a:pathLst>
                <a:path w="7494" h="34676" extrusionOk="0">
                  <a:moveTo>
                    <a:pt x="7494" y="1642"/>
                  </a:moveTo>
                  <a:cubicBezTo>
                    <a:pt x="7494" y="1642"/>
                    <a:pt x="7028" y="9723"/>
                    <a:pt x="6294" y="12416"/>
                  </a:cubicBezTo>
                  <a:cubicBezTo>
                    <a:pt x="5535" y="15110"/>
                    <a:pt x="4874" y="22995"/>
                    <a:pt x="4555" y="24366"/>
                  </a:cubicBezTo>
                  <a:cubicBezTo>
                    <a:pt x="4237" y="25738"/>
                    <a:pt x="3845" y="34259"/>
                    <a:pt x="3845" y="34259"/>
                  </a:cubicBezTo>
                  <a:cubicBezTo>
                    <a:pt x="2131" y="34676"/>
                    <a:pt x="809" y="34259"/>
                    <a:pt x="809" y="34259"/>
                  </a:cubicBezTo>
                  <a:cubicBezTo>
                    <a:pt x="833" y="26276"/>
                    <a:pt x="637" y="19812"/>
                    <a:pt x="809" y="17632"/>
                  </a:cubicBezTo>
                  <a:cubicBezTo>
                    <a:pt x="955" y="15453"/>
                    <a:pt x="735" y="8988"/>
                    <a:pt x="735" y="8988"/>
                  </a:cubicBezTo>
                  <a:cubicBezTo>
                    <a:pt x="25" y="5976"/>
                    <a:pt x="0" y="5584"/>
                    <a:pt x="735" y="3576"/>
                  </a:cubicBezTo>
                  <a:cubicBezTo>
                    <a:pt x="1494" y="1568"/>
                    <a:pt x="4702" y="1"/>
                    <a:pt x="7494" y="16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8"/>
            <p:cNvSpPr/>
            <p:nvPr/>
          </p:nvSpPr>
          <p:spPr>
            <a:xfrm>
              <a:off x="2343475" y="1957850"/>
              <a:ext cx="399775" cy="353275"/>
            </a:xfrm>
            <a:custGeom>
              <a:avLst/>
              <a:gdLst/>
              <a:ahLst/>
              <a:cxnLst/>
              <a:rect l="l" t="t" r="r" b="b"/>
              <a:pathLst>
                <a:path w="15991" h="14131" extrusionOk="0">
                  <a:moveTo>
                    <a:pt x="3257" y="1"/>
                  </a:moveTo>
                  <a:cubicBezTo>
                    <a:pt x="6049" y="784"/>
                    <a:pt x="7542" y="7788"/>
                    <a:pt x="8326" y="9379"/>
                  </a:cubicBezTo>
                  <a:cubicBezTo>
                    <a:pt x="9110" y="10947"/>
                    <a:pt x="15623" y="11338"/>
                    <a:pt x="15623" y="11338"/>
                  </a:cubicBezTo>
                  <a:cubicBezTo>
                    <a:pt x="15991" y="12710"/>
                    <a:pt x="14889" y="14130"/>
                    <a:pt x="14889" y="14130"/>
                  </a:cubicBezTo>
                  <a:cubicBezTo>
                    <a:pt x="8620" y="13885"/>
                    <a:pt x="6416" y="13346"/>
                    <a:pt x="5241" y="10873"/>
                  </a:cubicBezTo>
                  <a:cubicBezTo>
                    <a:pt x="4090" y="8400"/>
                    <a:pt x="0" y="858"/>
                    <a:pt x="3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8"/>
            <p:cNvSpPr/>
            <p:nvPr/>
          </p:nvSpPr>
          <p:spPr>
            <a:xfrm>
              <a:off x="2124900" y="1955400"/>
              <a:ext cx="382050" cy="618950"/>
            </a:xfrm>
            <a:custGeom>
              <a:avLst/>
              <a:gdLst/>
              <a:ahLst/>
              <a:cxnLst/>
              <a:rect l="l" t="t" r="r" b="b"/>
              <a:pathLst>
                <a:path w="15282" h="24758" extrusionOk="0">
                  <a:moveTo>
                    <a:pt x="12000" y="99"/>
                  </a:moveTo>
                  <a:cubicBezTo>
                    <a:pt x="9527" y="1"/>
                    <a:pt x="3772" y="1274"/>
                    <a:pt x="1886" y="3698"/>
                  </a:cubicBezTo>
                  <a:cubicBezTo>
                    <a:pt x="1" y="6098"/>
                    <a:pt x="2744" y="10359"/>
                    <a:pt x="3405" y="12930"/>
                  </a:cubicBezTo>
                  <a:cubicBezTo>
                    <a:pt x="4066" y="15501"/>
                    <a:pt x="3086" y="21942"/>
                    <a:pt x="3111" y="22554"/>
                  </a:cubicBezTo>
                  <a:cubicBezTo>
                    <a:pt x="6025" y="24513"/>
                    <a:pt x="13102" y="24758"/>
                    <a:pt x="13886" y="21844"/>
                  </a:cubicBezTo>
                  <a:cubicBezTo>
                    <a:pt x="14228" y="18709"/>
                    <a:pt x="13494" y="14938"/>
                    <a:pt x="13469" y="13102"/>
                  </a:cubicBezTo>
                  <a:cubicBezTo>
                    <a:pt x="13543" y="9135"/>
                    <a:pt x="15281" y="1274"/>
                    <a:pt x="12000" y="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8"/>
            <p:cNvSpPr/>
            <p:nvPr/>
          </p:nvSpPr>
          <p:spPr>
            <a:xfrm>
              <a:off x="2364900" y="1957850"/>
              <a:ext cx="120000" cy="622625"/>
            </a:xfrm>
            <a:custGeom>
              <a:avLst/>
              <a:gdLst/>
              <a:ahLst/>
              <a:cxnLst/>
              <a:rect l="l" t="t" r="r" b="b"/>
              <a:pathLst>
                <a:path w="4800" h="24905" extrusionOk="0">
                  <a:moveTo>
                    <a:pt x="270" y="588"/>
                  </a:moveTo>
                  <a:cubicBezTo>
                    <a:pt x="1861" y="6196"/>
                    <a:pt x="2229" y="12465"/>
                    <a:pt x="2082" y="14840"/>
                  </a:cubicBezTo>
                  <a:cubicBezTo>
                    <a:pt x="1935" y="17216"/>
                    <a:pt x="1861" y="24905"/>
                    <a:pt x="1861" y="24905"/>
                  </a:cubicBezTo>
                  <a:cubicBezTo>
                    <a:pt x="3722" y="23925"/>
                    <a:pt x="4530" y="22138"/>
                    <a:pt x="4530" y="21330"/>
                  </a:cubicBezTo>
                  <a:cubicBezTo>
                    <a:pt x="4530" y="20521"/>
                    <a:pt x="3845" y="13567"/>
                    <a:pt x="3869" y="13004"/>
                  </a:cubicBezTo>
                  <a:cubicBezTo>
                    <a:pt x="3869" y="12440"/>
                    <a:pt x="4800" y="6074"/>
                    <a:pt x="4530" y="3209"/>
                  </a:cubicBezTo>
                  <a:cubicBezTo>
                    <a:pt x="4286" y="343"/>
                    <a:pt x="2400" y="1"/>
                    <a:pt x="240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8"/>
            <p:cNvSpPr/>
            <p:nvPr/>
          </p:nvSpPr>
          <p:spPr>
            <a:xfrm>
              <a:off x="2410200" y="1803575"/>
              <a:ext cx="26950" cy="71050"/>
            </a:xfrm>
            <a:custGeom>
              <a:avLst/>
              <a:gdLst/>
              <a:ahLst/>
              <a:cxnLst/>
              <a:rect l="l" t="t" r="r" b="b"/>
              <a:pathLst>
                <a:path w="1078" h="2842" extrusionOk="0">
                  <a:moveTo>
                    <a:pt x="0" y="1"/>
                  </a:moveTo>
                  <a:cubicBezTo>
                    <a:pt x="1078" y="343"/>
                    <a:pt x="0" y="2841"/>
                    <a:pt x="0" y="284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8"/>
            <p:cNvSpPr/>
            <p:nvPr/>
          </p:nvSpPr>
          <p:spPr>
            <a:xfrm>
              <a:off x="2252250" y="1753375"/>
              <a:ext cx="169600" cy="243675"/>
            </a:xfrm>
            <a:custGeom>
              <a:avLst/>
              <a:gdLst/>
              <a:ahLst/>
              <a:cxnLst/>
              <a:rect l="l" t="t" r="r" b="b"/>
              <a:pathLst>
                <a:path w="6784" h="9747" extrusionOk="0">
                  <a:moveTo>
                    <a:pt x="6367" y="2351"/>
                  </a:moveTo>
                  <a:cubicBezTo>
                    <a:pt x="6367" y="2351"/>
                    <a:pt x="6784" y="3796"/>
                    <a:pt x="6637" y="4923"/>
                  </a:cubicBezTo>
                  <a:cubicBezTo>
                    <a:pt x="6465" y="6049"/>
                    <a:pt x="6367" y="8302"/>
                    <a:pt x="5363" y="9012"/>
                  </a:cubicBezTo>
                  <a:cubicBezTo>
                    <a:pt x="4384" y="9747"/>
                    <a:pt x="2939" y="8890"/>
                    <a:pt x="1984" y="8106"/>
                  </a:cubicBezTo>
                  <a:cubicBezTo>
                    <a:pt x="1029" y="7298"/>
                    <a:pt x="25" y="5804"/>
                    <a:pt x="0" y="4017"/>
                  </a:cubicBezTo>
                  <a:cubicBezTo>
                    <a:pt x="0" y="2205"/>
                    <a:pt x="686" y="1"/>
                    <a:pt x="3282" y="123"/>
                  </a:cubicBezTo>
                  <a:cubicBezTo>
                    <a:pt x="5878" y="221"/>
                    <a:pt x="6367" y="2351"/>
                    <a:pt x="6367" y="235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8"/>
            <p:cNvSpPr/>
            <p:nvPr/>
          </p:nvSpPr>
          <p:spPr>
            <a:xfrm>
              <a:off x="2274275" y="1915600"/>
              <a:ext cx="105325" cy="154300"/>
            </a:xfrm>
            <a:custGeom>
              <a:avLst/>
              <a:gdLst/>
              <a:ahLst/>
              <a:cxnLst/>
              <a:rect l="l" t="t" r="r" b="b"/>
              <a:pathLst>
                <a:path w="4213" h="6172" extrusionOk="0">
                  <a:moveTo>
                    <a:pt x="466" y="1"/>
                  </a:moveTo>
                  <a:cubicBezTo>
                    <a:pt x="466" y="1"/>
                    <a:pt x="662" y="2327"/>
                    <a:pt x="50" y="3184"/>
                  </a:cubicBezTo>
                  <a:cubicBezTo>
                    <a:pt x="1" y="3748"/>
                    <a:pt x="1642" y="6172"/>
                    <a:pt x="3258" y="5731"/>
                  </a:cubicBezTo>
                  <a:cubicBezTo>
                    <a:pt x="4213" y="5486"/>
                    <a:pt x="4090" y="4384"/>
                    <a:pt x="4090" y="4384"/>
                  </a:cubicBezTo>
                  <a:cubicBezTo>
                    <a:pt x="3992" y="3552"/>
                    <a:pt x="4090" y="1519"/>
                    <a:pt x="4090" y="151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8"/>
            <p:cNvSpPr/>
            <p:nvPr/>
          </p:nvSpPr>
          <p:spPr>
            <a:xfrm>
              <a:off x="2198975" y="1692150"/>
              <a:ext cx="237575" cy="238175"/>
            </a:xfrm>
            <a:custGeom>
              <a:avLst/>
              <a:gdLst/>
              <a:ahLst/>
              <a:cxnLst/>
              <a:rect l="l" t="t" r="r" b="b"/>
              <a:pathLst>
                <a:path w="9503" h="9527" extrusionOk="0">
                  <a:moveTo>
                    <a:pt x="9135" y="2866"/>
                  </a:moveTo>
                  <a:cubicBezTo>
                    <a:pt x="9502" y="4188"/>
                    <a:pt x="9086" y="4654"/>
                    <a:pt x="7960" y="5045"/>
                  </a:cubicBezTo>
                  <a:cubicBezTo>
                    <a:pt x="6833" y="5437"/>
                    <a:pt x="3846" y="4556"/>
                    <a:pt x="3846" y="4556"/>
                  </a:cubicBezTo>
                  <a:cubicBezTo>
                    <a:pt x="4041" y="6000"/>
                    <a:pt x="3601" y="6735"/>
                    <a:pt x="3601" y="6735"/>
                  </a:cubicBezTo>
                  <a:cubicBezTo>
                    <a:pt x="3111" y="5339"/>
                    <a:pt x="2670" y="6049"/>
                    <a:pt x="2621" y="7176"/>
                  </a:cubicBezTo>
                  <a:cubicBezTo>
                    <a:pt x="2572" y="8278"/>
                    <a:pt x="3209" y="8253"/>
                    <a:pt x="3209" y="8253"/>
                  </a:cubicBezTo>
                  <a:cubicBezTo>
                    <a:pt x="3160" y="9208"/>
                    <a:pt x="2842" y="9527"/>
                    <a:pt x="2842" y="9527"/>
                  </a:cubicBezTo>
                  <a:cubicBezTo>
                    <a:pt x="1642" y="8694"/>
                    <a:pt x="1" y="3135"/>
                    <a:pt x="2180" y="3013"/>
                  </a:cubicBezTo>
                  <a:cubicBezTo>
                    <a:pt x="2205" y="1078"/>
                    <a:pt x="8351" y="1"/>
                    <a:pt x="9135" y="28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8"/>
            <p:cNvSpPr/>
            <p:nvPr/>
          </p:nvSpPr>
          <p:spPr>
            <a:xfrm>
              <a:off x="2140225" y="1986025"/>
              <a:ext cx="206325" cy="606100"/>
            </a:xfrm>
            <a:custGeom>
              <a:avLst/>
              <a:gdLst/>
              <a:ahLst/>
              <a:cxnLst/>
              <a:rect l="l" t="t" r="r" b="b"/>
              <a:pathLst>
                <a:path w="8253" h="24244" extrusionOk="0">
                  <a:moveTo>
                    <a:pt x="5314" y="0"/>
                  </a:moveTo>
                  <a:cubicBezTo>
                    <a:pt x="7249" y="4065"/>
                    <a:pt x="8253" y="7763"/>
                    <a:pt x="8179" y="11118"/>
                  </a:cubicBezTo>
                  <a:cubicBezTo>
                    <a:pt x="8130" y="14472"/>
                    <a:pt x="7420" y="24243"/>
                    <a:pt x="7420" y="24243"/>
                  </a:cubicBezTo>
                  <a:cubicBezTo>
                    <a:pt x="4090" y="23435"/>
                    <a:pt x="1812" y="22480"/>
                    <a:pt x="1151" y="21329"/>
                  </a:cubicBezTo>
                  <a:cubicBezTo>
                    <a:pt x="2596" y="17558"/>
                    <a:pt x="3110" y="15036"/>
                    <a:pt x="2816" y="13958"/>
                  </a:cubicBezTo>
                  <a:cubicBezTo>
                    <a:pt x="2522" y="12881"/>
                    <a:pt x="0" y="4702"/>
                    <a:pt x="1298" y="2253"/>
                  </a:cubicBezTo>
                  <a:cubicBezTo>
                    <a:pt x="2547" y="906"/>
                    <a:pt x="5314" y="0"/>
                    <a:pt x="5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8"/>
            <p:cNvSpPr/>
            <p:nvPr/>
          </p:nvSpPr>
          <p:spPr>
            <a:xfrm>
              <a:off x="2123075" y="2020900"/>
              <a:ext cx="419375" cy="370400"/>
            </a:xfrm>
            <a:custGeom>
              <a:avLst/>
              <a:gdLst/>
              <a:ahLst/>
              <a:cxnLst/>
              <a:rect l="l" t="t" r="r" b="b"/>
              <a:pathLst>
                <a:path w="16775" h="14816" extrusionOk="0">
                  <a:moveTo>
                    <a:pt x="3086" y="784"/>
                  </a:moveTo>
                  <a:cubicBezTo>
                    <a:pt x="5388" y="1935"/>
                    <a:pt x="7224" y="8302"/>
                    <a:pt x="8963" y="9992"/>
                  </a:cubicBezTo>
                  <a:cubicBezTo>
                    <a:pt x="9967" y="10971"/>
                    <a:pt x="14889" y="12220"/>
                    <a:pt x="16260" y="12269"/>
                  </a:cubicBezTo>
                  <a:cubicBezTo>
                    <a:pt x="16775" y="13469"/>
                    <a:pt x="15844" y="14816"/>
                    <a:pt x="15844" y="14816"/>
                  </a:cubicBezTo>
                  <a:cubicBezTo>
                    <a:pt x="7445" y="14008"/>
                    <a:pt x="7077" y="13567"/>
                    <a:pt x="4482" y="10261"/>
                  </a:cubicBezTo>
                  <a:cubicBezTo>
                    <a:pt x="1274" y="6172"/>
                    <a:pt x="0" y="1"/>
                    <a:pt x="3086" y="7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8"/>
            <p:cNvSpPr/>
            <p:nvPr/>
          </p:nvSpPr>
          <p:spPr>
            <a:xfrm>
              <a:off x="2299375" y="1953575"/>
              <a:ext cx="76550" cy="53275"/>
            </a:xfrm>
            <a:custGeom>
              <a:avLst/>
              <a:gdLst/>
              <a:ahLst/>
              <a:cxnLst/>
              <a:rect l="l" t="t" r="r" b="b"/>
              <a:pathLst>
                <a:path w="3062" h="2131" extrusionOk="0">
                  <a:moveTo>
                    <a:pt x="3062" y="1225"/>
                  </a:moveTo>
                  <a:cubicBezTo>
                    <a:pt x="2352" y="1494"/>
                    <a:pt x="1323" y="1078"/>
                    <a:pt x="1" y="0"/>
                  </a:cubicBezTo>
                  <a:cubicBezTo>
                    <a:pt x="1" y="0"/>
                    <a:pt x="393" y="1567"/>
                    <a:pt x="3062"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8"/>
            <p:cNvSpPr/>
            <p:nvPr/>
          </p:nvSpPr>
          <p:spPr>
            <a:xfrm>
              <a:off x="2273050" y="1972550"/>
              <a:ext cx="82675" cy="116325"/>
            </a:xfrm>
            <a:custGeom>
              <a:avLst/>
              <a:gdLst/>
              <a:ahLst/>
              <a:cxnLst/>
              <a:rect l="l" t="t" r="r" b="b"/>
              <a:pathLst>
                <a:path w="3307" h="4653" extrusionOk="0">
                  <a:moveTo>
                    <a:pt x="442" y="0"/>
                  </a:moveTo>
                  <a:cubicBezTo>
                    <a:pt x="417" y="74"/>
                    <a:pt x="1" y="539"/>
                    <a:pt x="1" y="539"/>
                  </a:cubicBezTo>
                  <a:cubicBezTo>
                    <a:pt x="1" y="539"/>
                    <a:pt x="834" y="2351"/>
                    <a:pt x="1127" y="3159"/>
                  </a:cubicBezTo>
                  <a:cubicBezTo>
                    <a:pt x="1446" y="3967"/>
                    <a:pt x="2229" y="4653"/>
                    <a:pt x="2229" y="4653"/>
                  </a:cubicBezTo>
                  <a:lnTo>
                    <a:pt x="3307" y="3453"/>
                  </a:lnTo>
                  <a:cubicBezTo>
                    <a:pt x="1813" y="2669"/>
                    <a:pt x="442"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8"/>
            <p:cNvSpPr/>
            <p:nvPr/>
          </p:nvSpPr>
          <p:spPr>
            <a:xfrm>
              <a:off x="2355700" y="1983575"/>
              <a:ext cx="38000" cy="96125"/>
            </a:xfrm>
            <a:custGeom>
              <a:avLst/>
              <a:gdLst/>
              <a:ahLst/>
              <a:cxnLst/>
              <a:rect l="l" t="t" r="r" b="b"/>
              <a:pathLst>
                <a:path w="1520" h="3845" extrusionOk="0">
                  <a:moveTo>
                    <a:pt x="711" y="123"/>
                  </a:moveTo>
                  <a:cubicBezTo>
                    <a:pt x="613" y="0"/>
                    <a:pt x="368" y="2424"/>
                    <a:pt x="1" y="3012"/>
                  </a:cubicBezTo>
                  <a:cubicBezTo>
                    <a:pt x="711" y="3673"/>
                    <a:pt x="1127" y="3845"/>
                    <a:pt x="1127" y="3845"/>
                  </a:cubicBezTo>
                  <a:cubicBezTo>
                    <a:pt x="1127" y="3845"/>
                    <a:pt x="1519" y="1151"/>
                    <a:pt x="711"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8"/>
            <p:cNvSpPr/>
            <p:nvPr/>
          </p:nvSpPr>
          <p:spPr>
            <a:xfrm>
              <a:off x="4197200" y="2609850"/>
              <a:ext cx="18400" cy="60625"/>
            </a:xfrm>
            <a:custGeom>
              <a:avLst/>
              <a:gdLst/>
              <a:ahLst/>
              <a:cxnLst/>
              <a:rect l="l" t="t" r="r" b="b"/>
              <a:pathLst>
                <a:path w="736" h="2425" extrusionOk="0">
                  <a:moveTo>
                    <a:pt x="735" y="25"/>
                  </a:moveTo>
                  <a:cubicBezTo>
                    <a:pt x="662" y="1225"/>
                    <a:pt x="539" y="2424"/>
                    <a:pt x="539" y="2424"/>
                  </a:cubicBezTo>
                  <a:lnTo>
                    <a:pt x="294" y="2424"/>
                  </a:lnTo>
                  <a:cubicBezTo>
                    <a:pt x="294" y="2424"/>
                    <a:pt x="294" y="612"/>
                    <a:pt x="1" y="1004"/>
                  </a:cubicBezTo>
                  <a:cubicBezTo>
                    <a:pt x="50" y="0"/>
                    <a:pt x="735" y="25"/>
                    <a:pt x="735" y="2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8"/>
            <p:cNvSpPr/>
            <p:nvPr/>
          </p:nvSpPr>
          <p:spPr>
            <a:xfrm>
              <a:off x="4111500" y="2158050"/>
              <a:ext cx="124900" cy="521600"/>
            </a:xfrm>
            <a:custGeom>
              <a:avLst/>
              <a:gdLst/>
              <a:ahLst/>
              <a:cxnLst/>
              <a:rect l="l" t="t" r="r" b="b"/>
              <a:pathLst>
                <a:path w="4996" h="20864" extrusionOk="0">
                  <a:moveTo>
                    <a:pt x="466" y="20154"/>
                  </a:moveTo>
                  <a:cubicBezTo>
                    <a:pt x="343" y="20154"/>
                    <a:pt x="172" y="20007"/>
                    <a:pt x="0" y="19786"/>
                  </a:cubicBezTo>
                  <a:cubicBezTo>
                    <a:pt x="270" y="19468"/>
                    <a:pt x="564" y="19150"/>
                    <a:pt x="735" y="18905"/>
                  </a:cubicBezTo>
                  <a:cubicBezTo>
                    <a:pt x="1298" y="18097"/>
                    <a:pt x="2253" y="16334"/>
                    <a:pt x="2278" y="15525"/>
                  </a:cubicBezTo>
                  <a:cubicBezTo>
                    <a:pt x="2327" y="14717"/>
                    <a:pt x="1837" y="6367"/>
                    <a:pt x="1714" y="5338"/>
                  </a:cubicBezTo>
                  <a:cubicBezTo>
                    <a:pt x="1568" y="4310"/>
                    <a:pt x="1200" y="441"/>
                    <a:pt x="1225" y="221"/>
                  </a:cubicBezTo>
                  <a:cubicBezTo>
                    <a:pt x="1274" y="0"/>
                    <a:pt x="4824" y="1592"/>
                    <a:pt x="4824" y="1592"/>
                  </a:cubicBezTo>
                  <a:cubicBezTo>
                    <a:pt x="4775" y="1910"/>
                    <a:pt x="4286" y="3918"/>
                    <a:pt x="4482" y="5216"/>
                  </a:cubicBezTo>
                  <a:cubicBezTo>
                    <a:pt x="4678" y="6489"/>
                    <a:pt x="4996" y="7346"/>
                    <a:pt x="4824" y="9452"/>
                  </a:cubicBezTo>
                  <a:cubicBezTo>
                    <a:pt x="4653" y="11558"/>
                    <a:pt x="3625" y="14938"/>
                    <a:pt x="3967" y="16554"/>
                  </a:cubicBezTo>
                  <a:cubicBezTo>
                    <a:pt x="3992" y="16578"/>
                    <a:pt x="3992" y="16603"/>
                    <a:pt x="3992" y="16627"/>
                  </a:cubicBezTo>
                  <a:cubicBezTo>
                    <a:pt x="2939" y="18072"/>
                    <a:pt x="2572" y="20864"/>
                    <a:pt x="466" y="201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8"/>
            <p:cNvSpPr/>
            <p:nvPr/>
          </p:nvSpPr>
          <p:spPr>
            <a:xfrm>
              <a:off x="4081500" y="2573725"/>
              <a:ext cx="138375" cy="125525"/>
            </a:xfrm>
            <a:custGeom>
              <a:avLst/>
              <a:gdLst/>
              <a:ahLst/>
              <a:cxnLst/>
              <a:rect l="l" t="t" r="r" b="b"/>
              <a:pathLst>
                <a:path w="5535" h="5021" extrusionOk="0">
                  <a:moveTo>
                    <a:pt x="1200" y="3159"/>
                  </a:moveTo>
                  <a:cubicBezTo>
                    <a:pt x="1372" y="3380"/>
                    <a:pt x="1543" y="3527"/>
                    <a:pt x="1666" y="3527"/>
                  </a:cubicBezTo>
                  <a:cubicBezTo>
                    <a:pt x="3772" y="4237"/>
                    <a:pt x="4139" y="1445"/>
                    <a:pt x="5192" y="0"/>
                  </a:cubicBezTo>
                  <a:cubicBezTo>
                    <a:pt x="5535" y="1519"/>
                    <a:pt x="5388" y="1690"/>
                    <a:pt x="5094" y="1910"/>
                  </a:cubicBezTo>
                  <a:cubicBezTo>
                    <a:pt x="4825" y="2131"/>
                    <a:pt x="3845" y="3331"/>
                    <a:pt x="3674" y="4188"/>
                  </a:cubicBezTo>
                  <a:cubicBezTo>
                    <a:pt x="3478" y="5020"/>
                    <a:pt x="809" y="4947"/>
                    <a:pt x="319" y="4776"/>
                  </a:cubicBezTo>
                  <a:cubicBezTo>
                    <a:pt x="0" y="4653"/>
                    <a:pt x="613" y="3894"/>
                    <a:pt x="1200" y="315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8"/>
            <p:cNvSpPr/>
            <p:nvPr/>
          </p:nvSpPr>
          <p:spPr>
            <a:xfrm>
              <a:off x="4270050" y="2163550"/>
              <a:ext cx="115725" cy="612825"/>
            </a:xfrm>
            <a:custGeom>
              <a:avLst/>
              <a:gdLst/>
              <a:ahLst/>
              <a:cxnLst/>
              <a:rect l="l" t="t" r="r" b="b"/>
              <a:pathLst>
                <a:path w="4629" h="24513" extrusionOk="0">
                  <a:moveTo>
                    <a:pt x="1470" y="8596"/>
                  </a:moveTo>
                  <a:cubicBezTo>
                    <a:pt x="1568" y="9526"/>
                    <a:pt x="2131" y="16726"/>
                    <a:pt x="2033" y="17926"/>
                  </a:cubicBezTo>
                  <a:cubicBezTo>
                    <a:pt x="1984" y="18660"/>
                    <a:pt x="1641" y="19811"/>
                    <a:pt x="1421" y="20742"/>
                  </a:cubicBezTo>
                  <a:cubicBezTo>
                    <a:pt x="1274" y="21329"/>
                    <a:pt x="1201" y="21819"/>
                    <a:pt x="1274" y="22064"/>
                  </a:cubicBezTo>
                  <a:cubicBezTo>
                    <a:pt x="1494" y="22676"/>
                    <a:pt x="1494" y="24513"/>
                    <a:pt x="2498" y="24097"/>
                  </a:cubicBezTo>
                  <a:cubicBezTo>
                    <a:pt x="3502" y="23680"/>
                    <a:pt x="4164" y="22407"/>
                    <a:pt x="3943" y="20987"/>
                  </a:cubicBezTo>
                  <a:cubicBezTo>
                    <a:pt x="3747" y="19591"/>
                    <a:pt x="3992" y="18905"/>
                    <a:pt x="3943" y="18048"/>
                  </a:cubicBezTo>
                  <a:cubicBezTo>
                    <a:pt x="3870" y="17215"/>
                    <a:pt x="4433" y="11975"/>
                    <a:pt x="4531" y="10090"/>
                  </a:cubicBezTo>
                  <a:cubicBezTo>
                    <a:pt x="4629" y="8228"/>
                    <a:pt x="3992" y="7347"/>
                    <a:pt x="3943" y="6098"/>
                  </a:cubicBezTo>
                  <a:cubicBezTo>
                    <a:pt x="3919" y="4849"/>
                    <a:pt x="4286" y="2253"/>
                    <a:pt x="4286" y="2253"/>
                  </a:cubicBezTo>
                  <a:cubicBezTo>
                    <a:pt x="4286" y="2253"/>
                    <a:pt x="1" y="1"/>
                    <a:pt x="344" y="2719"/>
                  </a:cubicBezTo>
                  <a:cubicBezTo>
                    <a:pt x="686" y="5437"/>
                    <a:pt x="1372" y="7665"/>
                    <a:pt x="1470" y="85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8"/>
            <p:cNvSpPr/>
            <p:nvPr/>
          </p:nvSpPr>
          <p:spPr>
            <a:xfrm>
              <a:off x="4297600" y="2682075"/>
              <a:ext cx="76550" cy="94300"/>
            </a:xfrm>
            <a:custGeom>
              <a:avLst/>
              <a:gdLst/>
              <a:ahLst/>
              <a:cxnLst/>
              <a:rect l="l" t="t" r="r" b="b"/>
              <a:pathLst>
                <a:path w="3062" h="3772" extrusionOk="0">
                  <a:moveTo>
                    <a:pt x="1" y="1397"/>
                  </a:moveTo>
                  <a:cubicBezTo>
                    <a:pt x="74" y="2645"/>
                    <a:pt x="392" y="3772"/>
                    <a:pt x="1396" y="3356"/>
                  </a:cubicBezTo>
                  <a:cubicBezTo>
                    <a:pt x="2400" y="2939"/>
                    <a:pt x="3062" y="1666"/>
                    <a:pt x="2841" y="246"/>
                  </a:cubicBezTo>
                  <a:cubicBezTo>
                    <a:pt x="2303" y="1813"/>
                    <a:pt x="270" y="1739"/>
                    <a:pt x="319" y="1"/>
                  </a:cubicBezTo>
                  <a:cubicBezTo>
                    <a:pt x="172" y="588"/>
                    <a:pt x="1" y="1127"/>
                    <a:pt x="1" y="139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8"/>
            <p:cNvSpPr/>
            <p:nvPr/>
          </p:nvSpPr>
          <p:spPr>
            <a:xfrm>
              <a:off x="4134750" y="1940100"/>
              <a:ext cx="143300" cy="614050"/>
            </a:xfrm>
            <a:custGeom>
              <a:avLst/>
              <a:gdLst/>
              <a:ahLst/>
              <a:cxnLst/>
              <a:rect l="l" t="t" r="r" b="b"/>
              <a:pathLst>
                <a:path w="5732" h="24562" extrusionOk="0">
                  <a:moveTo>
                    <a:pt x="1" y="0"/>
                  </a:moveTo>
                  <a:cubicBezTo>
                    <a:pt x="1" y="0"/>
                    <a:pt x="25" y="8694"/>
                    <a:pt x="1" y="11534"/>
                  </a:cubicBezTo>
                  <a:cubicBezTo>
                    <a:pt x="1" y="14399"/>
                    <a:pt x="760" y="23999"/>
                    <a:pt x="760" y="23999"/>
                  </a:cubicBezTo>
                  <a:cubicBezTo>
                    <a:pt x="2205" y="24562"/>
                    <a:pt x="3625" y="23876"/>
                    <a:pt x="3625" y="23876"/>
                  </a:cubicBezTo>
                  <a:cubicBezTo>
                    <a:pt x="3821" y="21378"/>
                    <a:pt x="4556" y="17313"/>
                    <a:pt x="4678" y="15158"/>
                  </a:cubicBezTo>
                  <a:cubicBezTo>
                    <a:pt x="4801" y="13003"/>
                    <a:pt x="3821" y="12661"/>
                    <a:pt x="4237" y="11093"/>
                  </a:cubicBezTo>
                  <a:cubicBezTo>
                    <a:pt x="4629" y="9526"/>
                    <a:pt x="5731" y="1127"/>
                    <a:pt x="5731" y="1127"/>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8"/>
            <p:cNvSpPr/>
            <p:nvPr/>
          </p:nvSpPr>
          <p:spPr>
            <a:xfrm>
              <a:off x="4243725" y="1846425"/>
              <a:ext cx="177575" cy="783650"/>
            </a:xfrm>
            <a:custGeom>
              <a:avLst/>
              <a:gdLst/>
              <a:ahLst/>
              <a:cxnLst/>
              <a:rect l="l" t="t" r="r" b="b"/>
              <a:pathLst>
                <a:path w="7103" h="31346" extrusionOk="0">
                  <a:moveTo>
                    <a:pt x="319" y="5584"/>
                  </a:moveTo>
                  <a:cubicBezTo>
                    <a:pt x="319" y="5584"/>
                    <a:pt x="1054" y="14914"/>
                    <a:pt x="1372" y="16089"/>
                  </a:cubicBezTo>
                  <a:cubicBezTo>
                    <a:pt x="1690" y="17265"/>
                    <a:pt x="1935" y="21844"/>
                    <a:pt x="2156" y="23411"/>
                  </a:cubicBezTo>
                  <a:cubicBezTo>
                    <a:pt x="2401" y="24978"/>
                    <a:pt x="2425" y="29484"/>
                    <a:pt x="2425" y="29484"/>
                  </a:cubicBezTo>
                  <a:cubicBezTo>
                    <a:pt x="2988" y="31345"/>
                    <a:pt x="5315" y="29778"/>
                    <a:pt x="5315" y="29778"/>
                  </a:cubicBezTo>
                  <a:cubicBezTo>
                    <a:pt x="6294" y="23999"/>
                    <a:pt x="5608" y="21134"/>
                    <a:pt x="5584" y="19420"/>
                  </a:cubicBezTo>
                  <a:cubicBezTo>
                    <a:pt x="5559" y="17730"/>
                    <a:pt x="6392" y="13298"/>
                    <a:pt x="6221" y="11461"/>
                  </a:cubicBezTo>
                  <a:cubicBezTo>
                    <a:pt x="6049" y="9625"/>
                    <a:pt x="5853" y="5780"/>
                    <a:pt x="6221" y="5070"/>
                  </a:cubicBezTo>
                  <a:cubicBezTo>
                    <a:pt x="6564" y="4360"/>
                    <a:pt x="6980" y="3184"/>
                    <a:pt x="7102" y="1054"/>
                  </a:cubicBezTo>
                  <a:cubicBezTo>
                    <a:pt x="4335" y="1"/>
                    <a:pt x="1" y="1176"/>
                    <a:pt x="1" y="11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8"/>
            <p:cNvSpPr/>
            <p:nvPr/>
          </p:nvSpPr>
          <p:spPr>
            <a:xfrm>
              <a:off x="4064975" y="1475450"/>
              <a:ext cx="339175" cy="610375"/>
            </a:xfrm>
            <a:custGeom>
              <a:avLst/>
              <a:gdLst/>
              <a:ahLst/>
              <a:cxnLst/>
              <a:rect l="l" t="t" r="r" b="b"/>
              <a:pathLst>
                <a:path w="13567" h="24415" extrusionOk="0">
                  <a:moveTo>
                    <a:pt x="3208" y="123"/>
                  </a:moveTo>
                  <a:cubicBezTo>
                    <a:pt x="5657" y="0"/>
                    <a:pt x="9820" y="2890"/>
                    <a:pt x="11681" y="5265"/>
                  </a:cubicBezTo>
                  <a:cubicBezTo>
                    <a:pt x="13567" y="7640"/>
                    <a:pt x="12416" y="10187"/>
                    <a:pt x="11779" y="12734"/>
                  </a:cubicBezTo>
                  <a:cubicBezTo>
                    <a:pt x="11142" y="15281"/>
                    <a:pt x="12122" y="21623"/>
                    <a:pt x="12122" y="22235"/>
                  </a:cubicBezTo>
                  <a:cubicBezTo>
                    <a:pt x="9232" y="24170"/>
                    <a:pt x="3845" y="24415"/>
                    <a:pt x="3037" y="21549"/>
                  </a:cubicBezTo>
                  <a:cubicBezTo>
                    <a:pt x="2694" y="18440"/>
                    <a:pt x="3404" y="15207"/>
                    <a:pt x="3429" y="13371"/>
                  </a:cubicBezTo>
                  <a:cubicBezTo>
                    <a:pt x="3306" y="9452"/>
                    <a:pt x="0" y="1298"/>
                    <a:pt x="3208"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8"/>
            <p:cNvSpPr/>
            <p:nvPr/>
          </p:nvSpPr>
          <p:spPr>
            <a:xfrm>
              <a:off x="4112100" y="1477900"/>
              <a:ext cx="92475" cy="614050"/>
            </a:xfrm>
            <a:custGeom>
              <a:avLst/>
              <a:gdLst/>
              <a:ahLst/>
              <a:cxnLst/>
              <a:rect l="l" t="t" r="r" b="b"/>
              <a:pathLst>
                <a:path w="3699" h="24562" extrusionOk="0">
                  <a:moveTo>
                    <a:pt x="3478" y="588"/>
                  </a:moveTo>
                  <a:cubicBezTo>
                    <a:pt x="2205" y="6122"/>
                    <a:pt x="2597" y="12097"/>
                    <a:pt x="2866" y="14423"/>
                  </a:cubicBezTo>
                  <a:cubicBezTo>
                    <a:pt x="3160" y="16774"/>
                    <a:pt x="3209" y="24561"/>
                    <a:pt x="3209" y="24561"/>
                  </a:cubicBezTo>
                  <a:cubicBezTo>
                    <a:pt x="1323" y="23606"/>
                    <a:pt x="417" y="21843"/>
                    <a:pt x="393" y="21035"/>
                  </a:cubicBezTo>
                  <a:cubicBezTo>
                    <a:pt x="344" y="20252"/>
                    <a:pt x="1078" y="13493"/>
                    <a:pt x="1005" y="12930"/>
                  </a:cubicBezTo>
                  <a:cubicBezTo>
                    <a:pt x="956" y="12391"/>
                    <a:pt x="1" y="7175"/>
                    <a:pt x="99" y="4334"/>
                  </a:cubicBezTo>
                  <a:cubicBezTo>
                    <a:pt x="221" y="1518"/>
                    <a:pt x="1274" y="1102"/>
                    <a:pt x="1274" y="1102"/>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8"/>
            <p:cNvSpPr/>
            <p:nvPr/>
          </p:nvSpPr>
          <p:spPr>
            <a:xfrm>
              <a:off x="4240050" y="1507275"/>
              <a:ext cx="216150" cy="590175"/>
            </a:xfrm>
            <a:custGeom>
              <a:avLst/>
              <a:gdLst/>
              <a:ahLst/>
              <a:cxnLst/>
              <a:rect l="l" t="t" r="r" b="b"/>
              <a:pathLst>
                <a:path w="8646" h="23607" extrusionOk="0">
                  <a:moveTo>
                    <a:pt x="1886" y="1"/>
                  </a:moveTo>
                  <a:cubicBezTo>
                    <a:pt x="1" y="4017"/>
                    <a:pt x="907" y="7714"/>
                    <a:pt x="1005" y="11020"/>
                  </a:cubicBezTo>
                  <a:cubicBezTo>
                    <a:pt x="1078" y="14326"/>
                    <a:pt x="2792" y="23607"/>
                    <a:pt x="2792" y="23607"/>
                  </a:cubicBezTo>
                  <a:cubicBezTo>
                    <a:pt x="6098" y="22799"/>
                    <a:pt x="6490" y="20570"/>
                    <a:pt x="7127" y="19444"/>
                  </a:cubicBezTo>
                  <a:cubicBezTo>
                    <a:pt x="8645" y="11706"/>
                    <a:pt x="6711" y="5437"/>
                    <a:pt x="5290" y="3110"/>
                  </a:cubicBezTo>
                  <a:cubicBezTo>
                    <a:pt x="4164" y="1298"/>
                    <a:pt x="1886" y="1"/>
                    <a:pt x="1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8"/>
            <p:cNvSpPr/>
            <p:nvPr/>
          </p:nvSpPr>
          <p:spPr>
            <a:xfrm>
              <a:off x="3944375" y="1791100"/>
              <a:ext cx="64300" cy="33625"/>
            </a:xfrm>
            <a:custGeom>
              <a:avLst/>
              <a:gdLst/>
              <a:ahLst/>
              <a:cxnLst/>
              <a:rect l="l" t="t" r="r" b="b"/>
              <a:pathLst>
                <a:path w="2572" h="1345" extrusionOk="0">
                  <a:moveTo>
                    <a:pt x="1319" y="1"/>
                  </a:moveTo>
                  <a:cubicBezTo>
                    <a:pt x="1012" y="1"/>
                    <a:pt x="704" y="68"/>
                    <a:pt x="465" y="206"/>
                  </a:cubicBezTo>
                  <a:cubicBezTo>
                    <a:pt x="0" y="451"/>
                    <a:pt x="0" y="891"/>
                    <a:pt x="465" y="1161"/>
                  </a:cubicBezTo>
                  <a:cubicBezTo>
                    <a:pt x="686" y="1283"/>
                    <a:pt x="986" y="1344"/>
                    <a:pt x="1286" y="1344"/>
                  </a:cubicBezTo>
                  <a:cubicBezTo>
                    <a:pt x="1586" y="1344"/>
                    <a:pt x="1886" y="1283"/>
                    <a:pt x="2106" y="1161"/>
                  </a:cubicBezTo>
                  <a:cubicBezTo>
                    <a:pt x="2571" y="891"/>
                    <a:pt x="2571" y="451"/>
                    <a:pt x="2131" y="181"/>
                  </a:cubicBezTo>
                  <a:cubicBezTo>
                    <a:pt x="1903" y="62"/>
                    <a:pt x="1612" y="1"/>
                    <a:pt x="1319"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8"/>
            <p:cNvSpPr/>
            <p:nvPr/>
          </p:nvSpPr>
          <p:spPr>
            <a:xfrm>
              <a:off x="4062525" y="1567275"/>
              <a:ext cx="352650" cy="342850"/>
            </a:xfrm>
            <a:custGeom>
              <a:avLst/>
              <a:gdLst/>
              <a:ahLst/>
              <a:cxnLst/>
              <a:rect l="l" t="t" r="r" b="b"/>
              <a:pathLst>
                <a:path w="14106" h="13714" extrusionOk="0">
                  <a:moveTo>
                    <a:pt x="11069" y="759"/>
                  </a:moveTo>
                  <a:cubicBezTo>
                    <a:pt x="8791" y="1886"/>
                    <a:pt x="8571" y="8596"/>
                    <a:pt x="6832" y="10261"/>
                  </a:cubicBezTo>
                  <a:cubicBezTo>
                    <a:pt x="5828" y="11216"/>
                    <a:pt x="1886" y="10457"/>
                    <a:pt x="539" y="10481"/>
                  </a:cubicBezTo>
                  <a:cubicBezTo>
                    <a:pt x="0" y="11681"/>
                    <a:pt x="735" y="13101"/>
                    <a:pt x="735" y="13101"/>
                  </a:cubicBezTo>
                  <a:cubicBezTo>
                    <a:pt x="8253" y="13469"/>
                    <a:pt x="9159" y="13714"/>
                    <a:pt x="11069" y="10040"/>
                  </a:cubicBezTo>
                  <a:cubicBezTo>
                    <a:pt x="12587" y="7200"/>
                    <a:pt x="14105" y="0"/>
                    <a:pt x="11069" y="7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8"/>
            <p:cNvSpPr/>
            <p:nvPr/>
          </p:nvSpPr>
          <p:spPr>
            <a:xfrm>
              <a:off x="3947425" y="1487675"/>
              <a:ext cx="272450" cy="337975"/>
            </a:xfrm>
            <a:custGeom>
              <a:avLst/>
              <a:gdLst/>
              <a:ahLst/>
              <a:cxnLst/>
              <a:rect l="l" t="t" r="r" b="b"/>
              <a:pathLst>
                <a:path w="10898" h="13519" extrusionOk="0">
                  <a:moveTo>
                    <a:pt x="7861" y="711"/>
                  </a:moveTo>
                  <a:cubicBezTo>
                    <a:pt x="6392" y="1470"/>
                    <a:pt x="5706" y="7568"/>
                    <a:pt x="3968" y="9110"/>
                  </a:cubicBezTo>
                  <a:cubicBezTo>
                    <a:pt x="2964" y="9967"/>
                    <a:pt x="2547" y="10751"/>
                    <a:pt x="515" y="11755"/>
                  </a:cubicBezTo>
                  <a:cubicBezTo>
                    <a:pt x="1" y="12857"/>
                    <a:pt x="1421" y="13518"/>
                    <a:pt x="1421" y="13518"/>
                  </a:cubicBezTo>
                  <a:cubicBezTo>
                    <a:pt x="5437" y="12000"/>
                    <a:pt x="6367" y="10702"/>
                    <a:pt x="7714" y="8670"/>
                  </a:cubicBezTo>
                  <a:cubicBezTo>
                    <a:pt x="9379" y="6147"/>
                    <a:pt x="10898" y="1"/>
                    <a:pt x="7861" y="7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8"/>
            <p:cNvSpPr/>
            <p:nvPr/>
          </p:nvSpPr>
          <p:spPr>
            <a:xfrm>
              <a:off x="3873350" y="1788275"/>
              <a:ext cx="113900" cy="98575"/>
            </a:xfrm>
            <a:custGeom>
              <a:avLst/>
              <a:gdLst/>
              <a:ahLst/>
              <a:cxnLst/>
              <a:rect l="l" t="t" r="r" b="b"/>
              <a:pathLst>
                <a:path w="4556" h="3943" extrusionOk="0">
                  <a:moveTo>
                    <a:pt x="4310" y="1274"/>
                  </a:moveTo>
                  <a:cubicBezTo>
                    <a:pt x="4261" y="1396"/>
                    <a:pt x="3870" y="1837"/>
                    <a:pt x="3527" y="2229"/>
                  </a:cubicBezTo>
                  <a:cubicBezTo>
                    <a:pt x="3184" y="2621"/>
                    <a:pt x="2621" y="3306"/>
                    <a:pt x="2449" y="3135"/>
                  </a:cubicBezTo>
                  <a:cubicBezTo>
                    <a:pt x="2278" y="2963"/>
                    <a:pt x="2621" y="2302"/>
                    <a:pt x="2621" y="2302"/>
                  </a:cubicBezTo>
                  <a:cubicBezTo>
                    <a:pt x="2621" y="2302"/>
                    <a:pt x="1568" y="3282"/>
                    <a:pt x="1396" y="3600"/>
                  </a:cubicBezTo>
                  <a:cubicBezTo>
                    <a:pt x="1200" y="3943"/>
                    <a:pt x="1323" y="2988"/>
                    <a:pt x="1568" y="2547"/>
                  </a:cubicBezTo>
                  <a:cubicBezTo>
                    <a:pt x="931" y="3551"/>
                    <a:pt x="760" y="3772"/>
                    <a:pt x="711" y="3527"/>
                  </a:cubicBezTo>
                  <a:cubicBezTo>
                    <a:pt x="662" y="3282"/>
                    <a:pt x="1200" y="1911"/>
                    <a:pt x="1127" y="2057"/>
                  </a:cubicBezTo>
                  <a:cubicBezTo>
                    <a:pt x="368" y="3208"/>
                    <a:pt x="74" y="3355"/>
                    <a:pt x="147" y="2817"/>
                  </a:cubicBezTo>
                  <a:cubicBezTo>
                    <a:pt x="221" y="2302"/>
                    <a:pt x="980" y="1396"/>
                    <a:pt x="1421" y="1151"/>
                  </a:cubicBezTo>
                  <a:cubicBezTo>
                    <a:pt x="98" y="2008"/>
                    <a:pt x="1" y="1911"/>
                    <a:pt x="343" y="1543"/>
                  </a:cubicBezTo>
                  <a:cubicBezTo>
                    <a:pt x="662" y="1151"/>
                    <a:pt x="1886" y="221"/>
                    <a:pt x="3527" y="0"/>
                  </a:cubicBezTo>
                  <a:cubicBezTo>
                    <a:pt x="4555" y="955"/>
                    <a:pt x="4310" y="1274"/>
                    <a:pt x="4310" y="1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8"/>
            <p:cNvSpPr/>
            <p:nvPr/>
          </p:nvSpPr>
          <p:spPr>
            <a:xfrm>
              <a:off x="3945600" y="1828075"/>
              <a:ext cx="146325" cy="74100"/>
            </a:xfrm>
            <a:custGeom>
              <a:avLst/>
              <a:gdLst/>
              <a:ahLst/>
              <a:cxnLst/>
              <a:rect l="l" t="t" r="r" b="b"/>
              <a:pathLst>
                <a:path w="5853" h="2964" extrusionOk="0">
                  <a:moveTo>
                    <a:pt x="539" y="1788"/>
                  </a:moveTo>
                  <a:cubicBezTo>
                    <a:pt x="980" y="1127"/>
                    <a:pt x="1592" y="367"/>
                    <a:pt x="2375" y="147"/>
                  </a:cubicBezTo>
                  <a:cubicBezTo>
                    <a:pt x="2939" y="0"/>
                    <a:pt x="3526" y="123"/>
                    <a:pt x="4065" y="294"/>
                  </a:cubicBezTo>
                  <a:cubicBezTo>
                    <a:pt x="4506" y="441"/>
                    <a:pt x="5118" y="490"/>
                    <a:pt x="5534" y="686"/>
                  </a:cubicBezTo>
                  <a:cubicBezTo>
                    <a:pt x="5730" y="1200"/>
                    <a:pt x="5853" y="1641"/>
                    <a:pt x="5853" y="2106"/>
                  </a:cubicBezTo>
                  <a:cubicBezTo>
                    <a:pt x="5755" y="2131"/>
                    <a:pt x="5657" y="2155"/>
                    <a:pt x="5559" y="2155"/>
                  </a:cubicBezTo>
                  <a:cubicBezTo>
                    <a:pt x="5094" y="2204"/>
                    <a:pt x="4628" y="2375"/>
                    <a:pt x="4163" y="2375"/>
                  </a:cubicBezTo>
                  <a:cubicBezTo>
                    <a:pt x="3869" y="2351"/>
                    <a:pt x="3379" y="2449"/>
                    <a:pt x="3086" y="2375"/>
                  </a:cubicBezTo>
                  <a:cubicBezTo>
                    <a:pt x="3208" y="2400"/>
                    <a:pt x="3330" y="2449"/>
                    <a:pt x="3355" y="2571"/>
                  </a:cubicBezTo>
                  <a:cubicBezTo>
                    <a:pt x="3379" y="2669"/>
                    <a:pt x="3281" y="2767"/>
                    <a:pt x="3184" y="2792"/>
                  </a:cubicBezTo>
                  <a:cubicBezTo>
                    <a:pt x="2522" y="2963"/>
                    <a:pt x="1935" y="2155"/>
                    <a:pt x="1518" y="1763"/>
                  </a:cubicBezTo>
                  <a:cubicBezTo>
                    <a:pt x="1543" y="1812"/>
                    <a:pt x="0" y="2645"/>
                    <a:pt x="539" y="17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8"/>
            <p:cNvSpPr/>
            <p:nvPr/>
          </p:nvSpPr>
          <p:spPr>
            <a:xfrm>
              <a:off x="4093125" y="1315650"/>
              <a:ext cx="144500" cy="181250"/>
            </a:xfrm>
            <a:custGeom>
              <a:avLst/>
              <a:gdLst/>
              <a:ahLst/>
              <a:cxnLst/>
              <a:rect l="l" t="t" r="r" b="b"/>
              <a:pathLst>
                <a:path w="5780" h="7250" extrusionOk="0">
                  <a:moveTo>
                    <a:pt x="1715" y="882"/>
                  </a:moveTo>
                  <a:cubicBezTo>
                    <a:pt x="1690" y="931"/>
                    <a:pt x="1666" y="1005"/>
                    <a:pt x="1641" y="1078"/>
                  </a:cubicBezTo>
                  <a:cubicBezTo>
                    <a:pt x="1519" y="1446"/>
                    <a:pt x="1592" y="1886"/>
                    <a:pt x="1519" y="2254"/>
                  </a:cubicBezTo>
                  <a:cubicBezTo>
                    <a:pt x="1372" y="2866"/>
                    <a:pt x="931" y="3331"/>
                    <a:pt x="735" y="3919"/>
                  </a:cubicBezTo>
                  <a:cubicBezTo>
                    <a:pt x="1" y="6049"/>
                    <a:pt x="2131" y="7249"/>
                    <a:pt x="3968" y="7102"/>
                  </a:cubicBezTo>
                  <a:cubicBezTo>
                    <a:pt x="4286" y="7078"/>
                    <a:pt x="4629" y="7004"/>
                    <a:pt x="4898" y="6784"/>
                  </a:cubicBezTo>
                  <a:cubicBezTo>
                    <a:pt x="5780" y="6098"/>
                    <a:pt x="4776" y="5021"/>
                    <a:pt x="4360" y="4384"/>
                  </a:cubicBezTo>
                  <a:cubicBezTo>
                    <a:pt x="4066" y="3943"/>
                    <a:pt x="3649" y="3356"/>
                    <a:pt x="3625" y="2792"/>
                  </a:cubicBezTo>
                  <a:cubicBezTo>
                    <a:pt x="3576" y="2278"/>
                    <a:pt x="3870" y="1837"/>
                    <a:pt x="3747" y="1299"/>
                  </a:cubicBezTo>
                  <a:cubicBezTo>
                    <a:pt x="3551" y="221"/>
                    <a:pt x="2205" y="1"/>
                    <a:pt x="1715" y="8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8"/>
            <p:cNvSpPr/>
            <p:nvPr/>
          </p:nvSpPr>
          <p:spPr>
            <a:xfrm>
              <a:off x="4189250" y="1445450"/>
              <a:ext cx="104700" cy="142050"/>
            </a:xfrm>
            <a:custGeom>
              <a:avLst/>
              <a:gdLst/>
              <a:ahLst/>
              <a:cxnLst/>
              <a:rect l="l" t="t" r="r" b="b"/>
              <a:pathLst>
                <a:path w="4188" h="5682" extrusionOk="0">
                  <a:moveTo>
                    <a:pt x="3380" y="0"/>
                  </a:moveTo>
                  <a:cubicBezTo>
                    <a:pt x="3380" y="0"/>
                    <a:pt x="2767" y="2106"/>
                    <a:pt x="4139" y="2988"/>
                  </a:cubicBezTo>
                  <a:cubicBezTo>
                    <a:pt x="4188" y="3502"/>
                    <a:pt x="2743" y="5681"/>
                    <a:pt x="1274" y="5290"/>
                  </a:cubicBezTo>
                  <a:cubicBezTo>
                    <a:pt x="441" y="5094"/>
                    <a:pt x="0" y="3869"/>
                    <a:pt x="0" y="3869"/>
                  </a:cubicBezTo>
                  <a:cubicBezTo>
                    <a:pt x="74" y="3110"/>
                    <a:pt x="515" y="1518"/>
                    <a:pt x="515" y="1518"/>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8"/>
            <p:cNvSpPr/>
            <p:nvPr/>
          </p:nvSpPr>
          <p:spPr>
            <a:xfrm>
              <a:off x="4140875" y="1285650"/>
              <a:ext cx="156150" cy="222875"/>
            </a:xfrm>
            <a:custGeom>
              <a:avLst/>
              <a:gdLst/>
              <a:ahLst/>
              <a:cxnLst/>
              <a:rect l="l" t="t" r="r" b="b"/>
              <a:pathLst>
                <a:path w="6246" h="8915" extrusionOk="0">
                  <a:moveTo>
                    <a:pt x="393" y="2131"/>
                  </a:moveTo>
                  <a:cubicBezTo>
                    <a:pt x="393" y="2131"/>
                    <a:pt x="1" y="3454"/>
                    <a:pt x="148" y="4507"/>
                  </a:cubicBezTo>
                  <a:cubicBezTo>
                    <a:pt x="295" y="5535"/>
                    <a:pt x="393" y="7592"/>
                    <a:pt x="1299" y="8253"/>
                  </a:cubicBezTo>
                  <a:cubicBezTo>
                    <a:pt x="2229" y="8915"/>
                    <a:pt x="3527" y="8155"/>
                    <a:pt x="4409" y="7396"/>
                  </a:cubicBezTo>
                  <a:cubicBezTo>
                    <a:pt x="5266" y="6662"/>
                    <a:pt x="6196" y="5315"/>
                    <a:pt x="6221" y="3650"/>
                  </a:cubicBezTo>
                  <a:cubicBezTo>
                    <a:pt x="6245" y="2009"/>
                    <a:pt x="5584" y="1"/>
                    <a:pt x="3209" y="99"/>
                  </a:cubicBezTo>
                  <a:cubicBezTo>
                    <a:pt x="833" y="197"/>
                    <a:pt x="393" y="2131"/>
                    <a:pt x="393"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8"/>
            <p:cNvSpPr/>
            <p:nvPr/>
          </p:nvSpPr>
          <p:spPr>
            <a:xfrm>
              <a:off x="4177000" y="1270975"/>
              <a:ext cx="167775" cy="231425"/>
            </a:xfrm>
            <a:custGeom>
              <a:avLst/>
              <a:gdLst/>
              <a:ahLst/>
              <a:cxnLst/>
              <a:rect l="l" t="t" r="r" b="b"/>
              <a:pathLst>
                <a:path w="6711" h="9257" extrusionOk="0">
                  <a:moveTo>
                    <a:pt x="613" y="1714"/>
                  </a:moveTo>
                  <a:cubicBezTo>
                    <a:pt x="1" y="2473"/>
                    <a:pt x="270" y="3380"/>
                    <a:pt x="1029" y="3943"/>
                  </a:cubicBezTo>
                  <a:cubicBezTo>
                    <a:pt x="1568" y="4335"/>
                    <a:pt x="2033" y="4579"/>
                    <a:pt x="2376" y="5167"/>
                  </a:cubicBezTo>
                  <a:cubicBezTo>
                    <a:pt x="2694" y="5706"/>
                    <a:pt x="2866" y="6343"/>
                    <a:pt x="2915" y="6979"/>
                  </a:cubicBezTo>
                  <a:cubicBezTo>
                    <a:pt x="2939" y="7493"/>
                    <a:pt x="2939" y="8008"/>
                    <a:pt x="2964" y="8546"/>
                  </a:cubicBezTo>
                  <a:cubicBezTo>
                    <a:pt x="2988" y="8791"/>
                    <a:pt x="2988" y="9110"/>
                    <a:pt x="3257" y="9183"/>
                  </a:cubicBezTo>
                  <a:cubicBezTo>
                    <a:pt x="3551" y="9257"/>
                    <a:pt x="4163" y="9036"/>
                    <a:pt x="4433" y="8889"/>
                  </a:cubicBezTo>
                  <a:cubicBezTo>
                    <a:pt x="4874" y="8620"/>
                    <a:pt x="5265" y="8277"/>
                    <a:pt x="5584" y="7885"/>
                  </a:cubicBezTo>
                  <a:cubicBezTo>
                    <a:pt x="6220" y="7151"/>
                    <a:pt x="6612" y="6171"/>
                    <a:pt x="6637" y="5192"/>
                  </a:cubicBezTo>
                  <a:cubicBezTo>
                    <a:pt x="6710" y="3355"/>
                    <a:pt x="5657" y="2155"/>
                    <a:pt x="4335" y="1102"/>
                  </a:cubicBezTo>
                  <a:cubicBezTo>
                    <a:pt x="2964" y="0"/>
                    <a:pt x="1690" y="392"/>
                    <a:pt x="613" y="17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8"/>
            <p:cNvSpPr/>
            <p:nvPr/>
          </p:nvSpPr>
          <p:spPr>
            <a:xfrm>
              <a:off x="4121300" y="1267900"/>
              <a:ext cx="110200" cy="125525"/>
            </a:xfrm>
            <a:custGeom>
              <a:avLst/>
              <a:gdLst/>
              <a:ahLst/>
              <a:cxnLst/>
              <a:rect l="l" t="t" r="r" b="b"/>
              <a:pathLst>
                <a:path w="4408" h="5021" extrusionOk="0">
                  <a:moveTo>
                    <a:pt x="2033" y="907"/>
                  </a:moveTo>
                  <a:cubicBezTo>
                    <a:pt x="2033" y="907"/>
                    <a:pt x="2033" y="907"/>
                    <a:pt x="2033" y="907"/>
                  </a:cubicBezTo>
                  <a:cubicBezTo>
                    <a:pt x="2498" y="588"/>
                    <a:pt x="4383" y="1"/>
                    <a:pt x="4383" y="980"/>
                  </a:cubicBezTo>
                  <a:cubicBezTo>
                    <a:pt x="4408" y="1935"/>
                    <a:pt x="2988" y="2890"/>
                    <a:pt x="2253" y="3331"/>
                  </a:cubicBezTo>
                  <a:cubicBezTo>
                    <a:pt x="1910" y="3503"/>
                    <a:pt x="1567" y="3649"/>
                    <a:pt x="1274" y="3894"/>
                  </a:cubicBezTo>
                  <a:cubicBezTo>
                    <a:pt x="882" y="4188"/>
                    <a:pt x="857" y="4776"/>
                    <a:pt x="514" y="5021"/>
                  </a:cubicBezTo>
                  <a:cubicBezTo>
                    <a:pt x="0" y="4531"/>
                    <a:pt x="123" y="3282"/>
                    <a:pt x="343" y="2670"/>
                  </a:cubicBezTo>
                  <a:cubicBezTo>
                    <a:pt x="612" y="1862"/>
                    <a:pt x="1322" y="1397"/>
                    <a:pt x="2033" y="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8"/>
            <p:cNvSpPr/>
            <p:nvPr/>
          </p:nvSpPr>
          <p:spPr>
            <a:xfrm>
              <a:off x="4195375" y="1472375"/>
              <a:ext cx="53900" cy="38600"/>
            </a:xfrm>
            <a:custGeom>
              <a:avLst/>
              <a:gdLst/>
              <a:ahLst/>
              <a:cxnLst/>
              <a:rect l="l" t="t" r="r" b="b"/>
              <a:pathLst>
                <a:path w="2156" h="1544" extrusionOk="0">
                  <a:moveTo>
                    <a:pt x="123" y="1029"/>
                  </a:moveTo>
                  <a:cubicBezTo>
                    <a:pt x="1078" y="931"/>
                    <a:pt x="2155" y="1"/>
                    <a:pt x="2155" y="1"/>
                  </a:cubicBezTo>
                  <a:cubicBezTo>
                    <a:pt x="2155" y="1"/>
                    <a:pt x="1935" y="1127"/>
                    <a:pt x="0" y="1543"/>
                  </a:cubicBezTo>
                  <a:close/>
                </a:path>
              </a:pathLst>
            </a:custGeom>
            <a:solidFill>
              <a:srgbClr val="53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8"/>
            <p:cNvSpPr/>
            <p:nvPr/>
          </p:nvSpPr>
          <p:spPr>
            <a:xfrm>
              <a:off x="4865725" y="2915325"/>
              <a:ext cx="258975" cy="109625"/>
            </a:xfrm>
            <a:custGeom>
              <a:avLst/>
              <a:gdLst/>
              <a:ahLst/>
              <a:cxnLst/>
              <a:rect l="l" t="t" r="r" b="b"/>
              <a:pathLst>
                <a:path w="10359" h="4385" extrusionOk="0">
                  <a:moveTo>
                    <a:pt x="931" y="1"/>
                  </a:moveTo>
                  <a:cubicBezTo>
                    <a:pt x="0" y="1470"/>
                    <a:pt x="221" y="2498"/>
                    <a:pt x="490" y="2621"/>
                  </a:cubicBezTo>
                  <a:cubicBezTo>
                    <a:pt x="3634" y="4019"/>
                    <a:pt x="6103" y="4384"/>
                    <a:pt x="7811" y="4384"/>
                  </a:cubicBezTo>
                  <a:cubicBezTo>
                    <a:pt x="9124" y="4384"/>
                    <a:pt x="9986" y="4169"/>
                    <a:pt x="10359" y="4041"/>
                  </a:cubicBezTo>
                  <a:cubicBezTo>
                    <a:pt x="9428" y="2768"/>
                    <a:pt x="8571" y="1543"/>
                    <a:pt x="7518" y="123"/>
                  </a:cubicBezTo>
                  <a:cubicBezTo>
                    <a:pt x="6736" y="271"/>
                    <a:pt x="5859" y="324"/>
                    <a:pt x="5006" y="324"/>
                  </a:cubicBezTo>
                  <a:cubicBezTo>
                    <a:pt x="2894" y="324"/>
                    <a:pt x="931"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8"/>
            <p:cNvSpPr/>
            <p:nvPr/>
          </p:nvSpPr>
          <p:spPr>
            <a:xfrm>
              <a:off x="4206375" y="1925400"/>
              <a:ext cx="279200" cy="315300"/>
            </a:xfrm>
            <a:custGeom>
              <a:avLst/>
              <a:gdLst/>
              <a:ahLst/>
              <a:cxnLst/>
              <a:rect l="l" t="t" r="r" b="b"/>
              <a:pathLst>
                <a:path w="11168" h="12612" extrusionOk="0">
                  <a:moveTo>
                    <a:pt x="11167" y="1"/>
                  </a:moveTo>
                  <a:lnTo>
                    <a:pt x="25" y="6466"/>
                  </a:lnTo>
                  <a:lnTo>
                    <a:pt x="1" y="12612"/>
                  </a:lnTo>
                  <a:lnTo>
                    <a:pt x="11143" y="6147"/>
                  </a:lnTo>
                  <a:lnTo>
                    <a:pt x="1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8"/>
            <p:cNvSpPr/>
            <p:nvPr/>
          </p:nvSpPr>
          <p:spPr>
            <a:xfrm>
              <a:off x="2951375" y="1925400"/>
              <a:ext cx="281025" cy="315300"/>
            </a:xfrm>
            <a:custGeom>
              <a:avLst/>
              <a:gdLst/>
              <a:ahLst/>
              <a:cxnLst/>
              <a:rect l="l" t="t" r="r" b="b"/>
              <a:pathLst>
                <a:path w="11241" h="12612" extrusionOk="0">
                  <a:moveTo>
                    <a:pt x="25" y="1"/>
                  </a:moveTo>
                  <a:lnTo>
                    <a:pt x="1" y="6147"/>
                  </a:lnTo>
                  <a:lnTo>
                    <a:pt x="11216" y="12612"/>
                  </a:lnTo>
                  <a:lnTo>
                    <a:pt x="11241"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8"/>
            <p:cNvSpPr/>
            <p:nvPr/>
          </p:nvSpPr>
          <p:spPr>
            <a:xfrm>
              <a:off x="3956000" y="2062225"/>
              <a:ext cx="251025" cy="238475"/>
            </a:xfrm>
            <a:custGeom>
              <a:avLst/>
              <a:gdLst/>
              <a:ahLst/>
              <a:cxnLst/>
              <a:rect l="l" t="t" r="r" b="b"/>
              <a:pathLst>
                <a:path w="10041" h="9539" extrusionOk="0">
                  <a:moveTo>
                    <a:pt x="5877" y="1"/>
                  </a:moveTo>
                  <a:cubicBezTo>
                    <a:pt x="4371" y="1"/>
                    <a:pt x="2865" y="331"/>
                    <a:pt x="1715" y="993"/>
                  </a:cubicBezTo>
                  <a:cubicBezTo>
                    <a:pt x="588" y="1654"/>
                    <a:pt x="25" y="2535"/>
                    <a:pt x="25" y="3392"/>
                  </a:cubicBezTo>
                  <a:lnTo>
                    <a:pt x="0" y="9522"/>
                  </a:lnTo>
                  <a:lnTo>
                    <a:pt x="0" y="9522"/>
                  </a:lnTo>
                  <a:cubicBezTo>
                    <a:pt x="7" y="8647"/>
                    <a:pt x="571" y="7796"/>
                    <a:pt x="1715" y="7139"/>
                  </a:cubicBezTo>
                  <a:cubicBezTo>
                    <a:pt x="2853" y="6478"/>
                    <a:pt x="4353" y="6147"/>
                    <a:pt x="5856" y="6147"/>
                  </a:cubicBezTo>
                  <a:cubicBezTo>
                    <a:pt x="7359" y="6147"/>
                    <a:pt x="8865" y="6478"/>
                    <a:pt x="10016" y="7139"/>
                  </a:cubicBezTo>
                  <a:lnTo>
                    <a:pt x="10040" y="993"/>
                  </a:lnTo>
                  <a:cubicBezTo>
                    <a:pt x="8890" y="331"/>
                    <a:pt x="7384" y="1"/>
                    <a:pt x="5877" y="1"/>
                  </a:cubicBezTo>
                  <a:close/>
                  <a:moveTo>
                    <a:pt x="0" y="9522"/>
                  </a:moveTo>
                  <a:cubicBezTo>
                    <a:pt x="0" y="9528"/>
                    <a:pt x="0" y="9533"/>
                    <a:pt x="0" y="9539"/>
                  </a:cubicBezTo>
                  <a:lnTo>
                    <a:pt x="0" y="9522"/>
                  </a:lnTo>
                  <a:close/>
                </a:path>
              </a:pathLst>
            </a:custGeom>
            <a:solidFill>
              <a:srgbClr val="787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8"/>
            <p:cNvSpPr/>
            <p:nvPr/>
          </p:nvSpPr>
          <p:spPr>
            <a:xfrm>
              <a:off x="3231775" y="2062300"/>
              <a:ext cx="252250" cy="239025"/>
            </a:xfrm>
            <a:custGeom>
              <a:avLst/>
              <a:gdLst/>
              <a:ahLst/>
              <a:cxnLst/>
              <a:rect l="l" t="t" r="r" b="b"/>
              <a:pathLst>
                <a:path w="10090" h="9561" extrusionOk="0">
                  <a:moveTo>
                    <a:pt x="4190" y="1"/>
                  </a:moveTo>
                  <a:cubicBezTo>
                    <a:pt x="2677" y="1"/>
                    <a:pt x="1169" y="338"/>
                    <a:pt x="25" y="1014"/>
                  </a:cubicBezTo>
                  <a:lnTo>
                    <a:pt x="0" y="7136"/>
                  </a:lnTo>
                  <a:cubicBezTo>
                    <a:pt x="1151" y="6475"/>
                    <a:pt x="2657" y="6144"/>
                    <a:pt x="4163" y="6144"/>
                  </a:cubicBezTo>
                  <a:cubicBezTo>
                    <a:pt x="5669" y="6144"/>
                    <a:pt x="7175" y="6475"/>
                    <a:pt x="8326" y="7136"/>
                  </a:cubicBezTo>
                  <a:cubicBezTo>
                    <a:pt x="9477" y="7797"/>
                    <a:pt x="10065" y="8679"/>
                    <a:pt x="10065" y="9560"/>
                  </a:cubicBezTo>
                  <a:lnTo>
                    <a:pt x="10065" y="3438"/>
                  </a:lnTo>
                  <a:cubicBezTo>
                    <a:pt x="10089" y="2557"/>
                    <a:pt x="9501" y="1675"/>
                    <a:pt x="8351" y="990"/>
                  </a:cubicBezTo>
                  <a:cubicBezTo>
                    <a:pt x="7193" y="331"/>
                    <a:pt x="5689" y="1"/>
                    <a:pt x="4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8"/>
            <p:cNvSpPr/>
            <p:nvPr/>
          </p:nvSpPr>
          <p:spPr>
            <a:xfrm>
              <a:off x="3440525" y="2207625"/>
              <a:ext cx="280400" cy="315300"/>
            </a:xfrm>
            <a:custGeom>
              <a:avLst/>
              <a:gdLst/>
              <a:ahLst/>
              <a:cxnLst/>
              <a:rect l="l" t="t" r="r" b="b"/>
              <a:pathLst>
                <a:path w="11216" h="12612" extrusionOk="0">
                  <a:moveTo>
                    <a:pt x="25" y="1"/>
                  </a:moveTo>
                  <a:lnTo>
                    <a:pt x="1" y="6147"/>
                  </a:lnTo>
                  <a:lnTo>
                    <a:pt x="11216" y="12612"/>
                  </a:lnTo>
                  <a:lnTo>
                    <a:pt x="11216"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8"/>
            <p:cNvSpPr/>
            <p:nvPr/>
          </p:nvSpPr>
          <p:spPr>
            <a:xfrm>
              <a:off x="3720925" y="2207625"/>
              <a:ext cx="278575" cy="315300"/>
            </a:xfrm>
            <a:custGeom>
              <a:avLst/>
              <a:gdLst/>
              <a:ahLst/>
              <a:cxnLst/>
              <a:rect l="l" t="t" r="r" b="b"/>
              <a:pathLst>
                <a:path w="11143" h="12612" extrusionOk="0">
                  <a:moveTo>
                    <a:pt x="11142" y="1"/>
                  </a:moveTo>
                  <a:lnTo>
                    <a:pt x="0" y="6490"/>
                  </a:lnTo>
                  <a:lnTo>
                    <a:pt x="0" y="12612"/>
                  </a:lnTo>
                  <a:lnTo>
                    <a:pt x="11142" y="6147"/>
                  </a:lnTo>
                  <a:lnTo>
                    <a:pt x="111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8"/>
            <p:cNvSpPr/>
            <p:nvPr/>
          </p:nvSpPr>
          <p:spPr>
            <a:xfrm>
              <a:off x="2952000" y="1481575"/>
              <a:ext cx="1533575" cy="888300"/>
            </a:xfrm>
            <a:custGeom>
              <a:avLst/>
              <a:gdLst/>
              <a:ahLst/>
              <a:cxnLst/>
              <a:rect l="l" t="t" r="r" b="b"/>
              <a:pathLst>
                <a:path w="61343" h="35532" extrusionOk="0">
                  <a:moveTo>
                    <a:pt x="30561" y="0"/>
                  </a:moveTo>
                  <a:lnTo>
                    <a:pt x="0" y="17754"/>
                  </a:lnTo>
                  <a:lnTo>
                    <a:pt x="11216" y="24243"/>
                  </a:lnTo>
                  <a:cubicBezTo>
                    <a:pt x="12360" y="23567"/>
                    <a:pt x="13868" y="23230"/>
                    <a:pt x="15381" y="23230"/>
                  </a:cubicBezTo>
                  <a:cubicBezTo>
                    <a:pt x="16880" y="23230"/>
                    <a:pt x="18384" y="23560"/>
                    <a:pt x="19542" y="24219"/>
                  </a:cubicBezTo>
                  <a:cubicBezTo>
                    <a:pt x="21843" y="25565"/>
                    <a:pt x="21843" y="27720"/>
                    <a:pt x="19566" y="29043"/>
                  </a:cubicBezTo>
                  <a:lnTo>
                    <a:pt x="30757" y="35532"/>
                  </a:lnTo>
                  <a:lnTo>
                    <a:pt x="41899" y="29043"/>
                  </a:lnTo>
                  <a:cubicBezTo>
                    <a:pt x="39597" y="27720"/>
                    <a:pt x="39597" y="25565"/>
                    <a:pt x="41875" y="24219"/>
                  </a:cubicBezTo>
                  <a:cubicBezTo>
                    <a:pt x="43025" y="23557"/>
                    <a:pt x="44531" y="23227"/>
                    <a:pt x="46037" y="23227"/>
                  </a:cubicBezTo>
                  <a:cubicBezTo>
                    <a:pt x="47544" y="23227"/>
                    <a:pt x="49050" y="23557"/>
                    <a:pt x="50200" y="24219"/>
                  </a:cubicBezTo>
                  <a:lnTo>
                    <a:pt x="61342" y="17754"/>
                  </a:lnTo>
                  <a:lnTo>
                    <a:pt x="30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8"/>
            <p:cNvSpPr/>
            <p:nvPr/>
          </p:nvSpPr>
          <p:spPr>
            <a:xfrm>
              <a:off x="3208500" y="2282925"/>
              <a:ext cx="43500" cy="213075"/>
            </a:xfrm>
            <a:custGeom>
              <a:avLst/>
              <a:gdLst/>
              <a:ahLst/>
              <a:cxnLst/>
              <a:rect l="l" t="t" r="r" b="b"/>
              <a:pathLst>
                <a:path w="1740" h="8523" extrusionOk="0">
                  <a:moveTo>
                    <a:pt x="1739" y="1"/>
                  </a:moveTo>
                  <a:lnTo>
                    <a:pt x="1739" y="16"/>
                  </a:lnTo>
                  <a:lnTo>
                    <a:pt x="1739" y="16"/>
                  </a:lnTo>
                  <a:cubicBezTo>
                    <a:pt x="1739" y="11"/>
                    <a:pt x="1739" y="6"/>
                    <a:pt x="1739" y="1"/>
                  </a:cubicBezTo>
                  <a:close/>
                  <a:moveTo>
                    <a:pt x="1739" y="16"/>
                  </a:moveTo>
                  <a:lnTo>
                    <a:pt x="1739" y="16"/>
                  </a:lnTo>
                  <a:cubicBezTo>
                    <a:pt x="1732" y="868"/>
                    <a:pt x="1145" y="1719"/>
                    <a:pt x="25" y="2376"/>
                  </a:cubicBezTo>
                  <a:lnTo>
                    <a:pt x="1" y="8522"/>
                  </a:lnTo>
                  <a:cubicBezTo>
                    <a:pt x="1152" y="7861"/>
                    <a:pt x="1715" y="7004"/>
                    <a:pt x="1715" y="6123"/>
                  </a:cubicBezTo>
                  <a:lnTo>
                    <a:pt x="1739" y="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8"/>
            <p:cNvSpPr/>
            <p:nvPr/>
          </p:nvSpPr>
          <p:spPr>
            <a:xfrm>
              <a:off x="3210350" y="2504550"/>
              <a:ext cx="279175" cy="314700"/>
            </a:xfrm>
            <a:custGeom>
              <a:avLst/>
              <a:gdLst/>
              <a:ahLst/>
              <a:cxnLst/>
              <a:rect l="l" t="t" r="r" b="b"/>
              <a:pathLst>
                <a:path w="11167" h="12588" extrusionOk="0">
                  <a:moveTo>
                    <a:pt x="11167" y="0"/>
                  </a:moveTo>
                  <a:lnTo>
                    <a:pt x="25" y="6465"/>
                  </a:lnTo>
                  <a:lnTo>
                    <a:pt x="0" y="12587"/>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8"/>
            <p:cNvSpPr/>
            <p:nvPr/>
          </p:nvSpPr>
          <p:spPr>
            <a:xfrm>
              <a:off x="2959950" y="2641375"/>
              <a:ext cx="251025" cy="237850"/>
            </a:xfrm>
            <a:custGeom>
              <a:avLst/>
              <a:gdLst/>
              <a:ahLst/>
              <a:cxnLst/>
              <a:rect l="l" t="t" r="r" b="b"/>
              <a:pathLst>
                <a:path w="10041" h="9514" extrusionOk="0">
                  <a:moveTo>
                    <a:pt x="5878" y="0"/>
                  </a:moveTo>
                  <a:cubicBezTo>
                    <a:pt x="4372" y="0"/>
                    <a:pt x="2866" y="331"/>
                    <a:pt x="1715" y="992"/>
                  </a:cubicBezTo>
                  <a:cubicBezTo>
                    <a:pt x="588" y="1653"/>
                    <a:pt x="25" y="2510"/>
                    <a:pt x="25" y="3392"/>
                  </a:cubicBezTo>
                  <a:lnTo>
                    <a:pt x="1" y="9498"/>
                  </a:lnTo>
                  <a:lnTo>
                    <a:pt x="1" y="9498"/>
                  </a:lnTo>
                  <a:cubicBezTo>
                    <a:pt x="7" y="8646"/>
                    <a:pt x="571" y="7796"/>
                    <a:pt x="1715" y="7139"/>
                  </a:cubicBezTo>
                  <a:cubicBezTo>
                    <a:pt x="2859" y="6462"/>
                    <a:pt x="4367" y="6125"/>
                    <a:pt x="5877" y="6125"/>
                  </a:cubicBezTo>
                  <a:cubicBezTo>
                    <a:pt x="7373" y="6125"/>
                    <a:pt x="8870" y="6456"/>
                    <a:pt x="10016" y="7114"/>
                  </a:cubicBezTo>
                  <a:lnTo>
                    <a:pt x="10041" y="992"/>
                  </a:lnTo>
                  <a:cubicBezTo>
                    <a:pt x="8890" y="331"/>
                    <a:pt x="7384" y="0"/>
                    <a:pt x="5878" y="0"/>
                  </a:cubicBezTo>
                  <a:close/>
                  <a:moveTo>
                    <a:pt x="1" y="9498"/>
                  </a:moveTo>
                  <a:cubicBezTo>
                    <a:pt x="0" y="9503"/>
                    <a:pt x="0" y="9509"/>
                    <a:pt x="0" y="9514"/>
                  </a:cubicBezTo>
                  <a:lnTo>
                    <a:pt x="1" y="9498"/>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8"/>
            <p:cNvSpPr/>
            <p:nvPr/>
          </p:nvSpPr>
          <p:spPr>
            <a:xfrm>
              <a:off x="2724875" y="2786775"/>
              <a:ext cx="279175" cy="315300"/>
            </a:xfrm>
            <a:custGeom>
              <a:avLst/>
              <a:gdLst/>
              <a:ahLst/>
              <a:cxnLst/>
              <a:rect l="l" t="t" r="r" b="b"/>
              <a:pathLst>
                <a:path w="11167" h="12612" extrusionOk="0">
                  <a:moveTo>
                    <a:pt x="11167" y="0"/>
                  </a:moveTo>
                  <a:lnTo>
                    <a:pt x="25" y="6465"/>
                  </a:lnTo>
                  <a:lnTo>
                    <a:pt x="0" y="12611"/>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8"/>
            <p:cNvSpPr/>
            <p:nvPr/>
          </p:nvSpPr>
          <p:spPr>
            <a:xfrm>
              <a:off x="1955325" y="2504550"/>
              <a:ext cx="770175" cy="597525"/>
            </a:xfrm>
            <a:custGeom>
              <a:avLst/>
              <a:gdLst/>
              <a:ahLst/>
              <a:cxnLst/>
              <a:rect l="l" t="t" r="r" b="b"/>
              <a:pathLst>
                <a:path w="30807" h="23901" extrusionOk="0">
                  <a:moveTo>
                    <a:pt x="25" y="0"/>
                  </a:moveTo>
                  <a:lnTo>
                    <a:pt x="1" y="6122"/>
                  </a:lnTo>
                  <a:lnTo>
                    <a:pt x="30782" y="23900"/>
                  </a:lnTo>
                  <a:lnTo>
                    <a:pt x="30807" y="17754"/>
                  </a:lnTo>
                  <a:lnTo>
                    <a:pt x="25"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8"/>
            <p:cNvSpPr/>
            <p:nvPr/>
          </p:nvSpPr>
          <p:spPr>
            <a:xfrm>
              <a:off x="1955950" y="2060100"/>
              <a:ext cx="1533575" cy="888300"/>
            </a:xfrm>
            <a:custGeom>
              <a:avLst/>
              <a:gdLst/>
              <a:ahLst/>
              <a:cxnLst/>
              <a:rect l="l" t="t" r="r" b="b"/>
              <a:pathLst>
                <a:path w="61343" h="35532" extrusionOk="0">
                  <a:moveTo>
                    <a:pt x="30561" y="0"/>
                  </a:moveTo>
                  <a:lnTo>
                    <a:pt x="0" y="17778"/>
                  </a:lnTo>
                  <a:lnTo>
                    <a:pt x="30782" y="35532"/>
                  </a:lnTo>
                  <a:lnTo>
                    <a:pt x="41924" y="29067"/>
                  </a:lnTo>
                  <a:cubicBezTo>
                    <a:pt x="39622" y="27720"/>
                    <a:pt x="39597" y="25565"/>
                    <a:pt x="41875" y="24243"/>
                  </a:cubicBezTo>
                  <a:cubicBezTo>
                    <a:pt x="43026" y="23582"/>
                    <a:pt x="44532" y="23251"/>
                    <a:pt x="46038" y="23251"/>
                  </a:cubicBezTo>
                  <a:cubicBezTo>
                    <a:pt x="47544" y="23251"/>
                    <a:pt x="49050" y="23582"/>
                    <a:pt x="50201" y="24243"/>
                  </a:cubicBezTo>
                  <a:lnTo>
                    <a:pt x="61343" y="17778"/>
                  </a:lnTo>
                  <a:lnTo>
                    <a:pt x="50127" y="11289"/>
                  </a:lnTo>
                  <a:cubicBezTo>
                    <a:pt x="52404" y="9967"/>
                    <a:pt x="52404" y="7812"/>
                    <a:pt x="50103" y="6465"/>
                  </a:cubicBezTo>
                  <a:cubicBezTo>
                    <a:pt x="48957" y="5807"/>
                    <a:pt x="47459" y="5476"/>
                    <a:pt x="45960" y="5476"/>
                  </a:cubicBezTo>
                  <a:cubicBezTo>
                    <a:pt x="44447" y="5476"/>
                    <a:pt x="42933" y="5813"/>
                    <a:pt x="41777" y="6489"/>
                  </a:cubicBezTo>
                  <a:lnTo>
                    <a:pt x="30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8"/>
            <p:cNvSpPr/>
            <p:nvPr/>
          </p:nvSpPr>
          <p:spPr>
            <a:xfrm>
              <a:off x="4189250" y="2281700"/>
              <a:ext cx="44100" cy="214300"/>
            </a:xfrm>
            <a:custGeom>
              <a:avLst/>
              <a:gdLst/>
              <a:ahLst/>
              <a:cxnLst/>
              <a:rect l="l" t="t" r="r" b="b"/>
              <a:pathLst>
                <a:path w="1764" h="8572" extrusionOk="0">
                  <a:moveTo>
                    <a:pt x="25" y="1"/>
                  </a:moveTo>
                  <a:lnTo>
                    <a:pt x="0" y="6147"/>
                  </a:lnTo>
                  <a:cubicBezTo>
                    <a:pt x="0" y="7029"/>
                    <a:pt x="564" y="7886"/>
                    <a:pt x="1739" y="8571"/>
                  </a:cubicBezTo>
                  <a:lnTo>
                    <a:pt x="1763" y="2425"/>
                  </a:lnTo>
                  <a:cubicBezTo>
                    <a:pt x="588" y="1764"/>
                    <a:pt x="25" y="882"/>
                    <a:pt x="25" y="1"/>
                  </a:cubicBezTo>
                  <a:close/>
                </a:path>
              </a:pathLst>
            </a:custGeom>
            <a:solidFill>
              <a:srgbClr val="718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8"/>
            <p:cNvSpPr/>
            <p:nvPr/>
          </p:nvSpPr>
          <p:spPr>
            <a:xfrm>
              <a:off x="3954150" y="2504550"/>
              <a:ext cx="280425" cy="315300"/>
            </a:xfrm>
            <a:custGeom>
              <a:avLst/>
              <a:gdLst/>
              <a:ahLst/>
              <a:cxnLst/>
              <a:rect l="l" t="t" r="r" b="b"/>
              <a:pathLst>
                <a:path w="11217" h="12612" extrusionOk="0">
                  <a:moveTo>
                    <a:pt x="25" y="0"/>
                  </a:moveTo>
                  <a:lnTo>
                    <a:pt x="1" y="6122"/>
                  </a:lnTo>
                  <a:lnTo>
                    <a:pt x="11216" y="12612"/>
                  </a:lnTo>
                  <a:lnTo>
                    <a:pt x="11216"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8"/>
            <p:cNvSpPr/>
            <p:nvPr/>
          </p:nvSpPr>
          <p:spPr>
            <a:xfrm>
              <a:off x="4234550" y="2641375"/>
              <a:ext cx="251625" cy="238475"/>
            </a:xfrm>
            <a:custGeom>
              <a:avLst/>
              <a:gdLst/>
              <a:ahLst/>
              <a:cxnLst/>
              <a:rect l="l" t="t" r="r" b="b"/>
              <a:pathLst>
                <a:path w="10065" h="9539" extrusionOk="0">
                  <a:moveTo>
                    <a:pt x="4163" y="0"/>
                  </a:moveTo>
                  <a:cubicBezTo>
                    <a:pt x="2657" y="0"/>
                    <a:pt x="1151" y="331"/>
                    <a:pt x="0" y="992"/>
                  </a:cubicBezTo>
                  <a:lnTo>
                    <a:pt x="0" y="7139"/>
                  </a:lnTo>
                  <a:cubicBezTo>
                    <a:pt x="1139" y="6465"/>
                    <a:pt x="2639" y="6128"/>
                    <a:pt x="4142" y="6128"/>
                  </a:cubicBezTo>
                  <a:cubicBezTo>
                    <a:pt x="5645" y="6128"/>
                    <a:pt x="7151" y="6465"/>
                    <a:pt x="8302" y="7139"/>
                  </a:cubicBezTo>
                  <a:cubicBezTo>
                    <a:pt x="9477" y="7800"/>
                    <a:pt x="10040" y="8681"/>
                    <a:pt x="10040" y="9538"/>
                  </a:cubicBezTo>
                  <a:lnTo>
                    <a:pt x="10065" y="3416"/>
                  </a:lnTo>
                  <a:cubicBezTo>
                    <a:pt x="10065" y="2535"/>
                    <a:pt x="9477" y="1653"/>
                    <a:pt x="8326" y="992"/>
                  </a:cubicBezTo>
                  <a:cubicBezTo>
                    <a:pt x="7175" y="331"/>
                    <a:pt x="5669" y="0"/>
                    <a:pt x="4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8"/>
            <p:cNvSpPr/>
            <p:nvPr/>
          </p:nvSpPr>
          <p:spPr>
            <a:xfrm>
              <a:off x="4442700" y="2786775"/>
              <a:ext cx="281025" cy="315300"/>
            </a:xfrm>
            <a:custGeom>
              <a:avLst/>
              <a:gdLst/>
              <a:ahLst/>
              <a:cxnLst/>
              <a:rect l="l" t="t" r="r" b="b"/>
              <a:pathLst>
                <a:path w="11241" h="12612" extrusionOk="0">
                  <a:moveTo>
                    <a:pt x="25" y="0"/>
                  </a:moveTo>
                  <a:lnTo>
                    <a:pt x="0" y="6122"/>
                  </a:lnTo>
                  <a:lnTo>
                    <a:pt x="11216" y="12611"/>
                  </a:lnTo>
                  <a:lnTo>
                    <a:pt x="11240"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8"/>
            <p:cNvSpPr/>
            <p:nvPr/>
          </p:nvSpPr>
          <p:spPr>
            <a:xfrm>
              <a:off x="4723075" y="2504550"/>
              <a:ext cx="764675" cy="597525"/>
            </a:xfrm>
            <a:custGeom>
              <a:avLst/>
              <a:gdLst/>
              <a:ahLst/>
              <a:cxnLst/>
              <a:rect l="l" t="t" r="r" b="b"/>
              <a:pathLst>
                <a:path w="30587" h="23901" extrusionOk="0">
                  <a:moveTo>
                    <a:pt x="30586" y="0"/>
                  </a:moveTo>
                  <a:lnTo>
                    <a:pt x="25" y="17754"/>
                  </a:lnTo>
                  <a:lnTo>
                    <a:pt x="1" y="23900"/>
                  </a:lnTo>
                  <a:lnTo>
                    <a:pt x="1" y="23900"/>
                  </a:lnTo>
                  <a:lnTo>
                    <a:pt x="30586" y="6122"/>
                  </a:lnTo>
                  <a:lnTo>
                    <a:pt x="30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8"/>
            <p:cNvSpPr/>
            <p:nvPr/>
          </p:nvSpPr>
          <p:spPr>
            <a:xfrm>
              <a:off x="3954775" y="2060100"/>
              <a:ext cx="1532975" cy="888300"/>
            </a:xfrm>
            <a:custGeom>
              <a:avLst/>
              <a:gdLst/>
              <a:ahLst/>
              <a:cxnLst/>
              <a:rect l="l" t="t" r="r" b="b"/>
              <a:pathLst>
                <a:path w="61319" h="35532" extrusionOk="0">
                  <a:moveTo>
                    <a:pt x="30561" y="0"/>
                  </a:moveTo>
                  <a:lnTo>
                    <a:pt x="19419" y="6465"/>
                  </a:lnTo>
                  <a:cubicBezTo>
                    <a:pt x="18268" y="5804"/>
                    <a:pt x="16762" y="5473"/>
                    <a:pt x="15259" y="5473"/>
                  </a:cubicBezTo>
                  <a:cubicBezTo>
                    <a:pt x="13757" y="5473"/>
                    <a:pt x="12257" y="5804"/>
                    <a:pt x="11118" y="6465"/>
                  </a:cubicBezTo>
                  <a:cubicBezTo>
                    <a:pt x="8816" y="7812"/>
                    <a:pt x="8816" y="9967"/>
                    <a:pt x="11142" y="11289"/>
                  </a:cubicBezTo>
                  <a:lnTo>
                    <a:pt x="0" y="17778"/>
                  </a:lnTo>
                  <a:lnTo>
                    <a:pt x="11216" y="24243"/>
                  </a:lnTo>
                  <a:cubicBezTo>
                    <a:pt x="12355" y="23582"/>
                    <a:pt x="13854" y="23251"/>
                    <a:pt x="15357" y="23251"/>
                  </a:cubicBezTo>
                  <a:cubicBezTo>
                    <a:pt x="16860" y="23251"/>
                    <a:pt x="18366" y="23582"/>
                    <a:pt x="19517" y="24243"/>
                  </a:cubicBezTo>
                  <a:cubicBezTo>
                    <a:pt x="21819" y="25565"/>
                    <a:pt x="21844" y="27720"/>
                    <a:pt x="19542" y="29067"/>
                  </a:cubicBezTo>
                  <a:lnTo>
                    <a:pt x="30757" y="35532"/>
                  </a:lnTo>
                  <a:lnTo>
                    <a:pt x="61318" y="17778"/>
                  </a:lnTo>
                  <a:lnTo>
                    <a:pt x="30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8"/>
            <p:cNvSpPr/>
            <p:nvPr/>
          </p:nvSpPr>
          <p:spPr>
            <a:xfrm>
              <a:off x="4211275" y="2861450"/>
              <a:ext cx="42900" cy="213075"/>
            </a:xfrm>
            <a:custGeom>
              <a:avLst/>
              <a:gdLst/>
              <a:ahLst/>
              <a:cxnLst/>
              <a:rect l="l" t="t" r="r" b="b"/>
              <a:pathLst>
                <a:path w="1716" h="8523" extrusionOk="0">
                  <a:moveTo>
                    <a:pt x="1715" y="1"/>
                  </a:moveTo>
                  <a:cubicBezTo>
                    <a:pt x="1715" y="858"/>
                    <a:pt x="1152" y="1739"/>
                    <a:pt x="25" y="2400"/>
                  </a:cubicBezTo>
                  <a:lnTo>
                    <a:pt x="1" y="8522"/>
                  </a:lnTo>
                  <a:cubicBezTo>
                    <a:pt x="1127" y="7861"/>
                    <a:pt x="1691" y="7004"/>
                    <a:pt x="1715" y="6147"/>
                  </a:cubicBezTo>
                  <a:lnTo>
                    <a:pt x="1715"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8"/>
            <p:cNvSpPr/>
            <p:nvPr/>
          </p:nvSpPr>
          <p:spPr>
            <a:xfrm>
              <a:off x="3193200" y="2860850"/>
              <a:ext cx="44100" cy="213675"/>
            </a:xfrm>
            <a:custGeom>
              <a:avLst/>
              <a:gdLst/>
              <a:ahLst/>
              <a:cxnLst/>
              <a:rect l="l" t="t" r="r" b="b"/>
              <a:pathLst>
                <a:path w="1764" h="8547" extrusionOk="0">
                  <a:moveTo>
                    <a:pt x="25" y="0"/>
                  </a:moveTo>
                  <a:lnTo>
                    <a:pt x="0" y="6122"/>
                  </a:lnTo>
                  <a:cubicBezTo>
                    <a:pt x="0" y="7004"/>
                    <a:pt x="588" y="7885"/>
                    <a:pt x="1739" y="8546"/>
                  </a:cubicBezTo>
                  <a:lnTo>
                    <a:pt x="1764" y="2424"/>
                  </a:lnTo>
                  <a:cubicBezTo>
                    <a:pt x="588" y="1739"/>
                    <a:pt x="25" y="857"/>
                    <a:pt x="25"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8"/>
            <p:cNvSpPr/>
            <p:nvPr/>
          </p:nvSpPr>
          <p:spPr>
            <a:xfrm>
              <a:off x="3453375" y="3540375"/>
              <a:ext cx="161650" cy="60625"/>
            </a:xfrm>
            <a:custGeom>
              <a:avLst/>
              <a:gdLst/>
              <a:ahLst/>
              <a:cxnLst/>
              <a:rect l="l" t="t" r="r" b="b"/>
              <a:pathLst>
                <a:path w="6466" h="2425" extrusionOk="0">
                  <a:moveTo>
                    <a:pt x="1" y="1617"/>
                  </a:moveTo>
                  <a:cubicBezTo>
                    <a:pt x="1" y="1617"/>
                    <a:pt x="295" y="1715"/>
                    <a:pt x="1005" y="2009"/>
                  </a:cubicBezTo>
                  <a:cubicBezTo>
                    <a:pt x="1715" y="2327"/>
                    <a:pt x="3233" y="2425"/>
                    <a:pt x="4188" y="2254"/>
                  </a:cubicBezTo>
                  <a:cubicBezTo>
                    <a:pt x="5143" y="2107"/>
                    <a:pt x="6466" y="1911"/>
                    <a:pt x="6196" y="1543"/>
                  </a:cubicBezTo>
                  <a:cubicBezTo>
                    <a:pt x="5951" y="1201"/>
                    <a:pt x="1152" y="1"/>
                    <a:pt x="956" y="99"/>
                  </a:cubicBezTo>
                  <a:cubicBezTo>
                    <a:pt x="760" y="197"/>
                    <a:pt x="1" y="1617"/>
                    <a:pt x="1" y="1617"/>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8"/>
            <p:cNvSpPr/>
            <p:nvPr/>
          </p:nvSpPr>
          <p:spPr>
            <a:xfrm>
              <a:off x="2958125" y="3083075"/>
              <a:ext cx="769550" cy="597525"/>
            </a:xfrm>
            <a:custGeom>
              <a:avLst/>
              <a:gdLst/>
              <a:ahLst/>
              <a:cxnLst/>
              <a:rect l="l" t="t" r="r" b="b"/>
              <a:pathLst>
                <a:path w="30782" h="23901" extrusionOk="0">
                  <a:moveTo>
                    <a:pt x="24" y="0"/>
                  </a:moveTo>
                  <a:lnTo>
                    <a:pt x="0" y="6147"/>
                  </a:lnTo>
                  <a:lnTo>
                    <a:pt x="30757" y="23900"/>
                  </a:lnTo>
                  <a:lnTo>
                    <a:pt x="30781" y="17754"/>
                  </a:lnTo>
                  <a:lnTo>
                    <a:pt x="24"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8"/>
            <p:cNvSpPr/>
            <p:nvPr/>
          </p:nvSpPr>
          <p:spPr>
            <a:xfrm>
              <a:off x="3727025" y="3083075"/>
              <a:ext cx="764675" cy="597525"/>
            </a:xfrm>
            <a:custGeom>
              <a:avLst/>
              <a:gdLst/>
              <a:ahLst/>
              <a:cxnLst/>
              <a:rect l="l" t="t" r="r" b="b"/>
              <a:pathLst>
                <a:path w="30587" h="23901" extrusionOk="0">
                  <a:moveTo>
                    <a:pt x="30586" y="0"/>
                  </a:moveTo>
                  <a:lnTo>
                    <a:pt x="25" y="17754"/>
                  </a:lnTo>
                  <a:lnTo>
                    <a:pt x="1" y="23900"/>
                  </a:lnTo>
                  <a:lnTo>
                    <a:pt x="30586" y="6147"/>
                  </a:lnTo>
                  <a:lnTo>
                    <a:pt x="30586"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8"/>
            <p:cNvSpPr/>
            <p:nvPr/>
          </p:nvSpPr>
          <p:spPr>
            <a:xfrm>
              <a:off x="2958725" y="2639225"/>
              <a:ext cx="1532975" cy="887700"/>
            </a:xfrm>
            <a:custGeom>
              <a:avLst/>
              <a:gdLst/>
              <a:ahLst/>
              <a:cxnLst/>
              <a:rect l="l" t="t" r="r" b="b"/>
              <a:pathLst>
                <a:path w="61319" h="35508" extrusionOk="0">
                  <a:moveTo>
                    <a:pt x="30561" y="1"/>
                  </a:moveTo>
                  <a:lnTo>
                    <a:pt x="19419" y="6465"/>
                  </a:lnTo>
                  <a:cubicBezTo>
                    <a:pt x="18269" y="5804"/>
                    <a:pt x="16763" y="5474"/>
                    <a:pt x="15260" y="5474"/>
                  </a:cubicBezTo>
                  <a:cubicBezTo>
                    <a:pt x="13757" y="5474"/>
                    <a:pt x="12257" y="5804"/>
                    <a:pt x="11118" y="6465"/>
                  </a:cubicBezTo>
                  <a:cubicBezTo>
                    <a:pt x="8816" y="7788"/>
                    <a:pt x="8841" y="9943"/>
                    <a:pt x="11143" y="11289"/>
                  </a:cubicBezTo>
                  <a:lnTo>
                    <a:pt x="0" y="17754"/>
                  </a:lnTo>
                  <a:lnTo>
                    <a:pt x="30757" y="35508"/>
                  </a:lnTo>
                  <a:lnTo>
                    <a:pt x="61318" y="17754"/>
                  </a:lnTo>
                  <a:lnTo>
                    <a:pt x="50127" y="11289"/>
                  </a:lnTo>
                  <a:cubicBezTo>
                    <a:pt x="52405" y="9943"/>
                    <a:pt x="52380" y="7788"/>
                    <a:pt x="50103" y="6465"/>
                  </a:cubicBezTo>
                  <a:cubicBezTo>
                    <a:pt x="48940" y="5804"/>
                    <a:pt x="47428" y="5474"/>
                    <a:pt x="45922" y="5474"/>
                  </a:cubicBezTo>
                  <a:cubicBezTo>
                    <a:pt x="44416" y="5474"/>
                    <a:pt x="42916" y="5804"/>
                    <a:pt x="41777" y="6465"/>
                  </a:cubicBezTo>
                  <a:lnTo>
                    <a:pt x="30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8"/>
            <p:cNvSpPr/>
            <p:nvPr/>
          </p:nvSpPr>
          <p:spPr>
            <a:xfrm>
              <a:off x="3558075" y="3050000"/>
              <a:ext cx="171425" cy="65700"/>
            </a:xfrm>
            <a:custGeom>
              <a:avLst/>
              <a:gdLst/>
              <a:ahLst/>
              <a:cxnLst/>
              <a:rect l="l" t="t" r="r" b="b"/>
              <a:pathLst>
                <a:path w="6857" h="2628" extrusionOk="0">
                  <a:moveTo>
                    <a:pt x="0" y="1"/>
                  </a:moveTo>
                  <a:lnTo>
                    <a:pt x="0" y="638"/>
                  </a:lnTo>
                  <a:cubicBezTo>
                    <a:pt x="0" y="1152"/>
                    <a:pt x="343" y="1666"/>
                    <a:pt x="1029" y="2058"/>
                  </a:cubicBezTo>
                  <a:cubicBezTo>
                    <a:pt x="1690" y="2437"/>
                    <a:pt x="2565" y="2627"/>
                    <a:pt x="3441" y="2627"/>
                  </a:cubicBezTo>
                  <a:cubicBezTo>
                    <a:pt x="4316" y="2627"/>
                    <a:pt x="5192" y="2437"/>
                    <a:pt x="5853" y="2058"/>
                  </a:cubicBezTo>
                  <a:cubicBezTo>
                    <a:pt x="6514" y="1666"/>
                    <a:pt x="6857" y="1152"/>
                    <a:pt x="6857" y="662"/>
                  </a:cubicBezTo>
                  <a:lnTo>
                    <a:pt x="6857" y="25"/>
                  </a:lnTo>
                  <a:cubicBezTo>
                    <a:pt x="6857" y="515"/>
                    <a:pt x="6514" y="1029"/>
                    <a:pt x="5853" y="1397"/>
                  </a:cubicBezTo>
                  <a:cubicBezTo>
                    <a:pt x="5192" y="1789"/>
                    <a:pt x="4316" y="1984"/>
                    <a:pt x="3441" y="1984"/>
                  </a:cubicBezTo>
                  <a:cubicBezTo>
                    <a:pt x="2565" y="1984"/>
                    <a:pt x="1690" y="1789"/>
                    <a:pt x="1029" y="1397"/>
                  </a:cubicBezTo>
                  <a:cubicBezTo>
                    <a:pt x="343" y="1029"/>
                    <a:pt x="0" y="515"/>
                    <a:pt x="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8"/>
            <p:cNvSpPr/>
            <p:nvPr/>
          </p:nvSpPr>
          <p:spPr>
            <a:xfrm>
              <a:off x="3550100" y="3000425"/>
              <a:ext cx="187975" cy="99200"/>
            </a:xfrm>
            <a:custGeom>
              <a:avLst/>
              <a:gdLst/>
              <a:ahLst/>
              <a:cxnLst/>
              <a:rect l="l" t="t" r="r" b="b"/>
              <a:pathLst>
                <a:path w="7519" h="3968" extrusionOk="0">
                  <a:moveTo>
                    <a:pt x="3738" y="0"/>
                  </a:moveTo>
                  <a:cubicBezTo>
                    <a:pt x="2860" y="0"/>
                    <a:pt x="1984" y="196"/>
                    <a:pt x="1323" y="588"/>
                  </a:cubicBezTo>
                  <a:cubicBezTo>
                    <a:pt x="1" y="1372"/>
                    <a:pt x="1" y="2621"/>
                    <a:pt x="1348" y="3380"/>
                  </a:cubicBezTo>
                  <a:cubicBezTo>
                    <a:pt x="2009" y="3772"/>
                    <a:pt x="2884" y="3967"/>
                    <a:pt x="3760" y="3967"/>
                  </a:cubicBezTo>
                  <a:cubicBezTo>
                    <a:pt x="4635" y="3967"/>
                    <a:pt x="5511" y="3772"/>
                    <a:pt x="6172" y="3380"/>
                  </a:cubicBezTo>
                  <a:cubicBezTo>
                    <a:pt x="7519" y="2621"/>
                    <a:pt x="7494" y="1372"/>
                    <a:pt x="6172" y="588"/>
                  </a:cubicBezTo>
                  <a:cubicBezTo>
                    <a:pt x="5498" y="196"/>
                    <a:pt x="4617" y="0"/>
                    <a:pt x="3738" y="0"/>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8"/>
            <p:cNvSpPr/>
            <p:nvPr/>
          </p:nvSpPr>
          <p:spPr>
            <a:xfrm>
              <a:off x="3371350" y="2529575"/>
              <a:ext cx="502025" cy="650850"/>
            </a:xfrm>
            <a:custGeom>
              <a:avLst/>
              <a:gdLst/>
              <a:ahLst/>
              <a:cxnLst/>
              <a:rect l="l" t="t" r="r" b="b"/>
              <a:pathLst>
                <a:path w="20081" h="26034" extrusionOk="0">
                  <a:moveTo>
                    <a:pt x="20053" y="698"/>
                  </a:moveTo>
                  <a:lnTo>
                    <a:pt x="20081" y="713"/>
                  </a:lnTo>
                  <a:cubicBezTo>
                    <a:pt x="20072" y="708"/>
                    <a:pt x="20062" y="703"/>
                    <a:pt x="20053" y="698"/>
                  </a:cubicBezTo>
                  <a:close/>
                  <a:moveTo>
                    <a:pt x="18679" y="0"/>
                  </a:moveTo>
                  <a:cubicBezTo>
                    <a:pt x="18529" y="0"/>
                    <a:pt x="18366" y="50"/>
                    <a:pt x="18195" y="150"/>
                  </a:cubicBezTo>
                  <a:lnTo>
                    <a:pt x="1102" y="10019"/>
                  </a:lnTo>
                  <a:cubicBezTo>
                    <a:pt x="490" y="10362"/>
                    <a:pt x="0" y="11219"/>
                    <a:pt x="0" y="11929"/>
                  </a:cubicBezTo>
                  <a:lnTo>
                    <a:pt x="25" y="24687"/>
                  </a:lnTo>
                  <a:cubicBezTo>
                    <a:pt x="25" y="25054"/>
                    <a:pt x="147" y="25299"/>
                    <a:pt x="343" y="25397"/>
                  </a:cubicBezTo>
                  <a:lnTo>
                    <a:pt x="1399" y="26007"/>
                  </a:lnTo>
                  <a:lnTo>
                    <a:pt x="1399" y="26007"/>
                  </a:lnTo>
                  <a:cubicBezTo>
                    <a:pt x="1230" y="25896"/>
                    <a:pt x="1127" y="25661"/>
                    <a:pt x="1127" y="25324"/>
                  </a:cubicBezTo>
                  <a:lnTo>
                    <a:pt x="1102" y="12566"/>
                  </a:lnTo>
                  <a:cubicBezTo>
                    <a:pt x="1102" y="11855"/>
                    <a:pt x="1592" y="10998"/>
                    <a:pt x="2204" y="10655"/>
                  </a:cubicBezTo>
                  <a:lnTo>
                    <a:pt x="19297" y="787"/>
                  </a:lnTo>
                  <a:cubicBezTo>
                    <a:pt x="19468" y="687"/>
                    <a:pt x="19640" y="637"/>
                    <a:pt x="19792" y="637"/>
                  </a:cubicBezTo>
                  <a:cubicBezTo>
                    <a:pt x="19888" y="637"/>
                    <a:pt x="19977" y="657"/>
                    <a:pt x="20053" y="698"/>
                  </a:cubicBezTo>
                  <a:lnTo>
                    <a:pt x="20053" y="698"/>
                  </a:lnTo>
                  <a:lnTo>
                    <a:pt x="18979" y="77"/>
                  </a:lnTo>
                  <a:cubicBezTo>
                    <a:pt x="18887" y="26"/>
                    <a:pt x="18786" y="0"/>
                    <a:pt x="18679" y="0"/>
                  </a:cubicBezTo>
                  <a:close/>
                  <a:moveTo>
                    <a:pt x="1399" y="26007"/>
                  </a:moveTo>
                  <a:cubicBezTo>
                    <a:pt x="1414" y="26017"/>
                    <a:pt x="1429" y="26026"/>
                    <a:pt x="1445" y="26034"/>
                  </a:cubicBezTo>
                  <a:lnTo>
                    <a:pt x="1399" y="26007"/>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8"/>
            <p:cNvSpPr/>
            <p:nvPr/>
          </p:nvSpPr>
          <p:spPr>
            <a:xfrm>
              <a:off x="3398900" y="2545650"/>
              <a:ext cx="483050" cy="636925"/>
            </a:xfrm>
            <a:custGeom>
              <a:avLst/>
              <a:gdLst/>
              <a:ahLst/>
              <a:cxnLst/>
              <a:rect l="l" t="t" r="r" b="b"/>
              <a:pathLst>
                <a:path w="19322" h="25477" extrusionOk="0">
                  <a:moveTo>
                    <a:pt x="18680" y="0"/>
                  </a:moveTo>
                  <a:cubicBezTo>
                    <a:pt x="18534" y="0"/>
                    <a:pt x="18369" y="46"/>
                    <a:pt x="18195" y="144"/>
                  </a:cubicBezTo>
                  <a:lnTo>
                    <a:pt x="1102" y="10012"/>
                  </a:lnTo>
                  <a:cubicBezTo>
                    <a:pt x="490" y="10355"/>
                    <a:pt x="0" y="11212"/>
                    <a:pt x="0" y="11923"/>
                  </a:cubicBezTo>
                  <a:lnTo>
                    <a:pt x="25" y="24681"/>
                  </a:lnTo>
                  <a:cubicBezTo>
                    <a:pt x="25" y="25182"/>
                    <a:pt x="281" y="25476"/>
                    <a:pt x="648" y="25476"/>
                  </a:cubicBezTo>
                  <a:cubicBezTo>
                    <a:pt x="800" y="25476"/>
                    <a:pt x="971" y="25425"/>
                    <a:pt x="1151" y="25317"/>
                  </a:cubicBezTo>
                  <a:lnTo>
                    <a:pt x="18219" y="15473"/>
                  </a:lnTo>
                  <a:cubicBezTo>
                    <a:pt x="18832" y="15106"/>
                    <a:pt x="19321" y="14249"/>
                    <a:pt x="19321" y="13563"/>
                  </a:cubicBezTo>
                  <a:lnTo>
                    <a:pt x="19297" y="781"/>
                  </a:lnTo>
                  <a:cubicBezTo>
                    <a:pt x="19297" y="290"/>
                    <a:pt x="19046" y="0"/>
                    <a:pt x="18680"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8"/>
            <p:cNvSpPr/>
            <p:nvPr/>
          </p:nvSpPr>
          <p:spPr>
            <a:xfrm>
              <a:off x="3418475" y="2567600"/>
              <a:ext cx="443875" cy="554075"/>
            </a:xfrm>
            <a:custGeom>
              <a:avLst/>
              <a:gdLst/>
              <a:ahLst/>
              <a:cxnLst/>
              <a:rect l="l" t="t" r="r" b="b"/>
              <a:pathLst>
                <a:path w="17755" h="22163" extrusionOk="0">
                  <a:moveTo>
                    <a:pt x="17730" y="1"/>
                  </a:moveTo>
                  <a:lnTo>
                    <a:pt x="17265" y="270"/>
                  </a:lnTo>
                  <a:lnTo>
                    <a:pt x="16236" y="858"/>
                  </a:lnTo>
                  <a:lnTo>
                    <a:pt x="2474" y="8792"/>
                  </a:lnTo>
                  <a:lnTo>
                    <a:pt x="1" y="10236"/>
                  </a:lnTo>
                  <a:lnTo>
                    <a:pt x="1" y="11045"/>
                  </a:lnTo>
                  <a:lnTo>
                    <a:pt x="25" y="17118"/>
                  </a:lnTo>
                  <a:lnTo>
                    <a:pt x="25" y="22162"/>
                  </a:lnTo>
                  <a:lnTo>
                    <a:pt x="10898" y="15893"/>
                  </a:lnTo>
                  <a:lnTo>
                    <a:pt x="12612" y="14914"/>
                  </a:lnTo>
                  <a:lnTo>
                    <a:pt x="17755" y="11926"/>
                  </a:lnTo>
                  <a:lnTo>
                    <a:pt x="17730" y="2449"/>
                  </a:lnTo>
                  <a:lnTo>
                    <a:pt x="17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8"/>
            <p:cNvSpPr/>
            <p:nvPr/>
          </p:nvSpPr>
          <p:spPr>
            <a:xfrm>
              <a:off x="3419100" y="2567600"/>
              <a:ext cx="442650" cy="274900"/>
            </a:xfrm>
            <a:custGeom>
              <a:avLst/>
              <a:gdLst/>
              <a:ahLst/>
              <a:cxnLst/>
              <a:rect l="l" t="t" r="r" b="b"/>
              <a:pathLst>
                <a:path w="17706" h="10996" extrusionOk="0">
                  <a:moveTo>
                    <a:pt x="17705" y="1"/>
                  </a:moveTo>
                  <a:lnTo>
                    <a:pt x="2449" y="8792"/>
                  </a:lnTo>
                  <a:lnTo>
                    <a:pt x="0" y="10212"/>
                  </a:lnTo>
                  <a:lnTo>
                    <a:pt x="0" y="10996"/>
                  </a:lnTo>
                  <a:lnTo>
                    <a:pt x="17705" y="760"/>
                  </a:lnTo>
                  <a:lnTo>
                    <a:pt x="17705"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8"/>
            <p:cNvSpPr/>
            <p:nvPr/>
          </p:nvSpPr>
          <p:spPr>
            <a:xfrm>
              <a:off x="3442975" y="2856600"/>
              <a:ext cx="27575" cy="36175"/>
            </a:xfrm>
            <a:custGeom>
              <a:avLst/>
              <a:gdLst/>
              <a:ahLst/>
              <a:cxnLst/>
              <a:rect l="l" t="t" r="r" b="b"/>
              <a:pathLst>
                <a:path w="1103" h="1447" extrusionOk="0">
                  <a:moveTo>
                    <a:pt x="796" y="1"/>
                  </a:moveTo>
                  <a:cubicBezTo>
                    <a:pt x="725" y="1"/>
                    <a:pt x="646" y="24"/>
                    <a:pt x="564" y="72"/>
                  </a:cubicBezTo>
                  <a:cubicBezTo>
                    <a:pt x="245" y="268"/>
                    <a:pt x="0" y="684"/>
                    <a:pt x="0" y="1052"/>
                  </a:cubicBezTo>
                  <a:cubicBezTo>
                    <a:pt x="0" y="1309"/>
                    <a:pt x="121" y="1446"/>
                    <a:pt x="302" y="1446"/>
                  </a:cubicBezTo>
                  <a:cubicBezTo>
                    <a:pt x="380" y="1446"/>
                    <a:pt x="468" y="1421"/>
                    <a:pt x="564" y="1370"/>
                  </a:cubicBezTo>
                  <a:cubicBezTo>
                    <a:pt x="858" y="1199"/>
                    <a:pt x="1102" y="758"/>
                    <a:pt x="1102" y="415"/>
                  </a:cubicBezTo>
                  <a:cubicBezTo>
                    <a:pt x="1102" y="151"/>
                    <a:pt x="976" y="1"/>
                    <a:pt x="796"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8"/>
            <p:cNvSpPr/>
            <p:nvPr/>
          </p:nvSpPr>
          <p:spPr>
            <a:xfrm>
              <a:off x="3442975" y="2905800"/>
              <a:ext cx="27575" cy="36225"/>
            </a:xfrm>
            <a:custGeom>
              <a:avLst/>
              <a:gdLst/>
              <a:ahLst/>
              <a:cxnLst/>
              <a:rect l="l" t="t" r="r" b="b"/>
              <a:pathLst>
                <a:path w="1103" h="1449" extrusionOk="0">
                  <a:moveTo>
                    <a:pt x="811" y="1"/>
                  </a:moveTo>
                  <a:cubicBezTo>
                    <a:pt x="737" y="1"/>
                    <a:pt x="652" y="29"/>
                    <a:pt x="564" y="88"/>
                  </a:cubicBezTo>
                  <a:cubicBezTo>
                    <a:pt x="245" y="259"/>
                    <a:pt x="0" y="700"/>
                    <a:pt x="0" y="1043"/>
                  </a:cubicBezTo>
                  <a:cubicBezTo>
                    <a:pt x="0" y="1299"/>
                    <a:pt x="120" y="1448"/>
                    <a:pt x="300" y="1448"/>
                  </a:cubicBezTo>
                  <a:cubicBezTo>
                    <a:pt x="378" y="1448"/>
                    <a:pt x="468" y="1420"/>
                    <a:pt x="564" y="1361"/>
                  </a:cubicBezTo>
                  <a:cubicBezTo>
                    <a:pt x="858" y="1190"/>
                    <a:pt x="1102" y="773"/>
                    <a:pt x="1102" y="406"/>
                  </a:cubicBezTo>
                  <a:cubicBezTo>
                    <a:pt x="1102" y="150"/>
                    <a:pt x="983" y="1"/>
                    <a:pt x="811"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a:off x="3442975" y="2954550"/>
              <a:ext cx="27575" cy="36050"/>
            </a:xfrm>
            <a:custGeom>
              <a:avLst/>
              <a:gdLst/>
              <a:ahLst/>
              <a:cxnLst/>
              <a:rect l="l" t="t" r="r" b="b"/>
              <a:pathLst>
                <a:path w="1103" h="1442" extrusionOk="0">
                  <a:moveTo>
                    <a:pt x="798" y="0"/>
                  </a:moveTo>
                  <a:cubicBezTo>
                    <a:pt x="727" y="0"/>
                    <a:pt x="647" y="23"/>
                    <a:pt x="564" y="72"/>
                  </a:cubicBezTo>
                  <a:cubicBezTo>
                    <a:pt x="245" y="268"/>
                    <a:pt x="0" y="684"/>
                    <a:pt x="0" y="1052"/>
                  </a:cubicBezTo>
                  <a:cubicBezTo>
                    <a:pt x="0" y="1297"/>
                    <a:pt x="126" y="1442"/>
                    <a:pt x="314" y="1442"/>
                  </a:cubicBezTo>
                  <a:cubicBezTo>
                    <a:pt x="388" y="1442"/>
                    <a:pt x="473" y="1419"/>
                    <a:pt x="564" y="1370"/>
                  </a:cubicBezTo>
                  <a:cubicBezTo>
                    <a:pt x="858" y="1199"/>
                    <a:pt x="1102" y="758"/>
                    <a:pt x="1102" y="391"/>
                  </a:cubicBezTo>
                  <a:cubicBezTo>
                    <a:pt x="1102" y="145"/>
                    <a:pt x="977" y="0"/>
                    <a:pt x="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3449100" y="3119700"/>
              <a:ext cx="19600" cy="25925"/>
            </a:xfrm>
            <a:custGeom>
              <a:avLst/>
              <a:gdLst/>
              <a:ahLst/>
              <a:cxnLst/>
              <a:rect l="l" t="t" r="r" b="b"/>
              <a:pathLst>
                <a:path w="784" h="1037" extrusionOk="0">
                  <a:moveTo>
                    <a:pt x="570" y="1"/>
                  </a:moveTo>
                  <a:cubicBezTo>
                    <a:pt x="517" y="1"/>
                    <a:pt x="457" y="18"/>
                    <a:pt x="392" y="54"/>
                  </a:cubicBezTo>
                  <a:cubicBezTo>
                    <a:pt x="172" y="176"/>
                    <a:pt x="0" y="494"/>
                    <a:pt x="0" y="739"/>
                  </a:cubicBezTo>
                  <a:cubicBezTo>
                    <a:pt x="0" y="931"/>
                    <a:pt x="88" y="1036"/>
                    <a:pt x="217" y="1036"/>
                  </a:cubicBezTo>
                  <a:cubicBezTo>
                    <a:pt x="270" y="1036"/>
                    <a:pt x="329" y="1019"/>
                    <a:pt x="392" y="984"/>
                  </a:cubicBezTo>
                  <a:cubicBezTo>
                    <a:pt x="613" y="837"/>
                    <a:pt x="784" y="543"/>
                    <a:pt x="784" y="274"/>
                  </a:cubicBezTo>
                  <a:cubicBezTo>
                    <a:pt x="784" y="101"/>
                    <a:pt x="698" y="1"/>
                    <a:pt x="57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3899675" y="2955125"/>
              <a:ext cx="318375" cy="184300"/>
            </a:xfrm>
            <a:custGeom>
              <a:avLst/>
              <a:gdLst/>
              <a:ahLst/>
              <a:cxnLst/>
              <a:rect l="l" t="t" r="r" b="b"/>
              <a:pathLst>
                <a:path w="12735" h="7372" extrusionOk="0">
                  <a:moveTo>
                    <a:pt x="7273" y="0"/>
                  </a:moveTo>
                  <a:lnTo>
                    <a:pt x="0" y="4212"/>
                  </a:lnTo>
                  <a:lnTo>
                    <a:pt x="5461" y="7371"/>
                  </a:lnTo>
                  <a:lnTo>
                    <a:pt x="12734" y="3159"/>
                  </a:lnTo>
                  <a:lnTo>
                    <a:pt x="7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8"/>
            <p:cNvSpPr/>
            <p:nvPr/>
          </p:nvSpPr>
          <p:spPr>
            <a:xfrm>
              <a:off x="4036200" y="3034100"/>
              <a:ext cx="181850" cy="110825"/>
            </a:xfrm>
            <a:custGeom>
              <a:avLst/>
              <a:gdLst/>
              <a:ahLst/>
              <a:cxnLst/>
              <a:rect l="l" t="t" r="r" b="b"/>
              <a:pathLst>
                <a:path w="7274" h="4433" extrusionOk="0">
                  <a:moveTo>
                    <a:pt x="7273" y="0"/>
                  </a:moveTo>
                  <a:lnTo>
                    <a:pt x="0" y="4212"/>
                  </a:lnTo>
                  <a:lnTo>
                    <a:pt x="0" y="4433"/>
                  </a:lnTo>
                  <a:lnTo>
                    <a:pt x="7273" y="245"/>
                  </a:lnTo>
                  <a:lnTo>
                    <a:pt x="7273"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8"/>
            <p:cNvSpPr/>
            <p:nvPr/>
          </p:nvSpPr>
          <p:spPr>
            <a:xfrm>
              <a:off x="3899675" y="3060425"/>
              <a:ext cx="136550" cy="84500"/>
            </a:xfrm>
            <a:custGeom>
              <a:avLst/>
              <a:gdLst/>
              <a:ahLst/>
              <a:cxnLst/>
              <a:rect l="l" t="t" r="r" b="b"/>
              <a:pathLst>
                <a:path w="5462" h="3380" extrusionOk="0">
                  <a:moveTo>
                    <a:pt x="0" y="0"/>
                  </a:moveTo>
                  <a:lnTo>
                    <a:pt x="0" y="221"/>
                  </a:lnTo>
                  <a:lnTo>
                    <a:pt x="5461" y="3380"/>
                  </a:lnTo>
                  <a:lnTo>
                    <a:pt x="5461" y="315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p:nvPr/>
          </p:nvSpPr>
          <p:spPr>
            <a:xfrm>
              <a:off x="3548875" y="3234900"/>
              <a:ext cx="133500" cy="89400"/>
            </a:xfrm>
            <a:custGeom>
              <a:avLst/>
              <a:gdLst/>
              <a:ahLst/>
              <a:cxnLst/>
              <a:rect l="l" t="t" r="r" b="b"/>
              <a:pathLst>
                <a:path w="5340" h="3576" extrusionOk="0">
                  <a:moveTo>
                    <a:pt x="1" y="0"/>
                  </a:moveTo>
                  <a:lnTo>
                    <a:pt x="1" y="466"/>
                  </a:lnTo>
                  <a:lnTo>
                    <a:pt x="5339" y="3576"/>
                  </a:lnTo>
                  <a:lnTo>
                    <a:pt x="5339" y="3110"/>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8"/>
            <p:cNvSpPr/>
            <p:nvPr/>
          </p:nvSpPr>
          <p:spPr>
            <a:xfrm>
              <a:off x="3682350" y="3141850"/>
              <a:ext cx="295100" cy="182450"/>
            </a:xfrm>
            <a:custGeom>
              <a:avLst/>
              <a:gdLst/>
              <a:ahLst/>
              <a:cxnLst/>
              <a:rect l="l" t="t" r="r" b="b"/>
              <a:pathLst>
                <a:path w="11804" h="7298" extrusionOk="0">
                  <a:moveTo>
                    <a:pt x="11803" y="0"/>
                  </a:moveTo>
                  <a:lnTo>
                    <a:pt x="0" y="6832"/>
                  </a:lnTo>
                  <a:lnTo>
                    <a:pt x="0" y="7298"/>
                  </a:lnTo>
                  <a:lnTo>
                    <a:pt x="11803" y="465"/>
                  </a:lnTo>
                  <a:lnTo>
                    <a:pt x="11803"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8"/>
            <p:cNvSpPr/>
            <p:nvPr/>
          </p:nvSpPr>
          <p:spPr>
            <a:xfrm>
              <a:off x="3548875" y="3064100"/>
              <a:ext cx="428575" cy="248575"/>
            </a:xfrm>
            <a:custGeom>
              <a:avLst/>
              <a:gdLst/>
              <a:ahLst/>
              <a:cxnLst/>
              <a:rect l="l" t="t" r="r" b="b"/>
              <a:pathLst>
                <a:path w="17143" h="9943" extrusionOk="0">
                  <a:moveTo>
                    <a:pt x="11804" y="0"/>
                  </a:moveTo>
                  <a:lnTo>
                    <a:pt x="1" y="6832"/>
                  </a:lnTo>
                  <a:lnTo>
                    <a:pt x="5339" y="9942"/>
                  </a:lnTo>
                  <a:lnTo>
                    <a:pt x="17142" y="3110"/>
                  </a:lnTo>
                  <a:lnTo>
                    <a:pt x="1180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3826200" y="3083675"/>
              <a:ext cx="18400" cy="16550"/>
            </a:xfrm>
            <a:custGeom>
              <a:avLst/>
              <a:gdLst/>
              <a:ahLst/>
              <a:cxnLst/>
              <a:rect l="l" t="t" r="r" b="b"/>
              <a:pathLst>
                <a:path w="736" h="662"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8"/>
            <p:cNvSpPr/>
            <p:nvPr/>
          </p:nvSpPr>
          <p:spPr>
            <a:xfrm>
              <a:off x="3844575" y="3084300"/>
              <a:ext cx="18400" cy="15925"/>
            </a:xfrm>
            <a:custGeom>
              <a:avLst/>
              <a:gdLst/>
              <a:ahLst/>
              <a:cxnLst/>
              <a:rect l="l" t="t" r="r" b="b"/>
              <a:pathLst>
                <a:path w="736" h="637" extrusionOk="0">
                  <a:moveTo>
                    <a:pt x="735" y="0"/>
                  </a:moveTo>
                  <a:lnTo>
                    <a:pt x="1" y="417"/>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8"/>
            <p:cNvSpPr/>
            <p:nvPr/>
          </p:nvSpPr>
          <p:spPr>
            <a:xfrm>
              <a:off x="3826200" y="3073275"/>
              <a:ext cx="36775" cy="21450"/>
            </a:xfrm>
            <a:custGeom>
              <a:avLst/>
              <a:gdLst/>
              <a:ahLst/>
              <a:cxnLst/>
              <a:rect l="l" t="t" r="r" b="b"/>
              <a:pathLst>
                <a:path w="1471" h="858" extrusionOk="0">
                  <a:moveTo>
                    <a:pt x="736" y="0"/>
                  </a:moveTo>
                  <a:lnTo>
                    <a:pt x="1" y="417"/>
                  </a:lnTo>
                  <a:lnTo>
                    <a:pt x="736" y="858"/>
                  </a:lnTo>
                  <a:lnTo>
                    <a:pt x="1470" y="441"/>
                  </a:lnTo>
                  <a:lnTo>
                    <a:pt x="73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8"/>
            <p:cNvSpPr/>
            <p:nvPr/>
          </p:nvSpPr>
          <p:spPr>
            <a:xfrm>
              <a:off x="3802950" y="3097150"/>
              <a:ext cx="18400" cy="16550"/>
            </a:xfrm>
            <a:custGeom>
              <a:avLst/>
              <a:gdLst/>
              <a:ahLst/>
              <a:cxnLst/>
              <a:rect l="l" t="t" r="r" b="b"/>
              <a:pathLst>
                <a:path w="736" h="662" extrusionOk="0">
                  <a:moveTo>
                    <a:pt x="0" y="1"/>
                  </a:moveTo>
                  <a:lnTo>
                    <a:pt x="0" y="245"/>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8"/>
            <p:cNvSpPr/>
            <p:nvPr/>
          </p:nvSpPr>
          <p:spPr>
            <a:xfrm>
              <a:off x="3821325" y="309775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3802950" y="3086750"/>
              <a:ext cx="36750" cy="21450"/>
            </a:xfrm>
            <a:custGeom>
              <a:avLst/>
              <a:gdLst/>
              <a:ahLst/>
              <a:cxnLst/>
              <a:rect l="l" t="t" r="r" b="b"/>
              <a:pathLst>
                <a:path w="1470" h="858" extrusionOk="0">
                  <a:moveTo>
                    <a:pt x="711" y="0"/>
                  </a:moveTo>
                  <a:lnTo>
                    <a:pt x="0" y="417"/>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3779675" y="31106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8"/>
            <p:cNvSpPr/>
            <p:nvPr/>
          </p:nvSpPr>
          <p:spPr>
            <a:xfrm>
              <a:off x="3798050" y="3111225"/>
              <a:ext cx="17775" cy="15950"/>
            </a:xfrm>
            <a:custGeom>
              <a:avLst/>
              <a:gdLst/>
              <a:ahLst/>
              <a:cxnLst/>
              <a:rect l="l" t="t" r="r" b="b"/>
              <a:pathLst>
                <a:path w="711" h="638" extrusionOk="0">
                  <a:moveTo>
                    <a:pt x="711" y="1"/>
                  </a:moveTo>
                  <a:lnTo>
                    <a:pt x="0" y="417"/>
                  </a:lnTo>
                  <a:lnTo>
                    <a:pt x="0" y="637"/>
                  </a:lnTo>
                  <a:lnTo>
                    <a:pt x="711"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779675" y="3100200"/>
              <a:ext cx="36150" cy="21475"/>
            </a:xfrm>
            <a:custGeom>
              <a:avLst/>
              <a:gdLst/>
              <a:ahLst/>
              <a:cxnLst/>
              <a:rect l="l" t="t" r="r" b="b"/>
              <a:pathLst>
                <a:path w="1446" h="859" extrusionOk="0">
                  <a:moveTo>
                    <a:pt x="711" y="1"/>
                  </a:moveTo>
                  <a:lnTo>
                    <a:pt x="1" y="417"/>
                  </a:lnTo>
                  <a:lnTo>
                    <a:pt x="735" y="858"/>
                  </a:lnTo>
                  <a:lnTo>
                    <a:pt x="1446"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3755800" y="3124075"/>
              <a:ext cx="19000" cy="16575"/>
            </a:xfrm>
            <a:custGeom>
              <a:avLst/>
              <a:gdLst/>
              <a:ahLst/>
              <a:cxnLst/>
              <a:rect l="l" t="t" r="r" b="b"/>
              <a:pathLst>
                <a:path w="760" h="663"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3774775" y="3124700"/>
              <a:ext cx="17800" cy="15950"/>
            </a:xfrm>
            <a:custGeom>
              <a:avLst/>
              <a:gdLst/>
              <a:ahLst/>
              <a:cxnLst/>
              <a:rect l="l" t="t" r="r" b="b"/>
              <a:pathLst>
                <a:path w="712" h="638" extrusionOk="0">
                  <a:moveTo>
                    <a:pt x="711" y="0"/>
                  </a:moveTo>
                  <a:lnTo>
                    <a:pt x="1" y="417"/>
                  </a:lnTo>
                  <a:lnTo>
                    <a:pt x="1"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8"/>
            <p:cNvSpPr/>
            <p:nvPr/>
          </p:nvSpPr>
          <p:spPr>
            <a:xfrm>
              <a:off x="3755800" y="3113675"/>
              <a:ext cx="36775" cy="21450"/>
            </a:xfrm>
            <a:custGeom>
              <a:avLst/>
              <a:gdLst/>
              <a:ahLst/>
              <a:cxnLst/>
              <a:rect l="l" t="t" r="r" b="b"/>
              <a:pathLst>
                <a:path w="1471" h="858" extrusionOk="0">
                  <a:moveTo>
                    <a:pt x="735" y="1"/>
                  </a:moveTo>
                  <a:lnTo>
                    <a:pt x="1" y="417"/>
                  </a:lnTo>
                  <a:lnTo>
                    <a:pt x="760"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8"/>
            <p:cNvSpPr/>
            <p:nvPr/>
          </p:nvSpPr>
          <p:spPr>
            <a:xfrm>
              <a:off x="3732550" y="3137550"/>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8"/>
            <p:cNvSpPr/>
            <p:nvPr/>
          </p:nvSpPr>
          <p:spPr>
            <a:xfrm>
              <a:off x="3750900" y="3138175"/>
              <a:ext cx="18400" cy="15925"/>
            </a:xfrm>
            <a:custGeom>
              <a:avLst/>
              <a:gdLst/>
              <a:ahLst/>
              <a:cxnLst/>
              <a:rect l="l" t="t" r="r" b="b"/>
              <a:pathLst>
                <a:path w="736" h="637" extrusionOk="0">
                  <a:moveTo>
                    <a:pt x="736" y="0"/>
                  </a:moveTo>
                  <a:lnTo>
                    <a:pt x="1" y="416"/>
                  </a:lnTo>
                  <a:lnTo>
                    <a:pt x="1" y="637"/>
                  </a:lnTo>
                  <a:lnTo>
                    <a:pt x="736" y="221"/>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8"/>
            <p:cNvSpPr/>
            <p:nvPr/>
          </p:nvSpPr>
          <p:spPr>
            <a:xfrm>
              <a:off x="3732550" y="312715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3709275" y="3151025"/>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3727650" y="3151625"/>
              <a:ext cx="18400" cy="15950"/>
            </a:xfrm>
            <a:custGeom>
              <a:avLst/>
              <a:gdLst/>
              <a:ahLst/>
              <a:cxnLst/>
              <a:rect l="l" t="t" r="r" b="b"/>
              <a:pathLst>
                <a:path w="736"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8"/>
            <p:cNvSpPr/>
            <p:nvPr/>
          </p:nvSpPr>
          <p:spPr>
            <a:xfrm>
              <a:off x="3709275" y="3140625"/>
              <a:ext cx="36775" cy="21450"/>
            </a:xfrm>
            <a:custGeom>
              <a:avLst/>
              <a:gdLst/>
              <a:ahLst/>
              <a:cxnLst/>
              <a:rect l="l" t="t" r="r" b="b"/>
              <a:pathLst>
                <a:path w="1471" h="858" extrusionOk="0">
                  <a:moveTo>
                    <a:pt x="735" y="0"/>
                  </a:moveTo>
                  <a:lnTo>
                    <a:pt x="1"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p:cNvSpPr/>
            <p:nvPr/>
          </p:nvSpPr>
          <p:spPr>
            <a:xfrm>
              <a:off x="3686025" y="316450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p:cNvSpPr/>
            <p:nvPr/>
          </p:nvSpPr>
          <p:spPr>
            <a:xfrm>
              <a:off x="3704375" y="3165100"/>
              <a:ext cx="18400" cy="15950"/>
            </a:xfrm>
            <a:custGeom>
              <a:avLst/>
              <a:gdLst/>
              <a:ahLst/>
              <a:cxnLst/>
              <a:rect l="l" t="t" r="r" b="b"/>
              <a:pathLst>
                <a:path w="736" h="638" extrusionOk="0">
                  <a:moveTo>
                    <a:pt x="735" y="1"/>
                  </a:moveTo>
                  <a:lnTo>
                    <a:pt x="1" y="417"/>
                  </a:lnTo>
                  <a:lnTo>
                    <a:pt x="1"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p:cNvSpPr/>
            <p:nvPr/>
          </p:nvSpPr>
          <p:spPr>
            <a:xfrm>
              <a:off x="3686025" y="3154075"/>
              <a:ext cx="36750" cy="21450"/>
            </a:xfrm>
            <a:custGeom>
              <a:avLst/>
              <a:gdLst/>
              <a:ahLst/>
              <a:cxnLst/>
              <a:rect l="l" t="t" r="r" b="b"/>
              <a:pathLst>
                <a:path w="1470" h="858" extrusionOk="0">
                  <a:moveTo>
                    <a:pt x="735" y="1"/>
                  </a:moveTo>
                  <a:lnTo>
                    <a:pt x="0" y="417"/>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8"/>
            <p:cNvSpPr/>
            <p:nvPr/>
          </p:nvSpPr>
          <p:spPr>
            <a:xfrm>
              <a:off x="3662750" y="3177950"/>
              <a:ext cx="18400" cy="16575"/>
            </a:xfrm>
            <a:custGeom>
              <a:avLst/>
              <a:gdLst/>
              <a:ahLst/>
              <a:cxnLst/>
              <a:rect l="l" t="t" r="r" b="b"/>
              <a:pathLst>
                <a:path w="736" h="663" extrusionOk="0">
                  <a:moveTo>
                    <a:pt x="1" y="1"/>
                  </a:moveTo>
                  <a:lnTo>
                    <a:pt x="1" y="246"/>
                  </a:lnTo>
                  <a:lnTo>
                    <a:pt x="735" y="662"/>
                  </a:lnTo>
                  <a:lnTo>
                    <a:pt x="735"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8"/>
            <p:cNvSpPr/>
            <p:nvPr/>
          </p:nvSpPr>
          <p:spPr>
            <a:xfrm>
              <a:off x="3681125" y="3178575"/>
              <a:ext cx="18375" cy="15950"/>
            </a:xfrm>
            <a:custGeom>
              <a:avLst/>
              <a:gdLst/>
              <a:ahLst/>
              <a:cxnLst/>
              <a:rect l="l" t="t" r="r" b="b"/>
              <a:pathLst>
                <a:path w="735" h="638" extrusionOk="0">
                  <a:moveTo>
                    <a:pt x="735" y="0"/>
                  </a:moveTo>
                  <a:lnTo>
                    <a:pt x="0" y="417"/>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8"/>
            <p:cNvSpPr/>
            <p:nvPr/>
          </p:nvSpPr>
          <p:spPr>
            <a:xfrm>
              <a:off x="3662750" y="3167550"/>
              <a:ext cx="36750" cy="21450"/>
            </a:xfrm>
            <a:custGeom>
              <a:avLst/>
              <a:gdLst/>
              <a:ahLst/>
              <a:cxnLst/>
              <a:rect l="l" t="t" r="r" b="b"/>
              <a:pathLst>
                <a:path w="1470" h="858" extrusionOk="0">
                  <a:moveTo>
                    <a:pt x="735" y="1"/>
                  </a:moveTo>
                  <a:lnTo>
                    <a:pt x="1" y="417"/>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8"/>
            <p:cNvSpPr/>
            <p:nvPr/>
          </p:nvSpPr>
          <p:spPr>
            <a:xfrm>
              <a:off x="3639500" y="3191425"/>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8"/>
            <p:cNvSpPr/>
            <p:nvPr/>
          </p:nvSpPr>
          <p:spPr>
            <a:xfrm>
              <a:off x="3657850" y="3192050"/>
              <a:ext cx="18400" cy="15925"/>
            </a:xfrm>
            <a:custGeom>
              <a:avLst/>
              <a:gdLst/>
              <a:ahLst/>
              <a:cxnLst/>
              <a:rect l="l" t="t" r="r" b="b"/>
              <a:pathLst>
                <a:path w="736" h="637" extrusionOk="0">
                  <a:moveTo>
                    <a:pt x="735" y="0"/>
                  </a:moveTo>
                  <a:lnTo>
                    <a:pt x="1" y="416"/>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8"/>
            <p:cNvSpPr/>
            <p:nvPr/>
          </p:nvSpPr>
          <p:spPr>
            <a:xfrm>
              <a:off x="3639500" y="3181025"/>
              <a:ext cx="36750" cy="21450"/>
            </a:xfrm>
            <a:custGeom>
              <a:avLst/>
              <a:gdLst/>
              <a:ahLst/>
              <a:cxnLst/>
              <a:rect l="l" t="t" r="r" b="b"/>
              <a:pathLst>
                <a:path w="1470" h="858" extrusionOk="0">
                  <a:moveTo>
                    <a:pt x="735" y="0"/>
                  </a:moveTo>
                  <a:lnTo>
                    <a:pt x="0" y="417"/>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8"/>
            <p:cNvSpPr/>
            <p:nvPr/>
          </p:nvSpPr>
          <p:spPr>
            <a:xfrm>
              <a:off x="3616225" y="3204900"/>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8"/>
            <p:cNvSpPr/>
            <p:nvPr/>
          </p:nvSpPr>
          <p:spPr>
            <a:xfrm>
              <a:off x="3634600" y="320550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8"/>
            <p:cNvSpPr/>
            <p:nvPr/>
          </p:nvSpPr>
          <p:spPr>
            <a:xfrm>
              <a:off x="3616225" y="3194500"/>
              <a:ext cx="36750" cy="21450"/>
            </a:xfrm>
            <a:custGeom>
              <a:avLst/>
              <a:gdLst/>
              <a:ahLst/>
              <a:cxnLst/>
              <a:rect l="l" t="t" r="r" b="b"/>
              <a:pathLst>
                <a:path w="1470" h="858" extrusionOk="0">
                  <a:moveTo>
                    <a:pt x="711" y="0"/>
                  </a:moveTo>
                  <a:lnTo>
                    <a:pt x="1" y="416"/>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8"/>
            <p:cNvSpPr/>
            <p:nvPr/>
          </p:nvSpPr>
          <p:spPr>
            <a:xfrm>
              <a:off x="3569075" y="3231825"/>
              <a:ext cx="19025" cy="16550"/>
            </a:xfrm>
            <a:custGeom>
              <a:avLst/>
              <a:gdLst/>
              <a:ahLst/>
              <a:cxnLst/>
              <a:rect l="l" t="t" r="r" b="b"/>
              <a:pathLst>
                <a:path w="761"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8"/>
            <p:cNvSpPr/>
            <p:nvPr/>
          </p:nvSpPr>
          <p:spPr>
            <a:xfrm>
              <a:off x="3588075" y="3218975"/>
              <a:ext cx="41650" cy="29400"/>
            </a:xfrm>
            <a:custGeom>
              <a:avLst/>
              <a:gdLst/>
              <a:ahLst/>
              <a:cxnLst/>
              <a:rect l="l" t="t" r="r" b="b"/>
              <a:pathLst>
                <a:path w="1666" h="1176" extrusionOk="0">
                  <a:moveTo>
                    <a:pt x="1665" y="1"/>
                  </a:moveTo>
                  <a:lnTo>
                    <a:pt x="0" y="956"/>
                  </a:lnTo>
                  <a:lnTo>
                    <a:pt x="0" y="1176"/>
                  </a:lnTo>
                  <a:lnTo>
                    <a:pt x="1665" y="221"/>
                  </a:lnTo>
                  <a:lnTo>
                    <a:pt x="166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8"/>
            <p:cNvSpPr/>
            <p:nvPr/>
          </p:nvSpPr>
          <p:spPr>
            <a:xfrm>
              <a:off x="3569075" y="3207950"/>
              <a:ext cx="60650" cy="34925"/>
            </a:xfrm>
            <a:custGeom>
              <a:avLst/>
              <a:gdLst/>
              <a:ahLst/>
              <a:cxnLst/>
              <a:rect l="l" t="t" r="r" b="b"/>
              <a:pathLst>
                <a:path w="2426" h="1397" extrusionOk="0">
                  <a:moveTo>
                    <a:pt x="1666" y="1"/>
                  </a:moveTo>
                  <a:lnTo>
                    <a:pt x="1" y="956"/>
                  </a:lnTo>
                  <a:lnTo>
                    <a:pt x="760" y="1397"/>
                  </a:lnTo>
                  <a:lnTo>
                    <a:pt x="2425" y="442"/>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8"/>
            <p:cNvSpPr/>
            <p:nvPr/>
          </p:nvSpPr>
          <p:spPr>
            <a:xfrm>
              <a:off x="3826200" y="3111225"/>
              <a:ext cx="18400" cy="16550"/>
            </a:xfrm>
            <a:custGeom>
              <a:avLst/>
              <a:gdLst/>
              <a:ahLst/>
              <a:cxnLst/>
              <a:rect l="l" t="t" r="r" b="b"/>
              <a:pathLst>
                <a:path w="736" h="662" extrusionOk="0">
                  <a:moveTo>
                    <a:pt x="1" y="1"/>
                  </a:moveTo>
                  <a:lnTo>
                    <a:pt x="1" y="221"/>
                  </a:lnTo>
                  <a:lnTo>
                    <a:pt x="736" y="662"/>
                  </a:lnTo>
                  <a:lnTo>
                    <a:pt x="736"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8"/>
            <p:cNvSpPr/>
            <p:nvPr/>
          </p:nvSpPr>
          <p:spPr>
            <a:xfrm>
              <a:off x="3844575" y="3097750"/>
              <a:ext cx="41650" cy="30025"/>
            </a:xfrm>
            <a:custGeom>
              <a:avLst/>
              <a:gdLst/>
              <a:ahLst/>
              <a:cxnLst/>
              <a:rect l="l" t="t" r="r" b="b"/>
              <a:pathLst>
                <a:path w="1666" h="1201" extrusionOk="0">
                  <a:moveTo>
                    <a:pt x="1666" y="1"/>
                  </a:moveTo>
                  <a:lnTo>
                    <a:pt x="1" y="956"/>
                  </a:lnTo>
                  <a:lnTo>
                    <a:pt x="1" y="1201"/>
                  </a:lnTo>
                  <a:lnTo>
                    <a:pt x="1666" y="221"/>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8"/>
            <p:cNvSpPr/>
            <p:nvPr/>
          </p:nvSpPr>
          <p:spPr>
            <a:xfrm>
              <a:off x="3826200" y="3086750"/>
              <a:ext cx="60025" cy="34925"/>
            </a:xfrm>
            <a:custGeom>
              <a:avLst/>
              <a:gdLst/>
              <a:ahLst/>
              <a:cxnLst/>
              <a:rect l="l" t="t" r="r" b="b"/>
              <a:pathLst>
                <a:path w="2401" h="1397" extrusionOk="0">
                  <a:moveTo>
                    <a:pt x="1666" y="0"/>
                  </a:moveTo>
                  <a:lnTo>
                    <a:pt x="1" y="980"/>
                  </a:lnTo>
                  <a:lnTo>
                    <a:pt x="736" y="1396"/>
                  </a:lnTo>
                  <a:lnTo>
                    <a:pt x="2401"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8"/>
            <p:cNvSpPr/>
            <p:nvPr/>
          </p:nvSpPr>
          <p:spPr>
            <a:xfrm>
              <a:off x="3802950" y="3124700"/>
              <a:ext cx="18400" cy="16550"/>
            </a:xfrm>
            <a:custGeom>
              <a:avLst/>
              <a:gdLst/>
              <a:ahLst/>
              <a:cxnLst/>
              <a:rect l="l" t="t" r="r" b="b"/>
              <a:pathLst>
                <a:path w="736"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8"/>
            <p:cNvSpPr/>
            <p:nvPr/>
          </p:nvSpPr>
          <p:spPr>
            <a:xfrm>
              <a:off x="3821325" y="3124700"/>
              <a:ext cx="18375" cy="16550"/>
            </a:xfrm>
            <a:custGeom>
              <a:avLst/>
              <a:gdLst/>
              <a:ahLst/>
              <a:cxnLst/>
              <a:rect l="l" t="t" r="r" b="b"/>
              <a:pathLst>
                <a:path w="735" h="662" extrusionOk="0">
                  <a:moveTo>
                    <a:pt x="735" y="0"/>
                  </a:moveTo>
                  <a:lnTo>
                    <a:pt x="0" y="417"/>
                  </a:lnTo>
                  <a:lnTo>
                    <a:pt x="0" y="662"/>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8"/>
            <p:cNvSpPr/>
            <p:nvPr/>
          </p:nvSpPr>
          <p:spPr>
            <a:xfrm>
              <a:off x="3802950" y="3113675"/>
              <a:ext cx="36750" cy="21450"/>
            </a:xfrm>
            <a:custGeom>
              <a:avLst/>
              <a:gdLst/>
              <a:ahLst/>
              <a:cxnLst/>
              <a:rect l="l" t="t" r="r" b="b"/>
              <a:pathLst>
                <a:path w="1470" h="858" extrusionOk="0">
                  <a:moveTo>
                    <a:pt x="735" y="1"/>
                  </a:moveTo>
                  <a:lnTo>
                    <a:pt x="0"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8"/>
            <p:cNvSpPr/>
            <p:nvPr/>
          </p:nvSpPr>
          <p:spPr>
            <a:xfrm>
              <a:off x="3779675" y="3138175"/>
              <a:ext cx="18400" cy="16550"/>
            </a:xfrm>
            <a:custGeom>
              <a:avLst/>
              <a:gdLst/>
              <a:ahLst/>
              <a:cxnLst/>
              <a:rect l="l" t="t" r="r" b="b"/>
              <a:pathLst>
                <a:path w="736" h="662" extrusionOk="0">
                  <a:moveTo>
                    <a:pt x="1" y="0"/>
                  </a:moveTo>
                  <a:lnTo>
                    <a:pt x="1" y="221"/>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8"/>
            <p:cNvSpPr/>
            <p:nvPr/>
          </p:nvSpPr>
          <p:spPr>
            <a:xfrm>
              <a:off x="3798050" y="3138175"/>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8"/>
            <p:cNvSpPr/>
            <p:nvPr/>
          </p:nvSpPr>
          <p:spPr>
            <a:xfrm>
              <a:off x="3779675" y="3127150"/>
              <a:ext cx="36775" cy="21450"/>
            </a:xfrm>
            <a:custGeom>
              <a:avLst/>
              <a:gdLst/>
              <a:ahLst/>
              <a:cxnLst/>
              <a:rect l="l" t="t" r="r" b="b"/>
              <a:pathLst>
                <a:path w="1471"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8"/>
            <p:cNvSpPr/>
            <p:nvPr/>
          </p:nvSpPr>
          <p:spPr>
            <a:xfrm>
              <a:off x="3756425" y="3151625"/>
              <a:ext cx="18375" cy="16575"/>
            </a:xfrm>
            <a:custGeom>
              <a:avLst/>
              <a:gdLst/>
              <a:ahLst/>
              <a:cxnLst/>
              <a:rect l="l" t="t" r="r" b="b"/>
              <a:pathLst>
                <a:path w="735" h="663"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8"/>
            <p:cNvSpPr/>
            <p:nvPr/>
          </p:nvSpPr>
          <p:spPr>
            <a:xfrm>
              <a:off x="3774775" y="3151625"/>
              <a:ext cx="18400" cy="16575"/>
            </a:xfrm>
            <a:custGeom>
              <a:avLst/>
              <a:gdLst/>
              <a:ahLst/>
              <a:cxnLst/>
              <a:rect l="l" t="t" r="r" b="b"/>
              <a:pathLst>
                <a:path w="736" h="663" extrusionOk="0">
                  <a:moveTo>
                    <a:pt x="736" y="1"/>
                  </a:moveTo>
                  <a:lnTo>
                    <a:pt x="1" y="417"/>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8"/>
            <p:cNvSpPr/>
            <p:nvPr/>
          </p:nvSpPr>
          <p:spPr>
            <a:xfrm>
              <a:off x="3756425" y="3140625"/>
              <a:ext cx="36750" cy="21450"/>
            </a:xfrm>
            <a:custGeom>
              <a:avLst/>
              <a:gdLst/>
              <a:ahLst/>
              <a:cxnLst/>
              <a:rect l="l" t="t" r="r" b="b"/>
              <a:pathLst>
                <a:path w="1470" h="858" extrusionOk="0">
                  <a:moveTo>
                    <a:pt x="710" y="0"/>
                  </a:moveTo>
                  <a:lnTo>
                    <a:pt x="0" y="441"/>
                  </a:lnTo>
                  <a:lnTo>
                    <a:pt x="735" y="857"/>
                  </a:lnTo>
                  <a:lnTo>
                    <a:pt x="1470" y="441"/>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8"/>
            <p:cNvSpPr/>
            <p:nvPr/>
          </p:nvSpPr>
          <p:spPr>
            <a:xfrm>
              <a:off x="3733150" y="316510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8"/>
            <p:cNvSpPr/>
            <p:nvPr/>
          </p:nvSpPr>
          <p:spPr>
            <a:xfrm>
              <a:off x="3751525"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8"/>
            <p:cNvSpPr/>
            <p:nvPr/>
          </p:nvSpPr>
          <p:spPr>
            <a:xfrm>
              <a:off x="3733150" y="3154075"/>
              <a:ext cx="36775" cy="21450"/>
            </a:xfrm>
            <a:custGeom>
              <a:avLst/>
              <a:gdLst/>
              <a:ahLst/>
              <a:cxnLst/>
              <a:rect l="l" t="t" r="r" b="b"/>
              <a:pathLst>
                <a:path w="1471" h="858" extrusionOk="0">
                  <a:moveTo>
                    <a:pt x="711" y="1"/>
                  </a:moveTo>
                  <a:lnTo>
                    <a:pt x="1" y="442"/>
                  </a:lnTo>
                  <a:lnTo>
                    <a:pt x="735" y="858"/>
                  </a:lnTo>
                  <a:lnTo>
                    <a:pt x="1470"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8"/>
            <p:cNvSpPr/>
            <p:nvPr/>
          </p:nvSpPr>
          <p:spPr>
            <a:xfrm>
              <a:off x="3709900" y="3178575"/>
              <a:ext cx="18375" cy="16550"/>
            </a:xfrm>
            <a:custGeom>
              <a:avLst/>
              <a:gdLst/>
              <a:ahLst/>
              <a:cxnLst/>
              <a:rect l="l" t="t" r="r" b="b"/>
              <a:pathLst>
                <a:path w="735"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8"/>
            <p:cNvSpPr/>
            <p:nvPr/>
          </p:nvSpPr>
          <p:spPr>
            <a:xfrm>
              <a:off x="3728250" y="3178575"/>
              <a:ext cx="17800" cy="16550"/>
            </a:xfrm>
            <a:custGeom>
              <a:avLst/>
              <a:gdLst/>
              <a:ahLst/>
              <a:cxnLst/>
              <a:rect l="l" t="t" r="r" b="b"/>
              <a:pathLst>
                <a:path w="712" h="662" extrusionOk="0">
                  <a:moveTo>
                    <a:pt x="711" y="0"/>
                  </a:moveTo>
                  <a:lnTo>
                    <a:pt x="1" y="417"/>
                  </a:lnTo>
                  <a:lnTo>
                    <a:pt x="1" y="662"/>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8"/>
            <p:cNvSpPr/>
            <p:nvPr/>
          </p:nvSpPr>
          <p:spPr>
            <a:xfrm>
              <a:off x="3709900" y="3167550"/>
              <a:ext cx="36150" cy="21450"/>
            </a:xfrm>
            <a:custGeom>
              <a:avLst/>
              <a:gdLst/>
              <a:ahLst/>
              <a:cxnLst/>
              <a:rect l="l" t="t" r="r" b="b"/>
              <a:pathLst>
                <a:path w="1446" h="858" extrusionOk="0">
                  <a:moveTo>
                    <a:pt x="710" y="1"/>
                  </a:moveTo>
                  <a:lnTo>
                    <a:pt x="0" y="441"/>
                  </a:lnTo>
                  <a:lnTo>
                    <a:pt x="735" y="858"/>
                  </a:lnTo>
                  <a:lnTo>
                    <a:pt x="1445" y="441"/>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8"/>
            <p:cNvSpPr/>
            <p:nvPr/>
          </p:nvSpPr>
          <p:spPr>
            <a:xfrm>
              <a:off x="3686025" y="3192050"/>
              <a:ext cx="19000" cy="16550"/>
            </a:xfrm>
            <a:custGeom>
              <a:avLst/>
              <a:gdLst/>
              <a:ahLst/>
              <a:cxnLst/>
              <a:rect l="l" t="t" r="r" b="b"/>
              <a:pathLst>
                <a:path w="760" h="662" extrusionOk="0">
                  <a:moveTo>
                    <a:pt x="0" y="0"/>
                  </a:moveTo>
                  <a:lnTo>
                    <a:pt x="0" y="221"/>
                  </a:lnTo>
                  <a:lnTo>
                    <a:pt x="759" y="661"/>
                  </a:lnTo>
                  <a:lnTo>
                    <a:pt x="759"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8"/>
            <p:cNvSpPr/>
            <p:nvPr/>
          </p:nvSpPr>
          <p:spPr>
            <a:xfrm>
              <a:off x="3705000" y="3192050"/>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8"/>
            <p:cNvSpPr/>
            <p:nvPr/>
          </p:nvSpPr>
          <p:spPr>
            <a:xfrm>
              <a:off x="3686025" y="3181025"/>
              <a:ext cx="36750" cy="21450"/>
            </a:xfrm>
            <a:custGeom>
              <a:avLst/>
              <a:gdLst/>
              <a:ahLst/>
              <a:cxnLst/>
              <a:rect l="l" t="t" r="r" b="b"/>
              <a:pathLst>
                <a:path w="1470" h="858" extrusionOk="0">
                  <a:moveTo>
                    <a:pt x="735" y="0"/>
                  </a:moveTo>
                  <a:lnTo>
                    <a:pt x="0" y="441"/>
                  </a:lnTo>
                  <a:lnTo>
                    <a:pt x="759"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8"/>
            <p:cNvSpPr/>
            <p:nvPr/>
          </p:nvSpPr>
          <p:spPr>
            <a:xfrm>
              <a:off x="3662750" y="3205500"/>
              <a:ext cx="18400" cy="16575"/>
            </a:xfrm>
            <a:custGeom>
              <a:avLst/>
              <a:gdLst/>
              <a:ahLst/>
              <a:cxnLst/>
              <a:rect l="l" t="t" r="r" b="b"/>
              <a:pathLst>
                <a:path w="736" h="663"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8"/>
            <p:cNvSpPr/>
            <p:nvPr/>
          </p:nvSpPr>
          <p:spPr>
            <a:xfrm>
              <a:off x="3681125" y="3205500"/>
              <a:ext cx="18375" cy="16575"/>
            </a:xfrm>
            <a:custGeom>
              <a:avLst/>
              <a:gdLst/>
              <a:ahLst/>
              <a:cxnLst/>
              <a:rect l="l" t="t" r="r" b="b"/>
              <a:pathLst>
                <a:path w="735" h="663"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8"/>
            <p:cNvSpPr/>
            <p:nvPr/>
          </p:nvSpPr>
          <p:spPr>
            <a:xfrm>
              <a:off x="3662750" y="3194500"/>
              <a:ext cx="36750" cy="21450"/>
            </a:xfrm>
            <a:custGeom>
              <a:avLst/>
              <a:gdLst/>
              <a:ahLst/>
              <a:cxnLst/>
              <a:rect l="l" t="t" r="r" b="b"/>
              <a:pathLst>
                <a:path w="1470"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8"/>
            <p:cNvSpPr/>
            <p:nvPr/>
          </p:nvSpPr>
          <p:spPr>
            <a:xfrm>
              <a:off x="3639500" y="32189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8"/>
            <p:cNvSpPr/>
            <p:nvPr/>
          </p:nvSpPr>
          <p:spPr>
            <a:xfrm>
              <a:off x="3657850" y="3218975"/>
              <a:ext cx="18400" cy="16550"/>
            </a:xfrm>
            <a:custGeom>
              <a:avLst/>
              <a:gdLst/>
              <a:ahLst/>
              <a:cxnLst/>
              <a:rect l="l" t="t" r="r" b="b"/>
              <a:pathLst>
                <a:path w="736" h="662" extrusionOk="0">
                  <a:moveTo>
                    <a:pt x="735" y="1"/>
                  </a:moveTo>
                  <a:lnTo>
                    <a:pt x="1" y="417"/>
                  </a:lnTo>
                  <a:lnTo>
                    <a:pt x="1"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8"/>
            <p:cNvSpPr/>
            <p:nvPr/>
          </p:nvSpPr>
          <p:spPr>
            <a:xfrm>
              <a:off x="3639500" y="3207950"/>
              <a:ext cx="36750" cy="21450"/>
            </a:xfrm>
            <a:custGeom>
              <a:avLst/>
              <a:gdLst/>
              <a:ahLst/>
              <a:cxnLst/>
              <a:rect l="l" t="t" r="r" b="b"/>
              <a:pathLst>
                <a:path w="1470" h="858" extrusionOk="0">
                  <a:moveTo>
                    <a:pt x="735" y="1"/>
                  </a:moveTo>
                  <a:lnTo>
                    <a:pt x="0" y="442"/>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8"/>
            <p:cNvSpPr/>
            <p:nvPr/>
          </p:nvSpPr>
          <p:spPr>
            <a:xfrm>
              <a:off x="3616225" y="323245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8"/>
            <p:cNvSpPr/>
            <p:nvPr/>
          </p:nvSpPr>
          <p:spPr>
            <a:xfrm>
              <a:off x="3634600" y="3232450"/>
              <a:ext cx="18375" cy="16550"/>
            </a:xfrm>
            <a:custGeom>
              <a:avLst/>
              <a:gdLst/>
              <a:ahLst/>
              <a:cxnLst/>
              <a:rect l="l" t="t" r="r" b="b"/>
              <a:pathLst>
                <a:path w="735" h="662" extrusionOk="0">
                  <a:moveTo>
                    <a:pt x="735" y="0"/>
                  </a:moveTo>
                  <a:lnTo>
                    <a:pt x="0" y="417"/>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8"/>
            <p:cNvSpPr/>
            <p:nvPr/>
          </p:nvSpPr>
          <p:spPr>
            <a:xfrm>
              <a:off x="3616225" y="3221425"/>
              <a:ext cx="36750" cy="21450"/>
            </a:xfrm>
            <a:custGeom>
              <a:avLst/>
              <a:gdLst/>
              <a:ahLst/>
              <a:cxnLst/>
              <a:rect l="l" t="t" r="r" b="b"/>
              <a:pathLst>
                <a:path w="1470" h="858" extrusionOk="0">
                  <a:moveTo>
                    <a:pt x="735" y="1"/>
                  </a:moveTo>
                  <a:lnTo>
                    <a:pt x="1"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8"/>
            <p:cNvSpPr/>
            <p:nvPr/>
          </p:nvSpPr>
          <p:spPr>
            <a:xfrm>
              <a:off x="3592975" y="3245925"/>
              <a:ext cx="18375" cy="16550"/>
            </a:xfrm>
            <a:custGeom>
              <a:avLst/>
              <a:gdLst/>
              <a:ahLst/>
              <a:cxnLst/>
              <a:rect l="l" t="t" r="r" b="b"/>
              <a:pathLst>
                <a:path w="735" h="662" extrusionOk="0">
                  <a:moveTo>
                    <a:pt x="0" y="0"/>
                  </a:moveTo>
                  <a:lnTo>
                    <a:pt x="0" y="220"/>
                  </a:lnTo>
                  <a:lnTo>
                    <a:pt x="735" y="661"/>
                  </a:lnTo>
                  <a:lnTo>
                    <a:pt x="735"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8"/>
            <p:cNvSpPr/>
            <p:nvPr/>
          </p:nvSpPr>
          <p:spPr>
            <a:xfrm>
              <a:off x="3611325" y="3245925"/>
              <a:ext cx="18400" cy="16550"/>
            </a:xfrm>
            <a:custGeom>
              <a:avLst/>
              <a:gdLst/>
              <a:ahLst/>
              <a:cxnLst/>
              <a:rect l="l" t="t" r="r" b="b"/>
              <a:pathLst>
                <a:path w="736" h="662" extrusionOk="0">
                  <a:moveTo>
                    <a:pt x="735" y="0"/>
                  </a:moveTo>
                  <a:lnTo>
                    <a:pt x="1" y="416"/>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8"/>
            <p:cNvSpPr/>
            <p:nvPr/>
          </p:nvSpPr>
          <p:spPr>
            <a:xfrm>
              <a:off x="3592975" y="3234900"/>
              <a:ext cx="36750" cy="21450"/>
            </a:xfrm>
            <a:custGeom>
              <a:avLst/>
              <a:gdLst/>
              <a:ahLst/>
              <a:cxnLst/>
              <a:rect l="l" t="t" r="r" b="b"/>
              <a:pathLst>
                <a:path w="1470" h="858" extrusionOk="0">
                  <a:moveTo>
                    <a:pt x="735" y="0"/>
                  </a:moveTo>
                  <a:lnTo>
                    <a:pt x="0" y="441"/>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8"/>
            <p:cNvSpPr/>
            <p:nvPr/>
          </p:nvSpPr>
          <p:spPr>
            <a:xfrm>
              <a:off x="3850075" y="3124700"/>
              <a:ext cx="18400" cy="16550"/>
            </a:xfrm>
            <a:custGeom>
              <a:avLst/>
              <a:gdLst/>
              <a:ahLst/>
              <a:cxnLst/>
              <a:rect l="l" t="t" r="r" b="b"/>
              <a:pathLst>
                <a:path w="736" h="662" extrusionOk="0">
                  <a:moveTo>
                    <a:pt x="1" y="0"/>
                  </a:moveTo>
                  <a:lnTo>
                    <a:pt x="1" y="245"/>
                  </a:lnTo>
                  <a:lnTo>
                    <a:pt x="736" y="662"/>
                  </a:lnTo>
                  <a:lnTo>
                    <a:pt x="736"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8"/>
            <p:cNvSpPr/>
            <p:nvPr/>
          </p:nvSpPr>
          <p:spPr>
            <a:xfrm>
              <a:off x="3868450" y="3111225"/>
              <a:ext cx="41650" cy="30025"/>
            </a:xfrm>
            <a:custGeom>
              <a:avLst/>
              <a:gdLst/>
              <a:ahLst/>
              <a:cxnLst/>
              <a:rect l="l" t="t" r="r" b="b"/>
              <a:pathLst>
                <a:path w="1666" h="1201" extrusionOk="0">
                  <a:moveTo>
                    <a:pt x="1666" y="1"/>
                  </a:moveTo>
                  <a:lnTo>
                    <a:pt x="1" y="956"/>
                  </a:lnTo>
                  <a:lnTo>
                    <a:pt x="1" y="1201"/>
                  </a:lnTo>
                  <a:lnTo>
                    <a:pt x="1666" y="246"/>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8"/>
            <p:cNvSpPr/>
            <p:nvPr/>
          </p:nvSpPr>
          <p:spPr>
            <a:xfrm>
              <a:off x="3850075" y="3100825"/>
              <a:ext cx="60025" cy="34300"/>
            </a:xfrm>
            <a:custGeom>
              <a:avLst/>
              <a:gdLst/>
              <a:ahLst/>
              <a:cxnLst/>
              <a:rect l="l" t="t" r="r" b="b"/>
              <a:pathLst>
                <a:path w="2401" h="1372" extrusionOk="0">
                  <a:moveTo>
                    <a:pt x="1642" y="0"/>
                  </a:moveTo>
                  <a:lnTo>
                    <a:pt x="1" y="955"/>
                  </a:lnTo>
                  <a:lnTo>
                    <a:pt x="736" y="1372"/>
                  </a:lnTo>
                  <a:lnTo>
                    <a:pt x="2401" y="417"/>
                  </a:lnTo>
                  <a:lnTo>
                    <a:pt x="1642"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8"/>
            <p:cNvSpPr/>
            <p:nvPr/>
          </p:nvSpPr>
          <p:spPr>
            <a:xfrm>
              <a:off x="3826200" y="3138175"/>
              <a:ext cx="19025" cy="16550"/>
            </a:xfrm>
            <a:custGeom>
              <a:avLst/>
              <a:gdLst/>
              <a:ahLst/>
              <a:cxnLst/>
              <a:rect l="l" t="t" r="r" b="b"/>
              <a:pathLst>
                <a:path w="761" h="662" extrusionOk="0">
                  <a:moveTo>
                    <a:pt x="1" y="0"/>
                  </a:moveTo>
                  <a:lnTo>
                    <a:pt x="1" y="245"/>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8"/>
            <p:cNvSpPr/>
            <p:nvPr/>
          </p:nvSpPr>
          <p:spPr>
            <a:xfrm>
              <a:off x="3845200" y="3138175"/>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8"/>
            <p:cNvSpPr/>
            <p:nvPr/>
          </p:nvSpPr>
          <p:spPr>
            <a:xfrm>
              <a:off x="3826200" y="3127750"/>
              <a:ext cx="36775" cy="20850"/>
            </a:xfrm>
            <a:custGeom>
              <a:avLst/>
              <a:gdLst/>
              <a:ahLst/>
              <a:cxnLst/>
              <a:rect l="l" t="t" r="r" b="b"/>
              <a:pathLst>
                <a:path w="1471" h="834" extrusionOk="0">
                  <a:moveTo>
                    <a:pt x="736" y="1"/>
                  </a:moveTo>
                  <a:lnTo>
                    <a:pt x="1" y="417"/>
                  </a:lnTo>
                  <a:lnTo>
                    <a:pt x="760" y="833"/>
                  </a:lnTo>
                  <a:lnTo>
                    <a:pt x="1470" y="417"/>
                  </a:lnTo>
                  <a:lnTo>
                    <a:pt x="73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8"/>
            <p:cNvSpPr/>
            <p:nvPr/>
          </p:nvSpPr>
          <p:spPr>
            <a:xfrm>
              <a:off x="3802950" y="3151625"/>
              <a:ext cx="19000" cy="16575"/>
            </a:xfrm>
            <a:custGeom>
              <a:avLst/>
              <a:gdLst/>
              <a:ahLst/>
              <a:cxnLst/>
              <a:rect l="l" t="t" r="r" b="b"/>
              <a:pathLst>
                <a:path w="760" h="663" extrusionOk="0">
                  <a:moveTo>
                    <a:pt x="0" y="1"/>
                  </a:moveTo>
                  <a:lnTo>
                    <a:pt x="0" y="246"/>
                  </a:lnTo>
                  <a:lnTo>
                    <a:pt x="760"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8"/>
            <p:cNvSpPr/>
            <p:nvPr/>
          </p:nvSpPr>
          <p:spPr>
            <a:xfrm>
              <a:off x="3821325" y="3151625"/>
              <a:ext cx="18375" cy="16575"/>
            </a:xfrm>
            <a:custGeom>
              <a:avLst/>
              <a:gdLst/>
              <a:ahLst/>
              <a:cxnLst/>
              <a:rect l="l" t="t" r="r" b="b"/>
              <a:pathLst>
                <a:path w="735" h="663" extrusionOk="0">
                  <a:moveTo>
                    <a:pt x="735" y="1"/>
                  </a:moveTo>
                  <a:lnTo>
                    <a:pt x="0" y="417"/>
                  </a:lnTo>
                  <a:lnTo>
                    <a:pt x="25"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8"/>
            <p:cNvSpPr/>
            <p:nvPr/>
          </p:nvSpPr>
          <p:spPr>
            <a:xfrm>
              <a:off x="3802950" y="3141225"/>
              <a:ext cx="36750" cy="20850"/>
            </a:xfrm>
            <a:custGeom>
              <a:avLst/>
              <a:gdLst/>
              <a:ahLst/>
              <a:cxnLst/>
              <a:rect l="l" t="t" r="r" b="b"/>
              <a:pathLst>
                <a:path w="1470" h="834" extrusionOk="0">
                  <a:moveTo>
                    <a:pt x="735" y="1"/>
                  </a:moveTo>
                  <a:lnTo>
                    <a:pt x="0"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8"/>
            <p:cNvSpPr/>
            <p:nvPr/>
          </p:nvSpPr>
          <p:spPr>
            <a:xfrm>
              <a:off x="3779675" y="3165100"/>
              <a:ext cx="18400" cy="16550"/>
            </a:xfrm>
            <a:custGeom>
              <a:avLst/>
              <a:gdLst/>
              <a:ahLst/>
              <a:cxnLst/>
              <a:rect l="l" t="t" r="r" b="b"/>
              <a:pathLst>
                <a:path w="736" h="662" extrusionOk="0">
                  <a:moveTo>
                    <a:pt x="1" y="1"/>
                  </a:moveTo>
                  <a:lnTo>
                    <a:pt x="1" y="246"/>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8"/>
            <p:cNvSpPr/>
            <p:nvPr/>
          </p:nvSpPr>
          <p:spPr>
            <a:xfrm>
              <a:off x="3798050"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8"/>
            <p:cNvSpPr/>
            <p:nvPr/>
          </p:nvSpPr>
          <p:spPr>
            <a:xfrm>
              <a:off x="3779675" y="3154700"/>
              <a:ext cx="36775" cy="20825"/>
            </a:xfrm>
            <a:custGeom>
              <a:avLst/>
              <a:gdLst/>
              <a:ahLst/>
              <a:cxnLst/>
              <a:rect l="l" t="t" r="r" b="b"/>
              <a:pathLst>
                <a:path w="1471" h="833" extrusionOk="0">
                  <a:moveTo>
                    <a:pt x="735" y="0"/>
                  </a:moveTo>
                  <a:lnTo>
                    <a:pt x="1" y="417"/>
                  </a:lnTo>
                  <a:lnTo>
                    <a:pt x="735" y="833"/>
                  </a:lnTo>
                  <a:lnTo>
                    <a:pt x="1470" y="417"/>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8"/>
            <p:cNvSpPr/>
            <p:nvPr/>
          </p:nvSpPr>
          <p:spPr>
            <a:xfrm>
              <a:off x="3756425" y="3178575"/>
              <a:ext cx="18375" cy="16550"/>
            </a:xfrm>
            <a:custGeom>
              <a:avLst/>
              <a:gdLst/>
              <a:ahLst/>
              <a:cxnLst/>
              <a:rect l="l" t="t" r="r" b="b"/>
              <a:pathLst>
                <a:path w="735" h="662" extrusionOk="0">
                  <a:moveTo>
                    <a:pt x="0" y="0"/>
                  </a:moveTo>
                  <a:lnTo>
                    <a:pt x="0" y="245"/>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8"/>
            <p:cNvSpPr/>
            <p:nvPr/>
          </p:nvSpPr>
          <p:spPr>
            <a:xfrm>
              <a:off x="3774775" y="3178575"/>
              <a:ext cx="18400" cy="16550"/>
            </a:xfrm>
            <a:custGeom>
              <a:avLst/>
              <a:gdLst/>
              <a:ahLst/>
              <a:cxnLst/>
              <a:rect l="l" t="t" r="r" b="b"/>
              <a:pathLst>
                <a:path w="736" h="662" extrusionOk="0">
                  <a:moveTo>
                    <a:pt x="736" y="0"/>
                  </a:moveTo>
                  <a:lnTo>
                    <a:pt x="1" y="417"/>
                  </a:lnTo>
                  <a:lnTo>
                    <a:pt x="1" y="662"/>
                  </a:lnTo>
                  <a:lnTo>
                    <a:pt x="736" y="245"/>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8"/>
            <p:cNvSpPr/>
            <p:nvPr/>
          </p:nvSpPr>
          <p:spPr>
            <a:xfrm>
              <a:off x="3756425" y="3168175"/>
              <a:ext cx="36750" cy="20825"/>
            </a:xfrm>
            <a:custGeom>
              <a:avLst/>
              <a:gdLst/>
              <a:ahLst/>
              <a:cxnLst/>
              <a:rect l="l" t="t" r="r" b="b"/>
              <a:pathLst>
                <a:path w="1470" h="833" extrusionOk="0">
                  <a:moveTo>
                    <a:pt x="735" y="0"/>
                  </a:moveTo>
                  <a:lnTo>
                    <a:pt x="0" y="416"/>
                  </a:lnTo>
                  <a:lnTo>
                    <a:pt x="735" y="833"/>
                  </a:lnTo>
                  <a:lnTo>
                    <a:pt x="1470" y="416"/>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8"/>
            <p:cNvSpPr/>
            <p:nvPr/>
          </p:nvSpPr>
          <p:spPr>
            <a:xfrm>
              <a:off x="3733150" y="3192050"/>
              <a:ext cx="18400" cy="16550"/>
            </a:xfrm>
            <a:custGeom>
              <a:avLst/>
              <a:gdLst/>
              <a:ahLst/>
              <a:cxnLst/>
              <a:rect l="l" t="t" r="r" b="b"/>
              <a:pathLst>
                <a:path w="736" h="662" extrusionOk="0">
                  <a:moveTo>
                    <a:pt x="1" y="0"/>
                  </a:moveTo>
                  <a:lnTo>
                    <a:pt x="1" y="245"/>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8"/>
            <p:cNvSpPr/>
            <p:nvPr/>
          </p:nvSpPr>
          <p:spPr>
            <a:xfrm>
              <a:off x="3751525" y="3192050"/>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8"/>
            <p:cNvSpPr/>
            <p:nvPr/>
          </p:nvSpPr>
          <p:spPr>
            <a:xfrm>
              <a:off x="3733150" y="3181625"/>
              <a:ext cx="36775" cy="20850"/>
            </a:xfrm>
            <a:custGeom>
              <a:avLst/>
              <a:gdLst/>
              <a:ahLst/>
              <a:cxnLst/>
              <a:rect l="l" t="t" r="r" b="b"/>
              <a:pathLst>
                <a:path w="1471" h="834" extrusionOk="0">
                  <a:moveTo>
                    <a:pt x="735" y="1"/>
                  </a:moveTo>
                  <a:lnTo>
                    <a:pt x="1"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8"/>
            <p:cNvSpPr/>
            <p:nvPr/>
          </p:nvSpPr>
          <p:spPr>
            <a:xfrm>
              <a:off x="3709900" y="3205500"/>
              <a:ext cx="18375" cy="16575"/>
            </a:xfrm>
            <a:custGeom>
              <a:avLst/>
              <a:gdLst/>
              <a:ahLst/>
              <a:cxnLst/>
              <a:rect l="l" t="t" r="r" b="b"/>
              <a:pathLst>
                <a:path w="735" h="663" extrusionOk="0">
                  <a:moveTo>
                    <a:pt x="0" y="1"/>
                  </a:moveTo>
                  <a:lnTo>
                    <a:pt x="0" y="246"/>
                  </a:lnTo>
                  <a:lnTo>
                    <a:pt x="735" y="662"/>
                  </a:lnTo>
                  <a:lnTo>
                    <a:pt x="735"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8"/>
            <p:cNvSpPr/>
            <p:nvPr/>
          </p:nvSpPr>
          <p:spPr>
            <a:xfrm>
              <a:off x="3728250" y="3205500"/>
              <a:ext cx="18400" cy="16575"/>
            </a:xfrm>
            <a:custGeom>
              <a:avLst/>
              <a:gdLst/>
              <a:ahLst/>
              <a:cxnLst/>
              <a:rect l="l" t="t" r="r" b="b"/>
              <a:pathLst>
                <a:path w="736" h="663" extrusionOk="0">
                  <a:moveTo>
                    <a:pt x="736" y="1"/>
                  </a:moveTo>
                  <a:lnTo>
                    <a:pt x="1" y="442"/>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8"/>
            <p:cNvSpPr/>
            <p:nvPr/>
          </p:nvSpPr>
          <p:spPr>
            <a:xfrm>
              <a:off x="3709900" y="3195100"/>
              <a:ext cx="36750" cy="21450"/>
            </a:xfrm>
            <a:custGeom>
              <a:avLst/>
              <a:gdLst/>
              <a:ahLst/>
              <a:cxnLst/>
              <a:rect l="l" t="t" r="r" b="b"/>
              <a:pathLst>
                <a:path w="1470" h="858" extrusionOk="0">
                  <a:moveTo>
                    <a:pt x="735" y="1"/>
                  </a:moveTo>
                  <a:lnTo>
                    <a:pt x="0" y="417"/>
                  </a:lnTo>
                  <a:lnTo>
                    <a:pt x="735" y="858"/>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8"/>
            <p:cNvSpPr/>
            <p:nvPr/>
          </p:nvSpPr>
          <p:spPr>
            <a:xfrm>
              <a:off x="3686625" y="3218975"/>
              <a:ext cx="18400" cy="16550"/>
            </a:xfrm>
            <a:custGeom>
              <a:avLst/>
              <a:gdLst/>
              <a:ahLst/>
              <a:cxnLst/>
              <a:rect l="l" t="t" r="r" b="b"/>
              <a:pathLst>
                <a:path w="736" h="662" extrusionOk="0">
                  <a:moveTo>
                    <a:pt x="1" y="1"/>
                  </a:moveTo>
                  <a:lnTo>
                    <a:pt x="1" y="245"/>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8"/>
            <p:cNvSpPr/>
            <p:nvPr/>
          </p:nvSpPr>
          <p:spPr>
            <a:xfrm>
              <a:off x="3705000" y="3218975"/>
              <a:ext cx="18375" cy="16550"/>
            </a:xfrm>
            <a:custGeom>
              <a:avLst/>
              <a:gdLst/>
              <a:ahLst/>
              <a:cxnLst/>
              <a:rect l="l" t="t" r="r" b="b"/>
              <a:pathLst>
                <a:path w="735" h="662" extrusionOk="0">
                  <a:moveTo>
                    <a:pt x="735" y="1"/>
                  </a:moveTo>
                  <a:lnTo>
                    <a:pt x="0" y="417"/>
                  </a:lnTo>
                  <a:lnTo>
                    <a:pt x="0"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8"/>
            <p:cNvSpPr/>
            <p:nvPr/>
          </p:nvSpPr>
          <p:spPr>
            <a:xfrm>
              <a:off x="3686625" y="3208575"/>
              <a:ext cx="36750" cy="20825"/>
            </a:xfrm>
            <a:custGeom>
              <a:avLst/>
              <a:gdLst/>
              <a:ahLst/>
              <a:cxnLst/>
              <a:rect l="l" t="t" r="r" b="b"/>
              <a:pathLst>
                <a:path w="1470" h="833" extrusionOk="0">
                  <a:moveTo>
                    <a:pt x="711" y="0"/>
                  </a:moveTo>
                  <a:lnTo>
                    <a:pt x="1" y="417"/>
                  </a:lnTo>
                  <a:lnTo>
                    <a:pt x="735" y="833"/>
                  </a:lnTo>
                  <a:lnTo>
                    <a:pt x="1470" y="417"/>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8"/>
            <p:cNvSpPr/>
            <p:nvPr/>
          </p:nvSpPr>
          <p:spPr>
            <a:xfrm>
              <a:off x="3663375" y="3232450"/>
              <a:ext cx="18375" cy="16550"/>
            </a:xfrm>
            <a:custGeom>
              <a:avLst/>
              <a:gdLst/>
              <a:ahLst/>
              <a:cxnLst/>
              <a:rect l="l" t="t" r="r" b="b"/>
              <a:pathLst>
                <a:path w="735" h="662" extrusionOk="0">
                  <a:moveTo>
                    <a:pt x="0" y="0"/>
                  </a:moveTo>
                  <a:lnTo>
                    <a:pt x="0" y="245"/>
                  </a:lnTo>
                  <a:lnTo>
                    <a:pt x="735" y="661"/>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8"/>
            <p:cNvSpPr/>
            <p:nvPr/>
          </p:nvSpPr>
          <p:spPr>
            <a:xfrm>
              <a:off x="3681725" y="3232450"/>
              <a:ext cx="18400" cy="16550"/>
            </a:xfrm>
            <a:custGeom>
              <a:avLst/>
              <a:gdLst/>
              <a:ahLst/>
              <a:cxnLst/>
              <a:rect l="l" t="t" r="r" b="b"/>
              <a:pathLst>
                <a:path w="736" h="662" extrusionOk="0">
                  <a:moveTo>
                    <a:pt x="735" y="0"/>
                  </a:moveTo>
                  <a:lnTo>
                    <a:pt x="1" y="417"/>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8"/>
            <p:cNvSpPr/>
            <p:nvPr/>
          </p:nvSpPr>
          <p:spPr>
            <a:xfrm>
              <a:off x="3663375" y="3222050"/>
              <a:ext cx="36750" cy="20825"/>
            </a:xfrm>
            <a:custGeom>
              <a:avLst/>
              <a:gdLst/>
              <a:ahLst/>
              <a:cxnLst/>
              <a:rect l="l" t="t" r="r" b="b"/>
              <a:pathLst>
                <a:path w="1470" h="833" extrusionOk="0">
                  <a:moveTo>
                    <a:pt x="710" y="0"/>
                  </a:moveTo>
                  <a:lnTo>
                    <a:pt x="0" y="416"/>
                  </a:lnTo>
                  <a:lnTo>
                    <a:pt x="735" y="833"/>
                  </a:lnTo>
                  <a:lnTo>
                    <a:pt x="1469" y="416"/>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8"/>
            <p:cNvSpPr/>
            <p:nvPr/>
          </p:nvSpPr>
          <p:spPr>
            <a:xfrm>
              <a:off x="3616225" y="3259375"/>
              <a:ext cx="19000" cy="16550"/>
            </a:xfrm>
            <a:custGeom>
              <a:avLst/>
              <a:gdLst/>
              <a:ahLst/>
              <a:cxnLst/>
              <a:rect l="l" t="t" r="r" b="b"/>
              <a:pathLst>
                <a:path w="760"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8"/>
            <p:cNvSpPr/>
            <p:nvPr/>
          </p:nvSpPr>
          <p:spPr>
            <a:xfrm>
              <a:off x="3635200" y="3245925"/>
              <a:ext cx="41050" cy="30000"/>
            </a:xfrm>
            <a:custGeom>
              <a:avLst/>
              <a:gdLst/>
              <a:ahLst/>
              <a:cxnLst/>
              <a:rect l="l" t="t" r="r" b="b"/>
              <a:pathLst>
                <a:path w="1642" h="1200" extrusionOk="0">
                  <a:moveTo>
                    <a:pt x="1641" y="0"/>
                  </a:moveTo>
                  <a:lnTo>
                    <a:pt x="1" y="980"/>
                  </a:lnTo>
                  <a:lnTo>
                    <a:pt x="1" y="1200"/>
                  </a:lnTo>
                  <a:lnTo>
                    <a:pt x="1641" y="245"/>
                  </a:lnTo>
                  <a:lnTo>
                    <a:pt x="164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8"/>
            <p:cNvSpPr/>
            <p:nvPr/>
          </p:nvSpPr>
          <p:spPr>
            <a:xfrm>
              <a:off x="3616225" y="3235500"/>
              <a:ext cx="60025" cy="34925"/>
            </a:xfrm>
            <a:custGeom>
              <a:avLst/>
              <a:gdLst/>
              <a:ahLst/>
              <a:cxnLst/>
              <a:rect l="l" t="t" r="r" b="b"/>
              <a:pathLst>
                <a:path w="2401" h="1397" extrusionOk="0">
                  <a:moveTo>
                    <a:pt x="1666" y="1"/>
                  </a:moveTo>
                  <a:lnTo>
                    <a:pt x="1" y="956"/>
                  </a:lnTo>
                  <a:lnTo>
                    <a:pt x="760" y="1397"/>
                  </a:lnTo>
                  <a:lnTo>
                    <a:pt x="2400" y="417"/>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8"/>
            <p:cNvSpPr/>
            <p:nvPr/>
          </p:nvSpPr>
          <p:spPr>
            <a:xfrm>
              <a:off x="3850075" y="3151625"/>
              <a:ext cx="18400" cy="16575"/>
            </a:xfrm>
            <a:custGeom>
              <a:avLst/>
              <a:gdLst/>
              <a:ahLst/>
              <a:cxnLst/>
              <a:rect l="l" t="t" r="r" b="b"/>
              <a:pathLst>
                <a:path w="736" h="663"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8"/>
            <p:cNvSpPr/>
            <p:nvPr/>
          </p:nvSpPr>
          <p:spPr>
            <a:xfrm>
              <a:off x="3868450" y="3125300"/>
              <a:ext cx="64925" cy="42900"/>
            </a:xfrm>
            <a:custGeom>
              <a:avLst/>
              <a:gdLst/>
              <a:ahLst/>
              <a:cxnLst/>
              <a:rect l="l" t="t" r="r" b="b"/>
              <a:pathLst>
                <a:path w="2597" h="1716" extrusionOk="0">
                  <a:moveTo>
                    <a:pt x="2596" y="1"/>
                  </a:moveTo>
                  <a:lnTo>
                    <a:pt x="1" y="1495"/>
                  </a:lnTo>
                  <a:lnTo>
                    <a:pt x="1" y="1715"/>
                  </a:lnTo>
                  <a:lnTo>
                    <a:pt x="2596" y="221"/>
                  </a:lnTo>
                  <a:lnTo>
                    <a:pt x="259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8"/>
            <p:cNvSpPr/>
            <p:nvPr/>
          </p:nvSpPr>
          <p:spPr>
            <a:xfrm>
              <a:off x="3850075" y="3114300"/>
              <a:ext cx="83300" cy="48375"/>
            </a:xfrm>
            <a:custGeom>
              <a:avLst/>
              <a:gdLst/>
              <a:ahLst/>
              <a:cxnLst/>
              <a:rect l="l" t="t" r="r" b="b"/>
              <a:pathLst>
                <a:path w="3332" h="1935" extrusionOk="0">
                  <a:moveTo>
                    <a:pt x="2597" y="0"/>
                  </a:moveTo>
                  <a:lnTo>
                    <a:pt x="1" y="1494"/>
                  </a:lnTo>
                  <a:lnTo>
                    <a:pt x="736" y="1935"/>
                  </a:lnTo>
                  <a:lnTo>
                    <a:pt x="3331" y="441"/>
                  </a:lnTo>
                  <a:lnTo>
                    <a:pt x="259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8"/>
            <p:cNvSpPr/>
            <p:nvPr/>
          </p:nvSpPr>
          <p:spPr>
            <a:xfrm>
              <a:off x="3826825" y="3165100"/>
              <a:ext cx="18400" cy="16550"/>
            </a:xfrm>
            <a:custGeom>
              <a:avLst/>
              <a:gdLst/>
              <a:ahLst/>
              <a:cxnLst/>
              <a:rect l="l" t="t" r="r" b="b"/>
              <a:pathLst>
                <a:path w="736"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8"/>
            <p:cNvSpPr/>
            <p:nvPr/>
          </p:nvSpPr>
          <p:spPr>
            <a:xfrm>
              <a:off x="3845200" y="3165725"/>
              <a:ext cx="18375" cy="15925"/>
            </a:xfrm>
            <a:custGeom>
              <a:avLst/>
              <a:gdLst/>
              <a:ahLst/>
              <a:cxnLst/>
              <a:rect l="l" t="t" r="r" b="b"/>
              <a:pathLst>
                <a:path w="735" h="637" extrusionOk="0">
                  <a:moveTo>
                    <a:pt x="735" y="0"/>
                  </a:moveTo>
                  <a:lnTo>
                    <a:pt x="0" y="416"/>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8"/>
            <p:cNvSpPr/>
            <p:nvPr/>
          </p:nvSpPr>
          <p:spPr>
            <a:xfrm>
              <a:off x="3826825" y="315470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8"/>
            <p:cNvSpPr/>
            <p:nvPr/>
          </p:nvSpPr>
          <p:spPr>
            <a:xfrm>
              <a:off x="3803550" y="3178575"/>
              <a:ext cx="18400" cy="16550"/>
            </a:xfrm>
            <a:custGeom>
              <a:avLst/>
              <a:gdLst/>
              <a:ahLst/>
              <a:cxnLst/>
              <a:rect l="l" t="t" r="r" b="b"/>
              <a:pathLst>
                <a:path w="736" h="662" extrusionOk="0">
                  <a:moveTo>
                    <a:pt x="1" y="0"/>
                  </a:moveTo>
                  <a:lnTo>
                    <a:pt x="1" y="245"/>
                  </a:lnTo>
                  <a:lnTo>
                    <a:pt x="736" y="662"/>
                  </a:lnTo>
                  <a:lnTo>
                    <a:pt x="736"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8"/>
            <p:cNvSpPr/>
            <p:nvPr/>
          </p:nvSpPr>
          <p:spPr>
            <a:xfrm>
              <a:off x="3821925" y="3179175"/>
              <a:ext cx="18400" cy="15950"/>
            </a:xfrm>
            <a:custGeom>
              <a:avLst/>
              <a:gdLst/>
              <a:ahLst/>
              <a:cxnLst/>
              <a:rect l="l" t="t" r="r" b="b"/>
              <a:pathLst>
                <a:path w="736" h="638" extrusionOk="0">
                  <a:moveTo>
                    <a:pt x="735" y="1"/>
                  </a:moveTo>
                  <a:lnTo>
                    <a:pt x="1" y="417"/>
                  </a:lnTo>
                  <a:lnTo>
                    <a:pt x="1"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8"/>
            <p:cNvSpPr/>
            <p:nvPr/>
          </p:nvSpPr>
          <p:spPr>
            <a:xfrm>
              <a:off x="3803550" y="3168175"/>
              <a:ext cx="36775" cy="21450"/>
            </a:xfrm>
            <a:custGeom>
              <a:avLst/>
              <a:gdLst/>
              <a:ahLst/>
              <a:cxnLst/>
              <a:rect l="l" t="t" r="r" b="b"/>
              <a:pathLst>
                <a:path w="1471" h="858" extrusionOk="0">
                  <a:moveTo>
                    <a:pt x="711" y="0"/>
                  </a:moveTo>
                  <a:lnTo>
                    <a:pt x="1" y="416"/>
                  </a:lnTo>
                  <a:lnTo>
                    <a:pt x="736"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8"/>
            <p:cNvSpPr/>
            <p:nvPr/>
          </p:nvSpPr>
          <p:spPr>
            <a:xfrm>
              <a:off x="3780300" y="31920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8"/>
            <p:cNvSpPr/>
            <p:nvPr/>
          </p:nvSpPr>
          <p:spPr>
            <a:xfrm>
              <a:off x="3798650" y="3192650"/>
              <a:ext cx="18400" cy="15950"/>
            </a:xfrm>
            <a:custGeom>
              <a:avLst/>
              <a:gdLst/>
              <a:ahLst/>
              <a:cxnLst/>
              <a:rect l="l" t="t" r="r" b="b"/>
              <a:pathLst>
                <a:path w="736" h="638" extrusionOk="0">
                  <a:moveTo>
                    <a:pt x="711" y="1"/>
                  </a:moveTo>
                  <a:lnTo>
                    <a:pt x="1" y="417"/>
                  </a:lnTo>
                  <a:lnTo>
                    <a:pt x="1" y="637"/>
                  </a:lnTo>
                  <a:lnTo>
                    <a:pt x="736"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8"/>
            <p:cNvSpPr/>
            <p:nvPr/>
          </p:nvSpPr>
          <p:spPr>
            <a:xfrm>
              <a:off x="3780300" y="3181625"/>
              <a:ext cx="36150" cy="21450"/>
            </a:xfrm>
            <a:custGeom>
              <a:avLst/>
              <a:gdLst/>
              <a:ahLst/>
              <a:cxnLst/>
              <a:rect l="l" t="t" r="r" b="b"/>
              <a:pathLst>
                <a:path w="1446" h="858" extrusionOk="0">
                  <a:moveTo>
                    <a:pt x="710" y="1"/>
                  </a:moveTo>
                  <a:lnTo>
                    <a:pt x="0" y="417"/>
                  </a:lnTo>
                  <a:lnTo>
                    <a:pt x="735" y="858"/>
                  </a:lnTo>
                  <a:lnTo>
                    <a:pt x="1445"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8"/>
            <p:cNvSpPr/>
            <p:nvPr/>
          </p:nvSpPr>
          <p:spPr>
            <a:xfrm>
              <a:off x="3756425" y="3205500"/>
              <a:ext cx="19000" cy="16575"/>
            </a:xfrm>
            <a:custGeom>
              <a:avLst/>
              <a:gdLst/>
              <a:ahLst/>
              <a:cxnLst/>
              <a:rect l="l" t="t" r="r" b="b"/>
              <a:pathLst>
                <a:path w="760" h="663" extrusionOk="0">
                  <a:moveTo>
                    <a:pt x="0" y="1"/>
                  </a:moveTo>
                  <a:lnTo>
                    <a:pt x="25" y="246"/>
                  </a:lnTo>
                  <a:lnTo>
                    <a:pt x="759" y="662"/>
                  </a:lnTo>
                  <a:lnTo>
                    <a:pt x="759"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8"/>
            <p:cNvSpPr/>
            <p:nvPr/>
          </p:nvSpPr>
          <p:spPr>
            <a:xfrm>
              <a:off x="3775400" y="3206125"/>
              <a:ext cx="17775" cy="15950"/>
            </a:xfrm>
            <a:custGeom>
              <a:avLst/>
              <a:gdLst/>
              <a:ahLst/>
              <a:cxnLst/>
              <a:rect l="l" t="t" r="r" b="b"/>
              <a:pathLst>
                <a:path w="711" h="638" extrusionOk="0">
                  <a:moveTo>
                    <a:pt x="711" y="0"/>
                  </a:moveTo>
                  <a:lnTo>
                    <a:pt x="0" y="417"/>
                  </a:lnTo>
                  <a:lnTo>
                    <a:pt x="0"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8"/>
            <p:cNvSpPr/>
            <p:nvPr/>
          </p:nvSpPr>
          <p:spPr>
            <a:xfrm>
              <a:off x="3756425" y="3195100"/>
              <a:ext cx="36750" cy="21450"/>
            </a:xfrm>
            <a:custGeom>
              <a:avLst/>
              <a:gdLst/>
              <a:ahLst/>
              <a:cxnLst/>
              <a:rect l="l" t="t" r="r" b="b"/>
              <a:pathLst>
                <a:path w="1470" h="858" extrusionOk="0">
                  <a:moveTo>
                    <a:pt x="735" y="1"/>
                  </a:moveTo>
                  <a:lnTo>
                    <a:pt x="0" y="417"/>
                  </a:lnTo>
                  <a:lnTo>
                    <a:pt x="759"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8"/>
            <p:cNvSpPr/>
            <p:nvPr/>
          </p:nvSpPr>
          <p:spPr>
            <a:xfrm>
              <a:off x="3733150" y="3218975"/>
              <a:ext cx="19000" cy="16550"/>
            </a:xfrm>
            <a:custGeom>
              <a:avLst/>
              <a:gdLst/>
              <a:ahLst/>
              <a:cxnLst/>
              <a:rect l="l" t="t" r="r" b="b"/>
              <a:pathLst>
                <a:path w="760" h="662" extrusionOk="0">
                  <a:moveTo>
                    <a:pt x="1" y="1"/>
                  </a:moveTo>
                  <a:lnTo>
                    <a:pt x="1" y="245"/>
                  </a:lnTo>
                  <a:lnTo>
                    <a:pt x="760"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8"/>
            <p:cNvSpPr/>
            <p:nvPr/>
          </p:nvSpPr>
          <p:spPr>
            <a:xfrm>
              <a:off x="3751525" y="3219600"/>
              <a:ext cx="18400" cy="15925"/>
            </a:xfrm>
            <a:custGeom>
              <a:avLst/>
              <a:gdLst/>
              <a:ahLst/>
              <a:cxnLst/>
              <a:rect l="l" t="t" r="r" b="b"/>
              <a:pathLst>
                <a:path w="736" h="637" extrusionOk="0">
                  <a:moveTo>
                    <a:pt x="735" y="0"/>
                  </a:moveTo>
                  <a:lnTo>
                    <a:pt x="0" y="416"/>
                  </a:lnTo>
                  <a:lnTo>
                    <a:pt x="25" y="637"/>
                  </a:lnTo>
                  <a:lnTo>
                    <a:pt x="735" y="220"/>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8"/>
            <p:cNvSpPr/>
            <p:nvPr/>
          </p:nvSpPr>
          <p:spPr>
            <a:xfrm>
              <a:off x="3733150" y="3208575"/>
              <a:ext cx="36775" cy="21450"/>
            </a:xfrm>
            <a:custGeom>
              <a:avLst/>
              <a:gdLst/>
              <a:ahLst/>
              <a:cxnLst/>
              <a:rect l="l" t="t" r="r" b="b"/>
              <a:pathLst>
                <a:path w="1471" h="858" extrusionOk="0">
                  <a:moveTo>
                    <a:pt x="735" y="0"/>
                  </a:moveTo>
                  <a:lnTo>
                    <a:pt x="1"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8"/>
            <p:cNvSpPr/>
            <p:nvPr/>
          </p:nvSpPr>
          <p:spPr>
            <a:xfrm>
              <a:off x="3709900" y="32324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8"/>
            <p:cNvSpPr/>
            <p:nvPr/>
          </p:nvSpPr>
          <p:spPr>
            <a:xfrm>
              <a:off x="3728250" y="3233050"/>
              <a:ext cx="18400" cy="15950"/>
            </a:xfrm>
            <a:custGeom>
              <a:avLst/>
              <a:gdLst/>
              <a:ahLst/>
              <a:cxnLst/>
              <a:rect l="l" t="t" r="r" b="b"/>
              <a:pathLst>
                <a:path w="736" h="638" extrusionOk="0">
                  <a:moveTo>
                    <a:pt x="736" y="1"/>
                  </a:moveTo>
                  <a:lnTo>
                    <a:pt x="1" y="417"/>
                  </a:lnTo>
                  <a:lnTo>
                    <a:pt x="1" y="637"/>
                  </a:lnTo>
                  <a:lnTo>
                    <a:pt x="736" y="221"/>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8"/>
            <p:cNvSpPr/>
            <p:nvPr/>
          </p:nvSpPr>
          <p:spPr>
            <a:xfrm>
              <a:off x="3709900" y="3222050"/>
              <a:ext cx="36750" cy="21450"/>
            </a:xfrm>
            <a:custGeom>
              <a:avLst/>
              <a:gdLst/>
              <a:ahLst/>
              <a:cxnLst/>
              <a:rect l="l" t="t" r="r" b="b"/>
              <a:pathLst>
                <a:path w="1470" h="858" extrusionOk="0">
                  <a:moveTo>
                    <a:pt x="735" y="0"/>
                  </a:moveTo>
                  <a:lnTo>
                    <a:pt x="0"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8"/>
            <p:cNvSpPr/>
            <p:nvPr/>
          </p:nvSpPr>
          <p:spPr>
            <a:xfrm>
              <a:off x="3686625" y="32459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8"/>
            <p:cNvSpPr/>
            <p:nvPr/>
          </p:nvSpPr>
          <p:spPr>
            <a:xfrm>
              <a:off x="3705000" y="3246525"/>
              <a:ext cx="18375" cy="15950"/>
            </a:xfrm>
            <a:custGeom>
              <a:avLst/>
              <a:gdLst/>
              <a:ahLst/>
              <a:cxnLst/>
              <a:rect l="l" t="t" r="r" b="b"/>
              <a:pathLst>
                <a:path w="735" h="638" extrusionOk="0">
                  <a:moveTo>
                    <a:pt x="735" y="1"/>
                  </a:moveTo>
                  <a:lnTo>
                    <a:pt x="0" y="417"/>
                  </a:lnTo>
                  <a:lnTo>
                    <a:pt x="0"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8"/>
            <p:cNvSpPr/>
            <p:nvPr/>
          </p:nvSpPr>
          <p:spPr>
            <a:xfrm>
              <a:off x="3686625" y="3235500"/>
              <a:ext cx="36750" cy="21450"/>
            </a:xfrm>
            <a:custGeom>
              <a:avLst/>
              <a:gdLst/>
              <a:ahLst/>
              <a:cxnLst/>
              <a:rect l="l" t="t" r="r" b="b"/>
              <a:pathLst>
                <a:path w="1470" h="858" extrusionOk="0">
                  <a:moveTo>
                    <a:pt x="735" y="1"/>
                  </a:moveTo>
                  <a:lnTo>
                    <a:pt x="1" y="417"/>
                  </a:lnTo>
                  <a:lnTo>
                    <a:pt x="735" y="858"/>
                  </a:lnTo>
                  <a:lnTo>
                    <a:pt x="1470"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8"/>
            <p:cNvSpPr/>
            <p:nvPr/>
          </p:nvSpPr>
          <p:spPr>
            <a:xfrm>
              <a:off x="3640100" y="3272850"/>
              <a:ext cx="18400" cy="16550"/>
            </a:xfrm>
            <a:custGeom>
              <a:avLst/>
              <a:gdLst/>
              <a:ahLst/>
              <a:cxnLst/>
              <a:rect l="l" t="t" r="r" b="b"/>
              <a:pathLst>
                <a:path w="736" h="662" extrusionOk="0">
                  <a:moveTo>
                    <a:pt x="1" y="1"/>
                  </a:moveTo>
                  <a:lnTo>
                    <a:pt x="1" y="245"/>
                  </a:lnTo>
                  <a:lnTo>
                    <a:pt x="735"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8"/>
            <p:cNvSpPr/>
            <p:nvPr/>
          </p:nvSpPr>
          <p:spPr>
            <a:xfrm>
              <a:off x="3658475" y="3260000"/>
              <a:ext cx="41650" cy="29400"/>
            </a:xfrm>
            <a:custGeom>
              <a:avLst/>
              <a:gdLst/>
              <a:ahLst/>
              <a:cxnLst/>
              <a:rect l="l" t="t" r="r" b="b"/>
              <a:pathLst>
                <a:path w="1666" h="1176" extrusionOk="0">
                  <a:moveTo>
                    <a:pt x="1665" y="0"/>
                  </a:moveTo>
                  <a:lnTo>
                    <a:pt x="0" y="955"/>
                  </a:lnTo>
                  <a:lnTo>
                    <a:pt x="0" y="1176"/>
                  </a:lnTo>
                  <a:lnTo>
                    <a:pt x="1665" y="221"/>
                  </a:lnTo>
                  <a:lnTo>
                    <a:pt x="166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8"/>
            <p:cNvSpPr/>
            <p:nvPr/>
          </p:nvSpPr>
          <p:spPr>
            <a:xfrm>
              <a:off x="3640100" y="3248975"/>
              <a:ext cx="60025" cy="34925"/>
            </a:xfrm>
            <a:custGeom>
              <a:avLst/>
              <a:gdLst/>
              <a:ahLst/>
              <a:cxnLst/>
              <a:rect l="l" t="t" r="r" b="b"/>
              <a:pathLst>
                <a:path w="2401" h="1397" extrusionOk="0">
                  <a:moveTo>
                    <a:pt x="1666" y="0"/>
                  </a:moveTo>
                  <a:lnTo>
                    <a:pt x="1" y="956"/>
                  </a:lnTo>
                  <a:lnTo>
                    <a:pt x="735" y="1396"/>
                  </a:lnTo>
                  <a:lnTo>
                    <a:pt x="2400"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8"/>
            <p:cNvSpPr/>
            <p:nvPr/>
          </p:nvSpPr>
          <p:spPr>
            <a:xfrm>
              <a:off x="3920500" y="31387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8"/>
            <p:cNvSpPr/>
            <p:nvPr/>
          </p:nvSpPr>
          <p:spPr>
            <a:xfrm>
              <a:off x="3938850" y="3138775"/>
              <a:ext cx="18400" cy="16550"/>
            </a:xfrm>
            <a:custGeom>
              <a:avLst/>
              <a:gdLst/>
              <a:ahLst/>
              <a:cxnLst/>
              <a:rect l="l" t="t" r="r" b="b"/>
              <a:pathLst>
                <a:path w="736" h="662" extrusionOk="0">
                  <a:moveTo>
                    <a:pt x="735" y="1"/>
                  </a:moveTo>
                  <a:lnTo>
                    <a:pt x="1" y="417"/>
                  </a:lnTo>
                  <a:lnTo>
                    <a:pt x="1"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8"/>
            <p:cNvSpPr/>
            <p:nvPr/>
          </p:nvSpPr>
          <p:spPr>
            <a:xfrm>
              <a:off x="3920500" y="3127750"/>
              <a:ext cx="36750" cy="21450"/>
            </a:xfrm>
            <a:custGeom>
              <a:avLst/>
              <a:gdLst/>
              <a:ahLst/>
              <a:cxnLst/>
              <a:rect l="l" t="t" r="r" b="b"/>
              <a:pathLst>
                <a:path w="1470" h="858" extrusionOk="0">
                  <a:moveTo>
                    <a:pt x="710" y="1"/>
                  </a:moveTo>
                  <a:lnTo>
                    <a:pt x="0" y="442"/>
                  </a:lnTo>
                  <a:lnTo>
                    <a:pt x="735" y="858"/>
                  </a:lnTo>
                  <a:lnTo>
                    <a:pt x="1469"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8"/>
            <p:cNvSpPr/>
            <p:nvPr/>
          </p:nvSpPr>
          <p:spPr>
            <a:xfrm>
              <a:off x="3896625" y="3152250"/>
              <a:ext cx="19000" cy="16550"/>
            </a:xfrm>
            <a:custGeom>
              <a:avLst/>
              <a:gdLst/>
              <a:ahLst/>
              <a:cxnLst/>
              <a:rect l="l" t="t" r="r" b="b"/>
              <a:pathLst>
                <a:path w="760" h="662" extrusionOk="0">
                  <a:moveTo>
                    <a:pt x="0" y="0"/>
                  </a:moveTo>
                  <a:lnTo>
                    <a:pt x="25" y="221"/>
                  </a:lnTo>
                  <a:lnTo>
                    <a:pt x="759" y="662"/>
                  </a:lnTo>
                  <a:lnTo>
                    <a:pt x="759"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8"/>
            <p:cNvSpPr/>
            <p:nvPr/>
          </p:nvSpPr>
          <p:spPr>
            <a:xfrm>
              <a:off x="3915600" y="3152250"/>
              <a:ext cx="17775" cy="16550"/>
            </a:xfrm>
            <a:custGeom>
              <a:avLst/>
              <a:gdLst/>
              <a:ahLst/>
              <a:cxnLst/>
              <a:rect l="l" t="t" r="r" b="b"/>
              <a:pathLst>
                <a:path w="711" h="662" extrusionOk="0">
                  <a:moveTo>
                    <a:pt x="710" y="0"/>
                  </a:moveTo>
                  <a:lnTo>
                    <a:pt x="0" y="417"/>
                  </a:lnTo>
                  <a:lnTo>
                    <a:pt x="0" y="662"/>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8"/>
            <p:cNvSpPr/>
            <p:nvPr/>
          </p:nvSpPr>
          <p:spPr>
            <a:xfrm>
              <a:off x="3896625" y="3141225"/>
              <a:ext cx="36750" cy="21450"/>
            </a:xfrm>
            <a:custGeom>
              <a:avLst/>
              <a:gdLst/>
              <a:ahLst/>
              <a:cxnLst/>
              <a:rect l="l" t="t" r="r" b="b"/>
              <a:pathLst>
                <a:path w="1470" h="858" extrusionOk="0">
                  <a:moveTo>
                    <a:pt x="735" y="1"/>
                  </a:moveTo>
                  <a:lnTo>
                    <a:pt x="0" y="441"/>
                  </a:lnTo>
                  <a:lnTo>
                    <a:pt x="759" y="858"/>
                  </a:lnTo>
                  <a:lnTo>
                    <a:pt x="1469"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8"/>
            <p:cNvSpPr/>
            <p:nvPr/>
          </p:nvSpPr>
          <p:spPr>
            <a:xfrm>
              <a:off x="3873350" y="3165725"/>
              <a:ext cx="19000" cy="16550"/>
            </a:xfrm>
            <a:custGeom>
              <a:avLst/>
              <a:gdLst/>
              <a:ahLst/>
              <a:cxnLst/>
              <a:rect l="l" t="t" r="r" b="b"/>
              <a:pathLst>
                <a:path w="760" h="662" extrusionOk="0">
                  <a:moveTo>
                    <a:pt x="1" y="0"/>
                  </a:moveTo>
                  <a:lnTo>
                    <a:pt x="1" y="221"/>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8"/>
            <p:cNvSpPr/>
            <p:nvPr/>
          </p:nvSpPr>
          <p:spPr>
            <a:xfrm>
              <a:off x="3892325" y="3165725"/>
              <a:ext cx="17775" cy="16550"/>
            </a:xfrm>
            <a:custGeom>
              <a:avLst/>
              <a:gdLst/>
              <a:ahLst/>
              <a:cxnLst/>
              <a:rect l="l" t="t" r="r" b="b"/>
              <a:pathLst>
                <a:path w="711" h="662" extrusionOk="0">
                  <a:moveTo>
                    <a:pt x="711" y="0"/>
                  </a:moveTo>
                  <a:lnTo>
                    <a:pt x="1" y="416"/>
                  </a:lnTo>
                  <a:lnTo>
                    <a:pt x="1" y="661"/>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8"/>
            <p:cNvSpPr/>
            <p:nvPr/>
          </p:nvSpPr>
          <p:spPr>
            <a:xfrm>
              <a:off x="3873350" y="3154700"/>
              <a:ext cx="36750" cy="21450"/>
            </a:xfrm>
            <a:custGeom>
              <a:avLst/>
              <a:gdLst/>
              <a:ahLst/>
              <a:cxnLst/>
              <a:rect l="l" t="t" r="r" b="b"/>
              <a:pathLst>
                <a:path w="1470" h="858" extrusionOk="0">
                  <a:moveTo>
                    <a:pt x="735" y="0"/>
                  </a:moveTo>
                  <a:lnTo>
                    <a:pt x="1" y="441"/>
                  </a:lnTo>
                  <a:lnTo>
                    <a:pt x="760"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8"/>
            <p:cNvSpPr/>
            <p:nvPr/>
          </p:nvSpPr>
          <p:spPr>
            <a:xfrm>
              <a:off x="3757025" y="323305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8"/>
            <p:cNvSpPr/>
            <p:nvPr/>
          </p:nvSpPr>
          <p:spPr>
            <a:xfrm>
              <a:off x="3775400" y="3179175"/>
              <a:ext cx="111450" cy="70425"/>
            </a:xfrm>
            <a:custGeom>
              <a:avLst/>
              <a:gdLst/>
              <a:ahLst/>
              <a:cxnLst/>
              <a:rect l="l" t="t" r="r" b="b"/>
              <a:pathLst>
                <a:path w="4458" h="2817" extrusionOk="0">
                  <a:moveTo>
                    <a:pt x="4457" y="1"/>
                  </a:moveTo>
                  <a:lnTo>
                    <a:pt x="0" y="2572"/>
                  </a:lnTo>
                  <a:lnTo>
                    <a:pt x="0" y="2817"/>
                  </a:lnTo>
                  <a:lnTo>
                    <a:pt x="4457" y="246"/>
                  </a:lnTo>
                  <a:lnTo>
                    <a:pt x="445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8"/>
            <p:cNvSpPr/>
            <p:nvPr/>
          </p:nvSpPr>
          <p:spPr>
            <a:xfrm>
              <a:off x="3757025" y="3168175"/>
              <a:ext cx="129825" cy="75325"/>
            </a:xfrm>
            <a:custGeom>
              <a:avLst/>
              <a:gdLst/>
              <a:ahLst/>
              <a:cxnLst/>
              <a:rect l="l" t="t" r="r" b="b"/>
              <a:pathLst>
                <a:path w="5193" h="3013" extrusionOk="0">
                  <a:moveTo>
                    <a:pt x="4458" y="0"/>
                  </a:moveTo>
                  <a:lnTo>
                    <a:pt x="1" y="2596"/>
                  </a:lnTo>
                  <a:lnTo>
                    <a:pt x="735" y="3012"/>
                  </a:lnTo>
                  <a:lnTo>
                    <a:pt x="5192" y="441"/>
                  </a:lnTo>
                  <a:lnTo>
                    <a:pt x="4458"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8"/>
            <p:cNvSpPr/>
            <p:nvPr/>
          </p:nvSpPr>
          <p:spPr>
            <a:xfrm>
              <a:off x="3733775" y="324652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8"/>
            <p:cNvSpPr/>
            <p:nvPr/>
          </p:nvSpPr>
          <p:spPr>
            <a:xfrm>
              <a:off x="3752125" y="3246525"/>
              <a:ext cx="18400" cy="16550"/>
            </a:xfrm>
            <a:custGeom>
              <a:avLst/>
              <a:gdLst/>
              <a:ahLst/>
              <a:cxnLst/>
              <a:rect l="l" t="t" r="r" b="b"/>
              <a:pathLst>
                <a:path w="736" h="662" extrusionOk="0">
                  <a:moveTo>
                    <a:pt x="736" y="1"/>
                  </a:moveTo>
                  <a:lnTo>
                    <a:pt x="1" y="417"/>
                  </a:lnTo>
                  <a:lnTo>
                    <a:pt x="1" y="662"/>
                  </a:lnTo>
                  <a:lnTo>
                    <a:pt x="736" y="245"/>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8"/>
            <p:cNvSpPr/>
            <p:nvPr/>
          </p:nvSpPr>
          <p:spPr>
            <a:xfrm>
              <a:off x="3733775" y="3236125"/>
              <a:ext cx="36750" cy="20825"/>
            </a:xfrm>
            <a:custGeom>
              <a:avLst/>
              <a:gdLst/>
              <a:ahLst/>
              <a:cxnLst/>
              <a:rect l="l" t="t" r="r" b="b"/>
              <a:pathLst>
                <a:path w="1470" h="833" extrusionOk="0">
                  <a:moveTo>
                    <a:pt x="710" y="0"/>
                  </a:moveTo>
                  <a:lnTo>
                    <a:pt x="0" y="417"/>
                  </a:lnTo>
                  <a:lnTo>
                    <a:pt x="735" y="833"/>
                  </a:lnTo>
                  <a:lnTo>
                    <a:pt x="1470" y="417"/>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8"/>
            <p:cNvSpPr/>
            <p:nvPr/>
          </p:nvSpPr>
          <p:spPr>
            <a:xfrm>
              <a:off x="3710500" y="326000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8"/>
            <p:cNvSpPr/>
            <p:nvPr/>
          </p:nvSpPr>
          <p:spPr>
            <a:xfrm>
              <a:off x="3728875" y="3260000"/>
              <a:ext cx="18375" cy="16550"/>
            </a:xfrm>
            <a:custGeom>
              <a:avLst/>
              <a:gdLst/>
              <a:ahLst/>
              <a:cxnLst/>
              <a:rect l="l" t="t" r="r" b="b"/>
              <a:pathLst>
                <a:path w="735" h="662" extrusionOk="0">
                  <a:moveTo>
                    <a:pt x="711" y="0"/>
                  </a:moveTo>
                  <a:lnTo>
                    <a:pt x="0" y="417"/>
                  </a:lnTo>
                  <a:lnTo>
                    <a:pt x="0" y="661"/>
                  </a:lnTo>
                  <a:lnTo>
                    <a:pt x="735"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8"/>
            <p:cNvSpPr/>
            <p:nvPr/>
          </p:nvSpPr>
          <p:spPr>
            <a:xfrm>
              <a:off x="3710500" y="3249575"/>
              <a:ext cx="36150" cy="20850"/>
            </a:xfrm>
            <a:custGeom>
              <a:avLst/>
              <a:gdLst/>
              <a:ahLst/>
              <a:cxnLst/>
              <a:rect l="l" t="t" r="r" b="b"/>
              <a:pathLst>
                <a:path w="1446" h="834" extrusionOk="0">
                  <a:moveTo>
                    <a:pt x="711" y="1"/>
                  </a:moveTo>
                  <a:lnTo>
                    <a:pt x="1" y="417"/>
                  </a:lnTo>
                  <a:lnTo>
                    <a:pt x="735" y="834"/>
                  </a:lnTo>
                  <a:lnTo>
                    <a:pt x="1446" y="417"/>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8"/>
            <p:cNvSpPr/>
            <p:nvPr/>
          </p:nvSpPr>
          <p:spPr>
            <a:xfrm>
              <a:off x="3663375" y="3286925"/>
              <a:ext cx="19000" cy="16550"/>
            </a:xfrm>
            <a:custGeom>
              <a:avLst/>
              <a:gdLst/>
              <a:ahLst/>
              <a:cxnLst/>
              <a:rect l="l" t="t" r="r" b="b"/>
              <a:pathLst>
                <a:path w="760" h="662" extrusionOk="0">
                  <a:moveTo>
                    <a:pt x="0" y="1"/>
                  </a:moveTo>
                  <a:lnTo>
                    <a:pt x="0" y="221"/>
                  </a:lnTo>
                  <a:lnTo>
                    <a:pt x="759"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8"/>
            <p:cNvSpPr/>
            <p:nvPr/>
          </p:nvSpPr>
          <p:spPr>
            <a:xfrm>
              <a:off x="3681725" y="3273475"/>
              <a:ext cx="41650" cy="30000"/>
            </a:xfrm>
            <a:custGeom>
              <a:avLst/>
              <a:gdLst/>
              <a:ahLst/>
              <a:cxnLst/>
              <a:rect l="l" t="t" r="r" b="b"/>
              <a:pathLst>
                <a:path w="1666" h="1200" extrusionOk="0">
                  <a:moveTo>
                    <a:pt x="1666" y="0"/>
                  </a:moveTo>
                  <a:lnTo>
                    <a:pt x="1" y="955"/>
                  </a:lnTo>
                  <a:lnTo>
                    <a:pt x="25" y="1200"/>
                  </a:lnTo>
                  <a:lnTo>
                    <a:pt x="1666" y="245"/>
                  </a:lnTo>
                  <a:lnTo>
                    <a:pt x="166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8"/>
            <p:cNvSpPr/>
            <p:nvPr/>
          </p:nvSpPr>
          <p:spPr>
            <a:xfrm>
              <a:off x="3663375" y="3262450"/>
              <a:ext cx="60000" cy="34925"/>
            </a:xfrm>
            <a:custGeom>
              <a:avLst/>
              <a:gdLst/>
              <a:ahLst/>
              <a:cxnLst/>
              <a:rect l="l" t="t" r="r" b="b"/>
              <a:pathLst>
                <a:path w="2400" h="1397" extrusionOk="0">
                  <a:moveTo>
                    <a:pt x="1665" y="0"/>
                  </a:moveTo>
                  <a:lnTo>
                    <a:pt x="0" y="980"/>
                  </a:lnTo>
                  <a:lnTo>
                    <a:pt x="735" y="1396"/>
                  </a:lnTo>
                  <a:lnTo>
                    <a:pt x="2400" y="441"/>
                  </a:lnTo>
                  <a:lnTo>
                    <a:pt x="166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8"/>
            <p:cNvSpPr/>
            <p:nvPr/>
          </p:nvSpPr>
          <p:spPr>
            <a:xfrm>
              <a:off x="3735000" y="2713300"/>
              <a:ext cx="80825" cy="139600"/>
            </a:xfrm>
            <a:custGeom>
              <a:avLst/>
              <a:gdLst/>
              <a:ahLst/>
              <a:cxnLst/>
              <a:rect l="l" t="t" r="r" b="b"/>
              <a:pathLst>
                <a:path w="3233" h="5584" extrusionOk="0">
                  <a:moveTo>
                    <a:pt x="3233" y="1"/>
                  </a:moveTo>
                  <a:lnTo>
                    <a:pt x="0" y="1862"/>
                  </a:lnTo>
                  <a:lnTo>
                    <a:pt x="0" y="5584"/>
                  </a:lnTo>
                  <a:lnTo>
                    <a:pt x="3233" y="3723"/>
                  </a:lnTo>
                  <a:lnTo>
                    <a:pt x="3233"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8"/>
            <p:cNvSpPr/>
            <p:nvPr/>
          </p:nvSpPr>
          <p:spPr>
            <a:xfrm>
              <a:off x="3657850" y="28057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8"/>
            <p:cNvSpPr/>
            <p:nvPr/>
          </p:nvSpPr>
          <p:spPr>
            <a:xfrm>
              <a:off x="3657850" y="2794125"/>
              <a:ext cx="58200" cy="37350"/>
            </a:xfrm>
            <a:custGeom>
              <a:avLst/>
              <a:gdLst/>
              <a:ahLst/>
              <a:cxnLst/>
              <a:rect l="l" t="t" r="r" b="b"/>
              <a:pathLst>
                <a:path w="2328" h="1494"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8"/>
            <p:cNvSpPr/>
            <p:nvPr/>
          </p:nvSpPr>
          <p:spPr>
            <a:xfrm>
              <a:off x="3657850" y="2782475"/>
              <a:ext cx="58200" cy="37375"/>
            </a:xfrm>
            <a:custGeom>
              <a:avLst/>
              <a:gdLst/>
              <a:ahLst/>
              <a:cxnLst/>
              <a:rect l="l" t="t" r="r" b="b"/>
              <a:pathLst>
                <a:path w="2328" h="1495" extrusionOk="0">
                  <a:moveTo>
                    <a:pt x="2327" y="1"/>
                  </a:moveTo>
                  <a:lnTo>
                    <a:pt x="1" y="1348"/>
                  </a:lnTo>
                  <a:lnTo>
                    <a:pt x="1" y="1495"/>
                  </a:lnTo>
                  <a:lnTo>
                    <a:pt x="2327" y="148"/>
                  </a:lnTo>
                  <a:lnTo>
                    <a:pt x="2327"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8"/>
            <p:cNvSpPr/>
            <p:nvPr/>
          </p:nvSpPr>
          <p:spPr>
            <a:xfrm>
              <a:off x="3657850" y="27708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8"/>
            <p:cNvSpPr/>
            <p:nvPr/>
          </p:nvSpPr>
          <p:spPr>
            <a:xfrm>
              <a:off x="3657850" y="2829000"/>
              <a:ext cx="58800" cy="37375"/>
            </a:xfrm>
            <a:custGeom>
              <a:avLst/>
              <a:gdLst/>
              <a:ahLst/>
              <a:cxnLst/>
              <a:rect l="l" t="t" r="r" b="b"/>
              <a:pathLst>
                <a:path w="2352" h="1495" extrusionOk="0">
                  <a:moveTo>
                    <a:pt x="2352" y="1"/>
                  </a:moveTo>
                  <a:lnTo>
                    <a:pt x="1" y="1348"/>
                  </a:lnTo>
                  <a:lnTo>
                    <a:pt x="1" y="1495"/>
                  </a:lnTo>
                  <a:lnTo>
                    <a:pt x="2352" y="148"/>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8"/>
            <p:cNvSpPr/>
            <p:nvPr/>
          </p:nvSpPr>
          <p:spPr>
            <a:xfrm>
              <a:off x="3657850" y="2817375"/>
              <a:ext cx="58800" cy="37375"/>
            </a:xfrm>
            <a:custGeom>
              <a:avLst/>
              <a:gdLst/>
              <a:ahLst/>
              <a:cxnLst/>
              <a:rect l="l" t="t" r="r" b="b"/>
              <a:pathLst>
                <a:path w="2352" h="1495" extrusionOk="0">
                  <a:moveTo>
                    <a:pt x="2352" y="1"/>
                  </a:moveTo>
                  <a:lnTo>
                    <a:pt x="1" y="1347"/>
                  </a:lnTo>
                  <a:lnTo>
                    <a:pt x="1" y="1494"/>
                  </a:lnTo>
                  <a:lnTo>
                    <a:pt x="2352" y="147"/>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8"/>
            <p:cNvSpPr/>
            <p:nvPr/>
          </p:nvSpPr>
          <p:spPr>
            <a:xfrm>
              <a:off x="3672550" y="2840650"/>
              <a:ext cx="44100" cy="28800"/>
            </a:xfrm>
            <a:custGeom>
              <a:avLst/>
              <a:gdLst/>
              <a:ahLst/>
              <a:cxnLst/>
              <a:rect l="l" t="t" r="r" b="b"/>
              <a:pathLst>
                <a:path w="1764" h="1152" extrusionOk="0">
                  <a:moveTo>
                    <a:pt x="1764" y="0"/>
                  </a:moveTo>
                  <a:lnTo>
                    <a:pt x="0" y="1004"/>
                  </a:lnTo>
                  <a:lnTo>
                    <a:pt x="0" y="1151"/>
                  </a:lnTo>
                  <a:lnTo>
                    <a:pt x="1764" y="147"/>
                  </a:lnTo>
                  <a:lnTo>
                    <a:pt x="176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8"/>
            <p:cNvSpPr/>
            <p:nvPr/>
          </p:nvSpPr>
          <p:spPr>
            <a:xfrm>
              <a:off x="3801100" y="2682050"/>
              <a:ext cx="6150" cy="7025"/>
            </a:xfrm>
            <a:custGeom>
              <a:avLst/>
              <a:gdLst/>
              <a:ahLst/>
              <a:cxnLst/>
              <a:rect l="l" t="t" r="r" b="b"/>
              <a:pathLst>
                <a:path w="246" h="281" extrusionOk="0">
                  <a:moveTo>
                    <a:pt x="180" y="1"/>
                  </a:moveTo>
                  <a:cubicBezTo>
                    <a:pt x="161" y="1"/>
                    <a:pt x="141" y="9"/>
                    <a:pt x="123" y="26"/>
                  </a:cubicBezTo>
                  <a:cubicBezTo>
                    <a:pt x="50" y="51"/>
                    <a:pt x="1" y="149"/>
                    <a:pt x="1" y="198"/>
                  </a:cubicBezTo>
                  <a:cubicBezTo>
                    <a:pt x="1" y="253"/>
                    <a:pt x="28" y="280"/>
                    <a:pt x="73" y="280"/>
                  </a:cubicBezTo>
                  <a:cubicBezTo>
                    <a:pt x="88" y="280"/>
                    <a:pt x="105" y="277"/>
                    <a:pt x="123" y="271"/>
                  </a:cubicBezTo>
                  <a:cubicBezTo>
                    <a:pt x="172" y="247"/>
                    <a:pt x="246" y="149"/>
                    <a:pt x="246" y="75"/>
                  </a:cubicBezTo>
                  <a:cubicBezTo>
                    <a:pt x="246" y="28"/>
                    <a:pt x="215"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8"/>
            <p:cNvSpPr/>
            <p:nvPr/>
          </p:nvSpPr>
          <p:spPr>
            <a:xfrm>
              <a:off x="3639500" y="2661750"/>
              <a:ext cx="195300" cy="142175"/>
            </a:xfrm>
            <a:custGeom>
              <a:avLst/>
              <a:gdLst/>
              <a:ahLst/>
              <a:cxnLst/>
              <a:rect l="l" t="t" r="r" b="b"/>
              <a:pathLst>
                <a:path w="7812" h="5687" extrusionOk="0">
                  <a:moveTo>
                    <a:pt x="7529" y="290"/>
                  </a:moveTo>
                  <a:cubicBezTo>
                    <a:pt x="7564" y="290"/>
                    <a:pt x="7591" y="318"/>
                    <a:pt x="7591" y="373"/>
                  </a:cubicBezTo>
                  <a:cubicBezTo>
                    <a:pt x="7591" y="446"/>
                    <a:pt x="7542" y="520"/>
                    <a:pt x="7493" y="569"/>
                  </a:cubicBezTo>
                  <a:cubicBezTo>
                    <a:pt x="7475" y="575"/>
                    <a:pt x="7458" y="578"/>
                    <a:pt x="7443" y="578"/>
                  </a:cubicBezTo>
                  <a:cubicBezTo>
                    <a:pt x="7399" y="578"/>
                    <a:pt x="7371" y="550"/>
                    <a:pt x="7371" y="495"/>
                  </a:cubicBezTo>
                  <a:cubicBezTo>
                    <a:pt x="7371" y="422"/>
                    <a:pt x="7420" y="348"/>
                    <a:pt x="7493" y="299"/>
                  </a:cubicBezTo>
                  <a:cubicBezTo>
                    <a:pt x="7506" y="293"/>
                    <a:pt x="7518" y="290"/>
                    <a:pt x="7529" y="290"/>
                  </a:cubicBezTo>
                  <a:close/>
                  <a:moveTo>
                    <a:pt x="7083" y="549"/>
                  </a:moveTo>
                  <a:cubicBezTo>
                    <a:pt x="7125" y="549"/>
                    <a:pt x="7151" y="589"/>
                    <a:pt x="7151" y="642"/>
                  </a:cubicBezTo>
                  <a:cubicBezTo>
                    <a:pt x="7151" y="691"/>
                    <a:pt x="7102" y="789"/>
                    <a:pt x="7028" y="814"/>
                  </a:cubicBezTo>
                  <a:cubicBezTo>
                    <a:pt x="7011" y="831"/>
                    <a:pt x="6993" y="839"/>
                    <a:pt x="6978" y="839"/>
                  </a:cubicBezTo>
                  <a:cubicBezTo>
                    <a:pt x="6951" y="839"/>
                    <a:pt x="6930" y="812"/>
                    <a:pt x="6930" y="765"/>
                  </a:cubicBezTo>
                  <a:cubicBezTo>
                    <a:pt x="6930" y="691"/>
                    <a:pt x="6979" y="593"/>
                    <a:pt x="7028" y="569"/>
                  </a:cubicBezTo>
                  <a:cubicBezTo>
                    <a:pt x="7049" y="555"/>
                    <a:pt x="7067" y="549"/>
                    <a:pt x="7083" y="549"/>
                  </a:cubicBezTo>
                  <a:close/>
                  <a:moveTo>
                    <a:pt x="6644" y="813"/>
                  </a:moveTo>
                  <a:cubicBezTo>
                    <a:pt x="6679" y="813"/>
                    <a:pt x="6710" y="840"/>
                    <a:pt x="6710" y="887"/>
                  </a:cubicBezTo>
                  <a:cubicBezTo>
                    <a:pt x="6710" y="961"/>
                    <a:pt x="6636" y="1059"/>
                    <a:pt x="6587" y="1083"/>
                  </a:cubicBezTo>
                  <a:cubicBezTo>
                    <a:pt x="6569" y="1089"/>
                    <a:pt x="6552" y="1092"/>
                    <a:pt x="6537" y="1092"/>
                  </a:cubicBezTo>
                  <a:cubicBezTo>
                    <a:pt x="6492" y="1092"/>
                    <a:pt x="6465" y="1065"/>
                    <a:pt x="6465" y="1010"/>
                  </a:cubicBezTo>
                  <a:cubicBezTo>
                    <a:pt x="6465" y="961"/>
                    <a:pt x="6514" y="863"/>
                    <a:pt x="6587" y="838"/>
                  </a:cubicBezTo>
                  <a:cubicBezTo>
                    <a:pt x="6605" y="821"/>
                    <a:pt x="6625" y="813"/>
                    <a:pt x="6644" y="813"/>
                  </a:cubicBezTo>
                  <a:close/>
                  <a:moveTo>
                    <a:pt x="7685" y="1"/>
                  </a:moveTo>
                  <a:cubicBezTo>
                    <a:pt x="7657" y="1"/>
                    <a:pt x="7625" y="10"/>
                    <a:pt x="7591" y="30"/>
                  </a:cubicBezTo>
                  <a:lnTo>
                    <a:pt x="221" y="4315"/>
                  </a:lnTo>
                  <a:cubicBezTo>
                    <a:pt x="98" y="4364"/>
                    <a:pt x="0" y="4536"/>
                    <a:pt x="0" y="4683"/>
                  </a:cubicBezTo>
                  <a:lnTo>
                    <a:pt x="0" y="5687"/>
                  </a:lnTo>
                  <a:cubicBezTo>
                    <a:pt x="0" y="5564"/>
                    <a:pt x="98" y="5417"/>
                    <a:pt x="196" y="5344"/>
                  </a:cubicBezTo>
                  <a:lnTo>
                    <a:pt x="7616" y="1059"/>
                  </a:lnTo>
                  <a:cubicBezTo>
                    <a:pt x="7655" y="1035"/>
                    <a:pt x="7689" y="1024"/>
                    <a:pt x="7718" y="1024"/>
                  </a:cubicBezTo>
                  <a:cubicBezTo>
                    <a:pt x="7778" y="1024"/>
                    <a:pt x="7812" y="1073"/>
                    <a:pt x="7812" y="1157"/>
                  </a:cubicBezTo>
                  <a:lnTo>
                    <a:pt x="7812" y="153"/>
                  </a:lnTo>
                  <a:cubicBezTo>
                    <a:pt x="7812" y="64"/>
                    <a:pt x="7760" y="1"/>
                    <a:pt x="7685"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8"/>
            <p:cNvSpPr/>
            <p:nvPr/>
          </p:nvSpPr>
          <p:spPr>
            <a:xfrm>
              <a:off x="3639500" y="2687350"/>
              <a:ext cx="195925" cy="241325"/>
            </a:xfrm>
            <a:custGeom>
              <a:avLst/>
              <a:gdLst/>
              <a:ahLst/>
              <a:cxnLst/>
              <a:rect l="l" t="t" r="r" b="b"/>
              <a:pathLst>
                <a:path w="7837" h="9653" extrusionOk="0">
                  <a:moveTo>
                    <a:pt x="3061" y="3340"/>
                  </a:moveTo>
                  <a:lnTo>
                    <a:pt x="3061" y="3487"/>
                  </a:lnTo>
                  <a:lnTo>
                    <a:pt x="735" y="4834"/>
                  </a:lnTo>
                  <a:lnTo>
                    <a:pt x="735" y="4687"/>
                  </a:lnTo>
                  <a:lnTo>
                    <a:pt x="3061" y="3340"/>
                  </a:lnTo>
                  <a:close/>
                  <a:moveTo>
                    <a:pt x="3061" y="3806"/>
                  </a:moveTo>
                  <a:lnTo>
                    <a:pt x="3061" y="3953"/>
                  </a:lnTo>
                  <a:lnTo>
                    <a:pt x="735" y="5300"/>
                  </a:lnTo>
                  <a:lnTo>
                    <a:pt x="735" y="5153"/>
                  </a:lnTo>
                  <a:lnTo>
                    <a:pt x="3061" y="3806"/>
                  </a:lnTo>
                  <a:close/>
                  <a:moveTo>
                    <a:pt x="3061" y="4271"/>
                  </a:moveTo>
                  <a:lnTo>
                    <a:pt x="3061" y="4418"/>
                  </a:lnTo>
                  <a:lnTo>
                    <a:pt x="735" y="5765"/>
                  </a:lnTo>
                  <a:lnTo>
                    <a:pt x="735" y="5618"/>
                  </a:lnTo>
                  <a:lnTo>
                    <a:pt x="3061" y="4271"/>
                  </a:lnTo>
                  <a:close/>
                  <a:moveTo>
                    <a:pt x="3061" y="4736"/>
                  </a:moveTo>
                  <a:lnTo>
                    <a:pt x="3086" y="4883"/>
                  </a:lnTo>
                  <a:lnTo>
                    <a:pt x="735" y="6230"/>
                  </a:lnTo>
                  <a:lnTo>
                    <a:pt x="735" y="6083"/>
                  </a:lnTo>
                  <a:lnTo>
                    <a:pt x="3061" y="4736"/>
                  </a:lnTo>
                  <a:close/>
                  <a:moveTo>
                    <a:pt x="7053" y="1039"/>
                  </a:moveTo>
                  <a:lnTo>
                    <a:pt x="7053" y="4761"/>
                  </a:lnTo>
                  <a:lnTo>
                    <a:pt x="3820" y="6622"/>
                  </a:lnTo>
                  <a:lnTo>
                    <a:pt x="3820" y="2900"/>
                  </a:lnTo>
                  <a:lnTo>
                    <a:pt x="7053" y="1039"/>
                  </a:lnTo>
                  <a:close/>
                  <a:moveTo>
                    <a:pt x="3086" y="5202"/>
                  </a:moveTo>
                  <a:lnTo>
                    <a:pt x="3086" y="5348"/>
                  </a:lnTo>
                  <a:lnTo>
                    <a:pt x="735" y="6695"/>
                  </a:lnTo>
                  <a:lnTo>
                    <a:pt x="735" y="6548"/>
                  </a:lnTo>
                  <a:lnTo>
                    <a:pt x="3086" y="5202"/>
                  </a:lnTo>
                  <a:close/>
                  <a:moveTo>
                    <a:pt x="3086" y="5667"/>
                  </a:moveTo>
                  <a:lnTo>
                    <a:pt x="3086" y="5814"/>
                  </a:lnTo>
                  <a:lnTo>
                    <a:pt x="735" y="7161"/>
                  </a:lnTo>
                  <a:lnTo>
                    <a:pt x="735" y="7014"/>
                  </a:lnTo>
                  <a:lnTo>
                    <a:pt x="3086" y="5667"/>
                  </a:lnTo>
                  <a:close/>
                  <a:moveTo>
                    <a:pt x="3086" y="6132"/>
                  </a:moveTo>
                  <a:lnTo>
                    <a:pt x="3086" y="6279"/>
                  </a:lnTo>
                  <a:lnTo>
                    <a:pt x="1322" y="7283"/>
                  </a:lnTo>
                  <a:lnTo>
                    <a:pt x="1322" y="7136"/>
                  </a:lnTo>
                  <a:lnTo>
                    <a:pt x="3086" y="6132"/>
                  </a:lnTo>
                  <a:close/>
                  <a:moveTo>
                    <a:pt x="7718" y="0"/>
                  </a:moveTo>
                  <a:cubicBezTo>
                    <a:pt x="7689" y="0"/>
                    <a:pt x="7655" y="11"/>
                    <a:pt x="7616" y="35"/>
                  </a:cubicBezTo>
                  <a:lnTo>
                    <a:pt x="196" y="4320"/>
                  </a:lnTo>
                  <a:cubicBezTo>
                    <a:pt x="98" y="4393"/>
                    <a:pt x="0" y="4540"/>
                    <a:pt x="0" y="4663"/>
                  </a:cubicBezTo>
                  <a:lnTo>
                    <a:pt x="25" y="9511"/>
                  </a:lnTo>
                  <a:cubicBezTo>
                    <a:pt x="25" y="9602"/>
                    <a:pt x="65" y="9653"/>
                    <a:pt x="136" y="9653"/>
                  </a:cubicBezTo>
                  <a:cubicBezTo>
                    <a:pt x="161" y="9653"/>
                    <a:pt x="189" y="9647"/>
                    <a:pt x="221" y="9634"/>
                  </a:cubicBezTo>
                  <a:lnTo>
                    <a:pt x="7640" y="5324"/>
                  </a:lnTo>
                  <a:cubicBezTo>
                    <a:pt x="7738" y="5275"/>
                    <a:pt x="7836" y="5128"/>
                    <a:pt x="7836" y="5006"/>
                  </a:cubicBezTo>
                  <a:lnTo>
                    <a:pt x="7812" y="133"/>
                  </a:lnTo>
                  <a:cubicBezTo>
                    <a:pt x="7812" y="49"/>
                    <a:pt x="7778" y="0"/>
                    <a:pt x="771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8"/>
            <p:cNvSpPr/>
            <p:nvPr/>
          </p:nvSpPr>
          <p:spPr>
            <a:xfrm>
              <a:off x="3823750" y="2669000"/>
              <a:ext cx="5550" cy="7225"/>
            </a:xfrm>
            <a:custGeom>
              <a:avLst/>
              <a:gdLst/>
              <a:ahLst/>
              <a:cxnLst/>
              <a:rect l="l" t="t" r="r" b="b"/>
              <a:pathLst>
                <a:path w="222" h="289" extrusionOk="0">
                  <a:moveTo>
                    <a:pt x="159" y="0"/>
                  </a:moveTo>
                  <a:cubicBezTo>
                    <a:pt x="148" y="0"/>
                    <a:pt x="136" y="3"/>
                    <a:pt x="123" y="9"/>
                  </a:cubicBezTo>
                  <a:cubicBezTo>
                    <a:pt x="50" y="58"/>
                    <a:pt x="1" y="132"/>
                    <a:pt x="1" y="205"/>
                  </a:cubicBezTo>
                  <a:cubicBezTo>
                    <a:pt x="1" y="260"/>
                    <a:pt x="29" y="288"/>
                    <a:pt x="73" y="288"/>
                  </a:cubicBezTo>
                  <a:cubicBezTo>
                    <a:pt x="88" y="288"/>
                    <a:pt x="105" y="285"/>
                    <a:pt x="123" y="279"/>
                  </a:cubicBezTo>
                  <a:cubicBezTo>
                    <a:pt x="172" y="230"/>
                    <a:pt x="221" y="156"/>
                    <a:pt x="221" y="83"/>
                  </a:cubicBezTo>
                  <a:cubicBezTo>
                    <a:pt x="221" y="28"/>
                    <a:pt x="194" y="0"/>
                    <a:pt x="159"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8"/>
            <p:cNvSpPr/>
            <p:nvPr/>
          </p:nvSpPr>
          <p:spPr>
            <a:xfrm>
              <a:off x="3812750" y="2675475"/>
              <a:ext cx="5525" cy="7275"/>
            </a:xfrm>
            <a:custGeom>
              <a:avLst/>
              <a:gdLst/>
              <a:ahLst/>
              <a:cxnLst/>
              <a:rect l="l" t="t" r="r" b="b"/>
              <a:pathLst>
                <a:path w="221" h="291" extrusionOk="0">
                  <a:moveTo>
                    <a:pt x="153" y="0"/>
                  </a:moveTo>
                  <a:cubicBezTo>
                    <a:pt x="137" y="0"/>
                    <a:pt x="119" y="6"/>
                    <a:pt x="98" y="20"/>
                  </a:cubicBezTo>
                  <a:cubicBezTo>
                    <a:pt x="49" y="44"/>
                    <a:pt x="0" y="142"/>
                    <a:pt x="0" y="216"/>
                  </a:cubicBezTo>
                  <a:cubicBezTo>
                    <a:pt x="0" y="263"/>
                    <a:pt x="21" y="290"/>
                    <a:pt x="48" y="290"/>
                  </a:cubicBezTo>
                  <a:cubicBezTo>
                    <a:pt x="63" y="290"/>
                    <a:pt x="81" y="282"/>
                    <a:pt x="98" y="265"/>
                  </a:cubicBezTo>
                  <a:cubicBezTo>
                    <a:pt x="172" y="240"/>
                    <a:pt x="221" y="142"/>
                    <a:pt x="221" y="93"/>
                  </a:cubicBezTo>
                  <a:cubicBezTo>
                    <a:pt x="221" y="40"/>
                    <a:pt x="195" y="0"/>
                    <a:pt x="153"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8"/>
            <p:cNvSpPr/>
            <p:nvPr/>
          </p:nvSpPr>
          <p:spPr>
            <a:xfrm>
              <a:off x="4082100" y="3053675"/>
              <a:ext cx="45325" cy="28800"/>
            </a:xfrm>
            <a:custGeom>
              <a:avLst/>
              <a:gdLst/>
              <a:ahLst/>
              <a:cxnLst/>
              <a:rect l="l" t="t" r="r" b="b"/>
              <a:pathLst>
                <a:path w="1813" h="1152" extrusionOk="0">
                  <a:moveTo>
                    <a:pt x="1789" y="1"/>
                  </a:moveTo>
                  <a:cubicBezTo>
                    <a:pt x="1274" y="295"/>
                    <a:pt x="417" y="760"/>
                    <a:pt x="1" y="1005"/>
                  </a:cubicBezTo>
                  <a:lnTo>
                    <a:pt x="246" y="1152"/>
                  </a:lnTo>
                  <a:cubicBezTo>
                    <a:pt x="246" y="1152"/>
                    <a:pt x="1740" y="319"/>
                    <a:pt x="1764" y="295"/>
                  </a:cubicBezTo>
                  <a:cubicBezTo>
                    <a:pt x="1789" y="295"/>
                    <a:pt x="1813" y="270"/>
                    <a:pt x="1813" y="221"/>
                  </a:cubicBezTo>
                  <a:cubicBezTo>
                    <a:pt x="1813" y="148"/>
                    <a:pt x="1789" y="74"/>
                    <a:pt x="178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8"/>
            <p:cNvSpPr/>
            <p:nvPr/>
          </p:nvSpPr>
          <p:spPr>
            <a:xfrm>
              <a:off x="4004975" y="3000225"/>
              <a:ext cx="121850" cy="78575"/>
            </a:xfrm>
            <a:custGeom>
              <a:avLst/>
              <a:gdLst/>
              <a:ahLst/>
              <a:cxnLst/>
              <a:rect l="l" t="t" r="r" b="b"/>
              <a:pathLst>
                <a:path w="4874" h="3143" extrusionOk="0">
                  <a:moveTo>
                    <a:pt x="2579" y="0"/>
                  </a:moveTo>
                  <a:cubicBezTo>
                    <a:pt x="2527" y="0"/>
                    <a:pt x="2476" y="3"/>
                    <a:pt x="2425" y="8"/>
                  </a:cubicBezTo>
                  <a:cubicBezTo>
                    <a:pt x="1862" y="82"/>
                    <a:pt x="1298" y="449"/>
                    <a:pt x="809" y="719"/>
                  </a:cubicBezTo>
                  <a:cubicBezTo>
                    <a:pt x="539" y="865"/>
                    <a:pt x="270" y="1037"/>
                    <a:pt x="0" y="1184"/>
                  </a:cubicBezTo>
                  <a:lnTo>
                    <a:pt x="3086" y="3143"/>
                  </a:lnTo>
                  <a:cubicBezTo>
                    <a:pt x="3502" y="2898"/>
                    <a:pt x="4359" y="2433"/>
                    <a:pt x="4874" y="2139"/>
                  </a:cubicBezTo>
                  <a:cubicBezTo>
                    <a:pt x="4751" y="988"/>
                    <a:pt x="4041" y="523"/>
                    <a:pt x="3698" y="351"/>
                  </a:cubicBezTo>
                  <a:cubicBezTo>
                    <a:pt x="3352" y="157"/>
                    <a:pt x="2967"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8"/>
            <p:cNvSpPr/>
            <p:nvPr/>
          </p:nvSpPr>
          <p:spPr>
            <a:xfrm>
              <a:off x="4001900" y="3023500"/>
              <a:ext cx="88200" cy="59450"/>
            </a:xfrm>
            <a:custGeom>
              <a:avLst/>
              <a:gdLst/>
              <a:ahLst/>
              <a:cxnLst/>
              <a:rect l="l" t="t" r="r" b="b"/>
              <a:pathLst>
                <a:path w="3528" h="2378" extrusionOk="0">
                  <a:moveTo>
                    <a:pt x="1011" y="1"/>
                  </a:moveTo>
                  <a:cubicBezTo>
                    <a:pt x="685" y="1"/>
                    <a:pt x="346" y="80"/>
                    <a:pt x="50" y="302"/>
                  </a:cubicBezTo>
                  <a:cubicBezTo>
                    <a:pt x="1" y="326"/>
                    <a:pt x="1" y="424"/>
                    <a:pt x="74" y="473"/>
                  </a:cubicBezTo>
                  <a:cubicBezTo>
                    <a:pt x="1250" y="1159"/>
                    <a:pt x="2866" y="2089"/>
                    <a:pt x="3356" y="2359"/>
                  </a:cubicBezTo>
                  <a:cubicBezTo>
                    <a:pt x="3376" y="2372"/>
                    <a:pt x="3397" y="2378"/>
                    <a:pt x="3418" y="2378"/>
                  </a:cubicBezTo>
                  <a:cubicBezTo>
                    <a:pt x="3475" y="2378"/>
                    <a:pt x="3527" y="2333"/>
                    <a:pt x="3527" y="2261"/>
                  </a:cubicBezTo>
                  <a:cubicBezTo>
                    <a:pt x="3454" y="987"/>
                    <a:pt x="2646" y="547"/>
                    <a:pt x="2278" y="351"/>
                  </a:cubicBezTo>
                  <a:cubicBezTo>
                    <a:pt x="2050" y="214"/>
                    <a:pt x="1547" y="1"/>
                    <a:pt x="1011" y="1"/>
                  </a:cubicBez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8"/>
            <p:cNvSpPr/>
            <p:nvPr/>
          </p:nvSpPr>
          <p:spPr>
            <a:xfrm>
              <a:off x="2999750" y="2497800"/>
              <a:ext cx="16550" cy="15950"/>
            </a:xfrm>
            <a:custGeom>
              <a:avLst/>
              <a:gdLst/>
              <a:ahLst/>
              <a:cxnLst/>
              <a:rect l="l" t="t" r="r" b="b"/>
              <a:pathLst>
                <a:path w="662" h="638" extrusionOk="0">
                  <a:moveTo>
                    <a:pt x="661" y="1"/>
                  </a:moveTo>
                  <a:lnTo>
                    <a:pt x="147" y="295"/>
                  </a:lnTo>
                  <a:cubicBezTo>
                    <a:pt x="147" y="466"/>
                    <a:pt x="74" y="589"/>
                    <a:pt x="0" y="638"/>
                  </a:cubicBezTo>
                  <a:lnTo>
                    <a:pt x="514" y="319"/>
                  </a:lnTo>
                  <a:cubicBezTo>
                    <a:pt x="612" y="270"/>
                    <a:pt x="661" y="148"/>
                    <a:pt x="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8"/>
            <p:cNvSpPr/>
            <p:nvPr/>
          </p:nvSpPr>
          <p:spPr>
            <a:xfrm>
              <a:off x="2626925" y="1971700"/>
              <a:ext cx="22675" cy="9450"/>
            </a:xfrm>
            <a:custGeom>
              <a:avLst/>
              <a:gdLst/>
              <a:ahLst/>
              <a:cxnLst/>
              <a:rect l="l" t="t" r="r" b="b"/>
              <a:pathLst>
                <a:path w="907" h="378" extrusionOk="0">
                  <a:moveTo>
                    <a:pt x="686" y="0"/>
                  </a:moveTo>
                  <a:cubicBezTo>
                    <a:pt x="632" y="0"/>
                    <a:pt x="583" y="12"/>
                    <a:pt x="539" y="34"/>
                  </a:cubicBezTo>
                  <a:lnTo>
                    <a:pt x="0" y="328"/>
                  </a:lnTo>
                  <a:cubicBezTo>
                    <a:pt x="41" y="308"/>
                    <a:pt x="90" y="296"/>
                    <a:pt x="143" y="296"/>
                  </a:cubicBezTo>
                  <a:cubicBezTo>
                    <a:pt x="220" y="296"/>
                    <a:pt x="306" y="320"/>
                    <a:pt x="392" y="377"/>
                  </a:cubicBezTo>
                  <a:lnTo>
                    <a:pt x="906" y="59"/>
                  </a:lnTo>
                  <a:cubicBezTo>
                    <a:pt x="825" y="18"/>
                    <a:pt x="752" y="0"/>
                    <a:pt x="68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8"/>
            <p:cNvSpPr/>
            <p:nvPr/>
          </p:nvSpPr>
          <p:spPr>
            <a:xfrm>
              <a:off x="3003425" y="2200900"/>
              <a:ext cx="13475" cy="304275"/>
            </a:xfrm>
            <a:custGeom>
              <a:avLst/>
              <a:gdLst/>
              <a:ahLst/>
              <a:cxnLst/>
              <a:rect l="l" t="t" r="r" b="b"/>
              <a:pathLst>
                <a:path w="539" h="12171" extrusionOk="0">
                  <a:moveTo>
                    <a:pt x="539" y="0"/>
                  </a:moveTo>
                  <a:lnTo>
                    <a:pt x="25" y="294"/>
                  </a:lnTo>
                  <a:lnTo>
                    <a:pt x="0" y="12171"/>
                  </a:lnTo>
                  <a:lnTo>
                    <a:pt x="514" y="11877"/>
                  </a:lnTo>
                  <a:lnTo>
                    <a:pt x="53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8"/>
            <p:cNvSpPr/>
            <p:nvPr/>
          </p:nvSpPr>
          <p:spPr>
            <a:xfrm>
              <a:off x="2636700" y="1973150"/>
              <a:ext cx="367350" cy="212475"/>
            </a:xfrm>
            <a:custGeom>
              <a:avLst/>
              <a:gdLst/>
              <a:ahLst/>
              <a:cxnLst/>
              <a:rect l="l" t="t" r="r" b="b"/>
              <a:pathLst>
                <a:path w="14694" h="8499" extrusionOk="0">
                  <a:moveTo>
                    <a:pt x="515" y="1"/>
                  </a:moveTo>
                  <a:lnTo>
                    <a:pt x="1" y="319"/>
                  </a:lnTo>
                  <a:lnTo>
                    <a:pt x="14179" y="8498"/>
                  </a:lnTo>
                  <a:lnTo>
                    <a:pt x="14694" y="8204"/>
                  </a:lnTo>
                  <a:lnTo>
                    <a:pt x="51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8"/>
            <p:cNvSpPr/>
            <p:nvPr/>
          </p:nvSpPr>
          <p:spPr>
            <a:xfrm>
              <a:off x="2991175" y="2178250"/>
              <a:ext cx="26350" cy="30025"/>
            </a:xfrm>
            <a:custGeom>
              <a:avLst/>
              <a:gdLst/>
              <a:ahLst/>
              <a:cxnLst/>
              <a:rect l="l" t="t" r="r" b="b"/>
              <a:pathLst>
                <a:path w="1054" h="1201" extrusionOk="0">
                  <a:moveTo>
                    <a:pt x="515" y="0"/>
                  </a:moveTo>
                  <a:lnTo>
                    <a:pt x="0" y="294"/>
                  </a:lnTo>
                  <a:cubicBezTo>
                    <a:pt x="294" y="465"/>
                    <a:pt x="515" y="882"/>
                    <a:pt x="515" y="1200"/>
                  </a:cubicBezTo>
                  <a:lnTo>
                    <a:pt x="1029" y="906"/>
                  </a:lnTo>
                  <a:cubicBezTo>
                    <a:pt x="1053" y="563"/>
                    <a:pt x="808" y="147"/>
                    <a:pt x="51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8"/>
            <p:cNvSpPr/>
            <p:nvPr/>
          </p:nvSpPr>
          <p:spPr>
            <a:xfrm>
              <a:off x="2622625" y="1979200"/>
              <a:ext cx="381425" cy="535250"/>
            </a:xfrm>
            <a:custGeom>
              <a:avLst/>
              <a:gdLst/>
              <a:ahLst/>
              <a:cxnLst/>
              <a:rect l="l" t="t" r="r" b="b"/>
              <a:pathLst>
                <a:path w="15257" h="21410" extrusionOk="0">
                  <a:moveTo>
                    <a:pt x="316" y="0"/>
                  </a:moveTo>
                  <a:cubicBezTo>
                    <a:pt x="144" y="0"/>
                    <a:pt x="25" y="132"/>
                    <a:pt x="25" y="371"/>
                  </a:cubicBezTo>
                  <a:lnTo>
                    <a:pt x="1" y="12248"/>
                  </a:lnTo>
                  <a:cubicBezTo>
                    <a:pt x="1" y="12590"/>
                    <a:pt x="221" y="12982"/>
                    <a:pt x="515" y="13154"/>
                  </a:cubicBezTo>
                  <a:lnTo>
                    <a:pt x="14693" y="21333"/>
                  </a:lnTo>
                  <a:cubicBezTo>
                    <a:pt x="14782" y="21385"/>
                    <a:pt x="14867" y="21410"/>
                    <a:pt x="14942" y="21410"/>
                  </a:cubicBezTo>
                  <a:cubicBezTo>
                    <a:pt x="15113" y="21410"/>
                    <a:pt x="15232" y="21278"/>
                    <a:pt x="15232" y="21039"/>
                  </a:cubicBezTo>
                  <a:lnTo>
                    <a:pt x="15257" y="9162"/>
                  </a:lnTo>
                  <a:cubicBezTo>
                    <a:pt x="15257" y="8844"/>
                    <a:pt x="15036" y="8427"/>
                    <a:pt x="14742" y="8256"/>
                  </a:cubicBezTo>
                  <a:lnTo>
                    <a:pt x="564" y="77"/>
                  </a:lnTo>
                  <a:cubicBezTo>
                    <a:pt x="475" y="25"/>
                    <a:pt x="390" y="0"/>
                    <a:pt x="316"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8"/>
            <p:cNvSpPr/>
            <p:nvPr/>
          </p:nvSpPr>
          <p:spPr>
            <a:xfrm>
              <a:off x="2636100" y="2011125"/>
              <a:ext cx="355100" cy="472025"/>
            </a:xfrm>
            <a:custGeom>
              <a:avLst/>
              <a:gdLst/>
              <a:ahLst/>
              <a:cxnLst/>
              <a:rect l="l" t="t" r="r" b="b"/>
              <a:pathLst>
                <a:path w="14204" h="18881" extrusionOk="0">
                  <a:moveTo>
                    <a:pt x="25" y="0"/>
                  </a:moveTo>
                  <a:lnTo>
                    <a:pt x="0" y="10677"/>
                  </a:lnTo>
                  <a:lnTo>
                    <a:pt x="14154" y="18880"/>
                  </a:lnTo>
                  <a:lnTo>
                    <a:pt x="14203" y="8179"/>
                  </a:lnTo>
                  <a:lnTo>
                    <a:pt x="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8"/>
            <p:cNvSpPr/>
            <p:nvPr/>
          </p:nvSpPr>
          <p:spPr>
            <a:xfrm>
              <a:off x="2989950" y="2520450"/>
              <a:ext cx="5525" cy="22675"/>
            </a:xfrm>
            <a:custGeom>
              <a:avLst/>
              <a:gdLst/>
              <a:ahLst/>
              <a:cxnLst/>
              <a:rect l="l" t="t" r="r" b="b"/>
              <a:pathLst>
                <a:path w="221" h="907" extrusionOk="0">
                  <a:moveTo>
                    <a:pt x="221" y="1"/>
                  </a:moveTo>
                  <a:cubicBezTo>
                    <a:pt x="221" y="99"/>
                    <a:pt x="147" y="221"/>
                    <a:pt x="0" y="295"/>
                  </a:cubicBezTo>
                  <a:lnTo>
                    <a:pt x="0" y="907"/>
                  </a:lnTo>
                  <a:cubicBezTo>
                    <a:pt x="147" y="834"/>
                    <a:pt x="221" y="711"/>
                    <a:pt x="221" y="613"/>
                  </a:cubicBezTo>
                  <a:lnTo>
                    <a:pt x="22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2710175" y="2675350"/>
              <a:ext cx="25725" cy="17925"/>
            </a:xfrm>
            <a:custGeom>
              <a:avLst/>
              <a:gdLst/>
              <a:ahLst/>
              <a:cxnLst/>
              <a:rect l="l" t="t" r="r" b="b"/>
              <a:pathLst>
                <a:path w="1029" h="717" extrusionOk="0">
                  <a:moveTo>
                    <a:pt x="0" y="0"/>
                  </a:moveTo>
                  <a:lnTo>
                    <a:pt x="0" y="588"/>
                  </a:lnTo>
                  <a:cubicBezTo>
                    <a:pt x="135" y="674"/>
                    <a:pt x="325" y="717"/>
                    <a:pt x="515" y="717"/>
                  </a:cubicBezTo>
                  <a:cubicBezTo>
                    <a:pt x="704" y="717"/>
                    <a:pt x="894" y="674"/>
                    <a:pt x="1029" y="588"/>
                  </a:cubicBezTo>
                  <a:lnTo>
                    <a:pt x="1029" y="0"/>
                  </a:lnTo>
                  <a:cubicBezTo>
                    <a:pt x="894" y="86"/>
                    <a:pt x="704" y="129"/>
                    <a:pt x="515" y="129"/>
                  </a:cubicBezTo>
                  <a:cubicBezTo>
                    <a:pt x="325" y="129"/>
                    <a:pt x="135" y="86"/>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8"/>
            <p:cNvSpPr/>
            <p:nvPr/>
          </p:nvSpPr>
          <p:spPr>
            <a:xfrm>
              <a:off x="2350200" y="2462925"/>
              <a:ext cx="5525" cy="22675"/>
            </a:xfrm>
            <a:custGeom>
              <a:avLst/>
              <a:gdLst/>
              <a:ahLst/>
              <a:cxnLst/>
              <a:rect l="l" t="t" r="r" b="b"/>
              <a:pathLst>
                <a:path w="221" h="907" extrusionOk="0">
                  <a:moveTo>
                    <a:pt x="0" y="0"/>
                  </a:moveTo>
                  <a:lnTo>
                    <a:pt x="0" y="612"/>
                  </a:lnTo>
                  <a:cubicBezTo>
                    <a:pt x="0" y="710"/>
                    <a:pt x="74" y="833"/>
                    <a:pt x="221" y="906"/>
                  </a:cubicBezTo>
                  <a:lnTo>
                    <a:pt x="221" y="294"/>
                  </a:lnTo>
                  <a:cubicBezTo>
                    <a:pt x="74" y="220"/>
                    <a:pt x="0" y="98"/>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8"/>
            <p:cNvSpPr/>
            <p:nvPr/>
          </p:nvSpPr>
          <p:spPr>
            <a:xfrm>
              <a:off x="2735875" y="2527800"/>
              <a:ext cx="254100" cy="162275"/>
            </a:xfrm>
            <a:custGeom>
              <a:avLst/>
              <a:gdLst/>
              <a:ahLst/>
              <a:cxnLst/>
              <a:rect l="l" t="t" r="r" b="b"/>
              <a:pathLst>
                <a:path w="10164" h="6491" extrusionOk="0">
                  <a:moveTo>
                    <a:pt x="10163" y="1"/>
                  </a:moveTo>
                  <a:lnTo>
                    <a:pt x="1" y="5902"/>
                  </a:lnTo>
                  <a:lnTo>
                    <a:pt x="1" y="6490"/>
                  </a:lnTo>
                  <a:lnTo>
                    <a:pt x="10163" y="613"/>
                  </a:lnTo>
                  <a:lnTo>
                    <a:pt x="10163"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8"/>
            <p:cNvSpPr/>
            <p:nvPr/>
          </p:nvSpPr>
          <p:spPr>
            <a:xfrm>
              <a:off x="2355700" y="2470250"/>
              <a:ext cx="354500" cy="219825"/>
            </a:xfrm>
            <a:custGeom>
              <a:avLst/>
              <a:gdLst/>
              <a:ahLst/>
              <a:cxnLst/>
              <a:rect l="l" t="t" r="r" b="b"/>
              <a:pathLst>
                <a:path w="14180" h="8793" extrusionOk="0">
                  <a:moveTo>
                    <a:pt x="1" y="1"/>
                  </a:moveTo>
                  <a:lnTo>
                    <a:pt x="1" y="613"/>
                  </a:lnTo>
                  <a:lnTo>
                    <a:pt x="14179" y="8792"/>
                  </a:lnTo>
                  <a:lnTo>
                    <a:pt x="14179" y="8204"/>
                  </a:lnTo>
                  <a:lnTo>
                    <a:pt x="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8"/>
            <p:cNvSpPr/>
            <p:nvPr/>
          </p:nvSpPr>
          <p:spPr>
            <a:xfrm>
              <a:off x="2348375" y="2304825"/>
              <a:ext cx="648950" cy="373750"/>
            </a:xfrm>
            <a:custGeom>
              <a:avLst/>
              <a:gdLst/>
              <a:ahLst/>
              <a:cxnLst/>
              <a:rect l="l" t="t" r="r" b="b"/>
              <a:pathLst>
                <a:path w="25958" h="14950" extrusionOk="0">
                  <a:moveTo>
                    <a:pt x="10958" y="0"/>
                  </a:moveTo>
                  <a:cubicBezTo>
                    <a:pt x="10769" y="0"/>
                    <a:pt x="10579" y="43"/>
                    <a:pt x="10432" y="129"/>
                  </a:cubicBezTo>
                  <a:lnTo>
                    <a:pt x="269" y="6030"/>
                  </a:lnTo>
                  <a:cubicBezTo>
                    <a:pt x="0" y="6177"/>
                    <a:pt x="0" y="6471"/>
                    <a:pt x="294" y="6618"/>
                  </a:cubicBezTo>
                  <a:lnTo>
                    <a:pt x="14472" y="14821"/>
                  </a:lnTo>
                  <a:cubicBezTo>
                    <a:pt x="14607" y="14907"/>
                    <a:pt x="14797" y="14950"/>
                    <a:pt x="14987" y="14950"/>
                  </a:cubicBezTo>
                  <a:cubicBezTo>
                    <a:pt x="15176" y="14950"/>
                    <a:pt x="15366" y="14907"/>
                    <a:pt x="15501" y="14821"/>
                  </a:cubicBezTo>
                  <a:lnTo>
                    <a:pt x="25663" y="8920"/>
                  </a:lnTo>
                  <a:cubicBezTo>
                    <a:pt x="25957" y="8748"/>
                    <a:pt x="25957" y="8479"/>
                    <a:pt x="25663" y="8308"/>
                  </a:cubicBezTo>
                  <a:lnTo>
                    <a:pt x="11485" y="129"/>
                  </a:lnTo>
                  <a:cubicBezTo>
                    <a:pt x="11338" y="43"/>
                    <a:pt x="11148" y="0"/>
                    <a:pt x="1095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8"/>
            <p:cNvSpPr/>
            <p:nvPr/>
          </p:nvSpPr>
          <p:spPr>
            <a:xfrm>
              <a:off x="2487950" y="2473925"/>
              <a:ext cx="218575" cy="125075"/>
            </a:xfrm>
            <a:custGeom>
              <a:avLst/>
              <a:gdLst/>
              <a:ahLst/>
              <a:cxnLst/>
              <a:rect l="l" t="t" r="r" b="b"/>
              <a:pathLst>
                <a:path w="8743" h="5003" extrusionOk="0">
                  <a:moveTo>
                    <a:pt x="3098" y="1"/>
                  </a:moveTo>
                  <a:cubicBezTo>
                    <a:pt x="3006" y="1"/>
                    <a:pt x="2914" y="25"/>
                    <a:pt x="2841" y="74"/>
                  </a:cubicBezTo>
                  <a:lnTo>
                    <a:pt x="147" y="1617"/>
                  </a:lnTo>
                  <a:cubicBezTo>
                    <a:pt x="0" y="1715"/>
                    <a:pt x="0" y="1837"/>
                    <a:pt x="147" y="1935"/>
                  </a:cubicBezTo>
                  <a:lnTo>
                    <a:pt x="5363" y="4947"/>
                  </a:lnTo>
                  <a:cubicBezTo>
                    <a:pt x="5437" y="4984"/>
                    <a:pt x="5535" y="5003"/>
                    <a:pt x="5629" y="5003"/>
                  </a:cubicBezTo>
                  <a:cubicBezTo>
                    <a:pt x="5724" y="5003"/>
                    <a:pt x="5816" y="4984"/>
                    <a:pt x="5877" y="4947"/>
                  </a:cubicBezTo>
                  <a:lnTo>
                    <a:pt x="8596" y="3380"/>
                  </a:lnTo>
                  <a:cubicBezTo>
                    <a:pt x="8742" y="3307"/>
                    <a:pt x="8742" y="3160"/>
                    <a:pt x="8596" y="3086"/>
                  </a:cubicBezTo>
                  <a:lnTo>
                    <a:pt x="3355" y="74"/>
                  </a:lnTo>
                  <a:cubicBezTo>
                    <a:pt x="3282" y="25"/>
                    <a:pt x="3190" y="1"/>
                    <a:pt x="3098"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8"/>
            <p:cNvSpPr/>
            <p:nvPr/>
          </p:nvSpPr>
          <p:spPr>
            <a:xfrm>
              <a:off x="2615900" y="2331300"/>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8"/>
            <p:cNvSpPr/>
            <p:nvPr/>
          </p:nvSpPr>
          <p:spPr>
            <a:xfrm>
              <a:off x="2592025" y="2331300"/>
              <a:ext cx="23900" cy="17775"/>
            </a:xfrm>
            <a:custGeom>
              <a:avLst/>
              <a:gdLst/>
              <a:ahLst/>
              <a:cxnLst/>
              <a:rect l="l" t="t" r="r" b="b"/>
              <a:pathLst>
                <a:path w="956" h="711" extrusionOk="0">
                  <a:moveTo>
                    <a:pt x="0" y="0"/>
                  </a:moveTo>
                  <a:lnTo>
                    <a:pt x="0" y="172"/>
                  </a:lnTo>
                  <a:lnTo>
                    <a:pt x="955" y="710"/>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8"/>
            <p:cNvSpPr/>
            <p:nvPr/>
          </p:nvSpPr>
          <p:spPr>
            <a:xfrm>
              <a:off x="2592025" y="23178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8"/>
            <p:cNvSpPr/>
            <p:nvPr/>
          </p:nvSpPr>
          <p:spPr>
            <a:xfrm>
              <a:off x="2645900" y="2348425"/>
              <a:ext cx="23900" cy="17775"/>
            </a:xfrm>
            <a:custGeom>
              <a:avLst/>
              <a:gdLst/>
              <a:ahLst/>
              <a:cxnLst/>
              <a:rect l="l" t="t" r="r" b="b"/>
              <a:pathLst>
                <a:path w="956" h="711"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8"/>
            <p:cNvSpPr/>
            <p:nvPr/>
          </p:nvSpPr>
          <p:spPr>
            <a:xfrm>
              <a:off x="2622025" y="2349050"/>
              <a:ext cx="23900" cy="17150"/>
            </a:xfrm>
            <a:custGeom>
              <a:avLst/>
              <a:gdLst/>
              <a:ahLst/>
              <a:cxnLst/>
              <a:rect l="l" t="t" r="r" b="b"/>
              <a:pathLst>
                <a:path w="956" h="686" extrusionOk="0">
                  <a:moveTo>
                    <a:pt x="25" y="0"/>
                  </a:moveTo>
                  <a:lnTo>
                    <a:pt x="0" y="147"/>
                  </a:lnTo>
                  <a:lnTo>
                    <a:pt x="955" y="686"/>
                  </a:lnTo>
                  <a:lnTo>
                    <a:pt x="955" y="539"/>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8"/>
            <p:cNvSpPr/>
            <p:nvPr/>
          </p:nvSpPr>
          <p:spPr>
            <a:xfrm>
              <a:off x="2622625" y="2334975"/>
              <a:ext cx="47175" cy="27575"/>
            </a:xfrm>
            <a:custGeom>
              <a:avLst/>
              <a:gdLst/>
              <a:ahLst/>
              <a:cxnLst/>
              <a:rect l="l" t="t" r="r" b="b"/>
              <a:pathLst>
                <a:path w="1887" h="1103" extrusionOk="0">
                  <a:moveTo>
                    <a:pt x="931" y="0"/>
                  </a:moveTo>
                  <a:lnTo>
                    <a:pt x="1"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8"/>
            <p:cNvSpPr/>
            <p:nvPr/>
          </p:nvSpPr>
          <p:spPr>
            <a:xfrm>
              <a:off x="2675900" y="2366175"/>
              <a:ext cx="23900" cy="17175"/>
            </a:xfrm>
            <a:custGeom>
              <a:avLst/>
              <a:gdLst/>
              <a:ahLst/>
              <a:cxnLst/>
              <a:rect l="l" t="t" r="r" b="b"/>
              <a:pathLst>
                <a:path w="956" h="687" extrusionOk="0">
                  <a:moveTo>
                    <a:pt x="955" y="1"/>
                  </a:moveTo>
                  <a:lnTo>
                    <a:pt x="0" y="540"/>
                  </a:lnTo>
                  <a:lnTo>
                    <a:pt x="0" y="687"/>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8"/>
            <p:cNvSpPr/>
            <p:nvPr/>
          </p:nvSpPr>
          <p:spPr>
            <a:xfrm>
              <a:off x="2652625" y="2366175"/>
              <a:ext cx="23300" cy="17175"/>
            </a:xfrm>
            <a:custGeom>
              <a:avLst/>
              <a:gdLst/>
              <a:ahLst/>
              <a:cxnLst/>
              <a:rect l="l" t="t" r="r" b="b"/>
              <a:pathLst>
                <a:path w="932" h="687" extrusionOk="0">
                  <a:moveTo>
                    <a:pt x="1" y="1"/>
                  </a:moveTo>
                  <a:lnTo>
                    <a:pt x="1" y="148"/>
                  </a:lnTo>
                  <a:lnTo>
                    <a:pt x="931" y="687"/>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8"/>
            <p:cNvSpPr/>
            <p:nvPr/>
          </p:nvSpPr>
          <p:spPr>
            <a:xfrm>
              <a:off x="2652625" y="2352100"/>
              <a:ext cx="47175" cy="27575"/>
            </a:xfrm>
            <a:custGeom>
              <a:avLst/>
              <a:gdLst/>
              <a:ahLst/>
              <a:cxnLst/>
              <a:rect l="l" t="t" r="r" b="b"/>
              <a:pathLst>
                <a:path w="1887" h="1103" extrusionOk="0">
                  <a:moveTo>
                    <a:pt x="956" y="1"/>
                  </a:moveTo>
                  <a:lnTo>
                    <a:pt x="1" y="564"/>
                  </a:lnTo>
                  <a:lnTo>
                    <a:pt x="931" y="1103"/>
                  </a:lnTo>
                  <a:lnTo>
                    <a:pt x="1886" y="564"/>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8"/>
            <p:cNvSpPr/>
            <p:nvPr/>
          </p:nvSpPr>
          <p:spPr>
            <a:xfrm>
              <a:off x="2705875" y="238332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8"/>
            <p:cNvSpPr/>
            <p:nvPr/>
          </p:nvSpPr>
          <p:spPr>
            <a:xfrm>
              <a:off x="2682625" y="238332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8"/>
            <p:cNvSpPr/>
            <p:nvPr/>
          </p:nvSpPr>
          <p:spPr>
            <a:xfrm>
              <a:off x="2682625" y="236985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8"/>
            <p:cNvSpPr/>
            <p:nvPr/>
          </p:nvSpPr>
          <p:spPr>
            <a:xfrm>
              <a:off x="2735875" y="2400475"/>
              <a:ext cx="23900" cy="17775"/>
            </a:xfrm>
            <a:custGeom>
              <a:avLst/>
              <a:gdLst/>
              <a:ahLst/>
              <a:cxnLst/>
              <a:rect l="l" t="t" r="r" b="b"/>
              <a:pathLst>
                <a:path w="956" h="711" extrusionOk="0">
                  <a:moveTo>
                    <a:pt x="956" y="0"/>
                  </a:moveTo>
                  <a:lnTo>
                    <a:pt x="1" y="564"/>
                  </a:lnTo>
                  <a:lnTo>
                    <a:pt x="1"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8"/>
            <p:cNvSpPr/>
            <p:nvPr/>
          </p:nvSpPr>
          <p:spPr>
            <a:xfrm>
              <a:off x="2712625" y="2401075"/>
              <a:ext cx="23275" cy="17175"/>
            </a:xfrm>
            <a:custGeom>
              <a:avLst/>
              <a:gdLst/>
              <a:ahLst/>
              <a:cxnLst/>
              <a:rect l="l" t="t" r="r" b="b"/>
              <a:pathLst>
                <a:path w="931" h="687" extrusionOk="0">
                  <a:moveTo>
                    <a:pt x="0" y="1"/>
                  </a:moveTo>
                  <a:lnTo>
                    <a:pt x="0" y="148"/>
                  </a:lnTo>
                  <a:lnTo>
                    <a:pt x="931" y="686"/>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8"/>
            <p:cNvSpPr/>
            <p:nvPr/>
          </p:nvSpPr>
          <p:spPr>
            <a:xfrm>
              <a:off x="2712625" y="2387000"/>
              <a:ext cx="47150" cy="27575"/>
            </a:xfrm>
            <a:custGeom>
              <a:avLst/>
              <a:gdLst/>
              <a:ahLst/>
              <a:cxnLst/>
              <a:rect l="l" t="t" r="r" b="b"/>
              <a:pathLst>
                <a:path w="1886" h="1103" extrusionOk="0">
                  <a:moveTo>
                    <a:pt x="955" y="1"/>
                  </a:moveTo>
                  <a:lnTo>
                    <a:pt x="0" y="564"/>
                  </a:lnTo>
                  <a:lnTo>
                    <a:pt x="931" y="1103"/>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8"/>
            <p:cNvSpPr/>
            <p:nvPr/>
          </p:nvSpPr>
          <p:spPr>
            <a:xfrm>
              <a:off x="2765875" y="2418225"/>
              <a:ext cx="23900" cy="17775"/>
            </a:xfrm>
            <a:custGeom>
              <a:avLst/>
              <a:gdLst/>
              <a:ahLst/>
              <a:cxnLst/>
              <a:rect l="l" t="t" r="r" b="b"/>
              <a:pathLst>
                <a:path w="956" h="711" extrusionOk="0">
                  <a:moveTo>
                    <a:pt x="956" y="0"/>
                  </a:moveTo>
                  <a:lnTo>
                    <a:pt x="25"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8"/>
            <p:cNvSpPr/>
            <p:nvPr/>
          </p:nvSpPr>
          <p:spPr>
            <a:xfrm>
              <a:off x="2742625" y="2418225"/>
              <a:ext cx="23900" cy="17775"/>
            </a:xfrm>
            <a:custGeom>
              <a:avLst/>
              <a:gdLst/>
              <a:ahLst/>
              <a:cxnLst/>
              <a:rect l="l" t="t" r="r" b="b"/>
              <a:pathLst>
                <a:path w="956" h="711" extrusionOk="0">
                  <a:moveTo>
                    <a:pt x="0" y="0"/>
                  </a:moveTo>
                  <a:lnTo>
                    <a:pt x="0" y="147"/>
                  </a:lnTo>
                  <a:lnTo>
                    <a:pt x="931" y="711"/>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8"/>
            <p:cNvSpPr/>
            <p:nvPr/>
          </p:nvSpPr>
          <p:spPr>
            <a:xfrm>
              <a:off x="2742625" y="2404750"/>
              <a:ext cx="47150" cy="26975"/>
            </a:xfrm>
            <a:custGeom>
              <a:avLst/>
              <a:gdLst/>
              <a:ahLst/>
              <a:cxnLst/>
              <a:rect l="l" t="t" r="r" b="b"/>
              <a:pathLst>
                <a:path w="1886" h="1079" extrusionOk="0">
                  <a:moveTo>
                    <a:pt x="955" y="1"/>
                  </a:moveTo>
                  <a:lnTo>
                    <a:pt x="0" y="539"/>
                  </a:lnTo>
                  <a:lnTo>
                    <a:pt x="955" y="1078"/>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8"/>
            <p:cNvSpPr/>
            <p:nvPr/>
          </p:nvSpPr>
          <p:spPr>
            <a:xfrm>
              <a:off x="2796500" y="24353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8"/>
            <p:cNvSpPr/>
            <p:nvPr/>
          </p:nvSpPr>
          <p:spPr>
            <a:xfrm>
              <a:off x="2772625" y="2435975"/>
              <a:ext cx="23900" cy="17175"/>
            </a:xfrm>
            <a:custGeom>
              <a:avLst/>
              <a:gdLst/>
              <a:ahLst/>
              <a:cxnLst/>
              <a:rect l="l" t="t" r="r" b="b"/>
              <a:pathLst>
                <a:path w="956" h="687" extrusionOk="0">
                  <a:moveTo>
                    <a:pt x="0" y="1"/>
                  </a:moveTo>
                  <a:lnTo>
                    <a:pt x="0" y="148"/>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8"/>
            <p:cNvSpPr/>
            <p:nvPr/>
          </p:nvSpPr>
          <p:spPr>
            <a:xfrm>
              <a:off x="2772625" y="24219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8"/>
            <p:cNvSpPr/>
            <p:nvPr/>
          </p:nvSpPr>
          <p:spPr>
            <a:xfrm>
              <a:off x="2826500" y="24525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8"/>
            <p:cNvSpPr/>
            <p:nvPr/>
          </p:nvSpPr>
          <p:spPr>
            <a:xfrm>
              <a:off x="2802625" y="24531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8"/>
            <p:cNvSpPr/>
            <p:nvPr/>
          </p:nvSpPr>
          <p:spPr>
            <a:xfrm>
              <a:off x="2802625" y="2439050"/>
              <a:ext cx="47775" cy="27550"/>
            </a:xfrm>
            <a:custGeom>
              <a:avLst/>
              <a:gdLst/>
              <a:ahLst/>
              <a:cxnLst/>
              <a:rect l="l" t="t" r="r" b="b"/>
              <a:pathLst>
                <a:path w="1911" h="1102" extrusionOk="0">
                  <a:moveTo>
                    <a:pt x="955" y="0"/>
                  </a:moveTo>
                  <a:lnTo>
                    <a:pt x="0" y="563"/>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8"/>
            <p:cNvSpPr/>
            <p:nvPr/>
          </p:nvSpPr>
          <p:spPr>
            <a:xfrm>
              <a:off x="2856500" y="247025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8"/>
            <p:cNvSpPr/>
            <p:nvPr/>
          </p:nvSpPr>
          <p:spPr>
            <a:xfrm>
              <a:off x="2832600" y="2470250"/>
              <a:ext cx="23900" cy="17800"/>
            </a:xfrm>
            <a:custGeom>
              <a:avLst/>
              <a:gdLst/>
              <a:ahLst/>
              <a:cxnLst/>
              <a:rect l="l" t="t" r="r" b="b"/>
              <a:pathLst>
                <a:path w="956" h="712" extrusionOk="0">
                  <a:moveTo>
                    <a:pt x="1" y="1"/>
                  </a:moveTo>
                  <a:lnTo>
                    <a:pt x="1" y="148"/>
                  </a:lnTo>
                  <a:lnTo>
                    <a:pt x="956" y="711"/>
                  </a:lnTo>
                  <a:lnTo>
                    <a:pt x="956" y="564"/>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8"/>
            <p:cNvSpPr/>
            <p:nvPr/>
          </p:nvSpPr>
          <p:spPr>
            <a:xfrm>
              <a:off x="2832600" y="2456800"/>
              <a:ext cx="47800" cy="27575"/>
            </a:xfrm>
            <a:custGeom>
              <a:avLst/>
              <a:gdLst/>
              <a:ahLst/>
              <a:cxnLst/>
              <a:rect l="l" t="t" r="r" b="b"/>
              <a:pathLst>
                <a:path w="1912" h="1103" extrusionOk="0">
                  <a:moveTo>
                    <a:pt x="956" y="0"/>
                  </a:moveTo>
                  <a:lnTo>
                    <a:pt x="1" y="539"/>
                  </a:lnTo>
                  <a:lnTo>
                    <a:pt x="956" y="1102"/>
                  </a:lnTo>
                  <a:lnTo>
                    <a:pt x="1911"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8"/>
            <p:cNvSpPr/>
            <p:nvPr/>
          </p:nvSpPr>
          <p:spPr>
            <a:xfrm>
              <a:off x="2886475" y="248740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8"/>
            <p:cNvSpPr/>
            <p:nvPr/>
          </p:nvSpPr>
          <p:spPr>
            <a:xfrm>
              <a:off x="28632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8"/>
            <p:cNvSpPr/>
            <p:nvPr/>
          </p:nvSpPr>
          <p:spPr>
            <a:xfrm>
              <a:off x="2863225" y="2473925"/>
              <a:ext cx="47150" cy="27575"/>
            </a:xfrm>
            <a:custGeom>
              <a:avLst/>
              <a:gdLst/>
              <a:ahLst/>
              <a:cxnLst/>
              <a:rect l="l" t="t" r="r" b="b"/>
              <a:pathLst>
                <a:path w="1886" h="1103" extrusionOk="0">
                  <a:moveTo>
                    <a:pt x="955" y="1"/>
                  </a:moveTo>
                  <a:lnTo>
                    <a:pt x="0" y="564"/>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8"/>
            <p:cNvSpPr/>
            <p:nvPr/>
          </p:nvSpPr>
          <p:spPr>
            <a:xfrm>
              <a:off x="2946475" y="2522300"/>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8"/>
            <p:cNvSpPr/>
            <p:nvPr/>
          </p:nvSpPr>
          <p:spPr>
            <a:xfrm>
              <a:off x="2893225" y="2505150"/>
              <a:ext cx="53275" cy="34925"/>
            </a:xfrm>
            <a:custGeom>
              <a:avLst/>
              <a:gdLst/>
              <a:ahLst/>
              <a:cxnLst/>
              <a:rect l="l" t="t" r="r" b="b"/>
              <a:pathLst>
                <a:path w="2131" h="1397" extrusionOk="0">
                  <a:moveTo>
                    <a:pt x="0" y="1"/>
                  </a:moveTo>
                  <a:lnTo>
                    <a:pt x="0" y="148"/>
                  </a:lnTo>
                  <a:lnTo>
                    <a:pt x="2131" y="1397"/>
                  </a:lnTo>
                  <a:lnTo>
                    <a:pt x="2131"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8"/>
            <p:cNvSpPr/>
            <p:nvPr/>
          </p:nvSpPr>
          <p:spPr>
            <a:xfrm>
              <a:off x="2893225" y="2491075"/>
              <a:ext cx="77150" cy="45325"/>
            </a:xfrm>
            <a:custGeom>
              <a:avLst/>
              <a:gdLst/>
              <a:ahLst/>
              <a:cxnLst/>
              <a:rect l="l" t="t" r="r" b="b"/>
              <a:pathLst>
                <a:path w="3086" h="1813" extrusionOk="0">
                  <a:moveTo>
                    <a:pt x="955" y="1"/>
                  </a:moveTo>
                  <a:lnTo>
                    <a:pt x="0" y="564"/>
                  </a:lnTo>
                  <a:lnTo>
                    <a:pt x="2131" y="1813"/>
                  </a:lnTo>
                  <a:lnTo>
                    <a:pt x="3086" y="124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8"/>
            <p:cNvSpPr/>
            <p:nvPr/>
          </p:nvSpPr>
          <p:spPr>
            <a:xfrm>
              <a:off x="2615275" y="2366175"/>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8"/>
            <p:cNvSpPr/>
            <p:nvPr/>
          </p:nvSpPr>
          <p:spPr>
            <a:xfrm>
              <a:off x="2562025" y="2349050"/>
              <a:ext cx="53275" cy="34925"/>
            </a:xfrm>
            <a:custGeom>
              <a:avLst/>
              <a:gdLst/>
              <a:ahLst/>
              <a:cxnLst/>
              <a:rect l="l" t="t" r="r" b="b"/>
              <a:pathLst>
                <a:path w="2131" h="1397" extrusionOk="0">
                  <a:moveTo>
                    <a:pt x="0" y="0"/>
                  </a:moveTo>
                  <a:lnTo>
                    <a:pt x="0" y="147"/>
                  </a:lnTo>
                  <a:lnTo>
                    <a:pt x="2131" y="1396"/>
                  </a:lnTo>
                  <a:lnTo>
                    <a:pt x="2131" y="124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8"/>
            <p:cNvSpPr/>
            <p:nvPr/>
          </p:nvSpPr>
          <p:spPr>
            <a:xfrm>
              <a:off x="2562025" y="2335575"/>
              <a:ext cx="77150" cy="44725"/>
            </a:xfrm>
            <a:custGeom>
              <a:avLst/>
              <a:gdLst/>
              <a:ahLst/>
              <a:cxnLst/>
              <a:rect l="l" t="t" r="r" b="b"/>
              <a:pathLst>
                <a:path w="3086" h="1789" extrusionOk="0">
                  <a:moveTo>
                    <a:pt x="955" y="1"/>
                  </a:moveTo>
                  <a:lnTo>
                    <a:pt x="0" y="539"/>
                  </a:lnTo>
                  <a:lnTo>
                    <a:pt x="2131" y="1788"/>
                  </a:lnTo>
                  <a:lnTo>
                    <a:pt x="3086" y="1225"/>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8"/>
            <p:cNvSpPr/>
            <p:nvPr/>
          </p:nvSpPr>
          <p:spPr>
            <a:xfrm>
              <a:off x="2645900" y="2383325"/>
              <a:ext cx="23275" cy="17775"/>
            </a:xfrm>
            <a:custGeom>
              <a:avLst/>
              <a:gdLst/>
              <a:ahLst/>
              <a:cxnLst/>
              <a:rect l="l" t="t" r="r" b="b"/>
              <a:pathLst>
                <a:path w="931" h="711" extrusionOk="0">
                  <a:moveTo>
                    <a:pt x="931" y="1"/>
                  </a:moveTo>
                  <a:lnTo>
                    <a:pt x="0" y="564"/>
                  </a:lnTo>
                  <a:lnTo>
                    <a:pt x="0" y="711"/>
                  </a:lnTo>
                  <a:lnTo>
                    <a:pt x="931" y="172"/>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8"/>
            <p:cNvSpPr/>
            <p:nvPr/>
          </p:nvSpPr>
          <p:spPr>
            <a:xfrm>
              <a:off x="2622025" y="2383950"/>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8"/>
            <p:cNvSpPr/>
            <p:nvPr/>
          </p:nvSpPr>
          <p:spPr>
            <a:xfrm>
              <a:off x="2622025" y="2369850"/>
              <a:ext cx="47150" cy="27575"/>
            </a:xfrm>
            <a:custGeom>
              <a:avLst/>
              <a:gdLst/>
              <a:ahLst/>
              <a:cxnLst/>
              <a:rect l="l" t="t" r="r" b="b"/>
              <a:pathLst>
                <a:path w="1886" h="1103" extrusionOk="0">
                  <a:moveTo>
                    <a:pt x="955" y="1"/>
                  </a:moveTo>
                  <a:lnTo>
                    <a:pt x="0" y="564"/>
                  </a:lnTo>
                  <a:lnTo>
                    <a:pt x="955"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8"/>
            <p:cNvSpPr/>
            <p:nvPr/>
          </p:nvSpPr>
          <p:spPr>
            <a:xfrm>
              <a:off x="2675900" y="2401075"/>
              <a:ext cx="23900" cy="17775"/>
            </a:xfrm>
            <a:custGeom>
              <a:avLst/>
              <a:gdLst/>
              <a:ahLst/>
              <a:cxnLst/>
              <a:rect l="l" t="t" r="r" b="b"/>
              <a:pathLst>
                <a:path w="956" h="711" extrusionOk="0">
                  <a:moveTo>
                    <a:pt x="955" y="1"/>
                  </a:moveTo>
                  <a:lnTo>
                    <a:pt x="0" y="540"/>
                  </a:lnTo>
                  <a:lnTo>
                    <a:pt x="0" y="711"/>
                  </a:lnTo>
                  <a:lnTo>
                    <a:pt x="931"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8"/>
            <p:cNvSpPr/>
            <p:nvPr/>
          </p:nvSpPr>
          <p:spPr>
            <a:xfrm>
              <a:off x="2652025" y="2401075"/>
              <a:ext cx="23900" cy="17775"/>
            </a:xfrm>
            <a:custGeom>
              <a:avLst/>
              <a:gdLst/>
              <a:ahLst/>
              <a:cxnLst/>
              <a:rect l="l" t="t" r="r" b="b"/>
              <a:pathLst>
                <a:path w="956" h="711" extrusionOk="0">
                  <a:moveTo>
                    <a:pt x="0" y="1"/>
                  </a:moveTo>
                  <a:lnTo>
                    <a:pt x="0" y="148"/>
                  </a:lnTo>
                  <a:lnTo>
                    <a:pt x="955" y="711"/>
                  </a:lnTo>
                  <a:lnTo>
                    <a:pt x="955"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8"/>
            <p:cNvSpPr/>
            <p:nvPr/>
          </p:nvSpPr>
          <p:spPr>
            <a:xfrm>
              <a:off x="2652025" y="23876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8"/>
            <p:cNvSpPr/>
            <p:nvPr/>
          </p:nvSpPr>
          <p:spPr>
            <a:xfrm>
              <a:off x="2705875" y="241822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8"/>
            <p:cNvSpPr/>
            <p:nvPr/>
          </p:nvSpPr>
          <p:spPr>
            <a:xfrm>
              <a:off x="2682000" y="241882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8"/>
            <p:cNvSpPr/>
            <p:nvPr/>
          </p:nvSpPr>
          <p:spPr>
            <a:xfrm>
              <a:off x="2682000" y="240475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8"/>
            <p:cNvSpPr/>
            <p:nvPr/>
          </p:nvSpPr>
          <p:spPr>
            <a:xfrm>
              <a:off x="2735875" y="2435975"/>
              <a:ext cx="23900" cy="17175"/>
            </a:xfrm>
            <a:custGeom>
              <a:avLst/>
              <a:gdLst/>
              <a:ahLst/>
              <a:cxnLst/>
              <a:rect l="l" t="t" r="r" b="b"/>
              <a:pathLst>
                <a:path w="956" h="687" extrusionOk="0">
                  <a:moveTo>
                    <a:pt x="956" y="1"/>
                  </a:moveTo>
                  <a:lnTo>
                    <a:pt x="1" y="539"/>
                  </a:lnTo>
                  <a:lnTo>
                    <a:pt x="1" y="686"/>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8"/>
            <p:cNvSpPr/>
            <p:nvPr/>
          </p:nvSpPr>
          <p:spPr>
            <a:xfrm>
              <a:off x="2712625" y="2435975"/>
              <a:ext cx="23275" cy="17175"/>
            </a:xfrm>
            <a:custGeom>
              <a:avLst/>
              <a:gdLst/>
              <a:ahLst/>
              <a:cxnLst/>
              <a:rect l="l" t="t" r="r" b="b"/>
              <a:pathLst>
                <a:path w="931" h="687" extrusionOk="0">
                  <a:moveTo>
                    <a:pt x="0" y="1"/>
                  </a:moveTo>
                  <a:lnTo>
                    <a:pt x="0" y="148"/>
                  </a:lnTo>
                  <a:lnTo>
                    <a:pt x="931" y="686"/>
                  </a:lnTo>
                  <a:lnTo>
                    <a:pt x="931"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8"/>
            <p:cNvSpPr/>
            <p:nvPr/>
          </p:nvSpPr>
          <p:spPr>
            <a:xfrm>
              <a:off x="2712625" y="2421900"/>
              <a:ext cx="47150" cy="27575"/>
            </a:xfrm>
            <a:custGeom>
              <a:avLst/>
              <a:gdLst/>
              <a:ahLst/>
              <a:cxnLst/>
              <a:rect l="l" t="t" r="r" b="b"/>
              <a:pathLst>
                <a:path w="1886" h="1103" extrusionOk="0">
                  <a:moveTo>
                    <a:pt x="931" y="0"/>
                  </a:moveTo>
                  <a:lnTo>
                    <a:pt x="0" y="564"/>
                  </a:lnTo>
                  <a:lnTo>
                    <a:pt x="931" y="1102"/>
                  </a:lnTo>
                  <a:lnTo>
                    <a:pt x="1886"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8"/>
            <p:cNvSpPr/>
            <p:nvPr/>
          </p:nvSpPr>
          <p:spPr>
            <a:xfrm>
              <a:off x="2765875" y="2453125"/>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8"/>
            <p:cNvSpPr/>
            <p:nvPr/>
          </p:nvSpPr>
          <p:spPr>
            <a:xfrm>
              <a:off x="2742625" y="2453125"/>
              <a:ext cx="23275" cy="17775"/>
            </a:xfrm>
            <a:custGeom>
              <a:avLst/>
              <a:gdLst/>
              <a:ahLst/>
              <a:cxnLst/>
              <a:rect l="l" t="t" r="r" b="b"/>
              <a:pathLst>
                <a:path w="931" h="711" extrusionOk="0">
                  <a:moveTo>
                    <a:pt x="0" y="0"/>
                  </a:moveTo>
                  <a:lnTo>
                    <a:pt x="0" y="172"/>
                  </a:lnTo>
                  <a:lnTo>
                    <a:pt x="931" y="710"/>
                  </a:lnTo>
                  <a:lnTo>
                    <a:pt x="931"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8"/>
            <p:cNvSpPr/>
            <p:nvPr/>
          </p:nvSpPr>
          <p:spPr>
            <a:xfrm>
              <a:off x="2742625" y="2439650"/>
              <a:ext cx="47150" cy="27575"/>
            </a:xfrm>
            <a:custGeom>
              <a:avLst/>
              <a:gdLst/>
              <a:ahLst/>
              <a:cxnLst/>
              <a:rect l="l" t="t" r="r" b="b"/>
              <a:pathLst>
                <a:path w="1886" h="1103" extrusionOk="0">
                  <a:moveTo>
                    <a:pt x="955" y="1"/>
                  </a:moveTo>
                  <a:lnTo>
                    <a:pt x="0" y="539"/>
                  </a:lnTo>
                  <a:lnTo>
                    <a:pt x="931" y="1102"/>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8"/>
            <p:cNvSpPr/>
            <p:nvPr/>
          </p:nvSpPr>
          <p:spPr>
            <a:xfrm>
              <a:off x="2795875" y="2470250"/>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8"/>
            <p:cNvSpPr/>
            <p:nvPr/>
          </p:nvSpPr>
          <p:spPr>
            <a:xfrm>
              <a:off x="2772625" y="2470875"/>
              <a:ext cx="23275" cy="17175"/>
            </a:xfrm>
            <a:custGeom>
              <a:avLst/>
              <a:gdLst/>
              <a:ahLst/>
              <a:cxnLst/>
              <a:rect l="l" t="t" r="r" b="b"/>
              <a:pathLst>
                <a:path w="931" h="687"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8"/>
            <p:cNvSpPr/>
            <p:nvPr/>
          </p:nvSpPr>
          <p:spPr>
            <a:xfrm>
              <a:off x="2772625" y="2456800"/>
              <a:ext cx="47150" cy="27575"/>
            </a:xfrm>
            <a:custGeom>
              <a:avLst/>
              <a:gdLst/>
              <a:ahLst/>
              <a:cxnLst/>
              <a:rect l="l" t="t" r="r" b="b"/>
              <a:pathLst>
                <a:path w="1886" h="1103" extrusionOk="0">
                  <a:moveTo>
                    <a:pt x="955" y="0"/>
                  </a:moveTo>
                  <a:lnTo>
                    <a:pt x="0" y="563"/>
                  </a:lnTo>
                  <a:lnTo>
                    <a:pt x="931" y="1102"/>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8"/>
            <p:cNvSpPr/>
            <p:nvPr/>
          </p:nvSpPr>
          <p:spPr>
            <a:xfrm>
              <a:off x="2825875" y="248802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8"/>
            <p:cNvSpPr/>
            <p:nvPr/>
          </p:nvSpPr>
          <p:spPr>
            <a:xfrm>
              <a:off x="28026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8"/>
            <p:cNvSpPr/>
            <p:nvPr/>
          </p:nvSpPr>
          <p:spPr>
            <a:xfrm>
              <a:off x="2802625" y="2474550"/>
              <a:ext cx="47150" cy="26950"/>
            </a:xfrm>
            <a:custGeom>
              <a:avLst/>
              <a:gdLst/>
              <a:ahLst/>
              <a:cxnLst/>
              <a:rect l="l" t="t" r="r" b="b"/>
              <a:pathLst>
                <a:path w="1886" h="1078" extrusionOk="0">
                  <a:moveTo>
                    <a:pt x="955" y="0"/>
                  </a:moveTo>
                  <a:lnTo>
                    <a:pt x="0" y="539"/>
                  </a:lnTo>
                  <a:lnTo>
                    <a:pt x="931" y="1078"/>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8"/>
            <p:cNvSpPr/>
            <p:nvPr/>
          </p:nvSpPr>
          <p:spPr>
            <a:xfrm>
              <a:off x="2855875" y="250515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8"/>
            <p:cNvSpPr/>
            <p:nvPr/>
          </p:nvSpPr>
          <p:spPr>
            <a:xfrm>
              <a:off x="2832600" y="2505775"/>
              <a:ext cx="23300" cy="17150"/>
            </a:xfrm>
            <a:custGeom>
              <a:avLst/>
              <a:gdLst/>
              <a:ahLst/>
              <a:cxnLst/>
              <a:rect l="l" t="t" r="r" b="b"/>
              <a:pathLst>
                <a:path w="932" h="686" extrusionOk="0">
                  <a:moveTo>
                    <a:pt x="1" y="0"/>
                  </a:moveTo>
                  <a:lnTo>
                    <a:pt x="1" y="147"/>
                  </a:lnTo>
                  <a:lnTo>
                    <a:pt x="932" y="686"/>
                  </a:lnTo>
                  <a:lnTo>
                    <a:pt x="932"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8"/>
            <p:cNvSpPr/>
            <p:nvPr/>
          </p:nvSpPr>
          <p:spPr>
            <a:xfrm>
              <a:off x="2832600" y="2491700"/>
              <a:ext cx="47175" cy="27550"/>
            </a:xfrm>
            <a:custGeom>
              <a:avLst/>
              <a:gdLst/>
              <a:ahLst/>
              <a:cxnLst/>
              <a:rect l="l" t="t" r="r" b="b"/>
              <a:pathLst>
                <a:path w="1887" h="1102" extrusionOk="0">
                  <a:moveTo>
                    <a:pt x="956" y="0"/>
                  </a:moveTo>
                  <a:lnTo>
                    <a:pt x="1" y="563"/>
                  </a:lnTo>
                  <a:lnTo>
                    <a:pt x="932" y="1102"/>
                  </a:lnTo>
                  <a:lnTo>
                    <a:pt x="1887"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8"/>
            <p:cNvSpPr/>
            <p:nvPr/>
          </p:nvSpPr>
          <p:spPr>
            <a:xfrm>
              <a:off x="2886475" y="2522300"/>
              <a:ext cx="23300" cy="17775"/>
            </a:xfrm>
            <a:custGeom>
              <a:avLst/>
              <a:gdLst/>
              <a:ahLst/>
              <a:cxnLst/>
              <a:rect l="l" t="t" r="r" b="b"/>
              <a:pathLst>
                <a:path w="932" h="711" extrusionOk="0">
                  <a:moveTo>
                    <a:pt x="931" y="0"/>
                  </a:moveTo>
                  <a:lnTo>
                    <a:pt x="1" y="564"/>
                  </a:lnTo>
                  <a:lnTo>
                    <a:pt x="1" y="711"/>
                  </a:lnTo>
                  <a:lnTo>
                    <a:pt x="931" y="172"/>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8"/>
            <p:cNvSpPr/>
            <p:nvPr/>
          </p:nvSpPr>
          <p:spPr>
            <a:xfrm>
              <a:off x="2862600" y="2522900"/>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8"/>
            <p:cNvSpPr/>
            <p:nvPr/>
          </p:nvSpPr>
          <p:spPr>
            <a:xfrm>
              <a:off x="2862600" y="2508825"/>
              <a:ext cx="47175" cy="27575"/>
            </a:xfrm>
            <a:custGeom>
              <a:avLst/>
              <a:gdLst/>
              <a:ahLst/>
              <a:cxnLst/>
              <a:rect l="l" t="t" r="r" b="b"/>
              <a:pathLst>
                <a:path w="1887" h="1103" extrusionOk="0">
                  <a:moveTo>
                    <a:pt x="956" y="1"/>
                  </a:moveTo>
                  <a:lnTo>
                    <a:pt x="1" y="564"/>
                  </a:lnTo>
                  <a:lnTo>
                    <a:pt x="956"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8"/>
            <p:cNvSpPr/>
            <p:nvPr/>
          </p:nvSpPr>
          <p:spPr>
            <a:xfrm>
              <a:off x="2916475" y="2540050"/>
              <a:ext cx="23900" cy="17775"/>
            </a:xfrm>
            <a:custGeom>
              <a:avLst/>
              <a:gdLst/>
              <a:ahLst/>
              <a:cxnLst/>
              <a:rect l="l" t="t" r="r" b="b"/>
              <a:pathLst>
                <a:path w="956" h="711" extrusionOk="0">
                  <a:moveTo>
                    <a:pt x="956" y="1"/>
                  </a:moveTo>
                  <a:lnTo>
                    <a:pt x="1" y="539"/>
                  </a:lnTo>
                  <a:lnTo>
                    <a:pt x="1" y="711"/>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8"/>
            <p:cNvSpPr/>
            <p:nvPr/>
          </p:nvSpPr>
          <p:spPr>
            <a:xfrm>
              <a:off x="2892600" y="2540050"/>
              <a:ext cx="23900" cy="17775"/>
            </a:xfrm>
            <a:custGeom>
              <a:avLst/>
              <a:gdLst/>
              <a:ahLst/>
              <a:cxnLst/>
              <a:rect l="l" t="t" r="r" b="b"/>
              <a:pathLst>
                <a:path w="956" h="711" extrusionOk="0">
                  <a:moveTo>
                    <a:pt x="1" y="1"/>
                  </a:moveTo>
                  <a:lnTo>
                    <a:pt x="1" y="147"/>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8"/>
            <p:cNvSpPr/>
            <p:nvPr/>
          </p:nvSpPr>
          <p:spPr>
            <a:xfrm>
              <a:off x="2892600" y="2526575"/>
              <a:ext cx="47775" cy="26975"/>
            </a:xfrm>
            <a:custGeom>
              <a:avLst/>
              <a:gdLst/>
              <a:ahLst/>
              <a:cxnLst/>
              <a:rect l="l" t="t" r="r" b="b"/>
              <a:pathLst>
                <a:path w="1911" h="1079" extrusionOk="0">
                  <a:moveTo>
                    <a:pt x="956" y="1"/>
                  </a:moveTo>
                  <a:lnTo>
                    <a:pt x="1" y="540"/>
                  </a:lnTo>
                  <a:lnTo>
                    <a:pt x="956" y="1078"/>
                  </a:lnTo>
                  <a:lnTo>
                    <a:pt x="1911"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8"/>
            <p:cNvSpPr/>
            <p:nvPr/>
          </p:nvSpPr>
          <p:spPr>
            <a:xfrm>
              <a:off x="2585275" y="2383950"/>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8"/>
            <p:cNvSpPr/>
            <p:nvPr/>
          </p:nvSpPr>
          <p:spPr>
            <a:xfrm>
              <a:off x="2531400" y="2366800"/>
              <a:ext cx="53900" cy="34925"/>
            </a:xfrm>
            <a:custGeom>
              <a:avLst/>
              <a:gdLst/>
              <a:ahLst/>
              <a:cxnLst/>
              <a:rect l="l" t="t" r="r" b="b"/>
              <a:pathLst>
                <a:path w="2156" h="1397" extrusionOk="0">
                  <a:moveTo>
                    <a:pt x="1" y="0"/>
                  </a:moveTo>
                  <a:lnTo>
                    <a:pt x="1" y="147"/>
                  </a:lnTo>
                  <a:lnTo>
                    <a:pt x="2156" y="1396"/>
                  </a:lnTo>
                  <a:lnTo>
                    <a:pt x="2156" y="124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8"/>
            <p:cNvSpPr/>
            <p:nvPr/>
          </p:nvSpPr>
          <p:spPr>
            <a:xfrm>
              <a:off x="2531400" y="2352725"/>
              <a:ext cx="77775" cy="45325"/>
            </a:xfrm>
            <a:custGeom>
              <a:avLst/>
              <a:gdLst/>
              <a:ahLst/>
              <a:cxnLst/>
              <a:rect l="l" t="t" r="r" b="b"/>
              <a:pathLst>
                <a:path w="3111" h="1813" extrusionOk="0">
                  <a:moveTo>
                    <a:pt x="956" y="0"/>
                  </a:moveTo>
                  <a:lnTo>
                    <a:pt x="1" y="563"/>
                  </a:lnTo>
                  <a:lnTo>
                    <a:pt x="2156" y="1812"/>
                  </a:lnTo>
                  <a:lnTo>
                    <a:pt x="3111" y="124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8"/>
            <p:cNvSpPr/>
            <p:nvPr/>
          </p:nvSpPr>
          <p:spPr>
            <a:xfrm>
              <a:off x="2615275" y="24010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8"/>
            <p:cNvSpPr/>
            <p:nvPr/>
          </p:nvSpPr>
          <p:spPr>
            <a:xfrm>
              <a:off x="2592025" y="2401700"/>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8"/>
            <p:cNvSpPr/>
            <p:nvPr/>
          </p:nvSpPr>
          <p:spPr>
            <a:xfrm>
              <a:off x="2592025" y="2387625"/>
              <a:ext cx="47150" cy="27575"/>
            </a:xfrm>
            <a:custGeom>
              <a:avLst/>
              <a:gdLst/>
              <a:ahLst/>
              <a:cxnLst/>
              <a:rect l="l" t="t" r="r" b="b"/>
              <a:pathLst>
                <a:path w="1886" h="1103" extrusionOk="0">
                  <a:moveTo>
                    <a:pt x="931" y="0"/>
                  </a:moveTo>
                  <a:lnTo>
                    <a:pt x="0"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8"/>
            <p:cNvSpPr/>
            <p:nvPr/>
          </p:nvSpPr>
          <p:spPr>
            <a:xfrm>
              <a:off x="2645275" y="2418825"/>
              <a:ext cx="23900" cy="17175"/>
            </a:xfrm>
            <a:custGeom>
              <a:avLst/>
              <a:gdLst/>
              <a:ahLst/>
              <a:cxnLst/>
              <a:rect l="l" t="t" r="r" b="b"/>
              <a:pathLst>
                <a:path w="956" h="687" extrusionOk="0">
                  <a:moveTo>
                    <a:pt x="956" y="1"/>
                  </a:moveTo>
                  <a:lnTo>
                    <a:pt x="1" y="540"/>
                  </a:lnTo>
                  <a:lnTo>
                    <a:pt x="1" y="687"/>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8"/>
            <p:cNvSpPr/>
            <p:nvPr/>
          </p:nvSpPr>
          <p:spPr>
            <a:xfrm>
              <a:off x="2622025" y="2418825"/>
              <a:ext cx="23275" cy="17175"/>
            </a:xfrm>
            <a:custGeom>
              <a:avLst/>
              <a:gdLst/>
              <a:ahLst/>
              <a:cxnLst/>
              <a:rect l="l" t="t" r="r" b="b"/>
              <a:pathLst>
                <a:path w="931" h="687" extrusionOk="0">
                  <a:moveTo>
                    <a:pt x="0" y="1"/>
                  </a:moveTo>
                  <a:lnTo>
                    <a:pt x="0" y="148"/>
                  </a:lnTo>
                  <a:lnTo>
                    <a:pt x="931" y="687"/>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8"/>
            <p:cNvSpPr/>
            <p:nvPr/>
          </p:nvSpPr>
          <p:spPr>
            <a:xfrm>
              <a:off x="2622025" y="2404750"/>
              <a:ext cx="47150" cy="27575"/>
            </a:xfrm>
            <a:custGeom>
              <a:avLst/>
              <a:gdLst/>
              <a:ahLst/>
              <a:cxnLst/>
              <a:rect l="l" t="t" r="r" b="b"/>
              <a:pathLst>
                <a:path w="1886" h="1103" extrusionOk="0">
                  <a:moveTo>
                    <a:pt x="955" y="1"/>
                  </a:moveTo>
                  <a:lnTo>
                    <a:pt x="0" y="564"/>
                  </a:lnTo>
                  <a:lnTo>
                    <a:pt x="931" y="1103"/>
                  </a:lnTo>
                  <a:lnTo>
                    <a:pt x="1886" y="564"/>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8"/>
            <p:cNvSpPr/>
            <p:nvPr/>
          </p:nvSpPr>
          <p:spPr>
            <a:xfrm>
              <a:off x="2675275" y="24359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8"/>
            <p:cNvSpPr/>
            <p:nvPr/>
          </p:nvSpPr>
          <p:spPr>
            <a:xfrm>
              <a:off x="2652025" y="243597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8"/>
            <p:cNvSpPr/>
            <p:nvPr/>
          </p:nvSpPr>
          <p:spPr>
            <a:xfrm>
              <a:off x="2652025" y="242250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8"/>
            <p:cNvSpPr/>
            <p:nvPr/>
          </p:nvSpPr>
          <p:spPr>
            <a:xfrm>
              <a:off x="2705275" y="2453125"/>
              <a:ext cx="23900" cy="17775"/>
            </a:xfrm>
            <a:custGeom>
              <a:avLst/>
              <a:gdLst/>
              <a:ahLst/>
              <a:cxnLst/>
              <a:rect l="l" t="t" r="r" b="b"/>
              <a:pathLst>
                <a:path w="956" h="711" extrusionOk="0">
                  <a:moveTo>
                    <a:pt x="956" y="0"/>
                  </a:moveTo>
                  <a:lnTo>
                    <a:pt x="0" y="563"/>
                  </a:lnTo>
                  <a:lnTo>
                    <a:pt x="0"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8"/>
            <p:cNvSpPr/>
            <p:nvPr/>
          </p:nvSpPr>
          <p:spPr>
            <a:xfrm>
              <a:off x="2682000" y="2453725"/>
              <a:ext cx="23300" cy="17175"/>
            </a:xfrm>
            <a:custGeom>
              <a:avLst/>
              <a:gdLst/>
              <a:ahLst/>
              <a:cxnLst/>
              <a:rect l="l" t="t" r="r" b="b"/>
              <a:pathLst>
                <a:path w="932" h="687" extrusionOk="0">
                  <a:moveTo>
                    <a:pt x="1" y="1"/>
                  </a:moveTo>
                  <a:lnTo>
                    <a:pt x="1" y="148"/>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8"/>
            <p:cNvSpPr/>
            <p:nvPr/>
          </p:nvSpPr>
          <p:spPr>
            <a:xfrm>
              <a:off x="2682000" y="2439650"/>
              <a:ext cx="47175" cy="27575"/>
            </a:xfrm>
            <a:custGeom>
              <a:avLst/>
              <a:gdLst/>
              <a:ahLst/>
              <a:cxnLst/>
              <a:rect l="l" t="t" r="r" b="b"/>
              <a:pathLst>
                <a:path w="1887" h="1103" extrusionOk="0">
                  <a:moveTo>
                    <a:pt x="956" y="1"/>
                  </a:moveTo>
                  <a:lnTo>
                    <a:pt x="1" y="564"/>
                  </a:lnTo>
                  <a:lnTo>
                    <a:pt x="931" y="1102"/>
                  </a:lnTo>
                  <a:lnTo>
                    <a:pt x="1887"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8"/>
            <p:cNvSpPr/>
            <p:nvPr/>
          </p:nvSpPr>
          <p:spPr>
            <a:xfrm>
              <a:off x="2735275" y="2470875"/>
              <a:ext cx="23900" cy="17775"/>
            </a:xfrm>
            <a:custGeom>
              <a:avLst/>
              <a:gdLst/>
              <a:ahLst/>
              <a:cxnLst/>
              <a:rect l="l" t="t" r="r" b="b"/>
              <a:pathLst>
                <a:path w="956" h="711" extrusionOk="0">
                  <a:moveTo>
                    <a:pt x="955" y="0"/>
                  </a:moveTo>
                  <a:lnTo>
                    <a:pt x="0" y="539"/>
                  </a:lnTo>
                  <a:lnTo>
                    <a:pt x="0" y="711"/>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8"/>
            <p:cNvSpPr/>
            <p:nvPr/>
          </p:nvSpPr>
          <p:spPr>
            <a:xfrm>
              <a:off x="2712000" y="2470875"/>
              <a:ext cx="23300" cy="17775"/>
            </a:xfrm>
            <a:custGeom>
              <a:avLst/>
              <a:gdLst/>
              <a:ahLst/>
              <a:cxnLst/>
              <a:rect l="l" t="t" r="r" b="b"/>
              <a:pathLst>
                <a:path w="932" h="711" extrusionOk="0">
                  <a:moveTo>
                    <a:pt x="1" y="0"/>
                  </a:moveTo>
                  <a:lnTo>
                    <a:pt x="1" y="147"/>
                  </a:lnTo>
                  <a:lnTo>
                    <a:pt x="931" y="711"/>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8"/>
            <p:cNvSpPr/>
            <p:nvPr/>
          </p:nvSpPr>
          <p:spPr>
            <a:xfrm>
              <a:off x="2712000" y="2457400"/>
              <a:ext cx="47175" cy="26975"/>
            </a:xfrm>
            <a:custGeom>
              <a:avLst/>
              <a:gdLst/>
              <a:ahLst/>
              <a:cxnLst/>
              <a:rect l="l" t="t" r="r" b="b"/>
              <a:pathLst>
                <a:path w="1887" h="1079" extrusionOk="0">
                  <a:moveTo>
                    <a:pt x="956" y="1"/>
                  </a:moveTo>
                  <a:lnTo>
                    <a:pt x="1" y="539"/>
                  </a:lnTo>
                  <a:lnTo>
                    <a:pt x="931" y="1078"/>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8"/>
            <p:cNvSpPr/>
            <p:nvPr/>
          </p:nvSpPr>
          <p:spPr>
            <a:xfrm>
              <a:off x="2765875" y="2488025"/>
              <a:ext cx="23300" cy="17775"/>
            </a:xfrm>
            <a:custGeom>
              <a:avLst/>
              <a:gdLst/>
              <a:ahLst/>
              <a:cxnLst/>
              <a:rect l="l" t="t" r="r" b="b"/>
              <a:pathLst>
                <a:path w="932" h="711" extrusionOk="0">
                  <a:moveTo>
                    <a:pt x="931" y="0"/>
                  </a:moveTo>
                  <a:lnTo>
                    <a:pt x="1" y="563"/>
                  </a:lnTo>
                  <a:lnTo>
                    <a:pt x="1" y="710"/>
                  </a:lnTo>
                  <a:lnTo>
                    <a:pt x="931" y="147"/>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8"/>
            <p:cNvSpPr/>
            <p:nvPr/>
          </p:nvSpPr>
          <p:spPr>
            <a:xfrm>
              <a:off x="2742000" y="2488625"/>
              <a:ext cx="23900" cy="17175"/>
            </a:xfrm>
            <a:custGeom>
              <a:avLst/>
              <a:gdLst/>
              <a:ahLst/>
              <a:cxnLst/>
              <a:rect l="l" t="t" r="r" b="b"/>
              <a:pathLst>
                <a:path w="956" h="687" extrusionOk="0">
                  <a:moveTo>
                    <a:pt x="1" y="1"/>
                  </a:moveTo>
                  <a:lnTo>
                    <a:pt x="1" y="147"/>
                  </a:lnTo>
                  <a:lnTo>
                    <a:pt x="956" y="686"/>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8"/>
            <p:cNvSpPr/>
            <p:nvPr/>
          </p:nvSpPr>
          <p:spPr>
            <a:xfrm>
              <a:off x="2742000" y="2474550"/>
              <a:ext cx="47175" cy="27575"/>
            </a:xfrm>
            <a:custGeom>
              <a:avLst/>
              <a:gdLst/>
              <a:ahLst/>
              <a:cxnLst/>
              <a:rect l="l" t="t" r="r" b="b"/>
              <a:pathLst>
                <a:path w="1887" h="1103" extrusionOk="0">
                  <a:moveTo>
                    <a:pt x="956" y="0"/>
                  </a:moveTo>
                  <a:lnTo>
                    <a:pt x="1" y="564"/>
                  </a:lnTo>
                  <a:lnTo>
                    <a:pt x="956"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8"/>
            <p:cNvSpPr/>
            <p:nvPr/>
          </p:nvSpPr>
          <p:spPr>
            <a:xfrm>
              <a:off x="2795875" y="250577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8"/>
            <p:cNvSpPr/>
            <p:nvPr/>
          </p:nvSpPr>
          <p:spPr>
            <a:xfrm>
              <a:off x="2772000" y="2505775"/>
              <a:ext cx="23900" cy="17150"/>
            </a:xfrm>
            <a:custGeom>
              <a:avLst/>
              <a:gdLst/>
              <a:ahLst/>
              <a:cxnLst/>
              <a:rect l="l" t="t" r="r" b="b"/>
              <a:pathLst>
                <a:path w="956" h="686"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8"/>
            <p:cNvSpPr/>
            <p:nvPr/>
          </p:nvSpPr>
          <p:spPr>
            <a:xfrm>
              <a:off x="2772000" y="2491700"/>
              <a:ext cx="47775" cy="27550"/>
            </a:xfrm>
            <a:custGeom>
              <a:avLst/>
              <a:gdLst/>
              <a:ahLst/>
              <a:cxnLst/>
              <a:rect l="l" t="t" r="r" b="b"/>
              <a:pathLst>
                <a:path w="1911" h="1102"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8"/>
            <p:cNvSpPr/>
            <p:nvPr/>
          </p:nvSpPr>
          <p:spPr>
            <a:xfrm>
              <a:off x="2825875" y="2522900"/>
              <a:ext cx="23900" cy="17800"/>
            </a:xfrm>
            <a:custGeom>
              <a:avLst/>
              <a:gdLst/>
              <a:ahLst/>
              <a:cxnLst/>
              <a:rect l="l" t="t" r="r" b="b"/>
              <a:pathLst>
                <a:path w="956" h="712" extrusionOk="0">
                  <a:moveTo>
                    <a:pt x="956" y="1"/>
                  </a:moveTo>
                  <a:lnTo>
                    <a:pt x="1" y="540"/>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8"/>
            <p:cNvSpPr/>
            <p:nvPr/>
          </p:nvSpPr>
          <p:spPr>
            <a:xfrm>
              <a:off x="2802625" y="2522900"/>
              <a:ext cx="23275" cy="17800"/>
            </a:xfrm>
            <a:custGeom>
              <a:avLst/>
              <a:gdLst/>
              <a:ahLst/>
              <a:cxnLst/>
              <a:rect l="l" t="t" r="r" b="b"/>
              <a:pathLst>
                <a:path w="931" h="712" extrusionOk="0">
                  <a:moveTo>
                    <a:pt x="0" y="1"/>
                  </a:moveTo>
                  <a:lnTo>
                    <a:pt x="0" y="148"/>
                  </a:lnTo>
                  <a:lnTo>
                    <a:pt x="931" y="711"/>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8"/>
            <p:cNvSpPr/>
            <p:nvPr/>
          </p:nvSpPr>
          <p:spPr>
            <a:xfrm>
              <a:off x="2802625" y="2509450"/>
              <a:ext cx="47150" cy="26950"/>
            </a:xfrm>
            <a:custGeom>
              <a:avLst/>
              <a:gdLst/>
              <a:ahLst/>
              <a:cxnLst/>
              <a:rect l="l" t="t" r="r" b="b"/>
              <a:pathLst>
                <a:path w="1886" h="1078" extrusionOk="0">
                  <a:moveTo>
                    <a:pt x="931" y="0"/>
                  </a:moveTo>
                  <a:lnTo>
                    <a:pt x="0" y="539"/>
                  </a:lnTo>
                  <a:lnTo>
                    <a:pt x="931" y="1078"/>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8"/>
            <p:cNvSpPr/>
            <p:nvPr/>
          </p:nvSpPr>
          <p:spPr>
            <a:xfrm>
              <a:off x="2885875" y="2557800"/>
              <a:ext cx="23900" cy="17175"/>
            </a:xfrm>
            <a:custGeom>
              <a:avLst/>
              <a:gdLst/>
              <a:ahLst/>
              <a:cxnLst/>
              <a:rect l="l" t="t" r="r" b="b"/>
              <a:pathLst>
                <a:path w="956" h="687" extrusionOk="0">
                  <a:moveTo>
                    <a:pt x="955" y="1"/>
                  </a:moveTo>
                  <a:lnTo>
                    <a:pt x="0" y="539"/>
                  </a:lnTo>
                  <a:lnTo>
                    <a:pt x="0" y="686"/>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8"/>
            <p:cNvSpPr/>
            <p:nvPr/>
          </p:nvSpPr>
          <p:spPr>
            <a:xfrm>
              <a:off x="2832600" y="2540675"/>
              <a:ext cx="53300" cy="34300"/>
            </a:xfrm>
            <a:custGeom>
              <a:avLst/>
              <a:gdLst/>
              <a:ahLst/>
              <a:cxnLst/>
              <a:rect l="l" t="t" r="r" b="b"/>
              <a:pathLst>
                <a:path w="2132" h="1372" extrusionOk="0">
                  <a:moveTo>
                    <a:pt x="1" y="0"/>
                  </a:moveTo>
                  <a:lnTo>
                    <a:pt x="1" y="147"/>
                  </a:lnTo>
                  <a:lnTo>
                    <a:pt x="2131" y="1371"/>
                  </a:lnTo>
                  <a:lnTo>
                    <a:pt x="2131" y="1224"/>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8"/>
            <p:cNvSpPr/>
            <p:nvPr/>
          </p:nvSpPr>
          <p:spPr>
            <a:xfrm>
              <a:off x="2832600" y="2526575"/>
              <a:ext cx="77175" cy="44725"/>
            </a:xfrm>
            <a:custGeom>
              <a:avLst/>
              <a:gdLst/>
              <a:ahLst/>
              <a:cxnLst/>
              <a:rect l="l" t="t" r="r" b="b"/>
              <a:pathLst>
                <a:path w="3087" h="1789" extrusionOk="0">
                  <a:moveTo>
                    <a:pt x="956" y="1"/>
                  </a:moveTo>
                  <a:lnTo>
                    <a:pt x="1" y="564"/>
                  </a:lnTo>
                  <a:lnTo>
                    <a:pt x="2131" y="1788"/>
                  </a:lnTo>
                  <a:lnTo>
                    <a:pt x="3086" y="125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8"/>
            <p:cNvSpPr/>
            <p:nvPr/>
          </p:nvSpPr>
          <p:spPr>
            <a:xfrm>
              <a:off x="2584675" y="2418825"/>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8"/>
            <p:cNvSpPr/>
            <p:nvPr/>
          </p:nvSpPr>
          <p:spPr>
            <a:xfrm>
              <a:off x="2501400" y="2384550"/>
              <a:ext cx="83300" cy="52075"/>
            </a:xfrm>
            <a:custGeom>
              <a:avLst/>
              <a:gdLst/>
              <a:ahLst/>
              <a:cxnLst/>
              <a:rect l="l" t="t" r="r" b="b"/>
              <a:pathLst>
                <a:path w="3332" h="2083" extrusionOk="0">
                  <a:moveTo>
                    <a:pt x="1" y="1"/>
                  </a:moveTo>
                  <a:lnTo>
                    <a:pt x="1" y="148"/>
                  </a:lnTo>
                  <a:lnTo>
                    <a:pt x="3331" y="2082"/>
                  </a:lnTo>
                  <a:lnTo>
                    <a:pt x="3331" y="1935"/>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8"/>
            <p:cNvSpPr/>
            <p:nvPr/>
          </p:nvSpPr>
          <p:spPr>
            <a:xfrm>
              <a:off x="2501400" y="2370475"/>
              <a:ext cx="107175" cy="62475"/>
            </a:xfrm>
            <a:custGeom>
              <a:avLst/>
              <a:gdLst/>
              <a:ahLst/>
              <a:cxnLst/>
              <a:rect l="l" t="t" r="r" b="b"/>
              <a:pathLst>
                <a:path w="4287" h="2499" extrusionOk="0">
                  <a:moveTo>
                    <a:pt x="956" y="0"/>
                  </a:moveTo>
                  <a:lnTo>
                    <a:pt x="1" y="564"/>
                  </a:lnTo>
                  <a:lnTo>
                    <a:pt x="3331" y="2498"/>
                  </a:lnTo>
                  <a:lnTo>
                    <a:pt x="4286" y="1935"/>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8"/>
            <p:cNvSpPr/>
            <p:nvPr/>
          </p:nvSpPr>
          <p:spPr>
            <a:xfrm>
              <a:off x="2614675" y="2435975"/>
              <a:ext cx="23900" cy="17775"/>
            </a:xfrm>
            <a:custGeom>
              <a:avLst/>
              <a:gdLst/>
              <a:ahLst/>
              <a:cxnLst/>
              <a:rect l="l" t="t" r="r" b="b"/>
              <a:pathLst>
                <a:path w="956" h="711" extrusionOk="0">
                  <a:moveTo>
                    <a:pt x="955" y="1"/>
                  </a:moveTo>
                  <a:lnTo>
                    <a:pt x="25" y="564"/>
                  </a:lnTo>
                  <a:lnTo>
                    <a:pt x="0" y="711"/>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8"/>
            <p:cNvSpPr/>
            <p:nvPr/>
          </p:nvSpPr>
          <p:spPr>
            <a:xfrm>
              <a:off x="2591400" y="2436600"/>
              <a:ext cx="23900" cy="17150"/>
            </a:xfrm>
            <a:custGeom>
              <a:avLst/>
              <a:gdLst/>
              <a:ahLst/>
              <a:cxnLst/>
              <a:rect l="l" t="t" r="r" b="b"/>
              <a:pathLst>
                <a:path w="956" h="686" extrusionOk="0">
                  <a:moveTo>
                    <a:pt x="1" y="0"/>
                  </a:moveTo>
                  <a:lnTo>
                    <a:pt x="1" y="147"/>
                  </a:lnTo>
                  <a:lnTo>
                    <a:pt x="931"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8"/>
            <p:cNvSpPr/>
            <p:nvPr/>
          </p:nvSpPr>
          <p:spPr>
            <a:xfrm>
              <a:off x="2591400" y="2422500"/>
              <a:ext cx="47175" cy="27575"/>
            </a:xfrm>
            <a:custGeom>
              <a:avLst/>
              <a:gdLst/>
              <a:ahLst/>
              <a:cxnLst/>
              <a:rect l="l" t="t" r="r" b="b"/>
              <a:pathLst>
                <a:path w="1887" h="1103" extrusionOk="0">
                  <a:moveTo>
                    <a:pt x="956" y="1"/>
                  </a:moveTo>
                  <a:lnTo>
                    <a:pt x="1" y="564"/>
                  </a:lnTo>
                  <a:lnTo>
                    <a:pt x="956" y="1103"/>
                  </a:lnTo>
                  <a:lnTo>
                    <a:pt x="1886"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8"/>
            <p:cNvSpPr/>
            <p:nvPr/>
          </p:nvSpPr>
          <p:spPr>
            <a:xfrm>
              <a:off x="2645275" y="2453725"/>
              <a:ext cx="23300" cy="17775"/>
            </a:xfrm>
            <a:custGeom>
              <a:avLst/>
              <a:gdLst/>
              <a:ahLst/>
              <a:cxnLst/>
              <a:rect l="l" t="t" r="r" b="b"/>
              <a:pathLst>
                <a:path w="932" h="711" extrusionOk="0">
                  <a:moveTo>
                    <a:pt x="931" y="1"/>
                  </a:moveTo>
                  <a:lnTo>
                    <a:pt x="1" y="539"/>
                  </a:lnTo>
                  <a:lnTo>
                    <a:pt x="1" y="711"/>
                  </a:lnTo>
                  <a:lnTo>
                    <a:pt x="931" y="148"/>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8"/>
            <p:cNvSpPr/>
            <p:nvPr/>
          </p:nvSpPr>
          <p:spPr>
            <a:xfrm>
              <a:off x="2621400" y="2453725"/>
              <a:ext cx="23900" cy="17775"/>
            </a:xfrm>
            <a:custGeom>
              <a:avLst/>
              <a:gdLst/>
              <a:ahLst/>
              <a:cxnLst/>
              <a:rect l="l" t="t" r="r" b="b"/>
              <a:pathLst>
                <a:path w="956" h="711" extrusionOk="0">
                  <a:moveTo>
                    <a:pt x="1" y="1"/>
                  </a:moveTo>
                  <a:lnTo>
                    <a:pt x="1" y="148"/>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8"/>
            <p:cNvSpPr/>
            <p:nvPr/>
          </p:nvSpPr>
          <p:spPr>
            <a:xfrm>
              <a:off x="2621400" y="2440275"/>
              <a:ext cx="47175" cy="26950"/>
            </a:xfrm>
            <a:custGeom>
              <a:avLst/>
              <a:gdLst/>
              <a:ahLst/>
              <a:cxnLst/>
              <a:rect l="l" t="t" r="r" b="b"/>
              <a:pathLst>
                <a:path w="1887" h="1078" extrusionOk="0">
                  <a:moveTo>
                    <a:pt x="956" y="0"/>
                  </a:moveTo>
                  <a:lnTo>
                    <a:pt x="1" y="539"/>
                  </a:lnTo>
                  <a:lnTo>
                    <a:pt x="956" y="1077"/>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8"/>
            <p:cNvSpPr/>
            <p:nvPr/>
          </p:nvSpPr>
          <p:spPr>
            <a:xfrm>
              <a:off x="2675275" y="247087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8"/>
            <p:cNvSpPr/>
            <p:nvPr/>
          </p:nvSpPr>
          <p:spPr>
            <a:xfrm>
              <a:off x="2651400" y="247147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8"/>
            <p:cNvSpPr/>
            <p:nvPr/>
          </p:nvSpPr>
          <p:spPr>
            <a:xfrm>
              <a:off x="2651400" y="245740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8"/>
            <p:cNvSpPr/>
            <p:nvPr/>
          </p:nvSpPr>
          <p:spPr>
            <a:xfrm>
              <a:off x="2705275" y="2488625"/>
              <a:ext cx="23900" cy="17175"/>
            </a:xfrm>
            <a:custGeom>
              <a:avLst/>
              <a:gdLst/>
              <a:ahLst/>
              <a:cxnLst/>
              <a:rect l="l" t="t" r="r" b="b"/>
              <a:pathLst>
                <a:path w="956" h="687" extrusionOk="0">
                  <a:moveTo>
                    <a:pt x="956" y="1"/>
                  </a:moveTo>
                  <a:lnTo>
                    <a:pt x="0" y="539"/>
                  </a:lnTo>
                  <a:lnTo>
                    <a:pt x="0" y="686"/>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8"/>
            <p:cNvSpPr/>
            <p:nvPr/>
          </p:nvSpPr>
          <p:spPr>
            <a:xfrm>
              <a:off x="2682000" y="2488625"/>
              <a:ext cx="23300" cy="17175"/>
            </a:xfrm>
            <a:custGeom>
              <a:avLst/>
              <a:gdLst/>
              <a:ahLst/>
              <a:cxnLst/>
              <a:rect l="l" t="t" r="r" b="b"/>
              <a:pathLst>
                <a:path w="932" h="687" extrusionOk="0">
                  <a:moveTo>
                    <a:pt x="1" y="1"/>
                  </a:moveTo>
                  <a:lnTo>
                    <a:pt x="1" y="147"/>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8"/>
            <p:cNvSpPr/>
            <p:nvPr/>
          </p:nvSpPr>
          <p:spPr>
            <a:xfrm>
              <a:off x="2682000" y="2474550"/>
              <a:ext cx="47175" cy="27575"/>
            </a:xfrm>
            <a:custGeom>
              <a:avLst/>
              <a:gdLst/>
              <a:ahLst/>
              <a:cxnLst/>
              <a:rect l="l" t="t" r="r" b="b"/>
              <a:pathLst>
                <a:path w="1887" h="1103" extrusionOk="0">
                  <a:moveTo>
                    <a:pt x="931" y="0"/>
                  </a:moveTo>
                  <a:lnTo>
                    <a:pt x="1" y="564"/>
                  </a:lnTo>
                  <a:lnTo>
                    <a:pt x="931" y="1102"/>
                  </a:lnTo>
                  <a:lnTo>
                    <a:pt x="1887"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8"/>
            <p:cNvSpPr/>
            <p:nvPr/>
          </p:nvSpPr>
          <p:spPr>
            <a:xfrm>
              <a:off x="2735275" y="2505775"/>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8"/>
            <p:cNvSpPr/>
            <p:nvPr/>
          </p:nvSpPr>
          <p:spPr>
            <a:xfrm>
              <a:off x="2712000" y="2505775"/>
              <a:ext cx="23300" cy="17775"/>
            </a:xfrm>
            <a:custGeom>
              <a:avLst/>
              <a:gdLst/>
              <a:ahLst/>
              <a:cxnLst/>
              <a:rect l="l" t="t" r="r" b="b"/>
              <a:pathLst>
                <a:path w="932" h="711" extrusionOk="0">
                  <a:moveTo>
                    <a:pt x="1" y="0"/>
                  </a:moveTo>
                  <a:lnTo>
                    <a:pt x="1" y="172"/>
                  </a:lnTo>
                  <a:lnTo>
                    <a:pt x="931" y="710"/>
                  </a:lnTo>
                  <a:lnTo>
                    <a:pt x="931" y="563"/>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8"/>
            <p:cNvSpPr/>
            <p:nvPr/>
          </p:nvSpPr>
          <p:spPr>
            <a:xfrm>
              <a:off x="2712000" y="24923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8"/>
            <p:cNvSpPr/>
            <p:nvPr/>
          </p:nvSpPr>
          <p:spPr>
            <a:xfrm>
              <a:off x="2765275" y="252290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8"/>
            <p:cNvSpPr/>
            <p:nvPr/>
          </p:nvSpPr>
          <p:spPr>
            <a:xfrm>
              <a:off x="2742000" y="2523525"/>
              <a:ext cx="23300" cy="17175"/>
            </a:xfrm>
            <a:custGeom>
              <a:avLst/>
              <a:gdLst/>
              <a:ahLst/>
              <a:cxnLst/>
              <a:rect l="l" t="t" r="r" b="b"/>
              <a:pathLst>
                <a:path w="932" h="687"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8"/>
            <p:cNvSpPr/>
            <p:nvPr/>
          </p:nvSpPr>
          <p:spPr>
            <a:xfrm>
              <a:off x="2742000" y="2509450"/>
              <a:ext cx="47175" cy="27575"/>
            </a:xfrm>
            <a:custGeom>
              <a:avLst/>
              <a:gdLst/>
              <a:ahLst/>
              <a:cxnLst/>
              <a:rect l="l" t="t" r="r" b="b"/>
              <a:pathLst>
                <a:path w="1887" h="1103" extrusionOk="0">
                  <a:moveTo>
                    <a:pt x="956" y="0"/>
                  </a:moveTo>
                  <a:lnTo>
                    <a:pt x="1" y="563"/>
                  </a:lnTo>
                  <a:lnTo>
                    <a:pt x="931"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8"/>
            <p:cNvSpPr/>
            <p:nvPr/>
          </p:nvSpPr>
          <p:spPr>
            <a:xfrm>
              <a:off x="2795275" y="2540675"/>
              <a:ext cx="23900" cy="17150"/>
            </a:xfrm>
            <a:custGeom>
              <a:avLst/>
              <a:gdLst/>
              <a:ahLst/>
              <a:cxnLst/>
              <a:rect l="l" t="t" r="r" b="b"/>
              <a:pathLst>
                <a:path w="956" h="686" extrusionOk="0">
                  <a:moveTo>
                    <a:pt x="955" y="0"/>
                  </a:moveTo>
                  <a:lnTo>
                    <a:pt x="0" y="539"/>
                  </a:lnTo>
                  <a:lnTo>
                    <a:pt x="0" y="686"/>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8"/>
            <p:cNvSpPr/>
            <p:nvPr/>
          </p:nvSpPr>
          <p:spPr>
            <a:xfrm>
              <a:off x="2772000" y="2540675"/>
              <a:ext cx="23300" cy="17150"/>
            </a:xfrm>
            <a:custGeom>
              <a:avLst/>
              <a:gdLst/>
              <a:ahLst/>
              <a:cxnLst/>
              <a:rect l="l" t="t" r="r" b="b"/>
              <a:pathLst>
                <a:path w="932" h="686"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8"/>
            <p:cNvSpPr/>
            <p:nvPr/>
          </p:nvSpPr>
          <p:spPr>
            <a:xfrm>
              <a:off x="2772000" y="25272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8"/>
            <p:cNvSpPr/>
            <p:nvPr/>
          </p:nvSpPr>
          <p:spPr>
            <a:xfrm>
              <a:off x="2855875" y="2574950"/>
              <a:ext cx="23900" cy="17775"/>
            </a:xfrm>
            <a:custGeom>
              <a:avLst/>
              <a:gdLst/>
              <a:ahLst/>
              <a:cxnLst/>
              <a:rect l="l" t="t" r="r" b="b"/>
              <a:pathLst>
                <a:path w="956" h="711" extrusionOk="0">
                  <a:moveTo>
                    <a:pt x="956" y="0"/>
                  </a:moveTo>
                  <a:lnTo>
                    <a:pt x="1" y="564"/>
                  </a:lnTo>
                  <a:lnTo>
                    <a:pt x="1" y="711"/>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8"/>
            <p:cNvSpPr/>
            <p:nvPr/>
          </p:nvSpPr>
          <p:spPr>
            <a:xfrm>
              <a:off x="2802000" y="2557800"/>
              <a:ext cx="53900" cy="34925"/>
            </a:xfrm>
            <a:custGeom>
              <a:avLst/>
              <a:gdLst/>
              <a:ahLst/>
              <a:cxnLst/>
              <a:rect l="l" t="t" r="r" b="b"/>
              <a:pathLst>
                <a:path w="2156" h="1397" extrusionOk="0">
                  <a:moveTo>
                    <a:pt x="1" y="1"/>
                  </a:moveTo>
                  <a:lnTo>
                    <a:pt x="1" y="172"/>
                  </a:lnTo>
                  <a:lnTo>
                    <a:pt x="2156" y="1397"/>
                  </a:lnTo>
                  <a:lnTo>
                    <a:pt x="2156" y="125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8"/>
            <p:cNvSpPr/>
            <p:nvPr/>
          </p:nvSpPr>
          <p:spPr>
            <a:xfrm>
              <a:off x="2802000" y="2544325"/>
              <a:ext cx="77775" cy="44725"/>
            </a:xfrm>
            <a:custGeom>
              <a:avLst/>
              <a:gdLst/>
              <a:ahLst/>
              <a:cxnLst/>
              <a:rect l="l" t="t" r="r" b="b"/>
              <a:pathLst>
                <a:path w="3111" h="1789" extrusionOk="0">
                  <a:moveTo>
                    <a:pt x="956" y="1"/>
                  </a:moveTo>
                  <a:lnTo>
                    <a:pt x="1" y="540"/>
                  </a:lnTo>
                  <a:lnTo>
                    <a:pt x="2156" y="1789"/>
                  </a:lnTo>
                  <a:lnTo>
                    <a:pt x="3111" y="1225"/>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8"/>
            <p:cNvSpPr/>
            <p:nvPr/>
          </p:nvSpPr>
          <p:spPr>
            <a:xfrm>
              <a:off x="2494075" y="2401700"/>
              <a:ext cx="23900" cy="17775"/>
            </a:xfrm>
            <a:custGeom>
              <a:avLst/>
              <a:gdLst/>
              <a:ahLst/>
              <a:cxnLst/>
              <a:rect l="l" t="t" r="r" b="b"/>
              <a:pathLst>
                <a:path w="956" h="711" extrusionOk="0">
                  <a:moveTo>
                    <a:pt x="955" y="0"/>
                  </a:moveTo>
                  <a:lnTo>
                    <a:pt x="0" y="564"/>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8"/>
            <p:cNvSpPr/>
            <p:nvPr/>
          </p:nvSpPr>
          <p:spPr>
            <a:xfrm>
              <a:off x="2470800" y="2402300"/>
              <a:ext cx="23300" cy="17175"/>
            </a:xfrm>
            <a:custGeom>
              <a:avLst/>
              <a:gdLst/>
              <a:ahLst/>
              <a:cxnLst/>
              <a:rect l="l" t="t" r="r" b="b"/>
              <a:pathLst>
                <a:path w="932" h="687" extrusionOk="0">
                  <a:moveTo>
                    <a:pt x="1" y="1"/>
                  </a:moveTo>
                  <a:lnTo>
                    <a:pt x="1" y="148"/>
                  </a:lnTo>
                  <a:lnTo>
                    <a:pt x="931" y="686"/>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8"/>
            <p:cNvSpPr/>
            <p:nvPr/>
          </p:nvSpPr>
          <p:spPr>
            <a:xfrm>
              <a:off x="2470800" y="2388225"/>
              <a:ext cx="47175" cy="27575"/>
            </a:xfrm>
            <a:custGeom>
              <a:avLst/>
              <a:gdLst/>
              <a:ahLst/>
              <a:cxnLst/>
              <a:rect l="l" t="t" r="r" b="b"/>
              <a:pathLst>
                <a:path w="1887" h="1103" extrusionOk="0">
                  <a:moveTo>
                    <a:pt x="956" y="1"/>
                  </a:moveTo>
                  <a:lnTo>
                    <a:pt x="1" y="564"/>
                  </a:lnTo>
                  <a:lnTo>
                    <a:pt x="931"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8"/>
            <p:cNvSpPr/>
            <p:nvPr/>
          </p:nvSpPr>
          <p:spPr>
            <a:xfrm>
              <a:off x="2524675" y="2419450"/>
              <a:ext cx="23900" cy="17175"/>
            </a:xfrm>
            <a:custGeom>
              <a:avLst/>
              <a:gdLst/>
              <a:ahLst/>
              <a:cxnLst/>
              <a:rect l="l" t="t" r="r" b="b"/>
              <a:pathLst>
                <a:path w="956" h="687"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8"/>
            <p:cNvSpPr/>
            <p:nvPr/>
          </p:nvSpPr>
          <p:spPr>
            <a:xfrm>
              <a:off x="2500800" y="2419450"/>
              <a:ext cx="23900" cy="17175"/>
            </a:xfrm>
            <a:custGeom>
              <a:avLst/>
              <a:gdLst/>
              <a:ahLst/>
              <a:cxnLst/>
              <a:rect l="l" t="t" r="r" b="b"/>
              <a:pathLst>
                <a:path w="956" h="687"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8"/>
            <p:cNvSpPr/>
            <p:nvPr/>
          </p:nvSpPr>
          <p:spPr>
            <a:xfrm>
              <a:off x="2500800" y="2405375"/>
              <a:ext cx="47775" cy="27575"/>
            </a:xfrm>
            <a:custGeom>
              <a:avLst/>
              <a:gdLst/>
              <a:ahLst/>
              <a:cxnLst/>
              <a:rect l="l" t="t" r="r" b="b"/>
              <a:pathLst>
                <a:path w="1911" h="1103"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8"/>
            <p:cNvSpPr/>
            <p:nvPr/>
          </p:nvSpPr>
          <p:spPr>
            <a:xfrm>
              <a:off x="2554675" y="2436600"/>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8"/>
            <p:cNvSpPr/>
            <p:nvPr/>
          </p:nvSpPr>
          <p:spPr>
            <a:xfrm>
              <a:off x="2530800" y="2436600"/>
              <a:ext cx="23900" cy="17775"/>
            </a:xfrm>
            <a:custGeom>
              <a:avLst/>
              <a:gdLst/>
              <a:ahLst/>
              <a:cxnLst/>
              <a:rect l="l" t="t" r="r" b="b"/>
              <a:pathLst>
                <a:path w="956" h="711" extrusionOk="0">
                  <a:moveTo>
                    <a:pt x="0" y="0"/>
                  </a:moveTo>
                  <a:lnTo>
                    <a:pt x="0" y="172"/>
                  </a:lnTo>
                  <a:lnTo>
                    <a:pt x="955" y="710"/>
                  </a:lnTo>
                  <a:lnTo>
                    <a:pt x="955"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8"/>
            <p:cNvSpPr/>
            <p:nvPr/>
          </p:nvSpPr>
          <p:spPr>
            <a:xfrm>
              <a:off x="2530800" y="2423125"/>
              <a:ext cx="47775" cy="27575"/>
            </a:xfrm>
            <a:custGeom>
              <a:avLst/>
              <a:gdLst/>
              <a:ahLst/>
              <a:cxnLst/>
              <a:rect l="l" t="t" r="r" b="b"/>
              <a:pathLst>
                <a:path w="1911" h="1103" extrusionOk="0">
                  <a:moveTo>
                    <a:pt x="955" y="0"/>
                  </a:moveTo>
                  <a:lnTo>
                    <a:pt x="0" y="539"/>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8"/>
            <p:cNvSpPr/>
            <p:nvPr/>
          </p:nvSpPr>
          <p:spPr>
            <a:xfrm>
              <a:off x="2704650" y="2523525"/>
              <a:ext cx="23925" cy="17775"/>
            </a:xfrm>
            <a:custGeom>
              <a:avLst/>
              <a:gdLst/>
              <a:ahLst/>
              <a:cxnLst/>
              <a:rect l="l" t="t" r="r" b="b"/>
              <a:pathLst>
                <a:path w="957" h="711" extrusionOk="0">
                  <a:moveTo>
                    <a:pt x="956" y="0"/>
                  </a:moveTo>
                  <a:lnTo>
                    <a:pt x="1"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8"/>
            <p:cNvSpPr/>
            <p:nvPr/>
          </p:nvSpPr>
          <p:spPr>
            <a:xfrm>
              <a:off x="2560800" y="2454350"/>
              <a:ext cx="143875" cy="86950"/>
            </a:xfrm>
            <a:custGeom>
              <a:avLst/>
              <a:gdLst/>
              <a:ahLst/>
              <a:cxnLst/>
              <a:rect l="l" t="t" r="r" b="b"/>
              <a:pathLst>
                <a:path w="5755" h="3478" extrusionOk="0">
                  <a:moveTo>
                    <a:pt x="0" y="0"/>
                  </a:moveTo>
                  <a:lnTo>
                    <a:pt x="0" y="147"/>
                  </a:lnTo>
                  <a:lnTo>
                    <a:pt x="5755" y="3478"/>
                  </a:lnTo>
                  <a:lnTo>
                    <a:pt x="5755" y="3306"/>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8"/>
            <p:cNvSpPr/>
            <p:nvPr/>
          </p:nvSpPr>
          <p:spPr>
            <a:xfrm>
              <a:off x="2560800" y="2440275"/>
              <a:ext cx="167775" cy="96750"/>
            </a:xfrm>
            <a:custGeom>
              <a:avLst/>
              <a:gdLst/>
              <a:ahLst/>
              <a:cxnLst/>
              <a:rect l="l" t="t" r="r" b="b"/>
              <a:pathLst>
                <a:path w="6711" h="3870" extrusionOk="0">
                  <a:moveTo>
                    <a:pt x="955" y="0"/>
                  </a:moveTo>
                  <a:lnTo>
                    <a:pt x="0" y="563"/>
                  </a:lnTo>
                  <a:lnTo>
                    <a:pt x="5755" y="3869"/>
                  </a:lnTo>
                  <a:lnTo>
                    <a:pt x="6710" y="3330"/>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8"/>
            <p:cNvSpPr/>
            <p:nvPr/>
          </p:nvSpPr>
          <p:spPr>
            <a:xfrm>
              <a:off x="2735275" y="25406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8"/>
            <p:cNvSpPr/>
            <p:nvPr/>
          </p:nvSpPr>
          <p:spPr>
            <a:xfrm>
              <a:off x="2711400" y="2541275"/>
              <a:ext cx="23900" cy="17175"/>
            </a:xfrm>
            <a:custGeom>
              <a:avLst/>
              <a:gdLst/>
              <a:ahLst/>
              <a:cxnLst/>
              <a:rect l="l" t="t" r="r" b="b"/>
              <a:pathLst>
                <a:path w="956" h="687" extrusionOk="0">
                  <a:moveTo>
                    <a:pt x="0" y="1"/>
                  </a:moveTo>
                  <a:lnTo>
                    <a:pt x="0" y="147"/>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8"/>
            <p:cNvSpPr/>
            <p:nvPr/>
          </p:nvSpPr>
          <p:spPr>
            <a:xfrm>
              <a:off x="2711400" y="25272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8"/>
            <p:cNvSpPr/>
            <p:nvPr/>
          </p:nvSpPr>
          <p:spPr>
            <a:xfrm>
              <a:off x="2765275" y="25578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8"/>
            <p:cNvSpPr/>
            <p:nvPr/>
          </p:nvSpPr>
          <p:spPr>
            <a:xfrm>
              <a:off x="2741400" y="25584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8"/>
            <p:cNvSpPr/>
            <p:nvPr/>
          </p:nvSpPr>
          <p:spPr>
            <a:xfrm>
              <a:off x="2741400" y="2544325"/>
              <a:ext cx="47775" cy="27575"/>
            </a:xfrm>
            <a:custGeom>
              <a:avLst/>
              <a:gdLst/>
              <a:ahLst/>
              <a:cxnLst/>
              <a:rect l="l" t="t" r="r" b="b"/>
              <a:pathLst>
                <a:path w="1911" h="1103" extrusionOk="0">
                  <a:moveTo>
                    <a:pt x="955" y="1"/>
                  </a:moveTo>
                  <a:lnTo>
                    <a:pt x="0" y="564"/>
                  </a:lnTo>
                  <a:lnTo>
                    <a:pt x="955" y="1103"/>
                  </a:lnTo>
                  <a:lnTo>
                    <a:pt x="1910"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8"/>
            <p:cNvSpPr/>
            <p:nvPr/>
          </p:nvSpPr>
          <p:spPr>
            <a:xfrm>
              <a:off x="2825275" y="2592700"/>
              <a:ext cx="23900" cy="17775"/>
            </a:xfrm>
            <a:custGeom>
              <a:avLst/>
              <a:gdLst/>
              <a:ahLst/>
              <a:cxnLst/>
              <a:rect l="l" t="t" r="r" b="b"/>
              <a:pathLst>
                <a:path w="956" h="711" extrusionOk="0">
                  <a:moveTo>
                    <a:pt x="955" y="1"/>
                  </a:moveTo>
                  <a:lnTo>
                    <a:pt x="0" y="564"/>
                  </a:lnTo>
                  <a:lnTo>
                    <a:pt x="0" y="711"/>
                  </a:lnTo>
                  <a:lnTo>
                    <a:pt x="955" y="147"/>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8"/>
            <p:cNvSpPr/>
            <p:nvPr/>
          </p:nvSpPr>
          <p:spPr>
            <a:xfrm>
              <a:off x="2771400" y="2575550"/>
              <a:ext cx="53900" cy="34925"/>
            </a:xfrm>
            <a:custGeom>
              <a:avLst/>
              <a:gdLst/>
              <a:ahLst/>
              <a:cxnLst/>
              <a:rect l="l" t="t" r="r" b="b"/>
              <a:pathLst>
                <a:path w="2156" h="1397" extrusionOk="0">
                  <a:moveTo>
                    <a:pt x="0" y="1"/>
                  </a:moveTo>
                  <a:lnTo>
                    <a:pt x="0" y="172"/>
                  </a:lnTo>
                  <a:lnTo>
                    <a:pt x="2155" y="1397"/>
                  </a:lnTo>
                  <a:lnTo>
                    <a:pt x="2155"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8"/>
            <p:cNvSpPr/>
            <p:nvPr/>
          </p:nvSpPr>
          <p:spPr>
            <a:xfrm>
              <a:off x="2771400" y="2562100"/>
              <a:ext cx="77775" cy="44700"/>
            </a:xfrm>
            <a:custGeom>
              <a:avLst/>
              <a:gdLst/>
              <a:ahLst/>
              <a:cxnLst/>
              <a:rect l="l" t="t" r="r" b="b"/>
              <a:pathLst>
                <a:path w="3111" h="1788" extrusionOk="0">
                  <a:moveTo>
                    <a:pt x="955" y="0"/>
                  </a:moveTo>
                  <a:lnTo>
                    <a:pt x="0" y="539"/>
                  </a:lnTo>
                  <a:lnTo>
                    <a:pt x="2155" y="1788"/>
                  </a:lnTo>
                  <a:lnTo>
                    <a:pt x="3110" y="1225"/>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8"/>
            <p:cNvSpPr/>
            <p:nvPr/>
          </p:nvSpPr>
          <p:spPr>
            <a:xfrm>
              <a:off x="2677725" y="2068650"/>
              <a:ext cx="274300" cy="356325"/>
            </a:xfrm>
            <a:custGeom>
              <a:avLst/>
              <a:gdLst/>
              <a:ahLst/>
              <a:cxnLst/>
              <a:rect l="l" t="t" r="r" b="b"/>
              <a:pathLst>
                <a:path w="10972" h="14253" extrusionOk="0">
                  <a:moveTo>
                    <a:pt x="1" y="1"/>
                  </a:moveTo>
                  <a:lnTo>
                    <a:pt x="1" y="7910"/>
                  </a:lnTo>
                  <a:lnTo>
                    <a:pt x="10971" y="14253"/>
                  </a:lnTo>
                  <a:lnTo>
                    <a:pt x="10971" y="6343"/>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8"/>
            <p:cNvSpPr/>
            <p:nvPr/>
          </p:nvSpPr>
          <p:spPr>
            <a:xfrm>
              <a:off x="2835050" y="2189275"/>
              <a:ext cx="97975" cy="194700"/>
            </a:xfrm>
            <a:custGeom>
              <a:avLst/>
              <a:gdLst/>
              <a:ahLst/>
              <a:cxnLst/>
              <a:rect l="l" t="t" r="r" b="b"/>
              <a:pathLst>
                <a:path w="3919" h="7788" extrusionOk="0">
                  <a:moveTo>
                    <a:pt x="1" y="0"/>
                  </a:moveTo>
                  <a:lnTo>
                    <a:pt x="1" y="5510"/>
                  </a:lnTo>
                  <a:lnTo>
                    <a:pt x="3919" y="7787"/>
                  </a:lnTo>
                  <a:lnTo>
                    <a:pt x="3919" y="22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8"/>
            <p:cNvSpPr/>
            <p:nvPr/>
          </p:nvSpPr>
          <p:spPr>
            <a:xfrm>
              <a:off x="2704650" y="2113950"/>
              <a:ext cx="110225" cy="71675"/>
            </a:xfrm>
            <a:custGeom>
              <a:avLst/>
              <a:gdLst/>
              <a:ahLst/>
              <a:cxnLst/>
              <a:rect l="l" t="t" r="r" b="b"/>
              <a:pathLst>
                <a:path w="4409" h="2867" extrusionOk="0">
                  <a:moveTo>
                    <a:pt x="1" y="1"/>
                  </a:moveTo>
                  <a:lnTo>
                    <a:pt x="1" y="319"/>
                  </a:lnTo>
                  <a:lnTo>
                    <a:pt x="4409" y="2866"/>
                  </a:lnTo>
                  <a:lnTo>
                    <a:pt x="4409" y="25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8"/>
            <p:cNvSpPr/>
            <p:nvPr/>
          </p:nvSpPr>
          <p:spPr>
            <a:xfrm>
              <a:off x="2704650" y="2132950"/>
              <a:ext cx="110225" cy="71650"/>
            </a:xfrm>
            <a:custGeom>
              <a:avLst/>
              <a:gdLst/>
              <a:ahLst/>
              <a:cxnLst/>
              <a:rect l="l" t="t" r="r" b="b"/>
              <a:pathLst>
                <a:path w="4409" h="2866" extrusionOk="0">
                  <a:moveTo>
                    <a:pt x="1" y="0"/>
                  </a:moveTo>
                  <a:lnTo>
                    <a:pt x="1" y="318"/>
                  </a:lnTo>
                  <a:lnTo>
                    <a:pt x="4409" y="2865"/>
                  </a:lnTo>
                  <a:lnTo>
                    <a:pt x="4409" y="252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8"/>
            <p:cNvSpPr/>
            <p:nvPr/>
          </p:nvSpPr>
          <p:spPr>
            <a:xfrm>
              <a:off x="2704650" y="215130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8"/>
            <p:cNvSpPr/>
            <p:nvPr/>
          </p:nvSpPr>
          <p:spPr>
            <a:xfrm>
              <a:off x="2704650" y="2170275"/>
              <a:ext cx="110225" cy="71050"/>
            </a:xfrm>
            <a:custGeom>
              <a:avLst/>
              <a:gdLst/>
              <a:ahLst/>
              <a:cxnLst/>
              <a:rect l="l" t="t" r="r" b="b"/>
              <a:pathLst>
                <a:path w="4409" h="2842" extrusionOk="0">
                  <a:moveTo>
                    <a:pt x="1" y="1"/>
                  </a:moveTo>
                  <a:lnTo>
                    <a:pt x="1" y="319"/>
                  </a:lnTo>
                  <a:lnTo>
                    <a:pt x="4409" y="2841"/>
                  </a:lnTo>
                  <a:lnTo>
                    <a:pt x="4409" y="25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8"/>
            <p:cNvSpPr/>
            <p:nvPr/>
          </p:nvSpPr>
          <p:spPr>
            <a:xfrm>
              <a:off x="2704650" y="218865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8"/>
            <p:cNvSpPr/>
            <p:nvPr/>
          </p:nvSpPr>
          <p:spPr>
            <a:xfrm>
              <a:off x="2704650" y="2207025"/>
              <a:ext cx="110225" cy="71650"/>
            </a:xfrm>
            <a:custGeom>
              <a:avLst/>
              <a:gdLst/>
              <a:ahLst/>
              <a:cxnLst/>
              <a:rect l="l" t="t" r="r" b="b"/>
              <a:pathLst>
                <a:path w="4409" h="2866" extrusionOk="0">
                  <a:moveTo>
                    <a:pt x="1" y="0"/>
                  </a:moveTo>
                  <a:lnTo>
                    <a:pt x="1" y="343"/>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8"/>
            <p:cNvSpPr/>
            <p:nvPr/>
          </p:nvSpPr>
          <p:spPr>
            <a:xfrm>
              <a:off x="2704650" y="2244350"/>
              <a:ext cx="76550" cy="52675"/>
            </a:xfrm>
            <a:custGeom>
              <a:avLst/>
              <a:gdLst/>
              <a:ahLst/>
              <a:cxnLst/>
              <a:rect l="l" t="t" r="r" b="b"/>
              <a:pathLst>
                <a:path w="3062" h="2107" extrusionOk="0">
                  <a:moveTo>
                    <a:pt x="1" y="1"/>
                  </a:moveTo>
                  <a:lnTo>
                    <a:pt x="1" y="344"/>
                  </a:lnTo>
                  <a:lnTo>
                    <a:pt x="3062" y="2107"/>
                  </a:lnTo>
                  <a:lnTo>
                    <a:pt x="3062" y="17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8"/>
            <p:cNvSpPr/>
            <p:nvPr/>
          </p:nvSpPr>
          <p:spPr>
            <a:xfrm>
              <a:off x="2704650" y="2226000"/>
              <a:ext cx="110225" cy="71650"/>
            </a:xfrm>
            <a:custGeom>
              <a:avLst/>
              <a:gdLst/>
              <a:ahLst/>
              <a:cxnLst/>
              <a:rect l="l" t="t" r="r" b="b"/>
              <a:pathLst>
                <a:path w="4409" h="2866" extrusionOk="0">
                  <a:moveTo>
                    <a:pt x="1" y="0"/>
                  </a:moveTo>
                  <a:lnTo>
                    <a:pt x="1" y="319"/>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8"/>
            <p:cNvSpPr/>
            <p:nvPr/>
          </p:nvSpPr>
          <p:spPr>
            <a:xfrm>
              <a:off x="2847300" y="2225375"/>
              <a:ext cx="57575" cy="74725"/>
            </a:xfrm>
            <a:custGeom>
              <a:avLst/>
              <a:gdLst/>
              <a:ahLst/>
              <a:cxnLst/>
              <a:rect l="l" t="t" r="r" b="b"/>
              <a:pathLst>
                <a:path w="2303" h="2989" extrusionOk="0">
                  <a:moveTo>
                    <a:pt x="1152" y="1"/>
                  </a:moveTo>
                  <a:lnTo>
                    <a:pt x="1" y="1641"/>
                  </a:lnTo>
                  <a:lnTo>
                    <a:pt x="2303" y="2988"/>
                  </a:lnTo>
                  <a:lnTo>
                    <a:pt x="1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8"/>
            <p:cNvSpPr/>
            <p:nvPr/>
          </p:nvSpPr>
          <p:spPr>
            <a:xfrm>
              <a:off x="2869950" y="2251100"/>
              <a:ext cx="58200" cy="74700"/>
            </a:xfrm>
            <a:custGeom>
              <a:avLst/>
              <a:gdLst/>
              <a:ahLst/>
              <a:cxnLst/>
              <a:rect l="l" t="t" r="r" b="b"/>
              <a:pathLst>
                <a:path w="2328" h="2988" extrusionOk="0">
                  <a:moveTo>
                    <a:pt x="1176" y="0"/>
                  </a:moveTo>
                  <a:lnTo>
                    <a:pt x="1" y="1641"/>
                  </a:lnTo>
                  <a:lnTo>
                    <a:pt x="2327" y="2988"/>
                  </a:lnTo>
                  <a:lnTo>
                    <a:pt x="1176"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8"/>
            <p:cNvSpPr/>
            <p:nvPr/>
          </p:nvSpPr>
          <p:spPr>
            <a:xfrm>
              <a:off x="2876700" y="2293275"/>
              <a:ext cx="45325" cy="58300"/>
            </a:xfrm>
            <a:custGeom>
              <a:avLst/>
              <a:gdLst/>
              <a:ahLst/>
              <a:cxnLst/>
              <a:rect l="l" t="t" r="r" b="b"/>
              <a:pathLst>
                <a:path w="1813" h="2332" extrusionOk="0">
                  <a:moveTo>
                    <a:pt x="496" y="0"/>
                  </a:moveTo>
                  <a:cubicBezTo>
                    <a:pt x="198" y="0"/>
                    <a:pt x="0" y="240"/>
                    <a:pt x="0" y="640"/>
                  </a:cubicBezTo>
                  <a:cubicBezTo>
                    <a:pt x="0" y="1227"/>
                    <a:pt x="392" y="1913"/>
                    <a:pt x="906" y="2207"/>
                  </a:cubicBezTo>
                  <a:cubicBezTo>
                    <a:pt x="1048" y="2292"/>
                    <a:pt x="1184" y="2332"/>
                    <a:pt x="1305" y="2332"/>
                  </a:cubicBezTo>
                  <a:cubicBezTo>
                    <a:pt x="1602" y="2332"/>
                    <a:pt x="1812" y="2093"/>
                    <a:pt x="1812" y="1693"/>
                  </a:cubicBezTo>
                  <a:cubicBezTo>
                    <a:pt x="1812" y="1105"/>
                    <a:pt x="1396" y="419"/>
                    <a:pt x="906" y="125"/>
                  </a:cubicBezTo>
                  <a:cubicBezTo>
                    <a:pt x="757" y="40"/>
                    <a:pt x="618" y="0"/>
                    <a:pt x="496"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8"/>
            <p:cNvSpPr/>
            <p:nvPr/>
          </p:nvSpPr>
          <p:spPr>
            <a:xfrm>
              <a:off x="3933950" y="1788275"/>
              <a:ext cx="44100" cy="34300"/>
            </a:xfrm>
            <a:custGeom>
              <a:avLst/>
              <a:gdLst/>
              <a:ahLst/>
              <a:cxnLst/>
              <a:rect l="l" t="t" r="r" b="b"/>
              <a:pathLst>
                <a:path w="1764" h="1372" extrusionOk="0">
                  <a:moveTo>
                    <a:pt x="1" y="0"/>
                  </a:moveTo>
                  <a:lnTo>
                    <a:pt x="1176" y="1372"/>
                  </a:lnTo>
                  <a:lnTo>
                    <a:pt x="1764" y="34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8"/>
            <p:cNvSpPr/>
            <p:nvPr/>
          </p:nvSpPr>
          <p:spPr>
            <a:xfrm>
              <a:off x="3933950" y="1788275"/>
              <a:ext cx="12275" cy="9825"/>
            </a:xfrm>
            <a:custGeom>
              <a:avLst/>
              <a:gdLst/>
              <a:ahLst/>
              <a:cxnLst/>
              <a:rect l="l" t="t" r="r" b="b"/>
              <a:pathLst>
                <a:path w="491" h="393" extrusionOk="0">
                  <a:moveTo>
                    <a:pt x="1" y="0"/>
                  </a:moveTo>
                  <a:lnTo>
                    <a:pt x="319" y="392"/>
                  </a:lnTo>
                  <a:lnTo>
                    <a:pt x="491" y="98"/>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8"/>
            <p:cNvSpPr/>
            <p:nvPr/>
          </p:nvSpPr>
          <p:spPr>
            <a:xfrm>
              <a:off x="3960275" y="1796475"/>
              <a:ext cx="234500" cy="151600"/>
            </a:xfrm>
            <a:custGeom>
              <a:avLst/>
              <a:gdLst/>
              <a:ahLst/>
              <a:cxnLst/>
              <a:rect l="l" t="t" r="r" b="b"/>
              <a:pathLst>
                <a:path w="9380" h="6064" extrusionOk="0">
                  <a:moveTo>
                    <a:pt x="620" y="1"/>
                  </a:moveTo>
                  <a:cubicBezTo>
                    <a:pt x="563" y="1"/>
                    <a:pt x="495" y="18"/>
                    <a:pt x="417" y="64"/>
                  </a:cubicBezTo>
                  <a:cubicBezTo>
                    <a:pt x="197" y="187"/>
                    <a:pt x="1" y="505"/>
                    <a:pt x="1" y="774"/>
                  </a:cubicBezTo>
                  <a:cubicBezTo>
                    <a:pt x="1" y="897"/>
                    <a:pt x="50" y="995"/>
                    <a:pt x="123" y="1044"/>
                  </a:cubicBezTo>
                  <a:lnTo>
                    <a:pt x="8792" y="6064"/>
                  </a:lnTo>
                  <a:cubicBezTo>
                    <a:pt x="8719" y="6015"/>
                    <a:pt x="8670" y="5941"/>
                    <a:pt x="8670" y="5794"/>
                  </a:cubicBezTo>
                  <a:cubicBezTo>
                    <a:pt x="8670" y="5550"/>
                    <a:pt x="8841" y="5231"/>
                    <a:pt x="9086" y="5084"/>
                  </a:cubicBezTo>
                  <a:cubicBezTo>
                    <a:pt x="9140" y="5044"/>
                    <a:pt x="9194" y="5026"/>
                    <a:pt x="9248" y="5026"/>
                  </a:cubicBezTo>
                  <a:cubicBezTo>
                    <a:pt x="9292" y="5026"/>
                    <a:pt x="9336" y="5038"/>
                    <a:pt x="9380" y="5060"/>
                  </a:cubicBezTo>
                  <a:lnTo>
                    <a:pt x="711" y="15"/>
                  </a:lnTo>
                  <a:cubicBezTo>
                    <a:pt x="684" y="6"/>
                    <a:pt x="654" y="1"/>
                    <a:pt x="620"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8"/>
            <p:cNvSpPr/>
            <p:nvPr/>
          </p:nvSpPr>
          <p:spPr>
            <a:xfrm>
              <a:off x="4177000" y="1922275"/>
              <a:ext cx="20850" cy="26500"/>
            </a:xfrm>
            <a:custGeom>
              <a:avLst/>
              <a:gdLst/>
              <a:ahLst/>
              <a:cxnLst/>
              <a:rect l="l" t="t" r="r" b="b"/>
              <a:pathLst>
                <a:path w="834" h="1060" extrusionOk="0">
                  <a:moveTo>
                    <a:pt x="592" y="0"/>
                  </a:moveTo>
                  <a:cubicBezTo>
                    <a:pt x="539" y="0"/>
                    <a:pt x="480" y="17"/>
                    <a:pt x="417" y="52"/>
                  </a:cubicBezTo>
                  <a:cubicBezTo>
                    <a:pt x="172" y="199"/>
                    <a:pt x="1" y="518"/>
                    <a:pt x="1" y="762"/>
                  </a:cubicBezTo>
                  <a:cubicBezTo>
                    <a:pt x="1" y="954"/>
                    <a:pt x="88" y="1059"/>
                    <a:pt x="227" y="1059"/>
                  </a:cubicBezTo>
                  <a:cubicBezTo>
                    <a:pt x="282" y="1059"/>
                    <a:pt x="347" y="1042"/>
                    <a:pt x="417" y="1007"/>
                  </a:cubicBezTo>
                  <a:cubicBezTo>
                    <a:pt x="637" y="885"/>
                    <a:pt x="833" y="567"/>
                    <a:pt x="833" y="297"/>
                  </a:cubicBezTo>
                  <a:cubicBezTo>
                    <a:pt x="816" y="105"/>
                    <a:pt x="723" y="0"/>
                    <a:pt x="592"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8"/>
            <p:cNvSpPr/>
            <p:nvPr/>
          </p:nvSpPr>
          <p:spPr>
            <a:xfrm>
              <a:off x="4036800" y="1806025"/>
              <a:ext cx="44100" cy="34300"/>
            </a:xfrm>
            <a:custGeom>
              <a:avLst/>
              <a:gdLst/>
              <a:ahLst/>
              <a:cxnLst/>
              <a:rect l="l" t="t" r="r" b="b"/>
              <a:pathLst>
                <a:path w="1764" h="1372" extrusionOk="0">
                  <a:moveTo>
                    <a:pt x="1" y="1"/>
                  </a:moveTo>
                  <a:lnTo>
                    <a:pt x="1201" y="1372"/>
                  </a:lnTo>
                  <a:lnTo>
                    <a:pt x="1764" y="3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8"/>
            <p:cNvSpPr/>
            <p:nvPr/>
          </p:nvSpPr>
          <p:spPr>
            <a:xfrm>
              <a:off x="4036800" y="1806025"/>
              <a:ext cx="12275" cy="9825"/>
            </a:xfrm>
            <a:custGeom>
              <a:avLst/>
              <a:gdLst/>
              <a:ahLst/>
              <a:cxnLst/>
              <a:rect l="l" t="t" r="r" b="b"/>
              <a:pathLst>
                <a:path w="491" h="393" extrusionOk="0">
                  <a:moveTo>
                    <a:pt x="1" y="1"/>
                  </a:moveTo>
                  <a:lnTo>
                    <a:pt x="344" y="392"/>
                  </a:lnTo>
                  <a:lnTo>
                    <a:pt x="491" y="99"/>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8"/>
            <p:cNvSpPr/>
            <p:nvPr/>
          </p:nvSpPr>
          <p:spPr>
            <a:xfrm>
              <a:off x="4063750" y="1814350"/>
              <a:ext cx="157350" cy="107400"/>
            </a:xfrm>
            <a:custGeom>
              <a:avLst/>
              <a:gdLst/>
              <a:ahLst/>
              <a:cxnLst/>
              <a:rect l="l" t="t" r="r" b="b"/>
              <a:pathLst>
                <a:path w="6294" h="4296" extrusionOk="0">
                  <a:moveTo>
                    <a:pt x="6278" y="3259"/>
                  </a:moveTo>
                  <a:lnTo>
                    <a:pt x="6294" y="3267"/>
                  </a:lnTo>
                  <a:cubicBezTo>
                    <a:pt x="6289" y="3264"/>
                    <a:pt x="6284" y="3261"/>
                    <a:pt x="6278" y="3259"/>
                  </a:cubicBezTo>
                  <a:close/>
                  <a:moveTo>
                    <a:pt x="572" y="1"/>
                  </a:moveTo>
                  <a:cubicBezTo>
                    <a:pt x="519" y="1"/>
                    <a:pt x="459" y="19"/>
                    <a:pt x="392" y="59"/>
                  </a:cubicBezTo>
                  <a:cubicBezTo>
                    <a:pt x="172" y="182"/>
                    <a:pt x="0" y="500"/>
                    <a:pt x="0" y="770"/>
                  </a:cubicBezTo>
                  <a:cubicBezTo>
                    <a:pt x="0" y="892"/>
                    <a:pt x="25" y="990"/>
                    <a:pt x="98" y="1039"/>
                  </a:cubicBezTo>
                  <a:lnTo>
                    <a:pt x="5706" y="4296"/>
                  </a:lnTo>
                  <a:cubicBezTo>
                    <a:pt x="5632" y="4247"/>
                    <a:pt x="5584" y="4149"/>
                    <a:pt x="5584" y="4026"/>
                  </a:cubicBezTo>
                  <a:cubicBezTo>
                    <a:pt x="5584" y="3757"/>
                    <a:pt x="5755" y="3439"/>
                    <a:pt x="6000" y="3292"/>
                  </a:cubicBezTo>
                  <a:cubicBezTo>
                    <a:pt x="6060" y="3262"/>
                    <a:pt x="6130" y="3241"/>
                    <a:pt x="6192" y="3241"/>
                  </a:cubicBezTo>
                  <a:cubicBezTo>
                    <a:pt x="6224" y="3241"/>
                    <a:pt x="6253" y="3246"/>
                    <a:pt x="6278" y="3259"/>
                  </a:cubicBezTo>
                  <a:lnTo>
                    <a:pt x="6278" y="3259"/>
                  </a:lnTo>
                  <a:lnTo>
                    <a:pt x="686" y="35"/>
                  </a:lnTo>
                  <a:cubicBezTo>
                    <a:pt x="653" y="13"/>
                    <a:pt x="615" y="1"/>
                    <a:pt x="572"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8"/>
            <p:cNvSpPr/>
            <p:nvPr/>
          </p:nvSpPr>
          <p:spPr>
            <a:xfrm>
              <a:off x="4203325" y="1895325"/>
              <a:ext cx="20850" cy="26800"/>
            </a:xfrm>
            <a:custGeom>
              <a:avLst/>
              <a:gdLst/>
              <a:ahLst/>
              <a:cxnLst/>
              <a:rect l="l" t="t" r="r" b="b"/>
              <a:pathLst>
                <a:path w="834" h="1072" extrusionOk="0">
                  <a:moveTo>
                    <a:pt x="596" y="1"/>
                  </a:moveTo>
                  <a:cubicBezTo>
                    <a:pt x="541" y="1"/>
                    <a:pt x="480" y="18"/>
                    <a:pt x="417" y="53"/>
                  </a:cubicBezTo>
                  <a:cubicBezTo>
                    <a:pt x="172" y="200"/>
                    <a:pt x="1" y="518"/>
                    <a:pt x="1" y="787"/>
                  </a:cubicBezTo>
                  <a:cubicBezTo>
                    <a:pt x="1" y="960"/>
                    <a:pt x="85" y="1071"/>
                    <a:pt x="221" y="1071"/>
                  </a:cubicBezTo>
                  <a:cubicBezTo>
                    <a:pt x="278" y="1071"/>
                    <a:pt x="344" y="1051"/>
                    <a:pt x="417" y="1008"/>
                  </a:cubicBezTo>
                  <a:cubicBezTo>
                    <a:pt x="637" y="885"/>
                    <a:pt x="833" y="567"/>
                    <a:pt x="833" y="298"/>
                  </a:cubicBezTo>
                  <a:cubicBezTo>
                    <a:pt x="833" y="106"/>
                    <a:pt x="734" y="1"/>
                    <a:pt x="596" y="1"/>
                  </a:cubicBez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8"/>
            <p:cNvSpPr/>
            <p:nvPr/>
          </p:nvSpPr>
          <p:spPr>
            <a:xfrm>
              <a:off x="3896000" y="1850725"/>
              <a:ext cx="33075" cy="47775"/>
            </a:xfrm>
            <a:custGeom>
              <a:avLst/>
              <a:gdLst/>
              <a:ahLst/>
              <a:cxnLst/>
              <a:rect l="l" t="t" r="r" b="b"/>
              <a:pathLst>
                <a:path w="1323" h="1911" extrusionOk="0">
                  <a:moveTo>
                    <a:pt x="25" y="0"/>
                  </a:moveTo>
                  <a:lnTo>
                    <a:pt x="1" y="1078"/>
                  </a:lnTo>
                  <a:cubicBezTo>
                    <a:pt x="1" y="1127"/>
                    <a:pt x="50" y="1176"/>
                    <a:pt x="99" y="1200"/>
                  </a:cubicBezTo>
                  <a:lnTo>
                    <a:pt x="1323" y="1910"/>
                  </a:lnTo>
                  <a:lnTo>
                    <a:pt x="1323" y="833"/>
                  </a:lnTo>
                  <a:lnTo>
                    <a:pt x="99" y="123"/>
                  </a:lnTo>
                  <a:cubicBezTo>
                    <a:pt x="50" y="98"/>
                    <a:pt x="25" y="49"/>
                    <a:pt x="25"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8"/>
            <p:cNvSpPr/>
            <p:nvPr/>
          </p:nvSpPr>
          <p:spPr>
            <a:xfrm>
              <a:off x="3929050" y="1847650"/>
              <a:ext cx="40450" cy="50850"/>
            </a:xfrm>
            <a:custGeom>
              <a:avLst/>
              <a:gdLst/>
              <a:ahLst/>
              <a:cxnLst/>
              <a:rect l="l" t="t" r="r" b="b"/>
              <a:pathLst>
                <a:path w="1618" h="2034" extrusionOk="0">
                  <a:moveTo>
                    <a:pt x="1617" y="1"/>
                  </a:moveTo>
                  <a:lnTo>
                    <a:pt x="1" y="956"/>
                  </a:lnTo>
                  <a:lnTo>
                    <a:pt x="1" y="2033"/>
                  </a:lnTo>
                  <a:lnTo>
                    <a:pt x="1617" y="1103"/>
                  </a:lnTo>
                  <a:lnTo>
                    <a:pt x="1617" y="1"/>
                  </a:lnTo>
                  <a:close/>
                </a:path>
              </a:pathLst>
            </a:custGeom>
            <a:solidFill>
              <a:srgbClr val="00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8"/>
            <p:cNvSpPr/>
            <p:nvPr/>
          </p:nvSpPr>
          <p:spPr>
            <a:xfrm>
              <a:off x="3895400" y="1828975"/>
              <a:ext cx="74100" cy="42575"/>
            </a:xfrm>
            <a:custGeom>
              <a:avLst/>
              <a:gdLst/>
              <a:ahLst/>
              <a:cxnLst/>
              <a:rect l="l" t="t" r="r" b="b"/>
              <a:pathLst>
                <a:path w="2964" h="1703" extrusionOk="0">
                  <a:moveTo>
                    <a:pt x="1543" y="1"/>
                  </a:moveTo>
                  <a:cubicBezTo>
                    <a:pt x="1463" y="1"/>
                    <a:pt x="1384" y="13"/>
                    <a:pt x="1322" y="38"/>
                  </a:cubicBezTo>
                  <a:lnTo>
                    <a:pt x="123" y="748"/>
                  </a:lnTo>
                  <a:cubicBezTo>
                    <a:pt x="0" y="821"/>
                    <a:pt x="0" y="919"/>
                    <a:pt x="123" y="993"/>
                  </a:cubicBezTo>
                  <a:lnTo>
                    <a:pt x="1347" y="1703"/>
                  </a:lnTo>
                  <a:lnTo>
                    <a:pt x="2963" y="748"/>
                  </a:lnTo>
                  <a:lnTo>
                    <a:pt x="1763" y="38"/>
                  </a:lnTo>
                  <a:cubicBezTo>
                    <a:pt x="1702" y="13"/>
                    <a:pt x="1622" y="1"/>
                    <a:pt x="1543"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8"/>
            <p:cNvSpPr/>
            <p:nvPr/>
          </p:nvSpPr>
          <p:spPr>
            <a:xfrm>
              <a:off x="3950475" y="1859900"/>
              <a:ext cx="40450" cy="50850"/>
            </a:xfrm>
            <a:custGeom>
              <a:avLst/>
              <a:gdLst/>
              <a:ahLst/>
              <a:cxnLst/>
              <a:rect l="l" t="t" r="r" b="b"/>
              <a:pathLst>
                <a:path w="1618" h="2034" extrusionOk="0">
                  <a:moveTo>
                    <a:pt x="1617" y="1"/>
                  </a:moveTo>
                  <a:lnTo>
                    <a:pt x="1" y="956"/>
                  </a:lnTo>
                  <a:lnTo>
                    <a:pt x="1" y="2033"/>
                  </a:lnTo>
                  <a:lnTo>
                    <a:pt x="1617" y="1102"/>
                  </a:lnTo>
                  <a:lnTo>
                    <a:pt x="1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8"/>
            <p:cNvSpPr/>
            <p:nvPr/>
          </p:nvSpPr>
          <p:spPr>
            <a:xfrm>
              <a:off x="3929050" y="1871525"/>
              <a:ext cx="21450" cy="39225"/>
            </a:xfrm>
            <a:custGeom>
              <a:avLst/>
              <a:gdLst/>
              <a:ahLst/>
              <a:cxnLst/>
              <a:rect l="l" t="t" r="r" b="b"/>
              <a:pathLst>
                <a:path w="858" h="1569" extrusionOk="0">
                  <a:moveTo>
                    <a:pt x="1" y="1"/>
                  </a:moveTo>
                  <a:lnTo>
                    <a:pt x="1" y="1078"/>
                  </a:lnTo>
                  <a:lnTo>
                    <a:pt x="858" y="1568"/>
                  </a:lnTo>
                  <a:lnTo>
                    <a:pt x="858" y="491"/>
                  </a:lnTo>
                  <a:lnTo>
                    <a:pt x="1" y="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8"/>
            <p:cNvSpPr/>
            <p:nvPr/>
          </p:nvSpPr>
          <p:spPr>
            <a:xfrm>
              <a:off x="3929050" y="1847650"/>
              <a:ext cx="61875" cy="36150"/>
            </a:xfrm>
            <a:custGeom>
              <a:avLst/>
              <a:gdLst/>
              <a:ahLst/>
              <a:cxnLst/>
              <a:rect l="l" t="t" r="r" b="b"/>
              <a:pathLst>
                <a:path w="2475" h="1446" extrusionOk="0">
                  <a:moveTo>
                    <a:pt x="1617" y="1"/>
                  </a:moveTo>
                  <a:lnTo>
                    <a:pt x="1" y="956"/>
                  </a:lnTo>
                  <a:lnTo>
                    <a:pt x="858" y="1446"/>
                  </a:lnTo>
                  <a:lnTo>
                    <a:pt x="2474" y="491"/>
                  </a:lnTo>
                  <a:lnTo>
                    <a:pt x="1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8"/>
            <p:cNvSpPr/>
            <p:nvPr/>
          </p:nvSpPr>
          <p:spPr>
            <a:xfrm>
              <a:off x="3950475" y="1880725"/>
              <a:ext cx="72900" cy="49150"/>
            </a:xfrm>
            <a:custGeom>
              <a:avLst/>
              <a:gdLst/>
              <a:ahLst/>
              <a:cxnLst/>
              <a:rect l="l" t="t" r="r" b="b"/>
              <a:pathLst>
                <a:path w="2916" h="1966" extrusionOk="0">
                  <a:moveTo>
                    <a:pt x="2915" y="0"/>
                  </a:moveTo>
                  <a:cubicBezTo>
                    <a:pt x="2915" y="49"/>
                    <a:pt x="2891" y="98"/>
                    <a:pt x="2842" y="123"/>
                  </a:cubicBezTo>
                  <a:lnTo>
                    <a:pt x="1642" y="833"/>
                  </a:lnTo>
                  <a:cubicBezTo>
                    <a:pt x="1580" y="857"/>
                    <a:pt x="1501" y="869"/>
                    <a:pt x="1421" y="869"/>
                  </a:cubicBezTo>
                  <a:cubicBezTo>
                    <a:pt x="1342" y="869"/>
                    <a:pt x="1262" y="857"/>
                    <a:pt x="1201" y="833"/>
                  </a:cubicBezTo>
                  <a:lnTo>
                    <a:pt x="1" y="123"/>
                  </a:lnTo>
                  <a:lnTo>
                    <a:pt x="1" y="1200"/>
                  </a:lnTo>
                  <a:lnTo>
                    <a:pt x="1201" y="1910"/>
                  </a:lnTo>
                  <a:cubicBezTo>
                    <a:pt x="1262" y="1947"/>
                    <a:pt x="1342" y="1965"/>
                    <a:pt x="1418" y="1965"/>
                  </a:cubicBezTo>
                  <a:cubicBezTo>
                    <a:pt x="1495" y="1965"/>
                    <a:pt x="1568" y="1947"/>
                    <a:pt x="1617" y="1910"/>
                  </a:cubicBezTo>
                  <a:lnTo>
                    <a:pt x="2842" y="1200"/>
                  </a:lnTo>
                  <a:cubicBezTo>
                    <a:pt x="2891" y="1176"/>
                    <a:pt x="2915" y="1127"/>
                    <a:pt x="2915" y="1078"/>
                  </a:cubicBezTo>
                  <a:lnTo>
                    <a:pt x="2915" y="0"/>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8"/>
            <p:cNvSpPr/>
            <p:nvPr/>
          </p:nvSpPr>
          <p:spPr>
            <a:xfrm>
              <a:off x="3950475" y="1859900"/>
              <a:ext cx="74125" cy="42575"/>
            </a:xfrm>
            <a:custGeom>
              <a:avLst/>
              <a:gdLst/>
              <a:ahLst/>
              <a:cxnLst/>
              <a:rect l="l" t="t" r="r" b="b"/>
              <a:pathLst>
                <a:path w="2965" h="1703" extrusionOk="0">
                  <a:moveTo>
                    <a:pt x="1617" y="1"/>
                  </a:moveTo>
                  <a:lnTo>
                    <a:pt x="1" y="956"/>
                  </a:lnTo>
                  <a:lnTo>
                    <a:pt x="1201" y="1666"/>
                  </a:lnTo>
                  <a:cubicBezTo>
                    <a:pt x="1262" y="1690"/>
                    <a:pt x="1342" y="1702"/>
                    <a:pt x="1421" y="1702"/>
                  </a:cubicBezTo>
                  <a:cubicBezTo>
                    <a:pt x="1501" y="1702"/>
                    <a:pt x="1580" y="1690"/>
                    <a:pt x="1642" y="1666"/>
                  </a:cubicBezTo>
                  <a:lnTo>
                    <a:pt x="2842" y="956"/>
                  </a:lnTo>
                  <a:cubicBezTo>
                    <a:pt x="2964" y="882"/>
                    <a:pt x="2964" y="784"/>
                    <a:pt x="2842" y="711"/>
                  </a:cubicBezTo>
                  <a:lnTo>
                    <a:pt x="1617"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8"/>
            <p:cNvSpPr/>
            <p:nvPr/>
          </p:nvSpPr>
          <p:spPr>
            <a:xfrm>
              <a:off x="3168100" y="1619625"/>
              <a:ext cx="747525" cy="427925"/>
            </a:xfrm>
            <a:custGeom>
              <a:avLst/>
              <a:gdLst/>
              <a:ahLst/>
              <a:cxnLst/>
              <a:rect l="l" t="t" r="r" b="b"/>
              <a:pathLst>
                <a:path w="29901" h="17117" extrusionOk="0">
                  <a:moveTo>
                    <a:pt x="18434" y="0"/>
                  </a:moveTo>
                  <a:cubicBezTo>
                    <a:pt x="18186" y="0"/>
                    <a:pt x="17951" y="51"/>
                    <a:pt x="17779" y="159"/>
                  </a:cubicBezTo>
                  <a:lnTo>
                    <a:pt x="417" y="10175"/>
                  </a:lnTo>
                  <a:cubicBezTo>
                    <a:pt x="0" y="10420"/>
                    <a:pt x="49" y="10811"/>
                    <a:pt x="515" y="11081"/>
                  </a:cubicBezTo>
                  <a:lnTo>
                    <a:pt x="10579" y="16884"/>
                  </a:lnTo>
                  <a:cubicBezTo>
                    <a:pt x="10839" y="17035"/>
                    <a:pt x="11168" y="17117"/>
                    <a:pt x="11481" y="17117"/>
                  </a:cubicBezTo>
                  <a:cubicBezTo>
                    <a:pt x="11727" y="17117"/>
                    <a:pt x="11963" y="17066"/>
                    <a:pt x="12146" y="16958"/>
                  </a:cubicBezTo>
                  <a:lnTo>
                    <a:pt x="29508" y="6942"/>
                  </a:lnTo>
                  <a:cubicBezTo>
                    <a:pt x="29900" y="6697"/>
                    <a:pt x="29851" y="6306"/>
                    <a:pt x="29386" y="6036"/>
                  </a:cubicBezTo>
                  <a:lnTo>
                    <a:pt x="19346" y="233"/>
                  </a:lnTo>
                  <a:cubicBezTo>
                    <a:pt x="19086" y="82"/>
                    <a:pt x="18749" y="0"/>
                    <a:pt x="18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8"/>
            <p:cNvSpPr/>
            <p:nvPr/>
          </p:nvSpPr>
          <p:spPr>
            <a:xfrm>
              <a:off x="3650500" y="1688475"/>
              <a:ext cx="194725" cy="112075"/>
            </a:xfrm>
            <a:custGeom>
              <a:avLst/>
              <a:gdLst/>
              <a:ahLst/>
              <a:cxnLst/>
              <a:rect l="l" t="t" r="r" b="b"/>
              <a:pathLst>
                <a:path w="7789" h="4483" extrusionOk="0">
                  <a:moveTo>
                    <a:pt x="1152" y="1"/>
                  </a:moveTo>
                  <a:lnTo>
                    <a:pt x="1" y="638"/>
                  </a:lnTo>
                  <a:lnTo>
                    <a:pt x="6637" y="4482"/>
                  </a:lnTo>
                  <a:lnTo>
                    <a:pt x="7788" y="3821"/>
                  </a:lnTo>
                  <a:lnTo>
                    <a:pt x="1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8"/>
            <p:cNvSpPr/>
            <p:nvPr/>
          </p:nvSpPr>
          <p:spPr>
            <a:xfrm>
              <a:off x="3589300" y="1723375"/>
              <a:ext cx="194700" cy="112675"/>
            </a:xfrm>
            <a:custGeom>
              <a:avLst/>
              <a:gdLst/>
              <a:ahLst/>
              <a:cxnLst/>
              <a:rect l="l" t="t" r="r" b="b"/>
              <a:pathLst>
                <a:path w="7788" h="4507" extrusionOk="0">
                  <a:moveTo>
                    <a:pt x="1151" y="1"/>
                  </a:moveTo>
                  <a:lnTo>
                    <a:pt x="0" y="662"/>
                  </a:lnTo>
                  <a:lnTo>
                    <a:pt x="6661" y="4507"/>
                  </a:lnTo>
                  <a:lnTo>
                    <a:pt x="7787" y="3845"/>
                  </a:lnTo>
                  <a:lnTo>
                    <a:pt x="1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8"/>
            <p:cNvSpPr/>
            <p:nvPr/>
          </p:nvSpPr>
          <p:spPr>
            <a:xfrm>
              <a:off x="3528075" y="1758900"/>
              <a:ext cx="194700" cy="112050"/>
            </a:xfrm>
            <a:custGeom>
              <a:avLst/>
              <a:gdLst/>
              <a:ahLst/>
              <a:cxnLst/>
              <a:rect l="l" t="t" r="r" b="b"/>
              <a:pathLst>
                <a:path w="7788" h="4482" extrusionOk="0">
                  <a:moveTo>
                    <a:pt x="1151" y="0"/>
                  </a:moveTo>
                  <a:lnTo>
                    <a:pt x="0" y="661"/>
                  </a:lnTo>
                  <a:lnTo>
                    <a:pt x="6661" y="4481"/>
                  </a:lnTo>
                  <a:lnTo>
                    <a:pt x="7787" y="3845"/>
                  </a:lnTo>
                  <a:lnTo>
                    <a:pt x="1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8"/>
            <p:cNvSpPr/>
            <p:nvPr/>
          </p:nvSpPr>
          <p:spPr>
            <a:xfrm>
              <a:off x="3467450" y="1793775"/>
              <a:ext cx="194725" cy="112675"/>
            </a:xfrm>
            <a:custGeom>
              <a:avLst/>
              <a:gdLst/>
              <a:ahLst/>
              <a:cxnLst/>
              <a:rect l="l" t="t" r="r" b="b"/>
              <a:pathLst>
                <a:path w="7789" h="4507" extrusionOk="0">
                  <a:moveTo>
                    <a:pt x="1127" y="1"/>
                  </a:moveTo>
                  <a:lnTo>
                    <a:pt x="1" y="662"/>
                  </a:lnTo>
                  <a:lnTo>
                    <a:pt x="6637" y="4507"/>
                  </a:lnTo>
                  <a:lnTo>
                    <a:pt x="7788" y="3845"/>
                  </a:lnTo>
                  <a:lnTo>
                    <a:pt x="1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8"/>
            <p:cNvSpPr/>
            <p:nvPr/>
          </p:nvSpPr>
          <p:spPr>
            <a:xfrm>
              <a:off x="3406250" y="1829300"/>
              <a:ext cx="194700" cy="112650"/>
            </a:xfrm>
            <a:custGeom>
              <a:avLst/>
              <a:gdLst/>
              <a:ahLst/>
              <a:cxnLst/>
              <a:rect l="l" t="t" r="r" b="b"/>
              <a:pathLst>
                <a:path w="7788" h="4506" extrusionOk="0">
                  <a:moveTo>
                    <a:pt x="1127" y="0"/>
                  </a:moveTo>
                  <a:lnTo>
                    <a:pt x="0" y="661"/>
                  </a:lnTo>
                  <a:lnTo>
                    <a:pt x="6636" y="4506"/>
                  </a:lnTo>
                  <a:lnTo>
                    <a:pt x="7787" y="3845"/>
                  </a:lnTo>
                  <a:lnTo>
                    <a:pt x="1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8"/>
            <p:cNvSpPr/>
            <p:nvPr/>
          </p:nvSpPr>
          <p:spPr>
            <a:xfrm>
              <a:off x="3650500" y="1688475"/>
              <a:ext cx="69825" cy="40450"/>
            </a:xfrm>
            <a:custGeom>
              <a:avLst/>
              <a:gdLst/>
              <a:ahLst/>
              <a:cxnLst/>
              <a:rect l="l" t="t" r="r" b="b"/>
              <a:pathLst>
                <a:path w="2793" h="1618" extrusionOk="0">
                  <a:moveTo>
                    <a:pt x="1152" y="1"/>
                  </a:moveTo>
                  <a:lnTo>
                    <a:pt x="1" y="638"/>
                  </a:lnTo>
                  <a:lnTo>
                    <a:pt x="1666" y="1617"/>
                  </a:lnTo>
                  <a:lnTo>
                    <a:pt x="2793" y="956"/>
                  </a:lnTo>
                  <a:lnTo>
                    <a:pt x="11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8"/>
            <p:cNvSpPr/>
            <p:nvPr/>
          </p:nvSpPr>
          <p:spPr>
            <a:xfrm>
              <a:off x="3589300" y="1723375"/>
              <a:ext cx="125525" cy="72275"/>
            </a:xfrm>
            <a:custGeom>
              <a:avLst/>
              <a:gdLst/>
              <a:ahLst/>
              <a:cxnLst/>
              <a:rect l="l" t="t" r="r" b="b"/>
              <a:pathLst>
                <a:path w="5021" h="2891" extrusionOk="0">
                  <a:moveTo>
                    <a:pt x="1151" y="1"/>
                  </a:moveTo>
                  <a:lnTo>
                    <a:pt x="0" y="662"/>
                  </a:lnTo>
                  <a:lnTo>
                    <a:pt x="3869" y="2890"/>
                  </a:lnTo>
                  <a:lnTo>
                    <a:pt x="5020" y="2254"/>
                  </a:lnTo>
                  <a:lnTo>
                    <a:pt x="11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8"/>
            <p:cNvSpPr/>
            <p:nvPr/>
          </p:nvSpPr>
          <p:spPr>
            <a:xfrm>
              <a:off x="3528075" y="1758900"/>
              <a:ext cx="99200" cy="56950"/>
            </a:xfrm>
            <a:custGeom>
              <a:avLst/>
              <a:gdLst/>
              <a:ahLst/>
              <a:cxnLst/>
              <a:rect l="l" t="t" r="r" b="b"/>
              <a:pathLst>
                <a:path w="3968" h="2278" extrusionOk="0">
                  <a:moveTo>
                    <a:pt x="1151" y="0"/>
                  </a:moveTo>
                  <a:lnTo>
                    <a:pt x="0" y="661"/>
                  </a:lnTo>
                  <a:lnTo>
                    <a:pt x="2841" y="2277"/>
                  </a:lnTo>
                  <a:lnTo>
                    <a:pt x="3967" y="1616"/>
                  </a:lnTo>
                  <a:lnTo>
                    <a:pt x="115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8"/>
            <p:cNvSpPr/>
            <p:nvPr/>
          </p:nvSpPr>
          <p:spPr>
            <a:xfrm>
              <a:off x="3467450" y="1793775"/>
              <a:ext cx="148200" cy="85750"/>
            </a:xfrm>
            <a:custGeom>
              <a:avLst/>
              <a:gdLst/>
              <a:ahLst/>
              <a:cxnLst/>
              <a:rect l="l" t="t" r="r" b="b"/>
              <a:pathLst>
                <a:path w="5928" h="3430" extrusionOk="0">
                  <a:moveTo>
                    <a:pt x="1127" y="1"/>
                  </a:moveTo>
                  <a:lnTo>
                    <a:pt x="1" y="662"/>
                  </a:lnTo>
                  <a:lnTo>
                    <a:pt x="4801" y="3429"/>
                  </a:lnTo>
                  <a:lnTo>
                    <a:pt x="5927" y="2768"/>
                  </a:lnTo>
                  <a:lnTo>
                    <a:pt x="11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8"/>
            <p:cNvSpPr/>
            <p:nvPr/>
          </p:nvSpPr>
          <p:spPr>
            <a:xfrm>
              <a:off x="3406250" y="1829300"/>
              <a:ext cx="169600" cy="97975"/>
            </a:xfrm>
            <a:custGeom>
              <a:avLst/>
              <a:gdLst/>
              <a:ahLst/>
              <a:cxnLst/>
              <a:rect l="l" t="t" r="r" b="b"/>
              <a:pathLst>
                <a:path w="6784" h="3919" extrusionOk="0">
                  <a:moveTo>
                    <a:pt x="1127" y="0"/>
                  </a:moveTo>
                  <a:lnTo>
                    <a:pt x="0" y="661"/>
                  </a:lnTo>
                  <a:lnTo>
                    <a:pt x="5657" y="3918"/>
                  </a:lnTo>
                  <a:lnTo>
                    <a:pt x="6783" y="3257"/>
                  </a:lnTo>
                  <a:lnTo>
                    <a:pt x="112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8"/>
            <p:cNvSpPr/>
            <p:nvPr/>
          </p:nvSpPr>
          <p:spPr>
            <a:xfrm>
              <a:off x="3440525" y="1950500"/>
              <a:ext cx="104100" cy="60650"/>
            </a:xfrm>
            <a:custGeom>
              <a:avLst/>
              <a:gdLst/>
              <a:ahLst/>
              <a:cxnLst/>
              <a:rect l="l" t="t" r="r" b="b"/>
              <a:pathLst>
                <a:path w="4164" h="2426" extrusionOk="0">
                  <a:moveTo>
                    <a:pt x="3698" y="1"/>
                  </a:moveTo>
                  <a:lnTo>
                    <a:pt x="1" y="2131"/>
                  </a:lnTo>
                  <a:lnTo>
                    <a:pt x="466" y="2425"/>
                  </a:lnTo>
                  <a:lnTo>
                    <a:pt x="4163" y="295"/>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8"/>
            <p:cNvSpPr/>
            <p:nvPr/>
          </p:nvSpPr>
          <p:spPr>
            <a:xfrm>
              <a:off x="3412975" y="1934600"/>
              <a:ext cx="104100" cy="60625"/>
            </a:xfrm>
            <a:custGeom>
              <a:avLst/>
              <a:gdLst/>
              <a:ahLst/>
              <a:cxnLst/>
              <a:rect l="l" t="t" r="r" b="b"/>
              <a:pathLst>
                <a:path w="4164" h="2425" extrusionOk="0">
                  <a:moveTo>
                    <a:pt x="3674" y="0"/>
                  </a:moveTo>
                  <a:lnTo>
                    <a:pt x="1" y="2130"/>
                  </a:lnTo>
                  <a:lnTo>
                    <a:pt x="466" y="2424"/>
                  </a:lnTo>
                  <a:lnTo>
                    <a:pt x="4164" y="294"/>
                  </a:lnTo>
                  <a:lnTo>
                    <a:pt x="3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8"/>
            <p:cNvSpPr/>
            <p:nvPr/>
          </p:nvSpPr>
          <p:spPr>
            <a:xfrm>
              <a:off x="3384825" y="1918675"/>
              <a:ext cx="104700" cy="60625"/>
            </a:xfrm>
            <a:custGeom>
              <a:avLst/>
              <a:gdLst/>
              <a:ahLst/>
              <a:cxnLst/>
              <a:rect l="l" t="t" r="r" b="b"/>
              <a:pathLst>
                <a:path w="4188" h="2425" extrusionOk="0">
                  <a:moveTo>
                    <a:pt x="3698" y="0"/>
                  </a:moveTo>
                  <a:lnTo>
                    <a:pt x="0" y="2131"/>
                  </a:lnTo>
                  <a:lnTo>
                    <a:pt x="490" y="2425"/>
                  </a:lnTo>
                  <a:lnTo>
                    <a:pt x="4188" y="270"/>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8"/>
            <p:cNvSpPr/>
            <p:nvPr/>
          </p:nvSpPr>
          <p:spPr>
            <a:xfrm>
              <a:off x="3357275" y="1902750"/>
              <a:ext cx="104700" cy="60025"/>
            </a:xfrm>
            <a:custGeom>
              <a:avLst/>
              <a:gdLst/>
              <a:ahLst/>
              <a:cxnLst/>
              <a:rect l="l" t="t" r="r" b="b"/>
              <a:pathLst>
                <a:path w="4188" h="2401" extrusionOk="0">
                  <a:moveTo>
                    <a:pt x="3698" y="1"/>
                  </a:moveTo>
                  <a:lnTo>
                    <a:pt x="0" y="2131"/>
                  </a:lnTo>
                  <a:lnTo>
                    <a:pt x="490"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8"/>
            <p:cNvSpPr/>
            <p:nvPr/>
          </p:nvSpPr>
          <p:spPr>
            <a:xfrm>
              <a:off x="3329725" y="1886850"/>
              <a:ext cx="104100" cy="60000"/>
            </a:xfrm>
            <a:custGeom>
              <a:avLst/>
              <a:gdLst/>
              <a:ahLst/>
              <a:cxnLst/>
              <a:rect l="l" t="t" r="r" b="b"/>
              <a:pathLst>
                <a:path w="4164" h="2400" extrusionOk="0">
                  <a:moveTo>
                    <a:pt x="3698" y="0"/>
                  </a:moveTo>
                  <a:lnTo>
                    <a:pt x="0" y="2130"/>
                  </a:lnTo>
                  <a:lnTo>
                    <a:pt x="465" y="2400"/>
                  </a:lnTo>
                  <a:lnTo>
                    <a:pt x="4163" y="269"/>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8"/>
            <p:cNvSpPr/>
            <p:nvPr/>
          </p:nvSpPr>
          <p:spPr>
            <a:xfrm>
              <a:off x="3302175" y="1870925"/>
              <a:ext cx="104100" cy="60025"/>
            </a:xfrm>
            <a:custGeom>
              <a:avLst/>
              <a:gdLst/>
              <a:ahLst/>
              <a:cxnLst/>
              <a:rect l="l" t="t" r="r" b="b"/>
              <a:pathLst>
                <a:path w="4164" h="2401" extrusionOk="0">
                  <a:moveTo>
                    <a:pt x="3673" y="0"/>
                  </a:moveTo>
                  <a:lnTo>
                    <a:pt x="0" y="2131"/>
                  </a:lnTo>
                  <a:lnTo>
                    <a:pt x="466" y="2400"/>
                  </a:lnTo>
                  <a:lnTo>
                    <a:pt x="4163" y="270"/>
                  </a:lnTo>
                  <a:lnTo>
                    <a:pt x="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8"/>
            <p:cNvSpPr/>
            <p:nvPr/>
          </p:nvSpPr>
          <p:spPr>
            <a:xfrm>
              <a:off x="3274625" y="1838475"/>
              <a:ext cx="76550" cy="44100"/>
            </a:xfrm>
            <a:custGeom>
              <a:avLst/>
              <a:gdLst/>
              <a:ahLst/>
              <a:cxnLst/>
              <a:rect l="l" t="t" r="r" b="b"/>
              <a:pathLst>
                <a:path w="3062" h="1764" extrusionOk="0">
                  <a:moveTo>
                    <a:pt x="2572" y="0"/>
                  </a:moveTo>
                  <a:lnTo>
                    <a:pt x="0" y="1494"/>
                  </a:lnTo>
                  <a:lnTo>
                    <a:pt x="466" y="1764"/>
                  </a:lnTo>
                  <a:lnTo>
                    <a:pt x="3061" y="294"/>
                  </a:lnTo>
                  <a:lnTo>
                    <a:pt x="2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8"/>
            <p:cNvSpPr/>
            <p:nvPr/>
          </p:nvSpPr>
          <p:spPr>
            <a:xfrm>
              <a:off x="3274000" y="1855000"/>
              <a:ext cx="104725" cy="60025"/>
            </a:xfrm>
            <a:custGeom>
              <a:avLst/>
              <a:gdLst/>
              <a:ahLst/>
              <a:cxnLst/>
              <a:rect l="l" t="t" r="r" b="b"/>
              <a:pathLst>
                <a:path w="4189" h="2401" extrusionOk="0">
                  <a:moveTo>
                    <a:pt x="3698" y="1"/>
                  </a:moveTo>
                  <a:lnTo>
                    <a:pt x="1" y="2131"/>
                  </a:lnTo>
                  <a:lnTo>
                    <a:pt x="491"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8"/>
            <p:cNvSpPr/>
            <p:nvPr/>
          </p:nvSpPr>
          <p:spPr>
            <a:xfrm>
              <a:off x="3376850" y="1671350"/>
              <a:ext cx="285325" cy="164700"/>
            </a:xfrm>
            <a:custGeom>
              <a:avLst/>
              <a:gdLst/>
              <a:ahLst/>
              <a:cxnLst/>
              <a:rect l="l" t="t" r="r" b="b"/>
              <a:pathLst>
                <a:path w="11413" h="6588" extrusionOk="0">
                  <a:moveTo>
                    <a:pt x="10922" y="0"/>
                  </a:moveTo>
                  <a:lnTo>
                    <a:pt x="1" y="6294"/>
                  </a:lnTo>
                  <a:lnTo>
                    <a:pt x="491" y="6588"/>
                  </a:lnTo>
                  <a:lnTo>
                    <a:pt x="11412" y="294"/>
                  </a:lnTo>
                  <a:lnTo>
                    <a:pt x="10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8"/>
            <p:cNvSpPr/>
            <p:nvPr/>
          </p:nvSpPr>
          <p:spPr>
            <a:xfrm>
              <a:off x="3636425" y="1899700"/>
              <a:ext cx="304900" cy="175725"/>
            </a:xfrm>
            <a:custGeom>
              <a:avLst/>
              <a:gdLst/>
              <a:ahLst/>
              <a:cxnLst/>
              <a:rect l="l" t="t" r="r" b="b"/>
              <a:pathLst>
                <a:path w="12196" h="7029" extrusionOk="0">
                  <a:moveTo>
                    <a:pt x="7763" y="0"/>
                  </a:moveTo>
                  <a:lnTo>
                    <a:pt x="1" y="4482"/>
                  </a:lnTo>
                  <a:lnTo>
                    <a:pt x="4409" y="7028"/>
                  </a:lnTo>
                  <a:lnTo>
                    <a:pt x="12196" y="2547"/>
                  </a:lnTo>
                  <a:lnTo>
                    <a:pt x="7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8"/>
            <p:cNvSpPr/>
            <p:nvPr/>
          </p:nvSpPr>
          <p:spPr>
            <a:xfrm>
              <a:off x="3746625" y="1963350"/>
              <a:ext cx="194700" cy="112075"/>
            </a:xfrm>
            <a:custGeom>
              <a:avLst/>
              <a:gdLst/>
              <a:ahLst/>
              <a:cxnLst/>
              <a:rect l="l" t="t" r="r" b="b"/>
              <a:pathLst>
                <a:path w="7788" h="4483" extrusionOk="0">
                  <a:moveTo>
                    <a:pt x="7788" y="1"/>
                  </a:moveTo>
                  <a:lnTo>
                    <a:pt x="858" y="515"/>
                  </a:lnTo>
                  <a:lnTo>
                    <a:pt x="1" y="4482"/>
                  </a:lnTo>
                  <a:lnTo>
                    <a:pt x="7788"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8"/>
            <p:cNvSpPr/>
            <p:nvPr/>
          </p:nvSpPr>
          <p:spPr>
            <a:xfrm>
              <a:off x="3636425" y="1899700"/>
              <a:ext cx="194100" cy="112050"/>
            </a:xfrm>
            <a:custGeom>
              <a:avLst/>
              <a:gdLst/>
              <a:ahLst/>
              <a:cxnLst/>
              <a:rect l="l" t="t" r="r" b="b"/>
              <a:pathLst>
                <a:path w="7764" h="4482" extrusionOk="0">
                  <a:moveTo>
                    <a:pt x="7763" y="0"/>
                  </a:moveTo>
                  <a:lnTo>
                    <a:pt x="1" y="4482"/>
                  </a:lnTo>
                  <a:lnTo>
                    <a:pt x="6882" y="3967"/>
                  </a:lnTo>
                  <a:lnTo>
                    <a:pt x="7763"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8"/>
            <p:cNvSpPr/>
            <p:nvPr/>
          </p:nvSpPr>
          <p:spPr>
            <a:xfrm>
              <a:off x="4286575" y="2159875"/>
              <a:ext cx="759775" cy="438350"/>
            </a:xfrm>
            <a:custGeom>
              <a:avLst/>
              <a:gdLst/>
              <a:ahLst/>
              <a:cxnLst/>
              <a:rect l="l" t="t" r="r" b="b"/>
              <a:pathLst>
                <a:path w="30391" h="17534" extrusionOk="0">
                  <a:moveTo>
                    <a:pt x="16947" y="1"/>
                  </a:moveTo>
                  <a:lnTo>
                    <a:pt x="1" y="9796"/>
                  </a:lnTo>
                  <a:lnTo>
                    <a:pt x="13420" y="17534"/>
                  </a:lnTo>
                  <a:lnTo>
                    <a:pt x="30390" y="7763"/>
                  </a:lnTo>
                  <a:lnTo>
                    <a:pt x="16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8"/>
            <p:cNvSpPr/>
            <p:nvPr/>
          </p:nvSpPr>
          <p:spPr>
            <a:xfrm>
              <a:off x="4619625" y="2406600"/>
              <a:ext cx="25" cy="25"/>
            </a:xfrm>
            <a:custGeom>
              <a:avLst/>
              <a:gdLst/>
              <a:ahLst/>
              <a:cxnLst/>
              <a:rect l="l" t="t" r="r" b="b"/>
              <a:pathLst>
                <a:path w="1" h="1" extrusionOk="0">
                  <a:moveTo>
                    <a:pt x="0" y="0"/>
                  </a:move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8"/>
            <p:cNvSpPr/>
            <p:nvPr/>
          </p:nvSpPr>
          <p:spPr>
            <a:xfrm>
              <a:off x="4523500" y="2332525"/>
              <a:ext cx="96150" cy="74100"/>
            </a:xfrm>
            <a:custGeom>
              <a:avLst/>
              <a:gdLst/>
              <a:ahLst/>
              <a:cxnLst/>
              <a:rect l="l" t="t" r="r" b="b"/>
              <a:pathLst>
                <a:path w="3846" h="2964" extrusionOk="0">
                  <a:moveTo>
                    <a:pt x="1984" y="0"/>
                  </a:moveTo>
                  <a:cubicBezTo>
                    <a:pt x="1250" y="147"/>
                    <a:pt x="564" y="392"/>
                    <a:pt x="1" y="735"/>
                  </a:cubicBezTo>
                  <a:lnTo>
                    <a:pt x="3845" y="2963"/>
                  </a:lnTo>
                  <a:lnTo>
                    <a:pt x="1984"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8"/>
            <p:cNvSpPr/>
            <p:nvPr/>
          </p:nvSpPr>
          <p:spPr>
            <a:xfrm>
              <a:off x="4573100" y="2328000"/>
              <a:ext cx="142650" cy="78625"/>
            </a:xfrm>
            <a:custGeom>
              <a:avLst/>
              <a:gdLst/>
              <a:ahLst/>
              <a:cxnLst/>
              <a:rect l="l" t="t" r="r" b="b"/>
              <a:pathLst>
                <a:path w="5706" h="3145" extrusionOk="0">
                  <a:moveTo>
                    <a:pt x="1846" y="0"/>
                  </a:moveTo>
                  <a:cubicBezTo>
                    <a:pt x="1221" y="0"/>
                    <a:pt x="595" y="61"/>
                    <a:pt x="0" y="181"/>
                  </a:cubicBezTo>
                  <a:lnTo>
                    <a:pt x="1861" y="3144"/>
                  </a:lnTo>
                  <a:lnTo>
                    <a:pt x="5706" y="916"/>
                  </a:lnTo>
                  <a:cubicBezTo>
                    <a:pt x="4655" y="305"/>
                    <a:pt x="3252" y="0"/>
                    <a:pt x="1846"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8"/>
            <p:cNvSpPr/>
            <p:nvPr/>
          </p:nvSpPr>
          <p:spPr>
            <a:xfrm>
              <a:off x="4479425" y="2396175"/>
              <a:ext cx="140225" cy="65550"/>
            </a:xfrm>
            <a:custGeom>
              <a:avLst/>
              <a:gdLst/>
              <a:ahLst/>
              <a:cxnLst/>
              <a:rect l="l" t="t" r="r" b="b"/>
              <a:pathLst>
                <a:path w="5609" h="2622" extrusionOk="0">
                  <a:moveTo>
                    <a:pt x="196" y="1"/>
                  </a:moveTo>
                  <a:lnTo>
                    <a:pt x="196" y="1"/>
                  </a:lnTo>
                  <a:cubicBezTo>
                    <a:pt x="1" y="980"/>
                    <a:pt x="564" y="1935"/>
                    <a:pt x="1764" y="2621"/>
                  </a:cubicBezTo>
                  <a:lnTo>
                    <a:pt x="5608" y="417"/>
                  </a:lnTo>
                  <a:lnTo>
                    <a:pt x="19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8"/>
            <p:cNvSpPr/>
            <p:nvPr/>
          </p:nvSpPr>
          <p:spPr>
            <a:xfrm>
              <a:off x="4619625" y="2350875"/>
              <a:ext cx="149400" cy="129200"/>
            </a:xfrm>
            <a:custGeom>
              <a:avLst/>
              <a:gdLst/>
              <a:ahLst/>
              <a:cxnLst/>
              <a:rect l="l" t="t" r="r" b="b"/>
              <a:pathLst>
                <a:path w="5976" h="5168" extrusionOk="0">
                  <a:moveTo>
                    <a:pt x="3845" y="1"/>
                  </a:moveTo>
                  <a:lnTo>
                    <a:pt x="0" y="2229"/>
                  </a:lnTo>
                  <a:lnTo>
                    <a:pt x="1861" y="5168"/>
                  </a:lnTo>
                  <a:cubicBezTo>
                    <a:pt x="2596" y="5021"/>
                    <a:pt x="3282" y="4776"/>
                    <a:pt x="3845" y="4433"/>
                  </a:cubicBezTo>
                  <a:cubicBezTo>
                    <a:pt x="5975" y="3233"/>
                    <a:pt x="5975" y="1225"/>
                    <a:pt x="3845"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8"/>
            <p:cNvSpPr/>
            <p:nvPr/>
          </p:nvSpPr>
          <p:spPr>
            <a:xfrm>
              <a:off x="4523500" y="2406600"/>
              <a:ext cx="142675" cy="78000"/>
            </a:xfrm>
            <a:custGeom>
              <a:avLst/>
              <a:gdLst/>
              <a:ahLst/>
              <a:cxnLst/>
              <a:rect l="l" t="t" r="r" b="b"/>
              <a:pathLst>
                <a:path w="5707" h="3120" extrusionOk="0">
                  <a:moveTo>
                    <a:pt x="3845" y="0"/>
                  </a:moveTo>
                  <a:lnTo>
                    <a:pt x="1" y="2204"/>
                  </a:lnTo>
                  <a:cubicBezTo>
                    <a:pt x="1052" y="2814"/>
                    <a:pt x="2455" y="3120"/>
                    <a:pt x="3861" y="3120"/>
                  </a:cubicBezTo>
                  <a:cubicBezTo>
                    <a:pt x="4486" y="3120"/>
                    <a:pt x="5111" y="3059"/>
                    <a:pt x="5706" y="2939"/>
                  </a:cubicBezTo>
                  <a:lnTo>
                    <a:pt x="3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8"/>
            <p:cNvSpPr/>
            <p:nvPr/>
          </p:nvSpPr>
          <p:spPr>
            <a:xfrm>
              <a:off x="4636150" y="2244325"/>
              <a:ext cx="261425" cy="153725"/>
            </a:xfrm>
            <a:custGeom>
              <a:avLst/>
              <a:gdLst/>
              <a:ahLst/>
              <a:cxnLst/>
              <a:rect l="l" t="t" r="r" b="b"/>
              <a:pathLst>
                <a:path w="10457" h="6149" extrusionOk="0">
                  <a:moveTo>
                    <a:pt x="186" y="1"/>
                  </a:moveTo>
                  <a:cubicBezTo>
                    <a:pt x="133" y="1"/>
                    <a:pt x="81" y="28"/>
                    <a:pt x="49" y="75"/>
                  </a:cubicBezTo>
                  <a:cubicBezTo>
                    <a:pt x="1" y="149"/>
                    <a:pt x="25" y="247"/>
                    <a:pt x="98" y="296"/>
                  </a:cubicBezTo>
                  <a:lnTo>
                    <a:pt x="10212" y="6124"/>
                  </a:lnTo>
                  <a:cubicBezTo>
                    <a:pt x="10236" y="6148"/>
                    <a:pt x="10261" y="6148"/>
                    <a:pt x="10285" y="6148"/>
                  </a:cubicBezTo>
                  <a:cubicBezTo>
                    <a:pt x="10334" y="6148"/>
                    <a:pt x="10383" y="6124"/>
                    <a:pt x="10408" y="6075"/>
                  </a:cubicBezTo>
                  <a:cubicBezTo>
                    <a:pt x="10457" y="6001"/>
                    <a:pt x="10432" y="5903"/>
                    <a:pt x="10359" y="5855"/>
                  </a:cubicBezTo>
                  <a:lnTo>
                    <a:pt x="270" y="26"/>
                  </a:lnTo>
                  <a:cubicBezTo>
                    <a:pt x="244" y="9"/>
                    <a:pt x="215" y="1"/>
                    <a:pt x="186"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8"/>
            <p:cNvSpPr/>
            <p:nvPr/>
          </p:nvSpPr>
          <p:spPr>
            <a:xfrm>
              <a:off x="4666150" y="2227200"/>
              <a:ext cx="261425" cy="153700"/>
            </a:xfrm>
            <a:custGeom>
              <a:avLst/>
              <a:gdLst/>
              <a:ahLst/>
              <a:cxnLst/>
              <a:rect l="l" t="t" r="r" b="b"/>
              <a:pathLst>
                <a:path w="10457" h="6148" extrusionOk="0">
                  <a:moveTo>
                    <a:pt x="161" y="0"/>
                  </a:moveTo>
                  <a:cubicBezTo>
                    <a:pt x="109" y="0"/>
                    <a:pt x="57" y="27"/>
                    <a:pt x="25" y="75"/>
                  </a:cubicBezTo>
                  <a:cubicBezTo>
                    <a:pt x="0" y="148"/>
                    <a:pt x="25" y="246"/>
                    <a:pt x="98" y="295"/>
                  </a:cubicBezTo>
                  <a:lnTo>
                    <a:pt x="10187" y="6123"/>
                  </a:lnTo>
                  <a:cubicBezTo>
                    <a:pt x="10212" y="6148"/>
                    <a:pt x="10236" y="6148"/>
                    <a:pt x="10261" y="6148"/>
                  </a:cubicBezTo>
                  <a:cubicBezTo>
                    <a:pt x="10334" y="6148"/>
                    <a:pt x="10383" y="6123"/>
                    <a:pt x="10408" y="6074"/>
                  </a:cubicBezTo>
                  <a:cubicBezTo>
                    <a:pt x="10457" y="6001"/>
                    <a:pt x="10432" y="5903"/>
                    <a:pt x="10359" y="5854"/>
                  </a:cubicBezTo>
                  <a:lnTo>
                    <a:pt x="245" y="26"/>
                  </a:lnTo>
                  <a:cubicBezTo>
                    <a:pt x="219" y="8"/>
                    <a:pt x="190" y="0"/>
                    <a:pt x="161" y="0"/>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8"/>
            <p:cNvSpPr/>
            <p:nvPr/>
          </p:nvSpPr>
          <p:spPr>
            <a:xfrm>
              <a:off x="4695525" y="2210050"/>
              <a:ext cx="261450" cy="153725"/>
            </a:xfrm>
            <a:custGeom>
              <a:avLst/>
              <a:gdLst/>
              <a:ahLst/>
              <a:cxnLst/>
              <a:rect l="l" t="t" r="r" b="b"/>
              <a:pathLst>
                <a:path w="10458" h="6149" extrusionOk="0">
                  <a:moveTo>
                    <a:pt x="169" y="1"/>
                  </a:moveTo>
                  <a:cubicBezTo>
                    <a:pt x="123" y="1"/>
                    <a:pt x="81" y="28"/>
                    <a:pt x="50" y="75"/>
                  </a:cubicBezTo>
                  <a:cubicBezTo>
                    <a:pt x="1" y="149"/>
                    <a:pt x="25" y="246"/>
                    <a:pt x="99" y="295"/>
                  </a:cubicBezTo>
                  <a:lnTo>
                    <a:pt x="10212" y="6124"/>
                  </a:lnTo>
                  <a:cubicBezTo>
                    <a:pt x="10237" y="6148"/>
                    <a:pt x="10261" y="6148"/>
                    <a:pt x="10286" y="6148"/>
                  </a:cubicBezTo>
                  <a:cubicBezTo>
                    <a:pt x="10335" y="6148"/>
                    <a:pt x="10384" y="6124"/>
                    <a:pt x="10408" y="6075"/>
                  </a:cubicBezTo>
                  <a:cubicBezTo>
                    <a:pt x="10457" y="6001"/>
                    <a:pt x="10433" y="5903"/>
                    <a:pt x="10359" y="5854"/>
                  </a:cubicBezTo>
                  <a:lnTo>
                    <a:pt x="246" y="26"/>
                  </a:lnTo>
                  <a:cubicBezTo>
                    <a:pt x="220" y="9"/>
                    <a:pt x="194" y="1"/>
                    <a:pt x="169"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8"/>
            <p:cNvSpPr/>
            <p:nvPr/>
          </p:nvSpPr>
          <p:spPr>
            <a:xfrm>
              <a:off x="4965525" y="2614750"/>
              <a:ext cx="12875" cy="64300"/>
            </a:xfrm>
            <a:custGeom>
              <a:avLst/>
              <a:gdLst/>
              <a:ahLst/>
              <a:cxnLst/>
              <a:rect l="l" t="t" r="r" b="b"/>
              <a:pathLst>
                <a:path w="515" h="2572" extrusionOk="0">
                  <a:moveTo>
                    <a:pt x="514" y="0"/>
                  </a:moveTo>
                  <a:lnTo>
                    <a:pt x="514" y="14"/>
                  </a:lnTo>
                  <a:lnTo>
                    <a:pt x="514" y="14"/>
                  </a:lnTo>
                  <a:cubicBezTo>
                    <a:pt x="514" y="9"/>
                    <a:pt x="514" y="5"/>
                    <a:pt x="514" y="0"/>
                  </a:cubicBezTo>
                  <a:close/>
                  <a:moveTo>
                    <a:pt x="514" y="14"/>
                  </a:moveTo>
                  <a:cubicBezTo>
                    <a:pt x="508" y="254"/>
                    <a:pt x="337" y="494"/>
                    <a:pt x="25" y="686"/>
                  </a:cubicBezTo>
                  <a:lnTo>
                    <a:pt x="0" y="2571"/>
                  </a:lnTo>
                  <a:cubicBezTo>
                    <a:pt x="343" y="2375"/>
                    <a:pt x="490" y="2131"/>
                    <a:pt x="490" y="1861"/>
                  </a:cubicBezTo>
                  <a:lnTo>
                    <a:pt x="514" y="14"/>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8"/>
            <p:cNvSpPr/>
            <p:nvPr/>
          </p:nvSpPr>
          <p:spPr>
            <a:xfrm>
              <a:off x="4503925" y="2614125"/>
              <a:ext cx="12875" cy="64925"/>
            </a:xfrm>
            <a:custGeom>
              <a:avLst/>
              <a:gdLst/>
              <a:ahLst/>
              <a:cxnLst/>
              <a:rect l="l" t="t" r="r" b="b"/>
              <a:pathLst>
                <a:path w="515" h="2597" extrusionOk="0">
                  <a:moveTo>
                    <a:pt x="25" y="1"/>
                  </a:moveTo>
                  <a:lnTo>
                    <a:pt x="25" y="1"/>
                  </a:lnTo>
                  <a:cubicBezTo>
                    <a:pt x="22" y="30"/>
                    <a:pt x="22" y="58"/>
                    <a:pt x="23" y="87"/>
                  </a:cubicBezTo>
                  <a:lnTo>
                    <a:pt x="23" y="87"/>
                  </a:lnTo>
                  <a:lnTo>
                    <a:pt x="25" y="1"/>
                  </a:lnTo>
                  <a:close/>
                  <a:moveTo>
                    <a:pt x="23" y="87"/>
                  </a:moveTo>
                  <a:lnTo>
                    <a:pt x="0" y="1886"/>
                  </a:lnTo>
                  <a:cubicBezTo>
                    <a:pt x="0" y="2131"/>
                    <a:pt x="172" y="2400"/>
                    <a:pt x="514" y="2596"/>
                  </a:cubicBezTo>
                  <a:lnTo>
                    <a:pt x="514" y="711"/>
                  </a:lnTo>
                  <a:cubicBezTo>
                    <a:pt x="208" y="536"/>
                    <a:pt x="39" y="322"/>
                    <a:pt x="23" y="87"/>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8"/>
            <p:cNvSpPr/>
            <p:nvPr/>
          </p:nvSpPr>
          <p:spPr>
            <a:xfrm>
              <a:off x="4772050" y="2631875"/>
              <a:ext cx="194100" cy="159825"/>
            </a:xfrm>
            <a:custGeom>
              <a:avLst/>
              <a:gdLst/>
              <a:ahLst/>
              <a:cxnLst/>
              <a:rect l="l" t="t" r="r" b="b"/>
              <a:pathLst>
                <a:path w="7764" h="6393" extrusionOk="0">
                  <a:moveTo>
                    <a:pt x="7764" y="1"/>
                  </a:moveTo>
                  <a:lnTo>
                    <a:pt x="1" y="4506"/>
                  </a:lnTo>
                  <a:lnTo>
                    <a:pt x="1" y="6392"/>
                  </a:lnTo>
                  <a:lnTo>
                    <a:pt x="7739" y="1886"/>
                  </a:lnTo>
                  <a:lnTo>
                    <a:pt x="7764"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8"/>
            <p:cNvSpPr/>
            <p:nvPr/>
          </p:nvSpPr>
          <p:spPr>
            <a:xfrm>
              <a:off x="4516775" y="2631875"/>
              <a:ext cx="195325" cy="159825"/>
            </a:xfrm>
            <a:custGeom>
              <a:avLst/>
              <a:gdLst/>
              <a:ahLst/>
              <a:cxnLst/>
              <a:rect l="l" t="t" r="r" b="b"/>
              <a:pathLst>
                <a:path w="7813" h="6393" extrusionOk="0">
                  <a:moveTo>
                    <a:pt x="0" y="1"/>
                  </a:moveTo>
                  <a:lnTo>
                    <a:pt x="0" y="1886"/>
                  </a:lnTo>
                  <a:lnTo>
                    <a:pt x="7812" y="6392"/>
                  </a:lnTo>
                  <a:lnTo>
                    <a:pt x="7812" y="4506"/>
                  </a:lnTo>
                  <a:lnTo>
                    <a:pt x="0" y="1"/>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8"/>
            <p:cNvSpPr/>
            <p:nvPr/>
          </p:nvSpPr>
          <p:spPr>
            <a:xfrm>
              <a:off x="4712075" y="2744525"/>
              <a:ext cx="60000" cy="53900"/>
            </a:xfrm>
            <a:custGeom>
              <a:avLst/>
              <a:gdLst/>
              <a:ahLst/>
              <a:cxnLst/>
              <a:rect l="l" t="t" r="r" b="b"/>
              <a:pathLst>
                <a:path w="2400" h="2156" extrusionOk="0">
                  <a:moveTo>
                    <a:pt x="0" y="0"/>
                  </a:moveTo>
                  <a:lnTo>
                    <a:pt x="0" y="1886"/>
                  </a:lnTo>
                  <a:cubicBezTo>
                    <a:pt x="318" y="2082"/>
                    <a:pt x="759" y="2155"/>
                    <a:pt x="1200" y="2155"/>
                  </a:cubicBezTo>
                  <a:cubicBezTo>
                    <a:pt x="1616" y="2155"/>
                    <a:pt x="2057" y="2082"/>
                    <a:pt x="2400" y="1886"/>
                  </a:cubicBezTo>
                  <a:lnTo>
                    <a:pt x="2400" y="0"/>
                  </a:lnTo>
                  <a:cubicBezTo>
                    <a:pt x="2057" y="196"/>
                    <a:pt x="1616" y="294"/>
                    <a:pt x="1200" y="294"/>
                  </a:cubicBezTo>
                  <a:cubicBezTo>
                    <a:pt x="759" y="294"/>
                    <a:pt x="318" y="196"/>
                    <a:pt x="0"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8"/>
            <p:cNvSpPr/>
            <p:nvPr/>
          </p:nvSpPr>
          <p:spPr>
            <a:xfrm>
              <a:off x="4500250" y="2477000"/>
              <a:ext cx="482425" cy="274900"/>
            </a:xfrm>
            <a:custGeom>
              <a:avLst/>
              <a:gdLst/>
              <a:ahLst/>
              <a:cxnLst/>
              <a:rect l="l" t="t" r="r" b="b"/>
              <a:pathLst>
                <a:path w="19297" h="10996" extrusionOk="0">
                  <a:moveTo>
                    <a:pt x="9599" y="0"/>
                  </a:moveTo>
                  <a:cubicBezTo>
                    <a:pt x="9165" y="0"/>
                    <a:pt x="8730" y="98"/>
                    <a:pt x="8400" y="294"/>
                  </a:cubicBezTo>
                  <a:lnTo>
                    <a:pt x="661" y="4800"/>
                  </a:lnTo>
                  <a:cubicBezTo>
                    <a:pt x="0" y="5192"/>
                    <a:pt x="0" y="5804"/>
                    <a:pt x="661" y="6196"/>
                  </a:cubicBezTo>
                  <a:lnTo>
                    <a:pt x="8473" y="10701"/>
                  </a:lnTo>
                  <a:cubicBezTo>
                    <a:pt x="8804" y="10897"/>
                    <a:pt x="9238" y="10995"/>
                    <a:pt x="9673" y="10995"/>
                  </a:cubicBezTo>
                  <a:cubicBezTo>
                    <a:pt x="10108" y="10995"/>
                    <a:pt x="10542" y="10897"/>
                    <a:pt x="10873" y="10701"/>
                  </a:cubicBezTo>
                  <a:lnTo>
                    <a:pt x="18636" y="6196"/>
                  </a:lnTo>
                  <a:cubicBezTo>
                    <a:pt x="19297" y="5804"/>
                    <a:pt x="19272" y="5192"/>
                    <a:pt x="18611" y="4800"/>
                  </a:cubicBezTo>
                  <a:lnTo>
                    <a:pt x="10799" y="294"/>
                  </a:lnTo>
                  <a:cubicBezTo>
                    <a:pt x="10469" y="98"/>
                    <a:pt x="10034" y="0"/>
                    <a:pt x="9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8"/>
            <p:cNvSpPr/>
            <p:nvPr/>
          </p:nvSpPr>
          <p:spPr>
            <a:xfrm>
              <a:off x="5356100" y="2480675"/>
              <a:ext cx="12875" cy="64300"/>
            </a:xfrm>
            <a:custGeom>
              <a:avLst/>
              <a:gdLst/>
              <a:ahLst/>
              <a:cxnLst/>
              <a:rect l="l" t="t" r="r" b="b"/>
              <a:pathLst>
                <a:path w="515" h="2572" extrusionOk="0">
                  <a:moveTo>
                    <a:pt x="515" y="0"/>
                  </a:moveTo>
                  <a:lnTo>
                    <a:pt x="514" y="17"/>
                  </a:lnTo>
                  <a:lnTo>
                    <a:pt x="514" y="17"/>
                  </a:lnTo>
                  <a:cubicBezTo>
                    <a:pt x="515" y="11"/>
                    <a:pt x="515" y="6"/>
                    <a:pt x="515" y="0"/>
                  </a:cubicBezTo>
                  <a:close/>
                  <a:moveTo>
                    <a:pt x="514" y="17"/>
                  </a:moveTo>
                  <a:lnTo>
                    <a:pt x="514" y="17"/>
                  </a:lnTo>
                  <a:cubicBezTo>
                    <a:pt x="508" y="280"/>
                    <a:pt x="336" y="518"/>
                    <a:pt x="0" y="710"/>
                  </a:cubicBezTo>
                  <a:lnTo>
                    <a:pt x="0" y="2571"/>
                  </a:lnTo>
                  <a:cubicBezTo>
                    <a:pt x="343" y="2400"/>
                    <a:pt x="490" y="2131"/>
                    <a:pt x="490" y="1886"/>
                  </a:cubicBezTo>
                  <a:lnTo>
                    <a:pt x="514" y="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8"/>
            <p:cNvSpPr/>
            <p:nvPr/>
          </p:nvSpPr>
          <p:spPr>
            <a:xfrm>
              <a:off x="4894500" y="2480675"/>
              <a:ext cx="12875" cy="64300"/>
            </a:xfrm>
            <a:custGeom>
              <a:avLst/>
              <a:gdLst/>
              <a:ahLst/>
              <a:cxnLst/>
              <a:rect l="l" t="t" r="r" b="b"/>
              <a:pathLst>
                <a:path w="515" h="2572" extrusionOk="0">
                  <a:moveTo>
                    <a:pt x="0" y="0"/>
                  </a:moveTo>
                  <a:lnTo>
                    <a:pt x="0" y="1886"/>
                  </a:lnTo>
                  <a:cubicBezTo>
                    <a:pt x="0" y="2131"/>
                    <a:pt x="172" y="2376"/>
                    <a:pt x="515" y="2571"/>
                  </a:cubicBezTo>
                  <a:lnTo>
                    <a:pt x="515" y="710"/>
                  </a:lnTo>
                  <a:cubicBezTo>
                    <a:pt x="172" y="514"/>
                    <a:pt x="0" y="245"/>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8"/>
            <p:cNvSpPr/>
            <p:nvPr/>
          </p:nvSpPr>
          <p:spPr>
            <a:xfrm>
              <a:off x="5162650" y="2498425"/>
              <a:ext cx="193475" cy="159200"/>
            </a:xfrm>
            <a:custGeom>
              <a:avLst/>
              <a:gdLst/>
              <a:ahLst/>
              <a:cxnLst/>
              <a:rect l="l" t="t" r="r" b="b"/>
              <a:pathLst>
                <a:path w="7739" h="6368" extrusionOk="0">
                  <a:moveTo>
                    <a:pt x="7738" y="0"/>
                  </a:moveTo>
                  <a:lnTo>
                    <a:pt x="0" y="4506"/>
                  </a:lnTo>
                  <a:lnTo>
                    <a:pt x="0" y="6367"/>
                  </a:lnTo>
                  <a:lnTo>
                    <a:pt x="7738" y="1861"/>
                  </a:lnTo>
                  <a:lnTo>
                    <a:pt x="7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8"/>
            <p:cNvSpPr/>
            <p:nvPr/>
          </p:nvSpPr>
          <p:spPr>
            <a:xfrm>
              <a:off x="4907350" y="2498425"/>
              <a:ext cx="195325" cy="159200"/>
            </a:xfrm>
            <a:custGeom>
              <a:avLst/>
              <a:gdLst/>
              <a:ahLst/>
              <a:cxnLst/>
              <a:rect l="l" t="t" r="r" b="b"/>
              <a:pathLst>
                <a:path w="7813" h="6368" extrusionOk="0">
                  <a:moveTo>
                    <a:pt x="1" y="0"/>
                  </a:moveTo>
                  <a:lnTo>
                    <a:pt x="1" y="1861"/>
                  </a:lnTo>
                  <a:lnTo>
                    <a:pt x="7812" y="6367"/>
                  </a:lnTo>
                  <a:lnTo>
                    <a:pt x="7812" y="4506"/>
                  </a:lnTo>
                  <a:lnTo>
                    <a:pt x="1"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8"/>
            <p:cNvSpPr/>
            <p:nvPr/>
          </p:nvSpPr>
          <p:spPr>
            <a:xfrm>
              <a:off x="5102650" y="2611075"/>
              <a:ext cx="60025" cy="53900"/>
            </a:xfrm>
            <a:custGeom>
              <a:avLst/>
              <a:gdLst/>
              <a:ahLst/>
              <a:cxnLst/>
              <a:rect l="l" t="t" r="r" b="b"/>
              <a:pathLst>
                <a:path w="2401" h="2156" extrusionOk="0">
                  <a:moveTo>
                    <a:pt x="0" y="0"/>
                  </a:moveTo>
                  <a:lnTo>
                    <a:pt x="0" y="1861"/>
                  </a:lnTo>
                  <a:cubicBezTo>
                    <a:pt x="319" y="2057"/>
                    <a:pt x="759" y="2155"/>
                    <a:pt x="1200" y="2155"/>
                  </a:cubicBezTo>
                  <a:cubicBezTo>
                    <a:pt x="1617" y="2155"/>
                    <a:pt x="2057" y="2057"/>
                    <a:pt x="2400" y="1861"/>
                  </a:cubicBezTo>
                  <a:lnTo>
                    <a:pt x="2400" y="0"/>
                  </a:lnTo>
                  <a:cubicBezTo>
                    <a:pt x="2057" y="172"/>
                    <a:pt x="1641" y="270"/>
                    <a:pt x="1200" y="270"/>
                  </a:cubicBezTo>
                  <a:cubicBezTo>
                    <a:pt x="759" y="270"/>
                    <a:pt x="319" y="17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8"/>
            <p:cNvSpPr/>
            <p:nvPr/>
          </p:nvSpPr>
          <p:spPr>
            <a:xfrm>
              <a:off x="4890825" y="2343525"/>
              <a:ext cx="482425" cy="274450"/>
            </a:xfrm>
            <a:custGeom>
              <a:avLst/>
              <a:gdLst/>
              <a:ahLst/>
              <a:cxnLst/>
              <a:rect l="l" t="t" r="r" b="b"/>
              <a:pathLst>
                <a:path w="19297" h="10978" extrusionOk="0">
                  <a:moveTo>
                    <a:pt x="9600" y="1"/>
                  </a:moveTo>
                  <a:cubicBezTo>
                    <a:pt x="9165" y="1"/>
                    <a:pt x="8730" y="99"/>
                    <a:pt x="8400" y="295"/>
                  </a:cubicBezTo>
                  <a:lnTo>
                    <a:pt x="662" y="4801"/>
                  </a:lnTo>
                  <a:cubicBezTo>
                    <a:pt x="1" y="5168"/>
                    <a:pt x="1" y="5805"/>
                    <a:pt x="662" y="6196"/>
                  </a:cubicBezTo>
                  <a:lnTo>
                    <a:pt x="8473" y="10702"/>
                  </a:lnTo>
                  <a:cubicBezTo>
                    <a:pt x="8804" y="10886"/>
                    <a:pt x="9239" y="10978"/>
                    <a:pt x="9673" y="10978"/>
                  </a:cubicBezTo>
                  <a:cubicBezTo>
                    <a:pt x="10108" y="10978"/>
                    <a:pt x="10543" y="10886"/>
                    <a:pt x="10873" y="10702"/>
                  </a:cubicBezTo>
                  <a:lnTo>
                    <a:pt x="18611" y="6196"/>
                  </a:lnTo>
                  <a:cubicBezTo>
                    <a:pt x="19297" y="5805"/>
                    <a:pt x="19273" y="5168"/>
                    <a:pt x="18611" y="4801"/>
                  </a:cubicBezTo>
                  <a:lnTo>
                    <a:pt x="10800" y="295"/>
                  </a:lnTo>
                  <a:cubicBezTo>
                    <a:pt x="10469" y="99"/>
                    <a:pt x="10034" y="1"/>
                    <a:pt x="960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8"/>
            <p:cNvSpPr/>
            <p:nvPr/>
          </p:nvSpPr>
          <p:spPr>
            <a:xfrm>
              <a:off x="4777575" y="2624300"/>
              <a:ext cx="86950" cy="50450"/>
            </a:xfrm>
            <a:custGeom>
              <a:avLst/>
              <a:gdLst/>
              <a:ahLst/>
              <a:cxnLst/>
              <a:rect l="l" t="t" r="r" b="b"/>
              <a:pathLst>
                <a:path w="3478" h="2018" extrusionOk="0">
                  <a:moveTo>
                    <a:pt x="1665" y="402"/>
                  </a:moveTo>
                  <a:cubicBezTo>
                    <a:pt x="1886" y="426"/>
                    <a:pt x="2106" y="475"/>
                    <a:pt x="2327" y="598"/>
                  </a:cubicBezTo>
                  <a:lnTo>
                    <a:pt x="2522" y="720"/>
                  </a:lnTo>
                  <a:lnTo>
                    <a:pt x="1249" y="1455"/>
                  </a:lnTo>
                  <a:lnTo>
                    <a:pt x="1053" y="1357"/>
                  </a:lnTo>
                  <a:cubicBezTo>
                    <a:pt x="833" y="1210"/>
                    <a:pt x="710" y="1087"/>
                    <a:pt x="710" y="965"/>
                  </a:cubicBezTo>
                  <a:cubicBezTo>
                    <a:pt x="710" y="842"/>
                    <a:pt x="808" y="696"/>
                    <a:pt x="1004" y="598"/>
                  </a:cubicBezTo>
                  <a:cubicBezTo>
                    <a:pt x="1225" y="475"/>
                    <a:pt x="1445" y="402"/>
                    <a:pt x="1665" y="402"/>
                  </a:cubicBezTo>
                  <a:close/>
                  <a:moveTo>
                    <a:pt x="1341" y="0"/>
                  </a:moveTo>
                  <a:cubicBezTo>
                    <a:pt x="1206" y="0"/>
                    <a:pt x="1081" y="23"/>
                    <a:pt x="955" y="59"/>
                  </a:cubicBezTo>
                  <a:cubicBezTo>
                    <a:pt x="784" y="108"/>
                    <a:pt x="612" y="181"/>
                    <a:pt x="441" y="255"/>
                  </a:cubicBezTo>
                  <a:cubicBezTo>
                    <a:pt x="294" y="353"/>
                    <a:pt x="172" y="451"/>
                    <a:pt x="98" y="549"/>
                  </a:cubicBezTo>
                  <a:cubicBezTo>
                    <a:pt x="25" y="647"/>
                    <a:pt x="0" y="745"/>
                    <a:pt x="0" y="867"/>
                  </a:cubicBezTo>
                  <a:cubicBezTo>
                    <a:pt x="0" y="989"/>
                    <a:pt x="49" y="1112"/>
                    <a:pt x="172" y="1234"/>
                  </a:cubicBezTo>
                  <a:cubicBezTo>
                    <a:pt x="270" y="1357"/>
                    <a:pt x="490" y="1504"/>
                    <a:pt x="808" y="1675"/>
                  </a:cubicBezTo>
                  <a:lnTo>
                    <a:pt x="1372" y="2018"/>
                  </a:lnTo>
                  <a:lnTo>
                    <a:pt x="3478" y="793"/>
                  </a:lnTo>
                  <a:lnTo>
                    <a:pt x="2914" y="475"/>
                  </a:lnTo>
                  <a:cubicBezTo>
                    <a:pt x="2596" y="279"/>
                    <a:pt x="2327" y="157"/>
                    <a:pt x="2131" y="108"/>
                  </a:cubicBezTo>
                  <a:cubicBezTo>
                    <a:pt x="1935" y="34"/>
                    <a:pt x="1714" y="10"/>
                    <a:pt x="1494" y="10"/>
                  </a:cubicBezTo>
                  <a:cubicBezTo>
                    <a:pt x="1442" y="3"/>
                    <a:pt x="1391"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8"/>
            <p:cNvSpPr/>
            <p:nvPr/>
          </p:nvSpPr>
          <p:spPr>
            <a:xfrm>
              <a:off x="4735950" y="2589025"/>
              <a:ext cx="88175" cy="50850"/>
            </a:xfrm>
            <a:custGeom>
              <a:avLst/>
              <a:gdLst/>
              <a:ahLst/>
              <a:cxnLst/>
              <a:rect l="l" t="t" r="r" b="b"/>
              <a:pathLst>
                <a:path w="3527" h="2034" extrusionOk="0">
                  <a:moveTo>
                    <a:pt x="1347" y="907"/>
                  </a:moveTo>
                  <a:lnTo>
                    <a:pt x="1935" y="1249"/>
                  </a:lnTo>
                  <a:lnTo>
                    <a:pt x="808" y="1568"/>
                  </a:lnTo>
                  <a:lnTo>
                    <a:pt x="808" y="1568"/>
                  </a:lnTo>
                  <a:lnTo>
                    <a:pt x="1347" y="907"/>
                  </a:lnTo>
                  <a:close/>
                  <a:moveTo>
                    <a:pt x="1322" y="1"/>
                  </a:moveTo>
                  <a:lnTo>
                    <a:pt x="0" y="1666"/>
                  </a:lnTo>
                  <a:lnTo>
                    <a:pt x="637" y="2033"/>
                  </a:lnTo>
                  <a:lnTo>
                    <a:pt x="3526" y="1274"/>
                  </a:lnTo>
                  <a:lnTo>
                    <a:pt x="2963" y="956"/>
                  </a:lnTo>
                  <a:lnTo>
                    <a:pt x="2449" y="1103"/>
                  </a:lnTo>
                  <a:lnTo>
                    <a:pt x="1616" y="613"/>
                  </a:lnTo>
                  <a:lnTo>
                    <a:pt x="1861" y="319"/>
                  </a:lnTo>
                  <a:lnTo>
                    <a:pt x="1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8"/>
            <p:cNvSpPr/>
            <p:nvPr/>
          </p:nvSpPr>
          <p:spPr>
            <a:xfrm>
              <a:off x="4684525" y="2580450"/>
              <a:ext cx="83275" cy="48400"/>
            </a:xfrm>
            <a:custGeom>
              <a:avLst/>
              <a:gdLst/>
              <a:ahLst/>
              <a:cxnLst/>
              <a:rect l="l" t="t" r="r" b="b"/>
              <a:pathLst>
                <a:path w="3331" h="1936" extrusionOk="0">
                  <a:moveTo>
                    <a:pt x="2792" y="1"/>
                  </a:moveTo>
                  <a:lnTo>
                    <a:pt x="1102" y="980"/>
                  </a:lnTo>
                  <a:lnTo>
                    <a:pt x="416" y="588"/>
                  </a:lnTo>
                  <a:lnTo>
                    <a:pt x="0" y="809"/>
                  </a:lnTo>
                  <a:lnTo>
                    <a:pt x="1935" y="1935"/>
                  </a:lnTo>
                  <a:lnTo>
                    <a:pt x="2351" y="1690"/>
                  </a:lnTo>
                  <a:lnTo>
                    <a:pt x="1641" y="1299"/>
                  </a:lnTo>
                  <a:lnTo>
                    <a:pt x="3330" y="319"/>
                  </a:lnTo>
                  <a:lnTo>
                    <a:pt x="2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8"/>
            <p:cNvSpPr/>
            <p:nvPr/>
          </p:nvSpPr>
          <p:spPr>
            <a:xfrm>
              <a:off x="4666750" y="2549225"/>
              <a:ext cx="88200" cy="50850"/>
            </a:xfrm>
            <a:custGeom>
              <a:avLst/>
              <a:gdLst/>
              <a:ahLst/>
              <a:cxnLst/>
              <a:rect l="l" t="t" r="r" b="b"/>
              <a:pathLst>
                <a:path w="3528" h="2034" extrusionOk="0">
                  <a:moveTo>
                    <a:pt x="1372" y="907"/>
                  </a:moveTo>
                  <a:lnTo>
                    <a:pt x="1935" y="1250"/>
                  </a:lnTo>
                  <a:lnTo>
                    <a:pt x="809" y="1568"/>
                  </a:lnTo>
                  <a:lnTo>
                    <a:pt x="1372" y="907"/>
                  </a:lnTo>
                  <a:close/>
                  <a:moveTo>
                    <a:pt x="1323" y="1"/>
                  </a:moveTo>
                  <a:lnTo>
                    <a:pt x="1" y="1666"/>
                  </a:lnTo>
                  <a:lnTo>
                    <a:pt x="662" y="2033"/>
                  </a:lnTo>
                  <a:lnTo>
                    <a:pt x="3527" y="1274"/>
                  </a:lnTo>
                  <a:lnTo>
                    <a:pt x="2988" y="956"/>
                  </a:lnTo>
                  <a:lnTo>
                    <a:pt x="2474" y="1103"/>
                  </a:lnTo>
                  <a:lnTo>
                    <a:pt x="1617" y="613"/>
                  </a:lnTo>
                  <a:lnTo>
                    <a:pt x="1862" y="319"/>
                  </a:lnTo>
                  <a:lnTo>
                    <a:pt x="1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8"/>
            <p:cNvSpPr/>
            <p:nvPr/>
          </p:nvSpPr>
          <p:spPr>
            <a:xfrm>
              <a:off x="5169375" y="2499025"/>
              <a:ext cx="103475" cy="60025"/>
            </a:xfrm>
            <a:custGeom>
              <a:avLst/>
              <a:gdLst/>
              <a:ahLst/>
              <a:cxnLst/>
              <a:rect l="l" t="t" r="r" b="b"/>
              <a:pathLst>
                <a:path w="4139" h="2401" extrusionOk="0">
                  <a:moveTo>
                    <a:pt x="1984" y="491"/>
                  </a:moveTo>
                  <a:cubicBezTo>
                    <a:pt x="2253" y="515"/>
                    <a:pt x="2523" y="589"/>
                    <a:pt x="2792" y="735"/>
                  </a:cubicBezTo>
                  <a:lnTo>
                    <a:pt x="3013" y="858"/>
                  </a:lnTo>
                  <a:lnTo>
                    <a:pt x="1494" y="1739"/>
                  </a:lnTo>
                  <a:lnTo>
                    <a:pt x="1274" y="1617"/>
                  </a:lnTo>
                  <a:cubicBezTo>
                    <a:pt x="1005" y="1470"/>
                    <a:pt x="858" y="1299"/>
                    <a:pt x="858" y="1152"/>
                  </a:cubicBezTo>
                  <a:cubicBezTo>
                    <a:pt x="858" y="1005"/>
                    <a:pt x="980" y="858"/>
                    <a:pt x="1225" y="711"/>
                  </a:cubicBezTo>
                  <a:cubicBezTo>
                    <a:pt x="1470" y="564"/>
                    <a:pt x="1715" y="491"/>
                    <a:pt x="1984" y="491"/>
                  </a:cubicBezTo>
                  <a:close/>
                  <a:moveTo>
                    <a:pt x="1788" y="1"/>
                  </a:moveTo>
                  <a:cubicBezTo>
                    <a:pt x="1568" y="1"/>
                    <a:pt x="1347" y="25"/>
                    <a:pt x="1151" y="74"/>
                  </a:cubicBezTo>
                  <a:cubicBezTo>
                    <a:pt x="931" y="148"/>
                    <a:pt x="735" y="221"/>
                    <a:pt x="564" y="319"/>
                  </a:cubicBezTo>
                  <a:cubicBezTo>
                    <a:pt x="368" y="442"/>
                    <a:pt x="221" y="540"/>
                    <a:pt x="147" y="662"/>
                  </a:cubicBezTo>
                  <a:cubicBezTo>
                    <a:pt x="49" y="784"/>
                    <a:pt x="1" y="907"/>
                    <a:pt x="1" y="1029"/>
                  </a:cubicBezTo>
                  <a:cubicBezTo>
                    <a:pt x="1" y="1201"/>
                    <a:pt x="74" y="1323"/>
                    <a:pt x="221" y="1470"/>
                  </a:cubicBezTo>
                  <a:cubicBezTo>
                    <a:pt x="343" y="1617"/>
                    <a:pt x="588" y="1788"/>
                    <a:pt x="980" y="2009"/>
                  </a:cubicBezTo>
                  <a:lnTo>
                    <a:pt x="1666" y="2401"/>
                  </a:lnTo>
                  <a:lnTo>
                    <a:pt x="4139" y="956"/>
                  </a:lnTo>
                  <a:lnTo>
                    <a:pt x="3478" y="564"/>
                  </a:lnTo>
                  <a:cubicBezTo>
                    <a:pt x="3086" y="344"/>
                    <a:pt x="2792" y="197"/>
                    <a:pt x="2547" y="123"/>
                  </a:cubicBezTo>
                  <a:cubicBezTo>
                    <a:pt x="2302" y="50"/>
                    <a:pt x="2058" y="1"/>
                    <a:pt x="1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8"/>
            <p:cNvSpPr/>
            <p:nvPr/>
          </p:nvSpPr>
          <p:spPr>
            <a:xfrm>
              <a:off x="5120400" y="2457400"/>
              <a:ext cx="104100" cy="60625"/>
            </a:xfrm>
            <a:custGeom>
              <a:avLst/>
              <a:gdLst/>
              <a:ahLst/>
              <a:cxnLst/>
              <a:rect l="l" t="t" r="r" b="b"/>
              <a:pathLst>
                <a:path w="4164" h="2425" extrusionOk="0">
                  <a:moveTo>
                    <a:pt x="1617" y="1078"/>
                  </a:moveTo>
                  <a:lnTo>
                    <a:pt x="2302" y="1470"/>
                  </a:lnTo>
                  <a:lnTo>
                    <a:pt x="956" y="1862"/>
                  </a:lnTo>
                  <a:lnTo>
                    <a:pt x="1617" y="1078"/>
                  </a:lnTo>
                  <a:close/>
                  <a:moveTo>
                    <a:pt x="1568" y="1"/>
                  </a:moveTo>
                  <a:lnTo>
                    <a:pt x="0" y="1984"/>
                  </a:lnTo>
                  <a:lnTo>
                    <a:pt x="760" y="2425"/>
                  </a:lnTo>
                  <a:lnTo>
                    <a:pt x="4163" y="1519"/>
                  </a:lnTo>
                  <a:lnTo>
                    <a:pt x="3527" y="1127"/>
                  </a:lnTo>
                  <a:lnTo>
                    <a:pt x="2915" y="1299"/>
                  </a:lnTo>
                  <a:lnTo>
                    <a:pt x="1911" y="735"/>
                  </a:lnTo>
                  <a:lnTo>
                    <a:pt x="2204" y="368"/>
                  </a:lnTo>
                  <a:lnTo>
                    <a:pt x="15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8"/>
            <p:cNvSpPr/>
            <p:nvPr/>
          </p:nvSpPr>
          <p:spPr>
            <a:xfrm>
              <a:off x="5059175" y="2447600"/>
              <a:ext cx="99200" cy="56975"/>
            </a:xfrm>
            <a:custGeom>
              <a:avLst/>
              <a:gdLst/>
              <a:ahLst/>
              <a:cxnLst/>
              <a:rect l="l" t="t" r="r" b="b"/>
              <a:pathLst>
                <a:path w="3968" h="2279" extrusionOk="0">
                  <a:moveTo>
                    <a:pt x="3331" y="1"/>
                  </a:moveTo>
                  <a:lnTo>
                    <a:pt x="1323" y="1152"/>
                  </a:lnTo>
                  <a:lnTo>
                    <a:pt x="490" y="687"/>
                  </a:lnTo>
                  <a:lnTo>
                    <a:pt x="1" y="956"/>
                  </a:lnTo>
                  <a:lnTo>
                    <a:pt x="2303" y="2278"/>
                  </a:lnTo>
                  <a:lnTo>
                    <a:pt x="2792" y="2009"/>
                  </a:lnTo>
                  <a:lnTo>
                    <a:pt x="1960" y="1519"/>
                  </a:lnTo>
                  <a:lnTo>
                    <a:pt x="3968" y="368"/>
                  </a:lnTo>
                  <a:lnTo>
                    <a:pt x="3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8"/>
            <p:cNvSpPr/>
            <p:nvPr/>
          </p:nvSpPr>
          <p:spPr>
            <a:xfrm>
              <a:off x="5038375" y="2410275"/>
              <a:ext cx="104700" cy="60000"/>
            </a:xfrm>
            <a:custGeom>
              <a:avLst/>
              <a:gdLst/>
              <a:ahLst/>
              <a:cxnLst/>
              <a:rect l="l" t="t" r="r" b="b"/>
              <a:pathLst>
                <a:path w="4188" h="2400" extrusionOk="0">
                  <a:moveTo>
                    <a:pt x="1616" y="1078"/>
                  </a:moveTo>
                  <a:lnTo>
                    <a:pt x="2302" y="1469"/>
                  </a:lnTo>
                  <a:lnTo>
                    <a:pt x="955" y="1861"/>
                  </a:lnTo>
                  <a:lnTo>
                    <a:pt x="1616" y="1078"/>
                  </a:lnTo>
                  <a:close/>
                  <a:moveTo>
                    <a:pt x="1567" y="0"/>
                  </a:moveTo>
                  <a:lnTo>
                    <a:pt x="0" y="1959"/>
                  </a:lnTo>
                  <a:lnTo>
                    <a:pt x="759" y="2400"/>
                  </a:lnTo>
                  <a:lnTo>
                    <a:pt x="4188" y="1494"/>
                  </a:lnTo>
                  <a:lnTo>
                    <a:pt x="3526" y="1127"/>
                  </a:lnTo>
                  <a:lnTo>
                    <a:pt x="2914" y="1298"/>
                  </a:lnTo>
                  <a:lnTo>
                    <a:pt x="1910" y="710"/>
                  </a:lnTo>
                  <a:lnTo>
                    <a:pt x="2204" y="367"/>
                  </a:lnTo>
                  <a:lnTo>
                    <a:pt x="1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8"/>
            <p:cNvSpPr/>
            <p:nvPr/>
          </p:nvSpPr>
          <p:spPr>
            <a:xfrm>
              <a:off x="5102650" y="2611075"/>
              <a:ext cx="30025" cy="53900"/>
            </a:xfrm>
            <a:custGeom>
              <a:avLst/>
              <a:gdLst/>
              <a:ahLst/>
              <a:cxnLst/>
              <a:rect l="l" t="t" r="r" b="b"/>
              <a:pathLst>
                <a:path w="1201" h="2156" extrusionOk="0">
                  <a:moveTo>
                    <a:pt x="0" y="0"/>
                  </a:moveTo>
                  <a:lnTo>
                    <a:pt x="0" y="1861"/>
                  </a:lnTo>
                  <a:cubicBezTo>
                    <a:pt x="319" y="2057"/>
                    <a:pt x="759" y="2155"/>
                    <a:pt x="1200" y="2155"/>
                  </a:cubicBezTo>
                  <a:lnTo>
                    <a:pt x="1200" y="270"/>
                  </a:lnTo>
                  <a:cubicBezTo>
                    <a:pt x="759" y="270"/>
                    <a:pt x="319" y="172"/>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8"/>
            <p:cNvSpPr/>
            <p:nvPr/>
          </p:nvSpPr>
          <p:spPr>
            <a:xfrm>
              <a:off x="4742050" y="2744525"/>
              <a:ext cx="30025" cy="53900"/>
            </a:xfrm>
            <a:custGeom>
              <a:avLst/>
              <a:gdLst/>
              <a:ahLst/>
              <a:cxnLst/>
              <a:rect l="l" t="t" r="r" b="b"/>
              <a:pathLst>
                <a:path w="1201" h="2156" extrusionOk="0">
                  <a:moveTo>
                    <a:pt x="1201" y="0"/>
                  </a:moveTo>
                  <a:cubicBezTo>
                    <a:pt x="858" y="196"/>
                    <a:pt x="417" y="294"/>
                    <a:pt x="1" y="294"/>
                  </a:cubicBezTo>
                  <a:lnTo>
                    <a:pt x="1" y="2155"/>
                  </a:lnTo>
                  <a:cubicBezTo>
                    <a:pt x="417" y="2155"/>
                    <a:pt x="858" y="2082"/>
                    <a:pt x="1201" y="1886"/>
                  </a:cubicBezTo>
                  <a:lnTo>
                    <a:pt x="1201" y="0"/>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8"/>
            <p:cNvSpPr/>
            <p:nvPr/>
          </p:nvSpPr>
          <p:spPr>
            <a:xfrm>
              <a:off x="5128350" y="2354550"/>
              <a:ext cx="238800" cy="280425"/>
            </a:xfrm>
            <a:custGeom>
              <a:avLst/>
              <a:gdLst/>
              <a:ahLst/>
              <a:cxnLst/>
              <a:rect l="l" t="t" r="r" b="b"/>
              <a:pathLst>
                <a:path w="9552" h="11217" extrusionOk="0">
                  <a:moveTo>
                    <a:pt x="2890" y="1911"/>
                  </a:moveTo>
                  <a:cubicBezTo>
                    <a:pt x="1397" y="2572"/>
                    <a:pt x="1" y="7567"/>
                    <a:pt x="833" y="9331"/>
                  </a:cubicBezTo>
                  <a:cubicBezTo>
                    <a:pt x="1642" y="11094"/>
                    <a:pt x="2964" y="11216"/>
                    <a:pt x="4605" y="10775"/>
                  </a:cubicBezTo>
                  <a:cubicBezTo>
                    <a:pt x="6245" y="10335"/>
                    <a:pt x="8106" y="8180"/>
                    <a:pt x="8719" y="6196"/>
                  </a:cubicBezTo>
                  <a:cubicBezTo>
                    <a:pt x="9551" y="3454"/>
                    <a:pt x="7151" y="1"/>
                    <a:pt x="2890" y="191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8"/>
            <p:cNvSpPr/>
            <p:nvPr/>
          </p:nvSpPr>
          <p:spPr>
            <a:xfrm>
              <a:off x="4945300" y="3867900"/>
              <a:ext cx="211250" cy="63700"/>
            </a:xfrm>
            <a:custGeom>
              <a:avLst/>
              <a:gdLst/>
              <a:ahLst/>
              <a:cxnLst/>
              <a:rect l="l" t="t" r="r" b="b"/>
              <a:pathLst>
                <a:path w="8450" h="2548" extrusionOk="0">
                  <a:moveTo>
                    <a:pt x="8449" y="1690"/>
                  </a:moveTo>
                  <a:lnTo>
                    <a:pt x="8449" y="2082"/>
                  </a:lnTo>
                  <a:cubicBezTo>
                    <a:pt x="7666" y="2547"/>
                    <a:pt x="5903" y="2303"/>
                    <a:pt x="5437" y="2082"/>
                  </a:cubicBezTo>
                  <a:cubicBezTo>
                    <a:pt x="5119" y="1617"/>
                    <a:pt x="4311" y="1739"/>
                    <a:pt x="3846" y="1935"/>
                  </a:cubicBezTo>
                  <a:cubicBezTo>
                    <a:pt x="2082" y="2082"/>
                    <a:pt x="1421" y="1813"/>
                    <a:pt x="834" y="1397"/>
                  </a:cubicBezTo>
                  <a:cubicBezTo>
                    <a:pt x="540" y="1176"/>
                    <a:pt x="1" y="613"/>
                    <a:pt x="74" y="1"/>
                  </a:cubicBezTo>
                  <a:cubicBezTo>
                    <a:pt x="2156" y="490"/>
                    <a:pt x="8449" y="1690"/>
                    <a:pt x="8449" y="169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8"/>
            <p:cNvSpPr/>
            <p:nvPr/>
          </p:nvSpPr>
          <p:spPr>
            <a:xfrm>
              <a:off x="4941650" y="3833625"/>
              <a:ext cx="226525" cy="88175"/>
            </a:xfrm>
            <a:custGeom>
              <a:avLst/>
              <a:gdLst/>
              <a:ahLst/>
              <a:cxnLst/>
              <a:rect l="l" t="t" r="r" b="b"/>
              <a:pathLst>
                <a:path w="9061" h="3527" extrusionOk="0">
                  <a:moveTo>
                    <a:pt x="5583" y="0"/>
                  </a:moveTo>
                  <a:cubicBezTo>
                    <a:pt x="5583" y="0"/>
                    <a:pt x="3649" y="539"/>
                    <a:pt x="2498" y="711"/>
                  </a:cubicBezTo>
                  <a:cubicBezTo>
                    <a:pt x="1371" y="882"/>
                    <a:pt x="539" y="686"/>
                    <a:pt x="269" y="1102"/>
                  </a:cubicBezTo>
                  <a:cubicBezTo>
                    <a:pt x="0" y="1494"/>
                    <a:pt x="612" y="2547"/>
                    <a:pt x="1616" y="2914"/>
                  </a:cubicBezTo>
                  <a:cubicBezTo>
                    <a:pt x="2620" y="3257"/>
                    <a:pt x="4677" y="2865"/>
                    <a:pt x="5436" y="3012"/>
                  </a:cubicBezTo>
                  <a:cubicBezTo>
                    <a:pt x="6195" y="3184"/>
                    <a:pt x="8130" y="3527"/>
                    <a:pt x="8595" y="3061"/>
                  </a:cubicBezTo>
                  <a:cubicBezTo>
                    <a:pt x="9061" y="2596"/>
                    <a:pt x="8595" y="270"/>
                    <a:pt x="8595" y="27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8"/>
            <p:cNvSpPr/>
            <p:nvPr/>
          </p:nvSpPr>
          <p:spPr>
            <a:xfrm>
              <a:off x="5191425" y="3661600"/>
              <a:ext cx="159800" cy="143275"/>
            </a:xfrm>
            <a:custGeom>
              <a:avLst/>
              <a:gdLst/>
              <a:ahLst/>
              <a:cxnLst/>
              <a:rect l="l" t="t" r="r" b="b"/>
              <a:pathLst>
                <a:path w="6392" h="5731" extrusionOk="0">
                  <a:moveTo>
                    <a:pt x="6293" y="4335"/>
                  </a:moveTo>
                  <a:lnTo>
                    <a:pt x="2841" y="466"/>
                  </a:lnTo>
                  <a:cubicBezTo>
                    <a:pt x="1445" y="74"/>
                    <a:pt x="0" y="0"/>
                    <a:pt x="196" y="1274"/>
                  </a:cubicBezTo>
                  <a:cubicBezTo>
                    <a:pt x="343" y="2400"/>
                    <a:pt x="2155" y="2890"/>
                    <a:pt x="3379" y="3992"/>
                  </a:cubicBezTo>
                  <a:lnTo>
                    <a:pt x="4530" y="4996"/>
                  </a:lnTo>
                  <a:cubicBezTo>
                    <a:pt x="5338" y="5730"/>
                    <a:pt x="6391" y="5094"/>
                    <a:pt x="6293" y="433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8"/>
            <p:cNvSpPr/>
            <p:nvPr/>
          </p:nvSpPr>
          <p:spPr>
            <a:xfrm>
              <a:off x="5171200" y="2559025"/>
              <a:ext cx="117575" cy="80850"/>
            </a:xfrm>
            <a:custGeom>
              <a:avLst/>
              <a:gdLst/>
              <a:ahLst/>
              <a:cxnLst/>
              <a:rect l="l" t="t" r="r" b="b"/>
              <a:pathLst>
                <a:path w="4703" h="3234" extrusionOk="0">
                  <a:moveTo>
                    <a:pt x="3821" y="1"/>
                  </a:moveTo>
                  <a:cubicBezTo>
                    <a:pt x="3699" y="148"/>
                    <a:pt x="3552" y="270"/>
                    <a:pt x="3405" y="392"/>
                  </a:cubicBezTo>
                  <a:cubicBezTo>
                    <a:pt x="2499" y="1078"/>
                    <a:pt x="1642" y="1494"/>
                    <a:pt x="540" y="1788"/>
                  </a:cubicBezTo>
                  <a:cubicBezTo>
                    <a:pt x="368" y="1837"/>
                    <a:pt x="172" y="1862"/>
                    <a:pt x="1" y="1911"/>
                  </a:cubicBezTo>
                  <a:lnTo>
                    <a:pt x="74" y="2915"/>
                  </a:lnTo>
                  <a:cubicBezTo>
                    <a:pt x="1250" y="3233"/>
                    <a:pt x="2376" y="2743"/>
                    <a:pt x="3184" y="2498"/>
                  </a:cubicBezTo>
                  <a:cubicBezTo>
                    <a:pt x="3772" y="2352"/>
                    <a:pt x="4703" y="2180"/>
                    <a:pt x="4703" y="1568"/>
                  </a:cubicBezTo>
                  <a:lnTo>
                    <a:pt x="3821"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8"/>
            <p:cNvSpPr/>
            <p:nvPr/>
          </p:nvSpPr>
          <p:spPr>
            <a:xfrm>
              <a:off x="5195700" y="3692825"/>
              <a:ext cx="158575" cy="124300"/>
            </a:xfrm>
            <a:custGeom>
              <a:avLst/>
              <a:gdLst/>
              <a:ahLst/>
              <a:cxnLst/>
              <a:rect l="l" t="t" r="r" b="b"/>
              <a:pathLst>
                <a:path w="6343" h="4972" extrusionOk="0">
                  <a:moveTo>
                    <a:pt x="4359" y="3747"/>
                  </a:moveTo>
                  <a:lnTo>
                    <a:pt x="3208" y="2743"/>
                  </a:lnTo>
                  <a:cubicBezTo>
                    <a:pt x="1984" y="1641"/>
                    <a:pt x="172" y="1151"/>
                    <a:pt x="25" y="25"/>
                  </a:cubicBezTo>
                  <a:lnTo>
                    <a:pt x="25" y="25"/>
                  </a:lnTo>
                  <a:lnTo>
                    <a:pt x="25" y="25"/>
                  </a:lnTo>
                  <a:lnTo>
                    <a:pt x="25" y="25"/>
                  </a:lnTo>
                  <a:lnTo>
                    <a:pt x="25" y="25"/>
                  </a:lnTo>
                  <a:lnTo>
                    <a:pt x="25" y="25"/>
                  </a:lnTo>
                  <a:lnTo>
                    <a:pt x="25" y="25"/>
                  </a:lnTo>
                  <a:lnTo>
                    <a:pt x="25" y="25"/>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cubicBezTo>
                    <a:pt x="1" y="123"/>
                    <a:pt x="1" y="245"/>
                    <a:pt x="25" y="392"/>
                  </a:cubicBezTo>
                  <a:cubicBezTo>
                    <a:pt x="172" y="1518"/>
                    <a:pt x="1984" y="2008"/>
                    <a:pt x="3208" y="3110"/>
                  </a:cubicBezTo>
                  <a:lnTo>
                    <a:pt x="4359" y="4114"/>
                  </a:lnTo>
                  <a:cubicBezTo>
                    <a:pt x="5314" y="4971"/>
                    <a:pt x="6343" y="4359"/>
                    <a:pt x="6122" y="3086"/>
                  </a:cubicBezTo>
                  <a:cubicBezTo>
                    <a:pt x="6220" y="3845"/>
                    <a:pt x="5167" y="4481"/>
                    <a:pt x="4359" y="374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8"/>
            <p:cNvSpPr/>
            <p:nvPr/>
          </p:nvSpPr>
          <p:spPr>
            <a:xfrm>
              <a:off x="5189575" y="3055525"/>
              <a:ext cx="188575" cy="734050"/>
            </a:xfrm>
            <a:custGeom>
              <a:avLst/>
              <a:gdLst/>
              <a:ahLst/>
              <a:cxnLst/>
              <a:rect l="l" t="t" r="r" b="b"/>
              <a:pathLst>
                <a:path w="7543" h="29362" extrusionOk="0">
                  <a:moveTo>
                    <a:pt x="6343" y="1714"/>
                  </a:moveTo>
                  <a:cubicBezTo>
                    <a:pt x="7543" y="3404"/>
                    <a:pt x="4555" y="8081"/>
                    <a:pt x="5363" y="13885"/>
                  </a:cubicBezTo>
                  <a:cubicBezTo>
                    <a:pt x="5927" y="17827"/>
                    <a:pt x="7004" y="24464"/>
                    <a:pt x="6735" y="28186"/>
                  </a:cubicBezTo>
                  <a:cubicBezTo>
                    <a:pt x="6686" y="28872"/>
                    <a:pt x="4041" y="29361"/>
                    <a:pt x="3306" y="26080"/>
                  </a:cubicBezTo>
                  <a:cubicBezTo>
                    <a:pt x="2082" y="20472"/>
                    <a:pt x="539" y="16970"/>
                    <a:pt x="1" y="12612"/>
                  </a:cubicBezTo>
                  <a:lnTo>
                    <a:pt x="294" y="0"/>
                  </a:ln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8"/>
            <p:cNvSpPr/>
            <p:nvPr/>
          </p:nvSpPr>
          <p:spPr>
            <a:xfrm>
              <a:off x="5008375" y="3083075"/>
              <a:ext cx="252850" cy="802600"/>
            </a:xfrm>
            <a:custGeom>
              <a:avLst/>
              <a:gdLst/>
              <a:ahLst/>
              <a:cxnLst/>
              <a:rect l="l" t="t" r="r" b="b"/>
              <a:pathLst>
                <a:path w="10114" h="32104" extrusionOk="0">
                  <a:moveTo>
                    <a:pt x="9771" y="0"/>
                  </a:moveTo>
                  <a:cubicBezTo>
                    <a:pt x="10114" y="5241"/>
                    <a:pt x="6343" y="11657"/>
                    <a:pt x="6587" y="15868"/>
                  </a:cubicBezTo>
                  <a:cubicBezTo>
                    <a:pt x="6857" y="20252"/>
                    <a:pt x="6367" y="25541"/>
                    <a:pt x="6367" y="30267"/>
                  </a:cubicBezTo>
                  <a:cubicBezTo>
                    <a:pt x="6367" y="30267"/>
                    <a:pt x="2498" y="32104"/>
                    <a:pt x="2327" y="29263"/>
                  </a:cubicBezTo>
                  <a:cubicBezTo>
                    <a:pt x="1763" y="20031"/>
                    <a:pt x="0" y="17142"/>
                    <a:pt x="2400" y="221"/>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8"/>
            <p:cNvSpPr/>
            <p:nvPr/>
          </p:nvSpPr>
          <p:spPr>
            <a:xfrm>
              <a:off x="5029800" y="2597600"/>
              <a:ext cx="366125" cy="644050"/>
            </a:xfrm>
            <a:custGeom>
              <a:avLst/>
              <a:gdLst/>
              <a:ahLst/>
              <a:cxnLst/>
              <a:rect l="l" t="t" r="r" b="b"/>
              <a:pathLst>
                <a:path w="14645" h="25762" extrusionOk="0">
                  <a:moveTo>
                    <a:pt x="1935" y="14350"/>
                  </a:moveTo>
                  <a:cubicBezTo>
                    <a:pt x="1788" y="9306"/>
                    <a:pt x="2743" y="4310"/>
                    <a:pt x="2743" y="4310"/>
                  </a:cubicBezTo>
                  <a:cubicBezTo>
                    <a:pt x="3184" y="3674"/>
                    <a:pt x="3747" y="3110"/>
                    <a:pt x="4384" y="2645"/>
                  </a:cubicBezTo>
                  <a:lnTo>
                    <a:pt x="5608" y="1151"/>
                  </a:lnTo>
                  <a:cubicBezTo>
                    <a:pt x="6490" y="931"/>
                    <a:pt x="7371" y="686"/>
                    <a:pt x="8204" y="417"/>
                  </a:cubicBezTo>
                  <a:cubicBezTo>
                    <a:pt x="9600" y="0"/>
                    <a:pt x="11093" y="0"/>
                    <a:pt x="12465" y="417"/>
                  </a:cubicBezTo>
                  <a:cubicBezTo>
                    <a:pt x="14277" y="1200"/>
                    <a:pt x="14644" y="2425"/>
                    <a:pt x="13836" y="4776"/>
                  </a:cubicBezTo>
                  <a:cubicBezTo>
                    <a:pt x="13836" y="4873"/>
                    <a:pt x="12220" y="11338"/>
                    <a:pt x="12024" y="13322"/>
                  </a:cubicBezTo>
                  <a:cubicBezTo>
                    <a:pt x="11999" y="13518"/>
                    <a:pt x="13395" y="18734"/>
                    <a:pt x="13714" y="20889"/>
                  </a:cubicBezTo>
                  <a:cubicBezTo>
                    <a:pt x="13714" y="20889"/>
                    <a:pt x="12367" y="22088"/>
                    <a:pt x="11999" y="22407"/>
                  </a:cubicBezTo>
                  <a:cubicBezTo>
                    <a:pt x="9306" y="25762"/>
                    <a:pt x="466" y="21697"/>
                    <a:pt x="123" y="19909"/>
                  </a:cubicBezTo>
                  <a:cubicBezTo>
                    <a:pt x="0" y="19223"/>
                    <a:pt x="1078" y="17166"/>
                    <a:pt x="1935" y="14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8"/>
            <p:cNvSpPr/>
            <p:nvPr/>
          </p:nvSpPr>
          <p:spPr>
            <a:xfrm>
              <a:off x="5157750" y="2363750"/>
              <a:ext cx="222250" cy="265700"/>
            </a:xfrm>
            <a:custGeom>
              <a:avLst/>
              <a:gdLst/>
              <a:ahLst/>
              <a:cxnLst/>
              <a:rect l="l" t="t" r="r" b="b"/>
              <a:pathLst>
                <a:path w="8890" h="10628" extrusionOk="0">
                  <a:moveTo>
                    <a:pt x="1151" y="1837"/>
                  </a:moveTo>
                  <a:cubicBezTo>
                    <a:pt x="1151" y="1837"/>
                    <a:pt x="710" y="2253"/>
                    <a:pt x="441" y="3134"/>
                  </a:cubicBezTo>
                  <a:cubicBezTo>
                    <a:pt x="172" y="3992"/>
                    <a:pt x="245" y="4579"/>
                    <a:pt x="221" y="5045"/>
                  </a:cubicBezTo>
                  <a:cubicBezTo>
                    <a:pt x="196" y="5485"/>
                    <a:pt x="0" y="5730"/>
                    <a:pt x="98" y="5951"/>
                  </a:cubicBezTo>
                  <a:cubicBezTo>
                    <a:pt x="196" y="6171"/>
                    <a:pt x="735" y="4971"/>
                    <a:pt x="1249" y="4824"/>
                  </a:cubicBezTo>
                  <a:cubicBezTo>
                    <a:pt x="1788" y="4702"/>
                    <a:pt x="1714" y="6293"/>
                    <a:pt x="563" y="6734"/>
                  </a:cubicBezTo>
                  <a:cubicBezTo>
                    <a:pt x="74" y="7469"/>
                    <a:pt x="466" y="9330"/>
                    <a:pt x="735" y="9722"/>
                  </a:cubicBezTo>
                  <a:cubicBezTo>
                    <a:pt x="1004" y="10114"/>
                    <a:pt x="2694" y="10628"/>
                    <a:pt x="4139" y="10138"/>
                  </a:cubicBezTo>
                  <a:cubicBezTo>
                    <a:pt x="5584" y="9624"/>
                    <a:pt x="6514" y="8179"/>
                    <a:pt x="7714" y="6293"/>
                  </a:cubicBezTo>
                  <a:cubicBezTo>
                    <a:pt x="8889" y="4383"/>
                    <a:pt x="7714" y="3012"/>
                    <a:pt x="7714" y="3012"/>
                  </a:cubicBezTo>
                  <a:cubicBezTo>
                    <a:pt x="8302" y="1714"/>
                    <a:pt x="3845" y="49"/>
                    <a:pt x="2008" y="0"/>
                  </a:cubicBezTo>
                  <a:cubicBezTo>
                    <a:pt x="857" y="25"/>
                    <a:pt x="1151" y="1837"/>
                    <a:pt x="1151" y="183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8"/>
            <p:cNvSpPr/>
            <p:nvPr/>
          </p:nvSpPr>
          <p:spPr>
            <a:xfrm>
              <a:off x="5053675" y="2640150"/>
              <a:ext cx="197925" cy="376225"/>
            </a:xfrm>
            <a:custGeom>
              <a:avLst/>
              <a:gdLst/>
              <a:ahLst/>
              <a:cxnLst/>
              <a:rect l="l" t="t" r="r" b="b"/>
              <a:pathLst>
                <a:path w="7917" h="15049" extrusionOk="0">
                  <a:moveTo>
                    <a:pt x="4494" y="0"/>
                  </a:moveTo>
                  <a:cubicBezTo>
                    <a:pt x="4269" y="0"/>
                    <a:pt x="4043" y="35"/>
                    <a:pt x="3820" y="111"/>
                  </a:cubicBezTo>
                  <a:cubicBezTo>
                    <a:pt x="3110" y="331"/>
                    <a:pt x="2523" y="576"/>
                    <a:pt x="2155" y="1188"/>
                  </a:cubicBezTo>
                  <a:cubicBezTo>
                    <a:pt x="1249" y="2706"/>
                    <a:pt x="1102" y="7922"/>
                    <a:pt x="343" y="11081"/>
                  </a:cubicBezTo>
                  <a:cubicBezTo>
                    <a:pt x="245" y="11106"/>
                    <a:pt x="123" y="11106"/>
                    <a:pt x="0" y="11130"/>
                  </a:cubicBezTo>
                  <a:cubicBezTo>
                    <a:pt x="1200" y="12771"/>
                    <a:pt x="1763" y="13579"/>
                    <a:pt x="2841" y="15048"/>
                  </a:cubicBezTo>
                  <a:cubicBezTo>
                    <a:pt x="2939" y="15024"/>
                    <a:pt x="3037" y="14999"/>
                    <a:pt x="3061" y="14975"/>
                  </a:cubicBezTo>
                  <a:cubicBezTo>
                    <a:pt x="3380" y="14803"/>
                    <a:pt x="7396" y="3906"/>
                    <a:pt x="7396" y="3882"/>
                  </a:cubicBezTo>
                  <a:cubicBezTo>
                    <a:pt x="7917" y="2124"/>
                    <a:pt x="6245" y="0"/>
                    <a:pt x="4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8"/>
            <p:cNvSpPr/>
            <p:nvPr/>
          </p:nvSpPr>
          <p:spPr>
            <a:xfrm>
              <a:off x="2923225" y="4243800"/>
              <a:ext cx="238775" cy="105325"/>
            </a:xfrm>
            <a:custGeom>
              <a:avLst/>
              <a:gdLst/>
              <a:ahLst/>
              <a:cxnLst/>
              <a:rect l="l" t="t" r="r" b="b"/>
              <a:pathLst>
                <a:path w="9551" h="4213" extrusionOk="0">
                  <a:moveTo>
                    <a:pt x="490" y="294"/>
                  </a:moveTo>
                  <a:lnTo>
                    <a:pt x="3722" y="0"/>
                  </a:lnTo>
                  <a:cubicBezTo>
                    <a:pt x="3722" y="0"/>
                    <a:pt x="5804" y="588"/>
                    <a:pt x="7028" y="759"/>
                  </a:cubicBezTo>
                  <a:cubicBezTo>
                    <a:pt x="8253" y="931"/>
                    <a:pt x="9134" y="735"/>
                    <a:pt x="9428" y="1176"/>
                  </a:cubicBezTo>
                  <a:cubicBezTo>
                    <a:pt x="9477" y="1249"/>
                    <a:pt x="9502" y="1347"/>
                    <a:pt x="9502" y="1470"/>
                  </a:cubicBezTo>
                  <a:lnTo>
                    <a:pt x="9502" y="1470"/>
                  </a:lnTo>
                  <a:cubicBezTo>
                    <a:pt x="9502" y="1470"/>
                    <a:pt x="9502" y="1470"/>
                    <a:pt x="9502" y="1470"/>
                  </a:cubicBezTo>
                  <a:cubicBezTo>
                    <a:pt x="9550" y="2131"/>
                    <a:pt x="8987" y="2718"/>
                    <a:pt x="8669" y="2963"/>
                  </a:cubicBezTo>
                  <a:cubicBezTo>
                    <a:pt x="8032" y="3429"/>
                    <a:pt x="7347" y="3698"/>
                    <a:pt x="5437" y="3551"/>
                  </a:cubicBezTo>
                  <a:cubicBezTo>
                    <a:pt x="4947" y="3355"/>
                    <a:pt x="4065" y="3208"/>
                    <a:pt x="3722" y="3698"/>
                  </a:cubicBezTo>
                  <a:cubicBezTo>
                    <a:pt x="3233" y="3943"/>
                    <a:pt x="1347" y="4212"/>
                    <a:pt x="490" y="3698"/>
                  </a:cubicBezTo>
                  <a:lnTo>
                    <a:pt x="490" y="3282"/>
                  </a:lnTo>
                  <a:cubicBezTo>
                    <a:pt x="0" y="2767"/>
                    <a:pt x="490" y="294"/>
                    <a:pt x="490" y="29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8"/>
            <p:cNvSpPr/>
            <p:nvPr/>
          </p:nvSpPr>
          <p:spPr>
            <a:xfrm>
              <a:off x="2873025" y="3504875"/>
              <a:ext cx="230825" cy="781175"/>
            </a:xfrm>
            <a:custGeom>
              <a:avLst/>
              <a:gdLst/>
              <a:ahLst/>
              <a:cxnLst/>
              <a:rect l="l" t="t" r="r" b="b"/>
              <a:pathLst>
                <a:path w="9233" h="31247" extrusionOk="0">
                  <a:moveTo>
                    <a:pt x="1078" y="0"/>
                  </a:moveTo>
                  <a:cubicBezTo>
                    <a:pt x="0" y="5510"/>
                    <a:pt x="3845" y="11559"/>
                    <a:pt x="3526" y="16015"/>
                  </a:cubicBezTo>
                  <a:cubicBezTo>
                    <a:pt x="3086" y="22113"/>
                    <a:pt x="2865" y="24782"/>
                    <a:pt x="2229" y="29778"/>
                  </a:cubicBezTo>
                  <a:cubicBezTo>
                    <a:pt x="2229" y="29778"/>
                    <a:pt x="4702" y="31247"/>
                    <a:pt x="6538" y="29557"/>
                  </a:cubicBezTo>
                  <a:cubicBezTo>
                    <a:pt x="8424" y="19811"/>
                    <a:pt x="9232" y="18048"/>
                    <a:pt x="8987"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8"/>
            <p:cNvSpPr/>
            <p:nvPr/>
          </p:nvSpPr>
          <p:spPr>
            <a:xfrm>
              <a:off x="3086675" y="2778800"/>
              <a:ext cx="217975" cy="317775"/>
            </a:xfrm>
            <a:custGeom>
              <a:avLst/>
              <a:gdLst/>
              <a:ahLst/>
              <a:cxnLst/>
              <a:rect l="l" t="t" r="r" b="b"/>
              <a:pathLst>
                <a:path w="8719" h="12711" extrusionOk="0">
                  <a:moveTo>
                    <a:pt x="7616" y="3650"/>
                  </a:moveTo>
                  <a:cubicBezTo>
                    <a:pt x="8718" y="4923"/>
                    <a:pt x="7788" y="10163"/>
                    <a:pt x="6269" y="11437"/>
                  </a:cubicBezTo>
                  <a:cubicBezTo>
                    <a:pt x="4727" y="12710"/>
                    <a:pt x="3453" y="12269"/>
                    <a:pt x="2106" y="11143"/>
                  </a:cubicBezTo>
                  <a:cubicBezTo>
                    <a:pt x="784" y="9992"/>
                    <a:pt x="0" y="7176"/>
                    <a:pt x="319" y="5045"/>
                  </a:cubicBezTo>
                  <a:cubicBezTo>
                    <a:pt x="760" y="2156"/>
                    <a:pt x="4506" y="1"/>
                    <a:pt x="7616" y="3650"/>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8"/>
            <p:cNvSpPr/>
            <p:nvPr/>
          </p:nvSpPr>
          <p:spPr>
            <a:xfrm>
              <a:off x="3079325" y="2801450"/>
              <a:ext cx="234500" cy="275525"/>
            </a:xfrm>
            <a:custGeom>
              <a:avLst/>
              <a:gdLst/>
              <a:ahLst/>
              <a:cxnLst/>
              <a:rect l="l" t="t" r="r" b="b"/>
              <a:pathLst>
                <a:path w="9380" h="11021" extrusionOk="0">
                  <a:moveTo>
                    <a:pt x="8302" y="3282"/>
                  </a:moveTo>
                  <a:cubicBezTo>
                    <a:pt x="8302" y="3282"/>
                    <a:pt x="8522" y="3845"/>
                    <a:pt x="8400" y="4776"/>
                  </a:cubicBezTo>
                  <a:cubicBezTo>
                    <a:pt x="8278" y="5707"/>
                    <a:pt x="7935" y="6221"/>
                    <a:pt x="7763" y="6637"/>
                  </a:cubicBezTo>
                  <a:cubicBezTo>
                    <a:pt x="7592" y="7078"/>
                    <a:pt x="7641" y="7396"/>
                    <a:pt x="7469" y="7568"/>
                  </a:cubicBezTo>
                  <a:cubicBezTo>
                    <a:pt x="7274" y="7715"/>
                    <a:pt x="7298" y="6343"/>
                    <a:pt x="6882" y="6000"/>
                  </a:cubicBezTo>
                  <a:cubicBezTo>
                    <a:pt x="6441" y="5658"/>
                    <a:pt x="5829" y="7151"/>
                    <a:pt x="6686" y="8057"/>
                  </a:cubicBezTo>
                  <a:cubicBezTo>
                    <a:pt x="6808" y="8988"/>
                    <a:pt x="5633" y="10506"/>
                    <a:pt x="5217" y="10776"/>
                  </a:cubicBezTo>
                  <a:cubicBezTo>
                    <a:pt x="4776" y="11020"/>
                    <a:pt x="2988" y="10751"/>
                    <a:pt x="1862" y="9649"/>
                  </a:cubicBezTo>
                  <a:cubicBezTo>
                    <a:pt x="760" y="8547"/>
                    <a:pt x="515" y="6784"/>
                    <a:pt x="246" y="4507"/>
                  </a:cubicBezTo>
                  <a:cubicBezTo>
                    <a:pt x="1" y="2229"/>
                    <a:pt x="1690" y="1470"/>
                    <a:pt x="1690" y="1470"/>
                  </a:cubicBezTo>
                  <a:cubicBezTo>
                    <a:pt x="1715" y="1"/>
                    <a:pt x="6588" y="417"/>
                    <a:pt x="8327" y="1176"/>
                  </a:cubicBezTo>
                  <a:cubicBezTo>
                    <a:pt x="9380" y="1715"/>
                    <a:pt x="8302" y="3282"/>
                    <a:pt x="8302" y="32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8"/>
            <p:cNvSpPr/>
            <p:nvPr/>
          </p:nvSpPr>
          <p:spPr>
            <a:xfrm>
              <a:off x="3078100" y="4317250"/>
              <a:ext cx="239400" cy="105325"/>
            </a:xfrm>
            <a:custGeom>
              <a:avLst/>
              <a:gdLst/>
              <a:ahLst/>
              <a:cxnLst/>
              <a:rect l="l" t="t" r="r" b="b"/>
              <a:pathLst>
                <a:path w="9576" h="4213" extrusionOk="0">
                  <a:moveTo>
                    <a:pt x="490" y="295"/>
                  </a:moveTo>
                  <a:lnTo>
                    <a:pt x="3747" y="1"/>
                  </a:lnTo>
                  <a:cubicBezTo>
                    <a:pt x="3747" y="1"/>
                    <a:pt x="5829" y="589"/>
                    <a:pt x="7053" y="760"/>
                  </a:cubicBezTo>
                  <a:cubicBezTo>
                    <a:pt x="8278" y="931"/>
                    <a:pt x="9159" y="735"/>
                    <a:pt x="9453" y="1176"/>
                  </a:cubicBezTo>
                  <a:cubicBezTo>
                    <a:pt x="9502" y="1250"/>
                    <a:pt x="9526" y="1348"/>
                    <a:pt x="9502" y="1470"/>
                  </a:cubicBezTo>
                  <a:lnTo>
                    <a:pt x="9502" y="1470"/>
                  </a:lnTo>
                  <a:lnTo>
                    <a:pt x="9502" y="1470"/>
                  </a:lnTo>
                  <a:cubicBezTo>
                    <a:pt x="9575" y="2131"/>
                    <a:pt x="9012" y="2743"/>
                    <a:pt x="8694" y="2964"/>
                  </a:cubicBezTo>
                  <a:cubicBezTo>
                    <a:pt x="8057" y="3429"/>
                    <a:pt x="7347" y="3698"/>
                    <a:pt x="5461" y="3552"/>
                  </a:cubicBezTo>
                  <a:cubicBezTo>
                    <a:pt x="4947" y="3356"/>
                    <a:pt x="4066" y="3209"/>
                    <a:pt x="3747" y="3698"/>
                  </a:cubicBezTo>
                  <a:cubicBezTo>
                    <a:pt x="3258" y="3943"/>
                    <a:pt x="1347" y="4213"/>
                    <a:pt x="490" y="3698"/>
                  </a:cubicBezTo>
                  <a:lnTo>
                    <a:pt x="490" y="3282"/>
                  </a:lnTo>
                  <a:cubicBezTo>
                    <a:pt x="1" y="2768"/>
                    <a:pt x="490" y="295"/>
                    <a:pt x="490" y="29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8"/>
            <p:cNvSpPr/>
            <p:nvPr/>
          </p:nvSpPr>
          <p:spPr>
            <a:xfrm>
              <a:off x="2952600" y="3539775"/>
              <a:ext cx="271225" cy="849750"/>
            </a:xfrm>
            <a:custGeom>
              <a:avLst/>
              <a:gdLst/>
              <a:ahLst/>
              <a:cxnLst/>
              <a:rect l="l" t="t" r="r" b="b"/>
              <a:pathLst>
                <a:path w="10849" h="33990" extrusionOk="0">
                  <a:moveTo>
                    <a:pt x="343" y="0"/>
                  </a:moveTo>
                  <a:cubicBezTo>
                    <a:pt x="1" y="5632"/>
                    <a:pt x="4604" y="11779"/>
                    <a:pt x="4874" y="16334"/>
                  </a:cubicBezTo>
                  <a:cubicBezTo>
                    <a:pt x="5241" y="22554"/>
                    <a:pt x="5241" y="26961"/>
                    <a:pt x="5266" y="32030"/>
                  </a:cubicBezTo>
                  <a:cubicBezTo>
                    <a:pt x="5266" y="32030"/>
                    <a:pt x="9404" y="33989"/>
                    <a:pt x="9600" y="30953"/>
                  </a:cubicBezTo>
                  <a:cubicBezTo>
                    <a:pt x="10212" y="21035"/>
                    <a:pt x="10849" y="18415"/>
                    <a:pt x="8278"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8"/>
            <p:cNvSpPr/>
            <p:nvPr/>
          </p:nvSpPr>
          <p:spPr>
            <a:xfrm>
              <a:off x="2884025" y="2980225"/>
              <a:ext cx="407750" cy="670375"/>
            </a:xfrm>
            <a:custGeom>
              <a:avLst/>
              <a:gdLst/>
              <a:ahLst/>
              <a:cxnLst/>
              <a:rect l="l" t="t" r="r" b="b"/>
              <a:pathLst>
                <a:path w="16310" h="26815" extrusionOk="0">
                  <a:moveTo>
                    <a:pt x="13935" y="4310"/>
                  </a:moveTo>
                  <a:cubicBezTo>
                    <a:pt x="11633" y="3159"/>
                    <a:pt x="7886" y="0"/>
                    <a:pt x="4825" y="4139"/>
                  </a:cubicBezTo>
                  <a:cubicBezTo>
                    <a:pt x="1936" y="8008"/>
                    <a:pt x="760" y="19664"/>
                    <a:pt x="442" y="21990"/>
                  </a:cubicBezTo>
                  <a:cubicBezTo>
                    <a:pt x="1" y="25125"/>
                    <a:pt x="8743" y="26815"/>
                    <a:pt x="10702" y="26717"/>
                  </a:cubicBezTo>
                  <a:cubicBezTo>
                    <a:pt x="11143" y="26717"/>
                    <a:pt x="11412" y="26496"/>
                    <a:pt x="11535" y="26080"/>
                  </a:cubicBezTo>
                  <a:cubicBezTo>
                    <a:pt x="11706" y="25492"/>
                    <a:pt x="11241" y="25076"/>
                    <a:pt x="11363" y="24562"/>
                  </a:cubicBezTo>
                  <a:cubicBezTo>
                    <a:pt x="11437" y="24243"/>
                    <a:pt x="11633" y="23998"/>
                    <a:pt x="11829" y="23754"/>
                  </a:cubicBezTo>
                  <a:cubicBezTo>
                    <a:pt x="12000" y="23509"/>
                    <a:pt x="12196" y="23239"/>
                    <a:pt x="12245" y="22945"/>
                  </a:cubicBezTo>
                  <a:cubicBezTo>
                    <a:pt x="12318" y="22431"/>
                    <a:pt x="12000" y="21966"/>
                    <a:pt x="11951" y="21476"/>
                  </a:cubicBezTo>
                  <a:cubicBezTo>
                    <a:pt x="11902" y="21109"/>
                    <a:pt x="12000" y="20742"/>
                    <a:pt x="12098" y="20374"/>
                  </a:cubicBezTo>
                  <a:cubicBezTo>
                    <a:pt x="12882" y="17436"/>
                    <a:pt x="14277" y="14693"/>
                    <a:pt x="15037" y="11706"/>
                  </a:cubicBezTo>
                  <a:cubicBezTo>
                    <a:pt x="15551" y="9698"/>
                    <a:pt x="16310" y="6490"/>
                    <a:pt x="14645" y="4824"/>
                  </a:cubicBezTo>
                  <a:cubicBezTo>
                    <a:pt x="14473" y="4653"/>
                    <a:pt x="14179" y="4384"/>
                    <a:pt x="13935" y="4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8"/>
            <p:cNvSpPr/>
            <p:nvPr/>
          </p:nvSpPr>
          <p:spPr>
            <a:xfrm>
              <a:off x="3159525" y="3069000"/>
              <a:ext cx="333050" cy="513025"/>
            </a:xfrm>
            <a:custGeom>
              <a:avLst/>
              <a:gdLst/>
              <a:ahLst/>
              <a:cxnLst/>
              <a:rect l="l" t="t" r="r" b="b"/>
              <a:pathLst>
                <a:path w="13322" h="20521" extrusionOk="0">
                  <a:moveTo>
                    <a:pt x="4335" y="2326"/>
                  </a:moveTo>
                  <a:cubicBezTo>
                    <a:pt x="6196" y="8203"/>
                    <a:pt x="6367" y="11118"/>
                    <a:pt x="8180" y="13444"/>
                  </a:cubicBezTo>
                  <a:cubicBezTo>
                    <a:pt x="8326" y="13615"/>
                    <a:pt x="13322" y="18978"/>
                    <a:pt x="13322" y="18978"/>
                  </a:cubicBezTo>
                  <a:cubicBezTo>
                    <a:pt x="13322" y="18978"/>
                    <a:pt x="12661" y="20203"/>
                    <a:pt x="10898" y="20521"/>
                  </a:cubicBezTo>
                  <a:cubicBezTo>
                    <a:pt x="8106" y="19321"/>
                    <a:pt x="4947" y="14913"/>
                    <a:pt x="4090" y="13958"/>
                  </a:cubicBezTo>
                  <a:cubicBezTo>
                    <a:pt x="3600" y="13419"/>
                    <a:pt x="833" y="8350"/>
                    <a:pt x="417" y="5779"/>
                  </a:cubicBezTo>
                  <a:cubicBezTo>
                    <a:pt x="1" y="3208"/>
                    <a:pt x="3576" y="0"/>
                    <a:pt x="4335" y="2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8"/>
            <p:cNvSpPr/>
            <p:nvPr/>
          </p:nvSpPr>
          <p:spPr>
            <a:xfrm>
              <a:off x="5046325" y="2820425"/>
              <a:ext cx="161650" cy="239400"/>
            </a:xfrm>
            <a:custGeom>
              <a:avLst/>
              <a:gdLst/>
              <a:ahLst/>
              <a:cxnLst/>
              <a:rect l="l" t="t" r="r" b="b"/>
              <a:pathLst>
                <a:path w="6466" h="9576" extrusionOk="0">
                  <a:moveTo>
                    <a:pt x="294" y="8180"/>
                  </a:moveTo>
                  <a:cubicBezTo>
                    <a:pt x="2302" y="8057"/>
                    <a:pt x="3355" y="7764"/>
                    <a:pt x="3355" y="7764"/>
                  </a:cubicBezTo>
                  <a:cubicBezTo>
                    <a:pt x="3355" y="7764"/>
                    <a:pt x="5804" y="2523"/>
                    <a:pt x="6465" y="1"/>
                  </a:cubicBezTo>
                  <a:cubicBezTo>
                    <a:pt x="6465" y="1"/>
                    <a:pt x="5584" y="5388"/>
                    <a:pt x="4996" y="7127"/>
                  </a:cubicBezTo>
                  <a:cubicBezTo>
                    <a:pt x="4384" y="8890"/>
                    <a:pt x="3551" y="9576"/>
                    <a:pt x="2278" y="9404"/>
                  </a:cubicBezTo>
                  <a:cubicBezTo>
                    <a:pt x="980" y="9257"/>
                    <a:pt x="0" y="9013"/>
                    <a:pt x="0" y="9013"/>
                  </a:cubicBez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90;p61">
            <a:extLst>
              <a:ext uri="{FF2B5EF4-FFF2-40B4-BE49-F238E27FC236}">
                <a16:creationId xmlns:a16="http://schemas.microsoft.com/office/drawing/2014/main" id="{40702EA1-C3B9-559C-EBC7-AD3AA67FE730}"/>
              </a:ext>
            </a:extLst>
          </p:cNvPr>
          <p:cNvSpPr txBox="1">
            <a:spLocks noGrp="1"/>
          </p:cNvSpPr>
          <p:nvPr>
            <p:ph type="subTitle" idx="1"/>
          </p:nvPr>
        </p:nvSpPr>
        <p:spPr>
          <a:xfrm>
            <a:off x="575126" y="2078250"/>
            <a:ext cx="2125962" cy="35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Increased Creativity</a:t>
            </a:r>
            <a:endParaRPr dirty="0">
              <a:solidFill>
                <a:schemeClr val="tx1"/>
              </a:solidFill>
            </a:endParaRPr>
          </a:p>
        </p:txBody>
      </p:sp>
      <p:sp>
        <p:nvSpPr>
          <p:cNvPr id="4" name="Google Shape;792;p61">
            <a:extLst>
              <a:ext uri="{FF2B5EF4-FFF2-40B4-BE49-F238E27FC236}">
                <a16:creationId xmlns:a16="http://schemas.microsoft.com/office/drawing/2014/main" id="{233EF157-3127-6246-BE33-3C9BA31EC65C}"/>
              </a:ext>
            </a:extLst>
          </p:cNvPr>
          <p:cNvSpPr txBox="1">
            <a:spLocks/>
          </p:cNvSpPr>
          <p:nvPr/>
        </p:nvSpPr>
        <p:spPr>
          <a:xfrm>
            <a:off x="474113" y="2432250"/>
            <a:ext cx="2377943" cy="2395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fosters a culture of innovation by combining diverse perspectives, skills, and experiences, enabling team members to generate innovative solutions and approaches that may not have been possible individually.</a:t>
            </a:r>
          </a:p>
        </p:txBody>
      </p:sp>
      <p:sp>
        <p:nvSpPr>
          <p:cNvPr id="6" name="Google Shape;794;p61">
            <a:extLst>
              <a:ext uri="{FF2B5EF4-FFF2-40B4-BE49-F238E27FC236}">
                <a16:creationId xmlns:a16="http://schemas.microsoft.com/office/drawing/2014/main" id="{620B485F-F932-7E06-C259-5FA99A7FE16C}"/>
              </a:ext>
            </a:extLst>
          </p:cNvPr>
          <p:cNvSpPr txBox="1">
            <a:spLocks/>
          </p:cNvSpPr>
          <p:nvPr/>
        </p:nvSpPr>
        <p:spPr>
          <a:xfrm>
            <a:off x="3095272" y="2084812"/>
            <a:ext cx="2781679" cy="354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Source Sans Pro" panose="020B0503030403020204" pitchFamily="34" charset="0"/>
                <a:ea typeface="Source Sans Pro" panose="020B0503030403020204" pitchFamily="34" charset="0"/>
              </a:rPr>
              <a:t>Improved Problem-Solving</a:t>
            </a:r>
          </a:p>
        </p:txBody>
      </p:sp>
      <p:sp>
        <p:nvSpPr>
          <p:cNvPr id="7" name="Google Shape;795;p61">
            <a:extLst>
              <a:ext uri="{FF2B5EF4-FFF2-40B4-BE49-F238E27FC236}">
                <a16:creationId xmlns:a16="http://schemas.microsoft.com/office/drawing/2014/main" id="{4DA42707-3066-D1F6-32F1-61F7ABCAD829}"/>
              </a:ext>
            </a:extLst>
          </p:cNvPr>
          <p:cNvSpPr txBox="1">
            <a:spLocks/>
          </p:cNvSpPr>
          <p:nvPr/>
        </p:nvSpPr>
        <p:spPr>
          <a:xfrm>
            <a:off x="6090808" y="2082562"/>
            <a:ext cx="2381244" cy="354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Source Sans Pro" panose="020B0503030403020204" pitchFamily="34" charset="0"/>
                <a:ea typeface="Source Sans Pro" panose="020B0503030403020204" pitchFamily="34" charset="0"/>
              </a:rPr>
              <a:t>Enhanced Productivity</a:t>
            </a:r>
          </a:p>
        </p:txBody>
      </p:sp>
      <p:sp>
        <p:nvSpPr>
          <p:cNvPr id="8" name="Google Shape;796;p61">
            <a:extLst>
              <a:ext uri="{FF2B5EF4-FFF2-40B4-BE49-F238E27FC236}">
                <a16:creationId xmlns:a16="http://schemas.microsoft.com/office/drawing/2014/main" id="{473D63AB-9358-454D-0E3F-B2FC53DA2057}"/>
              </a:ext>
            </a:extLst>
          </p:cNvPr>
          <p:cNvSpPr txBox="1">
            <a:spLocks/>
          </p:cNvSpPr>
          <p:nvPr/>
        </p:nvSpPr>
        <p:spPr>
          <a:xfrm>
            <a:off x="3095272" y="2412947"/>
            <a:ext cx="2518653" cy="23953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Collaborative efforts enable individuals to pool their knowledge, expertise, and problem-solving skills, enhancing their collective intelligence and ability to tackle complex challenges effectively, identifying creative solutions and making informed decisions.</a:t>
            </a:r>
          </a:p>
        </p:txBody>
      </p:sp>
      <p:sp>
        <p:nvSpPr>
          <p:cNvPr id="9" name="Google Shape;797;p61">
            <a:extLst>
              <a:ext uri="{FF2B5EF4-FFF2-40B4-BE49-F238E27FC236}">
                <a16:creationId xmlns:a16="http://schemas.microsoft.com/office/drawing/2014/main" id="{98587C27-B5B8-146E-E9F8-0E917982235B}"/>
              </a:ext>
            </a:extLst>
          </p:cNvPr>
          <p:cNvSpPr txBox="1">
            <a:spLocks/>
          </p:cNvSpPr>
          <p:nvPr/>
        </p:nvSpPr>
        <p:spPr>
          <a:xfrm>
            <a:off x="5969200" y="2404750"/>
            <a:ext cx="2624461" cy="24480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enhances teamwork and task distribution by dividing responsibilities and utilizing each team member's strengths, resulting in faster completion, reduced duplication of efforts, and reduced errors, thereby increasing productivity and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40" name="Google Shape;1040;p68"/>
          <p:cNvSpPr txBox="1">
            <a:spLocks noGrp="1"/>
          </p:cNvSpPr>
          <p:nvPr>
            <p:ph type="title"/>
          </p:nvPr>
        </p:nvSpPr>
        <p:spPr>
          <a:xfrm>
            <a:off x="2922439" y="97951"/>
            <a:ext cx="5473356" cy="1609998"/>
          </a:xfrm>
          <a:prstGeom prst="rect">
            <a:avLst/>
          </a:prstGeom>
        </p:spPr>
        <p:txBody>
          <a:bodyPr spcFirstLastPara="1" wrap="square" lIns="91425" tIns="91425" rIns="91425" bIns="91425" anchor="ctr" anchorCtr="0">
            <a:noAutofit/>
          </a:bodyPr>
          <a:lstStyle/>
          <a:p>
            <a:pPr lvl="0" algn="ctr"/>
            <a:r>
              <a:rPr lang="en-US" sz="4000" dirty="0">
                <a:solidFill>
                  <a:schemeClr val="tx1"/>
                </a:solidFill>
                <a:latin typeface="Overpass SemiBold"/>
                <a:ea typeface="Overpass SemiBold"/>
                <a:cs typeface="Overpass SemiBold"/>
                <a:sym typeface="Overpass SemiBold"/>
              </a:rPr>
              <a:t>Benefits of</a:t>
            </a:r>
            <a:r>
              <a:rPr lang="en-US" sz="4000" dirty="0">
                <a:solidFill>
                  <a:schemeClr val="accent1"/>
                </a:solidFill>
                <a:latin typeface="Overpass SemiBold"/>
                <a:ea typeface="Overpass SemiBold"/>
                <a:cs typeface="Overpass SemiBold"/>
                <a:sym typeface="Overpass SemiBold"/>
              </a:rPr>
              <a:t> </a:t>
            </a:r>
            <a:br>
              <a:rPr lang="en-US" sz="4000" dirty="0">
                <a:solidFill>
                  <a:schemeClr val="accent1"/>
                </a:solidFill>
                <a:latin typeface="Overpass SemiBold"/>
                <a:ea typeface="Overpass SemiBold"/>
                <a:cs typeface="Overpass SemiBold"/>
                <a:sym typeface="Overpass SemiBold"/>
              </a:rPr>
            </a:br>
            <a:r>
              <a:rPr lang="en-US" sz="4000" dirty="0">
                <a:solidFill>
                  <a:schemeClr val="accent1"/>
                </a:solidFill>
                <a:latin typeface="Overpass SemiBold"/>
                <a:ea typeface="Overpass SemiBold"/>
                <a:cs typeface="Overpass SemiBold"/>
                <a:sym typeface="Overpass SemiBold"/>
              </a:rPr>
              <a:t>Team Collaboration</a:t>
            </a:r>
            <a:endParaRPr sz="4000" dirty="0">
              <a:solidFill>
                <a:schemeClr val="accent1"/>
              </a:solidFill>
              <a:latin typeface="Overpass SemiBold"/>
              <a:ea typeface="Overpass SemiBold"/>
              <a:cs typeface="Overpass SemiBold"/>
              <a:sym typeface="Overpass SemiBold"/>
            </a:endParaRPr>
          </a:p>
        </p:txBody>
      </p:sp>
      <p:grpSp>
        <p:nvGrpSpPr>
          <p:cNvPr id="1042" name="Google Shape;1042;p68"/>
          <p:cNvGrpSpPr/>
          <p:nvPr/>
        </p:nvGrpSpPr>
        <p:grpSpPr>
          <a:xfrm>
            <a:off x="474113" y="342901"/>
            <a:ext cx="1761881" cy="1609998"/>
            <a:chOff x="1897175" y="1267900"/>
            <a:chExt cx="3687300" cy="3154675"/>
          </a:xfrm>
        </p:grpSpPr>
        <p:sp>
          <p:nvSpPr>
            <p:cNvPr id="1043" name="Google Shape;1043;p68"/>
            <p:cNvSpPr/>
            <p:nvPr/>
          </p:nvSpPr>
          <p:spPr>
            <a:xfrm>
              <a:off x="2028800" y="2689050"/>
              <a:ext cx="2372300" cy="1246600"/>
            </a:xfrm>
            <a:custGeom>
              <a:avLst/>
              <a:gdLst/>
              <a:ahLst/>
              <a:cxnLst/>
              <a:rect l="l" t="t" r="r" b="b"/>
              <a:pathLst>
                <a:path w="94892" h="49864" extrusionOk="0">
                  <a:moveTo>
                    <a:pt x="47177" y="0"/>
                  </a:moveTo>
                  <a:cubicBezTo>
                    <a:pt x="36176" y="0"/>
                    <a:pt x="25198" y="2412"/>
                    <a:pt x="16824" y="7240"/>
                  </a:cubicBezTo>
                  <a:cubicBezTo>
                    <a:pt x="0" y="16961"/>
                    <a:pt x="98" y="32731"/>
                    <a:pt x="17019" y="42502"/>
                  </a:cubicBezTo>
                  <a:cubicBezTo>
                    <a:pt x="25517" y="47409"/>
                    <a:pt x="36640" y="49864"/>
                    <a:pt x="47739" y="49864"/>
                  </a:cubicBezTo>
                  <a:cubicBezTo>
                    <a:pt x="58740" y="49864"/>
                    <a:pt x="69718" y="47452"/>
                    <a:pt x="78092" y="42624"/>
                  </a:cubicBezTo>
                  <a:cubicBezTo>
                    <a:pt x="94891" y="32903"/>
                    <a:pt x="94818" y="17133"/>
                    <a:pt x="77896" y="7362"/>
                  </a:cubicBezTo>
                  <a:cubicBezTo>
                    <a:pt x="69399" y="2455"/>
                    <a:pt x="58276" y="0"/>
                    <a:pt x="47177"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8"/>
            <p:cNvSpPr/>
            <p:nvPr/>
          </p:nvSpPr>
          <p:spPr>
            <a:xfrm>
              <a:off x="3124025" y="2256150"/>
              <a:ext cx="2372300" cy="1246600"/>
            </a:xfrm>
            <a:custGeom>
              <a:avLst/>
              <a:gdLst/>
              <a:ahLst/>
              <a:cxnLst/>
              <a:rect l="l" t="t" r="r" b="b"/>
              <a:pathLst>
                <a:path w="94892" h="49864" extrusionOk="0">
                  <a:moveTo>
                    <a:pt x="47183" y="0"/>
                  </a:moveTo>
                  <a:cubicBezTo>
                    <a:pt x="36171" y="0"/>
                    <a:pt x="25179" y="2412"/>
                    <a:pt x="16799" y="7243"/>
                  </a:cubicBezTo>
                  <a:cubicBezTo>
                    <a:pt x="0" y="16940"/>
                    <a:pt x="74" y="32734"/>
                    <a:pt x="16995" y="42505"/>
                  </a:cubicBezTo>
                  <a:cubicBezTo>
                    <a:pt x="25487" y="47409"/>
                    <a:pt x="36608" y="49864"/>
                    <a:pt x="47702" y="49864"/>
                  </a:cubicBezTo>
                  <a:cubicBezTo>
                    <a:pt x="58714" y="49864"/>
                    <a:pt x="69700" y="47446"/>
                    <a:pt x="78068" y="42603"/>
                  </a:cubicBezTo>
                  <a:cubicBezTo>
                    <a:pt x="94891" y="32906"/>
                    <a:pt x="94793" y="17111"/>
                    <a:pt x="77872" y="7341"/>
                  </a:cubicBezTo>
                  <a:cubicBezTo>
                    <a:pt x="69392" y="2449"/>
                    <a:pt x="58278" y="0"/>
                    <a:pt x="4718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8"/>
            <p:cNvSpPr/>
            <p:nvPr/>
          </p:nvSpPr>
          <p:spPr>
            <a:xfrm>
              <a:off x="2957500" y="2975550"/>
              <a:ext cx="2372300" cy="1246625"/>
            </a:xfrm>
            <a:custGeom>
              <a:avLst/>
              <a:gdLst/>
              <a:ahLst/>
              <a:cxnLst/>
              <a:rect l="l" t="t" r="r" b="b"/>
              <a:pathLst>
                <a:path w="94892" h="49865" extrusionOk="0">
                  <a:moveTo>
                    <a:pt x="47178" y="0"/>
                  </a:moveTo>
                  <a:cubicBezTo>
                    <a:pt x="36176" y="0"/>
                    <a:pt x="25198" y="2413"/>
                    <a:pt x="16824" y="7240"/>
                  </a:cubicBezTo>
                  <a:cubicBezTo>
                    <a:pt x="1" y="16937"/>
                    <a:pt x="98" y="32732"/>
                    <a:pt x="17020" y="42502"/>
                  </a:cubicBezTo>
                  <a:cubicBezTo>
                    <a:pt x="25517" y="47409"/>
                    <a:pt x="36640" y="49864"/>
                    <a:pt x="47739" y="49864"/>
                  </a:cubicBezTo>
                  <a:cubicBezTo>
                    <a:pt x="58740" y="49864"/>
                    <a:pt x="69718" y="47452"/>
                    <a:pt x="78093" y="42625"/>
                  </a:cubicBezTo>
                  <a:cubicBezTo>
                    <a:pt x="94891" y="32903"/>
                    <a:pt x="94818" y="17108"/>
                    <a:pt x="77897" y="7362"/>
                  </a:cubicBezTo>
                  <a:cubicBezTo>
                    <a:pt x="69399" y="2455"/>
                    <a:pt x="58276" y="0"/>
                    <a:pt x="47178"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8"/>
            <p:cNvSpPr/>
            <p:nvPr/>
          </p:nvSpPr>
          <p:spPr>
            <a:xfrm>
              <a:off x="4230250" y="3393600"/>
              <a:ext cx="1354225" cy="711625"/>
            </a:xfrm>
            <a:custGeom>
              <a:avLst/>
              <a:gdLst/>
              <a:ahLst/>
              <a:cxnLst/>
              <a:rect l="l" t="t" r="r" b="b"/>
              <a:pathLst>
                <a:path w="54169" h="28465" extrusionOk="0">
                  <a:moveTo>
                    <a:pt x="26925" y="1"/>
                  </a:moveTo>
                  <a:cubicBezTo>
                    <a:pt x="20644" y="1"/>
                    <a:pt x="14379" y="1378"/>
                    <a:pt x="9600" y="4133"/>
                  </a:cubicBezTo>
                  <a:cubicBezTo>
                    <a:pt x="1" y="9667"/>
                    <a:pt x="50" y="18679"/>
                    <a:pt x="9698" y="24262"/>
                  </a:cubicBezTo>
                  <a:cubicBezTo>
                    <a:pt x="14551" y="27063"/>
                    <a:pt x="20894" y="28465"/>
                    <a:pt x="27224" y="28465"/>
                  </a:cubicBezTo>
                  <a:cubicBezTo>
                    <a:pt x="33511" y="28465"/>
                    <a:pt x="39785" y="27081"/>
                    <a:pt x="44569" y="24311"/>
                  </a:cubicBezTo>
                  <a:cubicBezTo>
                    <a:pt x="54168" y="18777"/>
                    <a:pt x="54119" y="9765"/>
                    <a:pt x="44471" y="4207"/>
                  </a:cubicBezTo>
                  <a:cubicBezTo>
                    <a:pt x="39613" y="1403"/>
                    <a:pt x="33261" y="1"/>
                    <a:pt x="2692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8"/>
            <p:cNvSpPr/>
            <p:nvPr/>
          </p:nvSpPr>
          <p:spPr>
            <a:xfrm>
              <a:off x="4722475" y="4165125"/>
              <a:ext cx="298775" cy="157275"/>
            </a:xfrm>
            <a:custGeom>
              <a:avLst/>
              <a:gdLst/>
              <a:ahLst/>
              <a:cxnLst/>
              <a:rect l="l" t="t" r="r" b="b"/>
              <a:pathLst>
                <a:path w="11951" h="6291" extrusionOk="0">
                  <a:moveTo>
                    <a:pt x="5966" y="1"/>
                  </a:moveTo>
                  <a:cubicBezTo>
                    <a:pt x="4573" y="1"/>
                    <a:pt x="3184" y="307"/>
                    <a:pt x="2131" y="919"/>
                  </a:cubicBezTo>
                  <a:cubicBezTo>
                    <a:pt x="0" y="2143"/>
                    <a:pt x="0" y="4127"/>
                    <a:pt x="2155" y="5351"/>
                  </a:cubicBezTo>
                  <a:cubicBezTo>
                    <a:pt x="3226" y="5979"/>
                    <a:pt x="4624" y="6291"/>
                    <a:pt x="6021" y="6291"/>
                  </a:cubicBezTo>
                  <a:cubicBezTo>
                    <a:pt x="7403" y="6291"/>
                    <a:pt x="8785" y="5985"/>
                    <a:pt x="9844" y="5376"/>
                  </a:cubicBezTo>
                  <a:cubicBezTo>
                    <a:pt x="11950" y="4151"/>
                    <a:pt x="11950" y="2168"/>
                    <a:pt x="9820" y="919"/>
                  </a:cubicBezTo>
                  <a:cubicBezTo>
                    <a:pt x="8755" y="307"/>
                    <a:pt x="7359" y="1"/>
                    <a:pt x="5966"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8"/>
            <p:cNvSpPr/>
            <p:nvPr/>
          </p:nvSpPr>
          <p:spPr>
            <a:xfrm>
              <a:off x="1897175" y="3338200"/>
              <a:ext cx="210000" cy="110525"/>
            </a:xfrm>
            <a:custGeom>
              <a:avLst/>
              <a:gdLst/>
              <a:ahLst/>
              <a:cxnLst/>
              <a:rect l="l" t="t" r="r" b="b"/>
              <a:pathLst>
                <a:path w="8400" h="4421" extrusionOk="0">
                  <a:moveTo>
                    <a:pt x="4182" y="1"/>
                  </a:moveTo>
                  <a:cubicBezTo>
                    <a:pt x="3202" y="1"/>
                    <a:pt x="2229" y="215"/>
                    <a:pt x="1494" y="643"/>
                  </a:cubicBezTo>
                  <a:cubicBezTo>
                    <a:pt x="0" y="1500"/>
                    <a:pt x="0" y="2896"/>
                    <a:pt x="1494" y="3778"/>
                  </a:cubicBezTo>
                  <a:cubicBezTo>
                    <a:pt x="2241" y="4206"/>
                    <a:pt x="3227" y="4421"/>
                    <a:pt x="4209" y="4421"/>
                  </a:cubicBezTo>
                  <a:cubicBezTo>
                    <a:pt x="5192" y="4421"/>
                    <a:pt x="6171" y="4206"/>
                    <a:pt x="6906" y="3778"/>
                  </a:cubicBezTo>
                  <a:cubicBezTo>
                    <a:pt x="8400" y="2921"/>
                    <a:pt x="8400" y="1525"/>
                    <a:pt x="6906" y="643"/>
                  </a:cubicBezTo>
                  <a:cubicBezTo>
                    <a:pt x="6147" y="215"/>
                    <a:pt x="5161" y="1"/>
                    <a:pt x="418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8"/>
            <p:cNvSpPr/>
            <p:nvPr/>
          </p:nvSpPr>
          <p:spPr>
            <a:xfrm>
              <a:off x="2368575" y="3128375"/>
              <a:ext cx="190400" cy="140825"/>
            </a:xfrm>
            <a:custGeom>
              <a:avLst/>
              <a:gdLst/>
              <a:ahLst/>
              <a:cxnLst/>
              <a:rect l="l" t="t" r="r" b="b"/>
              <a:pathLst>
                <a:path w="7616" h="5633" extrusionOk="0">
                  <a:moveTo>
                    <a:pt x="2351" y="0"/>
                  </a:moveTo>
                  <a:cubicBezTo>
                    <a:pt x="2351" y="0"/>
                    <a:pt x="5779" y="4016"/>
                    <a:pt x="6685" y="4286"/>
                  </a:cubicBezTo>
                  <a:cubicBezTo>
                    <a:pt x="7616" y="4555"/>
                    <a:pt x="6783" y="5486"/>
                    <a:pt x="6073" y="5559"/>
                  </a:cubicBezTo>
                  <a:cubicBezTo>
                    <a:pt x="5387" y="5633"/>
                    <a:pt x="3135" y="5535"/>
                    <a:pt x="2498" y="4898"/>
                  </a:cubicBezTo>
                  <a:cubicBezTo>
                    <a:pt x="1837" y="4261"/>
                    <a:pt x="0" y="3576"/>
                    <a:pt x="0" y="3576"/>
                  </a:cubicBezTo>
                  <a:cubicBezTo>
                    <a:pt x="0" y="1494"/>
                    <a:pt x="490" y="196"/>
                    <a:pt x="490" y="19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8"/>
            <p:cNvSpPr/>
            <p:nvPr/>
          </p:nvSpPr>
          <p:spPr>
            <a:xfrm>
              <a:off x="2303050" y="2389450"/>
              <a:ext cx="165325" cy="769550"/>
            </a:xfrm>
            <a:custGeom>
              <a:avLst/>
              <a:gdLst/>
              <a:ahLst/>
              <a:cxnLst/>
              <a:rect l="l" t="t" r="r" b="b"/>
              <a:pathLst>
                <a:path w="6613" h="30782" extrusionOk="0">
                  <a:moveTo>
                    <a:pt x="6172" y="1225"/>
                  </a:moveTo>
                  <a:cubicBezTo>
                    <a:pt x="6172" y="1225"/>
                    <a:pt x="6613" y="10090"/>
                    <a:pt x="6441" y="13004"/>
                  </a:cubicBezTo>
                  <a:cubicBezTo>
                    <a:pt x="6294" y="15918"/>
                    <a:pt x="5584" y="30365"/>
                    <a:pt x="5584" y="30365"/>
                  </a:cubicBezTo>
                  <a:cubicBezTo>
                    <a:pt x="3699" y="30782"/>
                    <a:pt x="2499" y="30365"/>
                    <a:pt x="2499" y="30365"/>
                  </a:cubicBezTo>
                  <a:cubicBezTo>
                    <a:pt x="1886" y="19297"/>
                    <a:pt x="1911" y="16114"/>
                    <a:pt x="1740" y="14448"/>
                  </a:cubicBezTo>
                  <a:cubicBezTo>
                    <a:pt x="1544" y="12808"/>
                    <a:pt x="1323" y="8033"/>
                    <a:pt x="1323" y="8033"/>
                  </a:cubicBezTo>
                  <a:cubicBezTo>
                    <a:pt x="1" y="5290"/>
                    <a:pt x="1397" y="1715"/>
                    <a:pt x="2033" y="858"/>
                  </a:cubicBezTo>
                  <a:cubicBezTo>
                    <a:pt x="2695" y="1"/>
                    <a:pt x="6172" y="1225"/>
                    <a:pt x="6172"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8"/>
            <p:cNvSpPr/>
            <p:nvPr/>
          </p:nvSpPr>
          <p:spPr>
            <a:xfrm>
              <a:off x="2204500" y="3201825"/>
              <a:ext cx="107150" cy="187975"/>
            </a:xfrm>
            <a:custGeom>
              <a:avLst/>
              <a:gdLst/>
              <a:ahLst/>
              <a:cxnLst/>
              <a:rect l="l" t="t" r="r" b="b"/>
              <a:pathLst>
                <a:path w="4286" h="7519" extrusionOk="0">
                  <a:moveTo>
                    <a:pt x="3306" y="858"/>
                  </a:moveTo>
                  <a:cubicBezTo>
                    <a:pt x="3404" y="2499"/>
                    <a:pt x="3992" y="4409"/>
                    <a:pt x="4139" y="5364"/>
                  </a:cubicBezTo>
                  <a:cubicBezTo>
                    <a:pt x="4286" y="6343"/>
                    <a:pt x="3943" y="6907"/>
                    <a:pt x="3722" y="7200"/>
                  </a:cubicBezTo>
                  <a:cubicBezTo>
                    <a:pt x="3502" y="7519"/>
                    <a:pt x="759" y="6613"/>
                    <a:pt x="368" y="5560"/>
                  </a:cubicBezTo>
                  <a:cubicBezTo>
                    <a:pt x="0" y="4507"/>
                    <a:pt x="759" y="3576"/>
                    <a:pt x="833" y="1593"/>
                  </a:cubicBezTo>
                  <a:cubicBezTo>
                    <a:pt x="1714" y="1"/>
                    <a:pt x="3306" y="858"/>
                    <a:pt x="3306" y="85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8"/>
            <p:cNvSpPr/>
            <p:nvPr/>
          </p:nvSpPr>
          <p:spPr>
            <a:xfrm>
              <a:off x="2198375" y="2396175"/>
              <a:ext cx="187350" cy="866900"/>
            </a:xfrm>
            <a:custGeom>
              <a:avLst/>
              <a:gdLst/>
              <a:ahLst/>
              <a:cxnLst/>
              <a:rect l="l" t="t" r="r" b="b"/>
              <a:pathLst>
                <a:path w="7494" h="34676" extrusionOk="0">
                  <a:moveTo>
                    <a:pt x="7494" y="1642"/>
                  </a:moveTo>
                  <a:cubicBezTo>
                    <a:pt x="7494" y="1642"/>
                    <a:pt x="7028" y="9723"/>
                    <a:pt x="6294" y="12416"/>
                  </a:cubicBezTo>
                  <a:cubicBezTo>
                    <a:pt x="5535" y="15110"/>
                    <a:pt x="4874" y="22995"/>
                    <a:pt x="4555" y="24366"/>
                  </a:cubicBezTo>
                  <a:cubicBezTo>
                    <a:pt x="4237" y="25738"/>
                    <a:pt x="3845" y="34259"/>
                    <a:pt x="3845" y="34259"/>
                  </a:cubicBezTo>
                  <a:cubicBezTo>
                    <a:pt x="2131" y="34676"/>
                    <a:pt x="809" y="34259"/>
                    <a:pt x="809" y="34259"/>
                  </a:cubicBezTo>
                  <a:cubicBezTo>
                    <a:pt x="833" y="26276"/>
                    <a:pt x="637" y="19812"/>
                    <a:pt x="809" y="17632"/>
                  </a:cubicBezTo>
                  <a:cubicBezTo>
                    <a:pt x="955" y="15453"/>
                    <a:pt x="735" y="8988"/>
                    <a:pt x="735" y="8988"/>
                  </a:cubicBezTo>
                  <a:cubicBezTo>
                    <a:pt x="25" y="5976"/>
                    <a:pt x="0" y="5584"/>
                    <a:pt x="735" y="3576"/>
                  </a:cubicBezTo>
                  <a:cubicBezTo>
                    <a:pt x="1494" y="1568"/>
                    <a:pt x="4702" y="1"/>
                    <a:pt x="7494" y="16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8"/>
            <p:cNvSpPr/>
            <p:nvPr/>
          </p:nvSpPr>
          <p:spPr>
            <a:xfrm>
              <a:off x="2343475" y="1957850"/>
              <a:ext cx="399775" cy="353275"/>
            </a:xfrm>
            <a:custGeom>
              <a:avLst/>
              <a:gdLst/>
              <a:ahLst/>
              <a:cxnLst/>
              <a:rect l="l" t="t" r="r" b="b"/>
              <a:pathLst>
                <a:path w="15991" h="14131" extrusionOk="0">
                  <a:moveTo>
                    <a:pt x="3257" y="1"/>
                  </a:moveTo>
                  <a:cubicBezTo>
                    <a:pt x="6049" y="784"/>
                    <a:pt x="7542" y="7788"/>
                    <a:pt x="8326" y="9379"/>
                  </a:cubicBezTo>
                  <a:cubicBezTo>
                    <a:pt x="9110" y="10947"/>
                    <a:pt x="15623" y="11338"/>
                    <a:pt x="15623" y="11338"/>
                  </a:cubicBezTo>
                  <a:cubicBezTo>
                    <a:pt x="15991" y="12710"/>
                    <a:pt x="14889" y="14130"/>
                    <a:pt x="14889" y="14130"/>
                  </a:cubicBezTo>
                  <a:cubicBezTo>
                    <a:pt x="8620" y="13885"/>
                    <a:pt x="6416" y="13346"/>
                    <a:pt x="5241" y="10873"/>
                  </a:cubicBezTo>
                  <a:cubicBezTo>
                    <a:pt x="4090" y="8400"/>
                    <a:pt x="0" y="858"/>
                    <a:pt x="3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8"/>
            <p:cNvSpPr/>
            <p:nvPr/>
          </p:nvSpPr>
          <p:spPr>
            <a:xfrm>
              <a:off x="2124900" y="1955400"/>
              <a:ext cx="382050" cy="618950"/>
            </a:xfrm>
            <a:custGeom>
              <a:avLst/>
              <a:gdLst/>
              <a:ahLst/>
              <a:cxnLst/>
              <a:rect l="l" t="t" r="r" b="b"/>
              <a:pathLst>
                <a:path w="15282" h="24758" extrusionOk="0">
                  <a:moveTo>
                    <a:pt x="12000" y="99"/>
                  </a:moveTo>
                  <a:cubicBezTo>
                    <a:pt x="9527" y="1"/>
                    <a:pt x="3772" y="1274"/>
                    <a:pt x="1886" y="3698"/>
                  </a:cubicBezTo>
                  <a:cubicBezTo>
                    <a:pt x="1" y="6098"/>
                    <a:pt x="2744" y="10359"/>
                    <a:pt x="3405" y="12930"/>
                  </a:cubicBezTo>
                  <a:cubicBezTo>
                    <a:pt x="4066" y="15501"/>
                    <a:pt x="3086" y="21942"/>
                    <a:pt x="3111" y="22554"/>
                  </a:cubicBezTo>
                  <a:cubicBezTo>
                    <a:pt x="6025" y="24513"/>
                    <a:pt x="13102" y="24758"/>
                    <a:pt x="13886" y="21844"/>
                  </a:cubicBezTo>
                  <a:cubicBezTo>
                    <a:pt x="14228" y="18709"/>
                    <a:pt x="13494" y="14938"/>
                    <a:pt x="13469" y="13102"/>
                  </a:cubicBezTo>
                  <a:cubicBezTo>
                    <a:pt x="13543" y="9135"/>
                    <a:pt x="15281" y="1274"/>
                    <a:pt x="12000" y="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8"/>
            <p:cNvSpPr/>
            <p:nvPr/>
          </p:nvSpPr>
          <p:spPr>
            <a:xfrm>
              <a:off x="2364900" y="1957850"/>
              <a:ext cx="120000" cy="622625"/>
            </a:xfrm>
            <a:custGeom>
              <a:avLst/>
              <a:gdLst/>
              <a:ahLst/>
              <a:cxnLst/>
              <a:rect l="l" t="t" r="r" b="b"/>
              <a:pathLst>
                <a:path w="4800" h="24905" extrusionOk="0">
                  <a:moveTo>
                    <a:pt x="270" y="588"/>
                  </a:moveTo>
                  <a:cubicBezTo>
                    <a:pt x="1861" y="6196"/>
                    <a:pt x="2229" y="12465"/>
                    <a:pt x="2082" y="14840"/>
                  </a:cubicBezTo>
                  <a:cubicBezTo>
                    <a:pt x="1935" y="17216"/>
                    <a:pt x="1861" y="24905"/>
                    <a:pt x="1861" y="24905"/>
                  </a:cubicBezTo>
                  <a:cubicBezTo>
                    <a:pt x="3722" y="23925"/>
                    <a:pt x="4530" y="22138"/>
                    <a:pt x="4530" y="21330"/>
                  </a:cubicBezTo>
                  <a:cubicBezTo>
                    <a:pt x="4530" y="20521"/>
                    <a:pt x="3845" y="13567"/>
                    <a:pt x="3869" y="13004"/>
                  </a:cubicBezTo>
                  <a:cubicBezTo>
                    <a:pt x="3869" y="12440"/>
                    <a:pt x="4800" y="6074"/>
                    <a:pt x="4530" y="3209"/>
                  </a:cubicBezTo>
                  <a:cubicBezTo>
                    <a:pt x="4286" y="343"/>
                    <a:pt x="2400" y="1"/>
                    <a:pt x="240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8"/>
            <p:cNvSpPr/>
            <p:nvPr/>
          </p:nvSpPr>
          <p:spPr>
            <a:xfrm>
              <a:off x="2410200" y="1803575"/>
              <a:ext cx="26950" cy="71050"/>
            </a:xfrm>
            <a:custGeom>
              <a:avLst/>
              <a:gdLst/>
              <a:ahLst/>
              <a:cxnLst/>
              <a:rect l="l" t="t" r="r" b="b"/>
              <a:pathLst>
                <a:path w="1078" h="2842" extrusionOk="0">
                  <a:moveTo>
                    <a:pt x="0" y="1"/>
                  </a:moveTo>
                  <a:cubicBezTo>
                    <a:pt x="1078" y="343"/>
                    <a:pt x="0" y="2841"/>
                    <a:pt x="0" y="284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8"/>
            <p:cNvSpPr/>
            <p:nvPr/>
          </p:nvSpPr>
          <p:spPr>
            <a:xfrm>
              <a:off x="2252250" y="1753375"/>
              <a:ext cx="169600" cy="243675"/>
            </a:xfrm>
            <a:custGeom>
              <a:avLst/>
              <a:gdLst/>
              <a:ahLst/>
              <a:cxnLst/>
              <a:rect l="l" t="t" r="r" b="b"/>
              <a:pathLst>
                <a:path w="6784" h="9747" extrusionOk="0">
                  <a:moveTo>
                    <a:pt x="6367" y="2351"/>
                  </a:moveTo>
                  <a:cubicBezTo>
                    <a:pt x="6367" y="2351"/>
                    <a:pt x="6784" y="3796"/>
                    <a:pt x="6637" y="4923"/>
                  </a:cubicBezTo>
                  <a:cubicBezTo>
                    <a:pt x="6465" y="6049"/>
                    <a:pt x="6367" y="8302"/>
                    <a:pt x="5363" y="9012"/>
                  </a:cubicBezTo>
                  <a:cubicBezTo>
                    <a:pt x="4384" y="9747"/>
                    <a:pt x="2939" y="8890"/>
                    <a:pt x="1984" y="8106"/>
                  </a:cubicBezTo>
                  <a:cubicBezTo>
                    <a:pt x="1029" y="7298"/>
                    <a:pt x="25" y="5804"/>
                    <a:pt x="0" y="4017"/>
                  </a:cubicBezTo>
                  <a:cubicBezTo>
                    <a:pt x="0" y="2205"/>
                    <a:pt x="686" y="1"/>
                    <a:pt x="3282" y="123"/>
                  </a:cubicBezTo>
                  <a:cubicBezTo>
                    <a:pt x="5878" y="221"/>
                    <a:pt x="6367" y="2351"/>
                    <a:pt x="6367" y="235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8"/>
            <p:cNvSpPr/>
            <p:nvPr/>
          </p:nvSpPr>
          <p:spPr>
            <a:xfrm>
              <a:off x="2274275" y="1915600"/>
              <a:ext cx="105325" cy="154300"/>
            </a:xfrm>
            <a:custGeom>
              <a:avLst/>
              <a:gdLst/>
              <a:ahLst/>
              <a:cxnLst/>
              <a:rect l="l" t="t" r="r" b="b"/>
              <a:pathLst>
                <a:path w="4213" h="6172" extrusionOk="0">
                  <a:moveTo>
                    <a:pt x="466" y="1"/>
                  </a:moveTo>
                  <a:cubicBezTo>
                    <a:pt x="466" y="1"/>
                    <a:pt x="662" y="2327"/>
                    <a:pt x="50" y="3184"/>
                  </a:cubicBezTo>
                  <a:cubicBezTo>
                    <a:pt x="1" y="3748"/>
                    <a:pt x="1642" y="6172"/>
                    <a:pt x="3258" y="5731"/>
                  </a:cubicBezTo>
                  <a:cubicBezTo>
                    <a:pt x="4213" y="5486"/>
                    <a:pt x="4090" y="4384"/>
                    <a:pt x="4090" y="4384"/>
                  </a:cubicBezTo>
                  <a:cubicBezTo>
                    <a:pt x="3992" y="3552"/>
                    <a:pt x="4090" y="1519"/>
                    <a:pt x="4090" y="151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8"/>
            <p:cNvSpPr/>
            <p:nvPr/>
          </p:nvSpPr>
          <p:spPr>
            <a:xfrm>
              <a:off x="2198975" y="1692150"/>
              <a:ext cx="237575" cy="238175"/>
            </a:xfrm>
            <a:custGeom>
              <a:avLst/>
              <a:gdLst/>
              <a:ahLst/>
              <a:cxnLst/>
              <a:rect l="l" t="t" r="r" b="b"/>
              <a:pathLst>
                <a:path w="9503" h="9527" extrusionOk="0">
                  <a:moveTo>
                    <a:pt x="9135" y="2866"/>
                  </a:moveTo>
                  <a:cubicBezTo>
                    <a:pt x="9502" y="4188"/>
                    <a:pt x="9086" y="4654"/>
                    <a:pt x="7960" y="5045"/>
                  </a:cubicBezTo>
                  <a:cubicBezTo>
                    <a:pt x="6833" y="5437"/>
                    <a:pt x="3846" y="4556"/>
                    <a:pt x="3846" y="4556"/>
                  </a:cubicBezTo>
                  <a:cubicBezTo>
                    <a:pt x="4041" y="6000"/>
                    <a:pt x="3601" y="6735"/>
                    <a:pt x="3601" y="6735"/>
                  </a:cubicBezTo>
                  <a:cubicBezTo>
                    <a:pt x="3111" y="5339"/>
                    <a:pt x="2670" y="6049"/>
                    <a:pt x="2621" y="7176"/>
                  </a:cubicBezTo>
                  <a:cubicBezTo>
                    <a:pt x="2572" y="8278"/>
                    <a:pt x="3209" y="8253"/>
                    <a:pt x="3209" y="8253"/>
                  </a:cubicBezTo>
                  <a:cubicBezTo>
                    <a:pt x="3160" y="9208"/>
                    <a:pt x="2842" y="9527"/>
                    <a:pt x="2842" y="9527"/>
                  </a:cubicBezTo>
                  <a:cubicBezTo>
                    <a:pt x="1642" y="8694"/>
                    <a:pt x="1" y="3135"/>
                    <a:pt x="2180" y="3013"/>
                  </a:cubicBezTo>
                  <a:cubicBezTo>
                    <a:pt x="2205" y="1078"/>
                    <a:pt x="8351" y="1"/>
                    <a:pt x="9135" y="28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8"/>
            <p:cNvSpPr/>
            <p:nvPr/>
          </p:nvSpPr>
          <p:spPr>
            <a:xfrm>
              <a:off x="2140225" y="1986025"/>
              <a:ext cx="206325" cy="606100"/>
            </a:xfrm>
            <a:custGeom>
              <a:avLst/>
              <a:gdLst/>
              <a:ahLst/>
              <a:cxnLst/>
              <a:rect l="l" t="t" r="r" b="b"/>
              <a:pathLst>
                <a:path w="8253" h="24244" extrusionOk="0">
                  <a:moveTo>
                    <a:pt x="5314" y="0"/>
                  </a:moveTo>
                  <a:cubicBezTo>
                    <a:pt x="7249" y="4065"/>
                    <a:pt x="8253" y="7763"/>
                    <a:pt x="8179" y="11118"/>
                  </a:cubicBezTo>
                  <a:cubicBezTo>
                    <a:pt x="8130" y="14472"/>
                    <a:pt x="7420" y="24243"/>
                    <a:pt x="7420" y="24243"/>
                  </a:cubicBezTo>
                  <a:cubicBezTo>
                    <a:pt x="4090" y="23435"/>
                    <a:pt x="1812" y="22480"/>
                    <a:pt x="1151" y="21329"/>
                  </a:cubicBezTo>
                  <a:cubicBezTo>
                    <a:pt x="2596" y="17558"/>
                    <a:pt x="3110" y="15036"/>
                    <a:pt x="2816" y="13958"/>
                  </a:cubicBezTo>
                  <a:cubicBezTo>
                    <a:pt x="2522" y="12881"/>
                    <a:pt x="0" y="4702"/>
                    <a:pt x="1298" y="2253"/>
                  </a:cubicBezTo>
                  <a:cubicBezTo>
                    <a:pt x="2547" y="906"/>
                    <a:pt x="5314" y="0"/>
                    <a:pt x="5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8"/>
            <p:cNvSpPr/>
            <p:nvPr/>
          </p:nvSpPr>
          <p:spPr>
            <a:xfrm>
              <a:off x="2123075" y="2020900"/>
              <a:ext cx="419375" cy="370400"/>
            </a:xfrm>
            <a:custGeom>
              <a:avLst/>
              <a:gdLst/>
              <a:ahLst/>
              <a:cxnLst/>
              <a:rect l="l" t="t" r="r" b="b"/>
              <a:pathLst>
                <a:path w="16775" h="14816" extrusionOk="0">
                  <a:moveTo>
                    <a:pt x="3086" y="784"/>
                  </a:moveTo>
                  <a:cubicBezTo>
                    <a:pt x="5388" y="1935"/>
                    <a:pt x="7224" y="8302"/>
                    <a:pt x="8963" y="9992"/>
                  </a:cubicBezTo>
                  <a:cubicBezTo>
                    <a:pt x="9967" y="10971"/>
                    <a:pt x="14889" y="12220"/>
                    <a:pt x="16260" y="12269"/>
                  </a:cubicBezTo>
                  <a:cubicBezTo>
                    <a:pt x="16775" y="13469"/>
                    <a:pt x="15844" y="14816"/>
                    <a:pt x="15844" y="14816"/>
                  </a:cubicBezTo>
                  <a:cubicBezTo>
                    <a:pt x="7445" y="14008"/>
                    <a:pt x="7077" y="13567"/>
                    <a:pt x="4482" y="10261"/>
                  </a:cubicBezTo>
                  <a:cubicBezTo>
                    <a:pt x="1274" y="6172"/>
                    <a:pt x="0" y="1"/>
                    <a:pt x="3086" y="7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8"/>
            <p:cNvSpPr/>
            <p:nvPr/>
          </p:nvSpPr>
          <p:spPr>
            <a:xfrm>
              <a:off x="2299375" y="1953575"/>
              <a:ext cx="76550" cy="53275"/>
            </a:xfrm>
            <a:custGeom>
              <a:avLst/>
              <a:gdLst/>
              <a:ahLst/>
              <a:cxnLst/>
              <a:rect l="l" t="t" r="r" b="b"/>
              <a:pathLst>
                <a:path w="3062" h="2131" extrusionOk="0">
                  <a:moveTo>
                    <a:pt x="3062" y="1225"/>
                  </a:moveTo>
                  <a:cubicBezTo>
                    <a:pt x="2352" y="1494"/>
                    <a:pt x="1323" y="1078"/>
                    <a:pt x="1" y="0"/>
                  </a:cubicBezTo>
                  <a:cubicBezTo>
                    <a:pt x="1" y="0"/>
                    <a:pt x="393" y="1567"/>
                    <a:pt x="3062"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8"/>
            <p:cNvSpPr/>
            <p:nvPr/>
          </p:nvSpPr>
          <p:spPr>
            <a:xfrm>
              <a:off x="2273050" y="1972550"/>
              <a:ext cx="82675" cy="116325"/>
            </a:xfrm>
            <a:custGeom>
              <a:avLst/>
              <a:gdLst/>
              <a:ahLst/>
              <a:cxnLst/>
              <a:rect l="l" t="t" r="r" b="b"/>
              <a:pathLst>
                <a:path w="3307" h="4653" extrusionOk="0">
                  <a:moveTo>
                    <a:pt x="442" y="0"/>
                  </a:moveTo>
                  <a:cubicBezTo>
                    <a:pt x="417" y="74"/>
                    <a:pt x="1" y="539"/>
                    <a:pt x="1" y="539"/>
                  </a:cubicBezTo>
                  <a:cubicBezTo>
                    <a:pt x="1" y="539"/>
                    <a:pt x="834" y="2351"/>
                    <a:pt x="1127" y="3159"/>
                  </a:cubicBezTo>
                  <a:cubicBezTo>
                    <a:pt x="1446" y="3967"/>
                    <a:pt x="2229" y="4653"/>
                    <a:pt x="2229" y="4653"/>
                  </a:cubicBezTo>
                  <a:lnTo>
                    <a:pt x="3307" y="3453"/>
                  </a:lnTo>
                  <a:cubicBezTo>
                    <a:pt x="1813" y="2669"/>
                    <a:pt x="442"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8"/>
            <p:cNvSpPr/>
            <p:nvPr/>
          </p:nvSpPr>
          <p:spPr>
            <a:xfrm>
              <a:off x="2355700" y="1983575"/>
              <a:ext cx="38000" cy="96125"/>
            </a:xfrm>
            <a:custGeom>
              <a:avLst/>
              <a:gdLst/>
              <a:ahLst/>
              <a:cxnLst/>
              <a:rect l="l" t="t" r="r" b="b"/>
              <a:pathLst>
                <a:path w="1520" h="3845" extrusionOk="0">
                  <a:moveTo>
                    <a:pt x="711" y="123"/>
                  </a:moveTo>
                  <a:cubicBezTo>
                    <a:pt x="613" y="0"/>
                    <a:pt x="368" y="2424"/>
                    <a:pt x="1" y="3012"/>
                  </a:cubicBezTo>
                  <a:cubicBezTo>
                    <a:pt x="711" y="3673"/>
                    <a:pt x="1127" y="3845"/>
                    <a:pt x="1127" y="3845"/>
                  </a:cubicBezTo>
                  <a:cubicBezTo>
                    <a:pt x="1127" y="3845"/>
                    <a:pt x="1519" y="1151"/>
                    <a:pt x="711"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8"/>
            <p:cNvSpPr/>
            <p:nvPr/>
          </p:nvSpPr>
          <p:spPr>
            <a:xfrm>
              <a:off x="4197200" y="2609850"/>
              <a:ext cx="18400" cy="60625"/>
            </a:xfrm>
            <a:custGeom>
              <a:avLst/>
              <a:gdLst/>
              <a:ahLst/>
              <a:cxnLst/>
              <a:rect l="l" t="t" r="r" b="b"/>
              <a:pathLst>
                <a:path w="736" h="2425" extrusionOk="0">
                  <a:moveTo>
                    <a:pt x="735" y="25"/>
                  </a:moveTo>
                  <a:cubicBezTo>
                    <a:pt x="662" y="1225"/>
                    <a:pt x="539" y="2424"/>
                    <a:pt x="539" y="2424"/>
                  </a:cubicBezTo>
                  <a:lnTo>
                    <a:pt x="294" y="2424"/>
                  </a:lnTo>
                  <a:cubicBezTo>
                    <a:pt x="294" y="2424"/>
                    <a:pt x="294" y="612"/>
                    <a:pt x="1" y="1004"/>
                  </a:cubicBezTo>
                  <a:cubicBezTo>
                    <a:pt x="50" y="0"/>
                    <a:pt x="735" y="25"/>
                    <a:pt x="735" y="2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8"/>
            <p:cNvSpPr/>
            <p:nvPr/>
          </p:nvSpPr>
          <p:spPr>
            <a:xfrm>
              <a:off x="4111500" y="2158050"/>
              <a:ext cx="124900" cy="521600"/>
            </a:xfrm>
            <a:custGeom>
              <a:avLst/>
              <a:gdLst/>
              <a:ahLst/>
              <a:cxnLst/>
              <a:rect l="l" t="t" r="r" b="b"/>
              <a:pathLst>
                <a:path w="4996" h="20864" extrusionOk="0">
                  <a:moveTo>
                    <a:pt x="466" y="20154"/>
                  </a:moveTo>
                  <a:cubicBezTo>
                    <a:pt x="343" y="20154"/>
                    <a:pt x="172" y="20007"/>
                    <a:pt x="0" y="19786"/>
                  </a:cubicBezTo>
                  <a:cubicBezTo>
                    <a:pt x="270" y="19468"/>
                    <a:pt x="564" y="19150"/>
                    <a:pt x="735" y="18905"/>
                  </a:cubicBezTo>
                  <a:cubicBezTo>
                    <a:pt x="1298" y="18097"/>
                    <a:pt x="2253" y="16334"/>
                    <a:pt x="2278" y="15525"/>
                  </a:cubicBezTo>
                  <a:cubicBezTo>
                    <a:pt x="2327" y="14717"/>
                    <a:pt x="1837" y="6367"/>
                    <a:pt x="1714" y="5338"/>
                  </a:cubicBezTo>
                  <a:cubicBezTo>
                    <a:pt x="1568" y="4310"/>
                    <a:pt x="1200" y="441"/>
                    <a:pt x="1225" y="221"/>
                  </a:cubicBezTo>
                  <a:cubicBezTo>
                    <a:pt x="1274" y="0"/>
                    <a:pt x="4824" y="1592"/>
                    <a:pt x="4824" y="1592"/>
                  </a:cubicBezTo>
                  <a:cubicBezTo>
                    <a:pt x="4775" y="1910"/>
                    <a:pt x="4286" y="3918"/>
                    <a:pt x="4482" y="5216"/>
                  </a:cubicBezTo>
                  <a:cubicBezTo>
                    <a:pt x="4678" y="6489"/>
                    <a:pt x="4996" y="7346"/>
                    <a:pt x="4824" y="9452"/>
                  </a:cubicBezTo>
                  <a:cubicBezTo>
                    <a:pt x="4653" y="11558"/>
                    <a:pt x="3625" y="14938"/>
                    <a:pt x="3967" y="16554"/>
                  </a:cubicBezTo>
                  <a:cubicBezTo>
                    <a:pt x="3992" y="16578"/>
                    <a:pt x="3992" y="16603"/>
                    <a:pt x="3992" y="16627"/>
                  </a:cubicBezTo>
                  <a:cubicBezTo>
                    <a:pt x="2939" y="18072"/>
                    <a:pt x="2572" y="20864"/>
                    <a:pt x="466" y="201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8"/>
            <p:cNvSpPr/>
            <p:nvPr/>
          </p:nvSpPr>
          <p:spPr>
            <a:xfrm>
              <a:off x="4081500" y="2573725"/>
              <a:ext cx="138375" cy="125525"/>
            </a:xfrm>
            <a:custGeom>
              <a:avLst/>
              <a:gdLst/>
              <a:ahLst/>
              <a:cxnLst/>
              <a:rect l="l" t="t" r="r" b="b"/>
              <a:pathLst>
                <a:path w="5535" h="5021" extrusionOk="0">
                  <a:moveTo>
                    <a:pt x="1200" y="3159"/>
                  </a:moveTo>
                  <a:cubicBezTo>
                    <a:pt x="1372" y="3380"/>
                    <a:pt x="1543" y="3527"/>
                    <a:pt x="1666" y="3527"/>
                  </a:cubicBezTo>
                  <a:cubicBezTo>
                    <a:pt x="3772" y="4237"/>
                    <a:pt x="4139" y="1445"/>
                    <a:pt x="5192" y="0"/>
                  </a:cubicBezTo>
                  <a:cubicBezTo>
                    <a:pt x="5535" y="1519"/>
                    <a:pt x="5388" y="1690"/>
                    <a:pt x="5094" y="1910"/>
                  </a:cubicBezTo>
                  <a:cubicBezTo>
                    <a:pt x="4825" y="2131"/>
                    <a:pt x="3845" y="3331"/>
                    <a:pt x="3674" y="4188"/>
                  </a:cubicBezTo>
                  <a:cubicBezTo>
                    <a:pt x="3478" y="5020"/>
                    <a:pt x="809" y="4947"/>
                    <a:pt x="319" y="4776"/>
                  </a:cubicBezTo>
                  <a:cubicBezTo>
                    <a:pt x="0" y="4653"/>
                    <a:pt x="613" y="3894"/>
                    <a:pt x="1200" y="315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8"/>
            <p:cNvSpPr/>
            <p:nvPr/>
          </p:nvSpPr>
          <p:spPr>
            <a:xfrm>
              <a:off x="4270050" y="2163550"/>
              <a:ext cx="115725" cy="612825"/>
            </a:xfrm>
            <a:custGeom>
              <a:avLst/>
              <a:gdLst/>
              <a:ahLst/>
              <a:cxnLst/>
              <a:rect l="l" t="t" r="r" b="b"/>
              <a:pathLst>
                <a:path w="4629" h="24513" extrusionOk="0">
                  <a:moveTo>
                    <a:pt x="1470" y="8596"/>
                  </a:moveTo>
                  <a:cubicBezTo>
                    <a:pt x="1568" y="9526"/>
                    <a:pt x="2131" y="16726"/>
                    <a:pt x="2033" y="17926"/>
                  </a:cubicBezTo>
                  <a:cubicBezTo>
                    <a:pt x="1984" y="18660"/>
                    <a:pt x="1641" y="19811"/>
                    <a:pt x="1421" y="20742"/>
                  </a:cubicBezTo>
                  <a:cubicBezTo>
                    <a:pt x="1274" y="21329"/>
                    <a:pt x="1201" y="21819"/>
                    <a:pt x="1274" y="22064"/>
                  </a:cubicBezTo>
                  <a:cubicBezTo>
                    <a:pt x="1494" y="22676"/>
                    <a:pt x="1494" y="24513"/>
                    <a:pt x="2498" y="24097"/>
                  </a:cubicBezTo>
                  <a:cubicBezTo>
                    <a:pt x="3502" y="23680"/>
                    <a:pt x="4164" y="22407"/>
                    <a:pt x="3943" y="20987"/>
                  </a:cubicBezTo>
                  <a:cubicBezTo>
                    <a:pt x="3747" y="19591"/>
                    <a:pt x="3992" y="18905"/>
                    <a:pt x="3943" y="18048"/>
                  </a:cubicBezTo>
                  <a:cubicBezTo>
                    <a:pt x="3870" y="17215"/>
                    <a:pt x="4433" y="11975"/>
                    <a:pt x="4531" y="10090"/>
                  </a:cubicBezTo>
                  <a:cubicBezTo>
                    <a:pt x="4629" y="8228"/>
                    <a:pt x="3992" y="7347"/>
                    <a:pt x="3943" y="6098"/>
                  </a:cubicBezTo>
                  <a:cubicBezTo>
                    <a:pt x="3919" y="4849"/>
                    <a:pt x="4286" y="2253"/>
                    <a:pt x="4286" y="2253"/>
                  </a:cubicBezTo>
                  <a:cubicBezTo>
                    <a:pt x="4286" y="2253"/>
                    <a:pt x="1" y="1"/>
                    <a:pt x="344" y="2719"/>
                  </a:cubicBezTo>
                  <a:cubicBezTo>
                    <a:pt x="686" y="5437"/>
                    <a:pt x="1372" y="7665"/>
                    <a:pt x="1470" y="85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8"/>
            <p:cNvSpPr/>
            <p:nvPr/>
          </p:nvSpPr>
          <p:spPr>
            <a:xfrm>
              <a:off x="4297600" y="2682075"/>
              <a:ext cx="76550" cy="94300"/>
            </a:xfrm>
            <a:custGeom>
              <a:avLst/>
              <a:gdLst/>
              <a:ahLst/>
              <a:cxnLst/>
              <a:rect l="l" t="t" r="r" b="b"/>
              <a:pathLst>
                <a:path w="3062" h="3772" extrusionOk="0">
                  <a:moveTo>
                    <a:pt x="1" y="1397"/>
                  </a:moveTo>
                  <a:cubicBezTo>
                    <a:pt x="74" y="2645"/>
                    <a:pt x="392" y="3772"/>
                    <a:pt x="1396" y="3356"/>
                  </a:cubicBezTo>
                  <a:cubicBezTo>
                    <a:pt x="2400" y="2939"/>
                    <a:pt x="3062" y="1666"/>
                    <a:pt x="2841" y="246"/>
                  </a:cubicBezTo>
                  <a:cubicBezTo>
                    <a:pt x="2303" y="1813"/>
                    <a:pt x="270" y="1739"/>
                    <a:pt x="319" y="1"/>
                  </a:cubicBezTo>
                  <a:cubicBezTo>
                    <a:pt x="172" y="588"/>
                    <a:pt x="1" y="1127"/>
                    <a:pt x="1" y="139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8"/>
            <p:cNvSpPr/>
            <p:nvPr/>
          </p:nvSpPr>
          <p:spPr>
            <a:xfrm>
              <a:off x="4134750" y="1940100"/>
              <a:ext cx="143300" cy="614050"/>
            </a:xfrm>
            <a:custGeom>
              <a:avLst/>
              <a:gdLst/>
              <a:ahLst/>
              <a:cxnLst/>
              <a:rect l="l" t="t" r="r" b="b"/>
              <a:pathLst>
                <a:path w="5732" h="24562" extrusionOk="0">
                  <a:moveTo>
                    <a:pt x="1" y="0"/>
                  </a:moveTo>
                  <a:cubicBezTo>
                    <a:pt x="1" y="0"/>
                    <a:pt x="25" y="8694"/>
                    <a:pt x="1" y="11534"/>
                  </a:cubicBezTo>
                  <a:cubicBezTo>
                    <a:pt x="1" y="14399"/>
                    <a:pt x="760" y="23999"/>
                    <a:pt x="760" y="23999"/>
                  </a:cubicBezTo>
                  <a:cubicBezTo>
                    <a:pt x="2205" y="24562"/>
                    <a:pt x="3625" y="23876"/>
                    <a:pt x="3625" y="23876"/>
                  </a:cubicBezTo>
                  <a:cubicBezTo>
                    <a:pt x="3821" y="21378"/>
                    <a:pt x="4556" y="17313"/>
                    <a:pt x="4678" y="15158"/>
                  </a:cubicBezTo>
                  <a:cubicBezTo>
                    <a:pt x="4801" y="13003"/>
                    <a:pt x="3821" y="12661"/>
                    <a:pt x="4237" y="11093"/>
                  </a:cubicBezTo>
                  <a:cubicBezTo>
                    <a:pt x="4629" y="9526"/>
                    <a:pt x="5731" y="1127"/>
                    <a:pt x="5731" y="1127"/>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8"/>
            <p:cNvSpPr/>
            <p:nvPr/>
          </p:nvSpPr>
          <p:spPr>
            <a:xfrm>
              <a:off x="4243725" y="1846425"/>
              <a:ext cx="177575" cy="783650"/>
            </a:xfrm>
            <a:custGeom>
              <a:avLst/>
              <a:gdLst/>
              <a:ahLst/>
              <a:cxnLst/>
              <a:rect l="l" t="t" r="r" b="b"/>
              <a:pathLst>
                <a:path w="7103" h="31346" extrusionOk="0">
                  <a:moveTo>
                    <a:pt x="319" y="5584"/>
                  </a:moveTo>
                  <a:cubicBezTo>
                    <a:pt x="319" y="5584"/>
                    <a:pt x="1054" y="14914"/>
                    <a:pt x="1372" y="16089"/>
                  </a:cubicBezTo>
                  <a:cubicBezTo>
                    <a:pt x="1690" y="17265"/>
                    <a:pt x="1935" y="21844"/>
                    <a:pt x="2156" y="23411"/>
                  </a:cubicBezTo>
                  <a:cubicBezTo>
                    <a:pt x="2401" y="24978"/>
                    <a:pt x="2425" y="29484"/>
                    <a:pt x="2425" y="29484"/>
                  </a:cubicBezTo>
                  <a:cubicBezTo>
                    <a:pt x="2988" y="31345"/>
                    <a:pt x="5315" y="29778"/>
                    <a:pt x="5315" y="29778"/>
                  </a:cubicBezTo>
                  <a:cubicBezTo>
                    <a:pt x="6294" y="23999"/>
                    <a:pt x="5608" y="21134"/>
                    <a:pt x="5584" y="19420"/>
                  </a:cubicBezTo>
                  <a:cubicBezTo>
                    <a:pt x="5559" y="17730"/>
                    <a:pt x="6392" y="13298"/>
                    <a:pt x="6221" y="11461"/>
                  </a:cubicBezTo>
                  <a:cubicBezTo>
                    <a:pt x="6049" y="9625"/>
                    <a:pt x="5853" y="5780"/>
                    <a:pt x="6221" y="5070"/>
                  </a:cubicBezTo>
                  <a:cubicBezTo>
                    <a:pt x="6564" y="4360"/>
                    <a:pt x="6980" y="3184"/>
                    <a:pt x="7102" y="1054"/>
                  </a:cubicBezTo>
                  <a:cubicBezTo>
                    <a:pt x="4335" y="1"/>
                    <a:pt x="1" y="1176"/>
                    <a:pt x="1" y="11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8"/>
            <p:cNvSpPr/>
            <p:nvPr/>
          </p:nvSpPr>
          <p:spPr>
            <a:xfrm>
              <a:off x="4064975" y="1475450"/>
              <a:ext cx="339175" cy="610375"/>
            </a:xfrm>
            <a:custGeom>
              <a:avLst/>
              <a:gdLst/>
              <a:ahLst/>
              <a:cxnLst/>
              <a:rect l="l" t="t" r="r" b="b"/>
              <a:pathLst>
                <a:path w="13567" h="24415" extrusionOk="0">
                  <a:moveTo>
                    <a:pt x="3208" y="123"/>
                  </a:moveTo>
                  <a:cubicBezTo>
                    <a:pt x="5657" y="0"/>
                    <a:pt x="9820" y="2890"/>
                    <a:pt x="11681" y="5265"/>
                  </a:cubicBezTo>
                  <a:cubicBezTo>
                    <a:pt x="13567" y="7640"/>
                    <a:pt x="12416" y="10187"/>
                    <a:pt x="11779" y="12734"/>
                  </a:cubicBezTo>
                  <a:cubicBezTo>
                    <a:pt x="11142" y="15281"/>
                    <a:pt x="12122" y="21623"/>
                    <a:pt x="12122" y="22235"/>
                  </a:cubicBezTo>
                  <a:cubicBezTo>
                    <a:pt x="9232" y="24170"/>
                    <a:pt x="3845" y="24415"/>
                    <a:pt x="3037" y="21549"/>
                  </a:cubicBezTo>
                  <a:cubicBezTo>
                    <a:pt x="2694" y="18440"/>
                    <a:pt x="3404" y="15207"/>
                    <a:pt x="3429" y="13371"/>
                  </a:cubicBezTo>
                  <a:cubicBezTo>
                    <a:pt x="3306" y="9452"/>
                    <a:pt x="0" y="1298"/>
                    <a:pt x="3208"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8"/>
            <p:cNvSpPr/>
            <p:nvPr/>
          </p:nvSpPr>
          <p:spPr>
            <a:xfrm>
              <a:off x="4112100" y="1477900"/>
              <a:ext cx="92475" cy="614050"/>
            </a:xfrm>
            <a:custGeom>
              <a:avLst/>
              <a:gdLst/>
              <a:ahLst/>
              <a:cxnLst/>
              <a:rect l="l" t="t" r="r" b="b"/>
              <a:pathLst>
                <a:path w="3699" h="24562" extrusionOk="0">
                  <a:moveTo>
                    <a:pt x="3478" y="588"/>
                  </a:moveTo>
                  <a:cubicBezTo>
                    <a:pt x="2205" y="6122"/>
                    <a:pt x="2597" y="12097"/>
                    <a:pt x="2866" y="14423"/>
                  </a:cubicBezTo>
                  <a:cubicBezTo>
                    <a:pt x="3160" y="16774"/>
                    <a:pt x="3209" y="24561"/>
                    <a:pt x="3209" y="24561"/>
                  </a:cubicBezTo>
                  <a:cubicBezTo>
                    <a:pt x="1323" y="23606"/>
                    <a:pt x="417" y="21843"/>
                    <a:pt x="393" y="21035"/>
                  </a:cubicBezTo>
                  <a:cubicBezTo>
                    <a:pt x="344" y="20252"/>
                    <a:pt x="1078" y="13493"/>
                    <a:pt x="1005" y="12930"/>
                  </a:cubicBezTo>
                  <a:cubicBezTo>
                    <a:pt x="956" y="12391"/>
                    <a:pt x="1" y="7175"/>
                    <a:pt x="99" y="4334"/>
                  </a:cubicBezTo>
                  <a:cubicBezTo>
                    <a:pt x="221" y="1518"/>
                    <a:pt x="1274" y="1102"/>
                    <a:pt x="1274" y="1102"/>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8"/>
            <p:cNvSpPr/>
            <p:nvPr/>
          </p:nvSpPr>
          <p:spPr>
            <a:xfrm>
              <a:off x="4240050" y="1507275"/>
              <a:ext cx="216150" cy="590175"/>
            </a:xfrm>
            <a:custGeom>
              <a:avLst/>
              <a:gdLst/>
              <a:ahLst/>
              <a:cxnLst/>
              <a:rect l="l" t="t" r="r" b="b"/>
              <a:pathLst>
                <a:path w="8646" h="23607" extrusionOk="0">
                  <a:moveTo>
                    <a:pt x="1886" y="1"/>
                  </a:moveTo>
                  <a:cubicBezTo>
                    <a:pt x="1" y="4017"/>
                    <a:pt x="907" y="7714"/>
                    <a:pt x="1005" y="11020"/>
                  </a:cubicBezTo>
                  <a:cubicBezTo>
                    <a:pt x="1078" y="14326"/>
                    <a:pt x="2792" y="23607"/>
                    <a:pt x="2792" y="23607"/>
                  </a:cubicBezTo>
                  <a:cubicBezTo>
                    <a:pt x="6098" y="22799"/>
                    <a:pt x="6490" y="20570"/>
                    <a:pt x="7127" y="19444"/>
                  </a:cubicBezTo>
                  <a:cubicBezTo>
                    <a:pt x="8645" y="11706"/>
                    <a:pt x="6711" y="5437"/>
                    <a:pt x="5290" y="3110"/>
                  </a:cubicBezTo>
                  <a:cubicBezTo>
                    <a:pt x="4164" y="1298"/>
                    <a:pt x="1886" y="1"/>
                    <a:pt x="1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8"/>
            <p:cNvSpPr/>
            <p:nvPr/>
          </p:nvSpPr>
          <p:spPr>
            <a:xfrm>
              <a:off x="3944375" y="1791100"/>
              <a:ext cx="64300" cy="33625"/>
            </a:xfrm>
            <a:custGeom>
              <a:avLst/>
              <a:gdLst/>
              <a:ahLst/>
              <a:cxnLst/>
              <a:rect l="l" t="t" r="r" b="b"/>
              <a:pathLst>
                <a:path w="2572" h="1345" extrusionOk="0">
                  <a:moveTo>
                    <a:pt x="1319" y="1"/>
                  </a:moveTo>
                  <a:cubicBezTo>
                    <a:pt x="1012" y="1"/>
                    <a:pt x="704" y="68"/>
                    <a:pt x="465" y="206"/>
                  </a:cubicBezTo>
                  <a:cubicBezTo>
                    <a:pt x="0" y="451"/>
                    <a:pt x="0" y="891"/>
                    <a:pt x="465" y="1161"/>
                  </a:cubicBezTo>
                  <a:cubicBezTo>
                    <a:pt x="686" y="1283"/>
                    <a:pt x="986" y="1344"/>
                    <a:pt x="1286" y="1344"/>
                  </a:cubicBezTo>
                  <a:cubicBezTo>
                    <a:pt x="1586" y="1344"/>
                    <a:pt x="1886" y="1283"/>
                    <a:pt x="2106" y="1161"/>
                  </a:cubicBezTo>
                  <a:cubicBezTo>
                    <a:pt x="2571" y="891"/>
                    <a:pt x="2571" y="451"/>
                    <a:pt x="2131" y="181"/>
                  </a:cubicBezTo>
                  <a:cubicBezTo>
                    <a:pt x="1903" y="62"/>
                    <a:pt x="1612" y="1"/>
                    <a:pt x="1319"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8"/>
            <p:cNvSpPr/>
            <p:nvPr/>
          </p:nvSpPr>
          <p:spPr>
            <a:xfrm>
              <a:off x="4062525" y="1567275"/>
              <a:ext cx="352650" cy="342850"/>
            </a:xfrm>
            <a:custGeom>
              <a:avLst/>
              <a:gdLst/>
              <a:ahLst/>
              <a:cxnLst/>
              <a:rect l="l" t="t" r="r" b="b"/>
              <a:pathLst>
                <a:path w="14106" h="13714" extrusionOk="0">
                  <a:moveTo>
                    <a:pt x="11069" y="759"/>
                  </a:moveTo>
                  <a:cubicBezTo>
                    <a:pt x="8791" y="1886"/>
                    <a:pt x="8571" y="8596"/>
                    <a:pt x="6832" y="10261"/>
                  </a:cubicBezTo>
                  <a:cubicBezTo>
                    <a:pt x="5828" y="11216"/>
                    <a:pt x="1886" y="10457"/>
                    <a:pt x="539" y="10481"/>
                  </a:cubicBezTo>
                  <a:cubicBezTo>
                    <a:pt x="0" y="11681"/>
                    <a:pt x="735" y="13101"/>
                    <a:pt x="735" y="13101"/>
                  </a:cubicBezTo>
                  <a:cubicBezTo>
                    <a:pt x="8253" y="13469"/>
                    <a:pt x="9159" y="13714"/>
                    <a:pt x="11069" y="10040"/>
                  </a:cubicBezTo>
                  <a:cubicBezTo>
                    <a:pt x="12587" y="7200"/>
                    <a:pt x="14105" y="0"/>
                    <a:pt x="11069" y="7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8"/>
            <p:cNvSpPr/>
            <p:nvPr/>
          </p:nvSpPr>
          <p:spPr>
            <a:xfrm>
              <a:off x="3947425" y="1487675"/>
              <a:ext cx="272450" cy="337975"/>
            </a:xfrm>
            <a:custGeom>
              <a:avLst/>
              <a:gdLst/>
              <a:ahLst/>
              <a:cxnLst/>
              <a:rect l="l" t="t" r="r" b="b"/>
              <a:pathLst>
                <a:path w="10898" h="13519" extrusionOk="0">
                  <a:moveTo>
                    <a:pt x="7861" y="711"/>
                  </a:moveTo>
                  <a:cubicBezTo>
                    <a:pt x="6392" y="1470"/>
                    <a:pt x="5706" y="7568"/>
                    <a:pt x="3968" y="9110"/>
                  </a:cubicBezTo>
                  <a:cubicBezTo>
                    <a:pt x="2964" y="9967"/>
                    <a:pt x="2547" y="10751"/>
                    <a:pt x="515" y="11755"/>
                  </a:cubicBezTo>
                  <a:cubicBezTo>
                    <a:pt x="1" y="12857"/>
                    <a:pt x="1421" y="13518"/>
                    <a:pt x="1421" y="13518"/>
                  </a:cubicBezTo>
                  <a:cubicBezTo>
                    <a:pt x="5437" y="12000"/>
                    <a:pt x="6367" y="10702"/>
                    <a:pt x="7714" y="8670"/>
                  </a:cubicBezTo>
                  <a:cubicBezTo>
                    <a:pt x="9379" y="6147"/>
                    <a:pt x="10898" y="1"/>
                    <a:pt x="7861" y="7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8"/>
            <p:cNvSpPr/>
            <p:nvPr/>
          </p:nvSpPr>
          <p:spPr>
            <a:xfrm>
              <a:off x="3873350" y="1788275"/>
              <a:ext cx="113900" cy="98575"/>
            </a:xfrm>
            <a:custGeom>
              <a:avLst/>
              <a:gdLst/>
              <a:ahLst/>
              <a:cxnLst/>
              <a:rect l="l" t="t" r="r" b="b"/>
              <a:pathLst>
                <a:path w="4556" h="3943" extrusionOk="0">
                  <a:moveTo>
                    <a:pt x="4310" y="1274"/>
                  </a:moveTo>
                  <a:cubicBezTo>
                    <a:pt x="4261" y="1396"/>
                    <a:pt x="3870" y="1837"/>
                    <a:pt x="3527" y="2229"/>
                  </a:cubicBezTo>
                  <a:cubicBezTo>
                    <a:pt x="3184" y="2621"/>
                    <a:pt x="2621" y="3306"/>
                    <a:pt x="2449" y="3135"/>
                  </a:cubicBezTo>
                  <a:cubicBezTo>
                    <a:pt x="2278" y="2963"/>
                    <a:pt x="2621" y="2302"/>
                    <a:pt x="2621" y="2302"/>
                  </a:cubicBezTo>
                  <a:cubicBezTo>
                    <a:pt x="2621" y="2302"/>
                    <a:pt x="1568" y="3282"/>
                    <a:pt x="1396" y="3600"/>
                  </a:cubicBezTo>
                  <a:cubicBezTo>
                    <a:pt x="1200" y="3943"/>
                    <a:pt x="1323" y="2988"/>
                    <a:pt x="1568" y="2547"/>
                  </a:cubicBezTo>
                  <a:cubicBezTo>
                    <a:pt x="931" y="3551"/>
                    <a:pt x="760" y="3772"/>
                    <a:pt x="711" y="3527"/>
                  </a:cubicBezTo>
                  <a:cubicBezTo>
                    <a:pt x="662" y="3282"/>
                    <a:pt x="1200" y="1911"/>
                    <a:pt x="1127" y="2057"/>
                  </a:cubicBezTo>
                  <a:cubicBezTo>
                    <a:pt x="368" y="3208"/>
                    <a:pt x="74" y="3355"/>
                    <a:pt x="147" y="2817"/>
                  </a:cubicBezTo>
                  <a:cubicBezTo>
                    <a:pt x="221" y="2302"/>
                    <a:pt x="980" y="1396"/>
                    <a:pt x="1421" y="1151"/>
                  </a:cubicBezTo>
                  <a:cubicBezTo>
                    <a:pt x="98" y="2008"/>
                    <a:pt x="1" y="1911"/>
                    <a:pt x="343" y="1543"/>
                  </a:cubicBezTo>
                  <a:cubicBezTo>
                    <a:pt x="662" y="1151"/>
                    <a:pt x="1886" y="221"/>
                    <a:pt x="3527" y="0"/>
                  </a:cubicBezTo>
                  <a:cubicBezTo>
                    <a:pt x="4555" y="955"/>
                    <a:pt x="4310" y="1274"/>
                    <a:pt x="4310" y="1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8"/>
            <p:cNvSpPr/>
            <p:nvPr/>
          </p:nvSpPr>
          <p:spPr>
            <a:xfrm>
              <a:off x="3945600" y="1828075"/>
              <a:ext cx="146325" cy="74100"/>
            </a:xfrm>
            <a:custGeom>
              <a:avLst/>
              <a:gdLst/>
              <a:ahLst/>
              <a:cxnLst/>
              <a:rect l="l" t="t" r="r" b="b"/>
              <a:pathLst>
                <a:path w="5853" h="2964" extrusionOk="0">
                  <a:moveTo>
                    <a:pt x="539" y="1788"/>
                  </a:moveTo>
                  <a:cubicBezTo>
                    <a:pt x="980" y="1127"/>
                    <a:pt x="1592" y="367"/>
                    <a:pt x="2375" y="147"/>
                  </a:cubicBezTo>
                  <a:cubicBezTo>
                    <a:pt x="2939" y="0"/>
                    <a:pt x="3526" y="123"/>
                    <a:pt x="4065" y="294"/>
                  </a:cubicBezTo>
                  <a:cubicBezTo>
                    <a:pt x="4506" y="441"/>
                    <a:pt x="5118" y="490"/>
                    <a:pt x="5534" y="686"/>
                  </a:cubicBezTo>
                  <a:cubicBezTo>
                    <a:pt x="5730" y="1200"/>
                    <a:pt x="5853" y="1641"/>
                    <a:pt x="5853" y="2106"/>
                  </a:cubicBezTo>
                  <a:cubicBezTo>
                    <a:pt x="5755" y="2131"/>
                    <a:pt x="5657" y="2155"/>
                    <a:pt x="5559" y="2155"/>
                  </a:cubicBezTo>
                  <a:cubicBezTo>
                    <a:pt x="5094" y="2204"/>
                    <a:pt x="4628" y="2375"/>
                    <a:pt x="4163" y="2375"/>
                  </a:cubicBezTo>
                  <a:cubicBezTo>
                    <a:pt x="3869" y="2351"/>
                    <a:pt x="3379" y="2449"/>
                    <a:pt x="3086" y="2375"/>
                  </a:cubicBezTo>
                  <a:cubicBezTo>
                    <a:pt x="3208" y="2400"/>
                    <a:pt x="3330" y="2449"/>
                    <a:pt x="3355" y="2571"/>
                  </a:cubicBezTo>
                  <a:cubicBezTo>
                    <a:pt x="3379" y="2669"/>
                    <a:pt x="3281" y="2767"/>
                    <a:pt x="3184" y="2792"/>
                  </a:cubicBezTo>
                  <a:cubicBezTo>
                    <a:pt x="2522" y="2963"/>
                    <a:pt x="1935" y="2155"/>
                    <a:pt x="1518" y="1763"/>
                  </a:cubicBezTo>
                  <a:cubicBezTo>
                    <a:pt x="1543" y="1812"/>
                    <a:pt x="0" y="2645"/>
                    <a:pt x="539" y="17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8"/>
            <p:cNvSpPr/>
            <p:nvPr/>
          </p:nvSpPr>
          <p:spPr>
            <a:xfrm>
              <a:off x="4093125" y="1315650"/>
              <a:ext cx="144500" cy="181250"/>
            </a:xfrm>
            <a:custGeom>
              <a:avLst/>
              <a:gdLst/>
              <a:ahLst/>
              <a:cxnLst/>
              <a:rect l="l" t="t" r="r" b="b"/>
              <a:pathLst>
                <a:path w="5780" h="7250" extrusionOk="0">
                  <a:moveTo>
                    <a:pt x="1715" y="882"/>
                  </a:moveTo>
                  <a:cubicBezTo>
                    <a:pt x="1690" y="931"/>
                    <a:pt x="1666" y="1005"/>
                    <a:pt x="1641" y="1078"/>
                  </a:cubicBezTo>
                  <a:cubicBezTo>
                    <a:pt x="1519" y="1446"/>
                    <a:pt x="1592" y="1886"/>
                    <a:pt x="1519" y="2254"/>
                  </a:cubicBezTo>
                  <a:cubicBezTo>
                    <a:pt x="1372" y="2866"/>
                    <a:pt x="931" y="3331"/>
                    <a:pt x="735" y="3919"/>
                  </a:cubicBezTo>
                  <a:cubicBezTo>
                    <a:pt x="1" y="6049"/>
                    <a:pt x="2131" y="7249"/>
                    <a:pt x="3968" y="7102"/>
                  </a:cubicBezTo>
                  <a:cubicBezTo>
                    <a:pt x="4286" y="7078"/>
                    <a:pt x="4629" y="7004"/>
                    <a:pt x="4898" y="6784"/>
                  </a:cubicBezTo>
                  <a:cubicBezTo>
                    <a:pt x="5780" y="6098"/>
                    <a:pt x="4776" y="5021"/>
                    <a:pt x="4360" y="4384"/>
                  </a:cubicBezTo>
                  <a:cubicBezTo>
                    <a:pt x="4066" y="3943"/>
                    <a:pt x="3649" y="3356"/>
                    <a:pt x="3625" y="2792"/>
                  </a:cubicBezTo>
                  <a:cubicBezTo>
                    <a:pt x="3576" y="2278"/>
                    <a:pt x="3870" y="1837"/>
                    <a:pt x="3747" y="1299"/>
                  </a:cubicBezTo>
                  <a:cubicBezTo>
                    <a:pt x="3551" y="221"/>
                    <a:pt x="2205" y="1"/>
                    <a:pt x="1715" y="8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8"/>
            <p:cNvSpPr/>
            <p:nvPr/>
          </p:nvSpPr>
          <p:spPr>
            <a:xfrm>
              <a:off x="4189250" y="1445450"/>
              <a:ext cx="104700" cy="142050"/>
            </a:xfrm>
            <a:custGeom>
              <a:avLst/>
              <a:gdLst/>
              <a:ahLst/>
              <a:cxnLst/>
              <a:rect l="l" t="t" r="r" b="b"/>
              <a:pathLst>
                <a:path w="4188" h="5682" extrusionOk="0">
                  <a:moveTo>
                    <a:pt x="3380" y="0"/>
                  </a:moveTo>
                  <a:cubicBezTo>
                    <a:pt x="3380" y="0"/>
                    <a:pt x="2767" y="2106"/>
                    <a:pt x="4139" y="2988"/>
                  </a:cubicBezTo>
                  <a:cubicBezTo>
                    <a:pt x="4188" y="3502"/>
                    <a:pt x="2743" y="5681"/>
                    <a:pt x="1274" y="5290"/>
                  </a:cubicBezTo>
                  <a:cubicBezTo>
                    <a:pt x="441" y="5094"/>
                    <a:pt x="0" y="3869"/>
                    <a:pt x="0" y="3869"/>
                  </a:cubicBezTo>
                  <a:cubicBezTo>
                    <a:pt x="74" y="3110"/>
                    <a:pt x="515" y="1518"/>
                    <a:pt x="515" y="1518"/>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8"/>
            <p:cNvSpPr/>
            <p:nvPr/>
          </p:nvSpPr>
          <p:spPr>
            <a:xfrm>
              <a:off x="4140875" y="1285650"/>
              <a:ext cx="156150" cy="222875"/>
            </a:xfrm>
            <a:custGeom>
              <a:avLst/>
              <a:gdLst/>
              <a:ahLst/>
              <a:cxnLst/>
              <a:rect l="l" t="t" r="r" b="b"/>
              <a:pathLst>
                <a:path w="6246" h="8915" extrusionOk="0">
                  <a:moveTo>
                    <a:pt x="393" y="2131"/>
                  </a:moveTo>
                  <a:cubicBezTo>
                    <a:pt x="393" y="2131"/>
                    <a:pt x="1" y="3454"/>
                    <a:pt x="148" y="4507"/>
                  </a:cubicBezTo>
                  <a:cubicBezTo>
                    <a:pt x="295" y="5535"/>
                    <a:pt x="393" y="7592"/>
                    <a:pt x="1299" y="8253"/>
                  </a:cubicBezTo>
                  <a:cubicBezTo>
                    <a:pt x="2229" y="8915"/>
                    <a:pt x="3527" y="8155"/>
                    <a:pt x="4409" y="7396"/>
                  </a:cubicBezTo>
                  <a:cubicBezTo>
                    <a:pt x="5266" y="6662"/>
                    <a:pt x="6196" y="5315"/>
                    <a:pt x="6221" y="3650"/>
                  </a:cubicBezTo>
                  <a:cubicBezTo>
                    <a:pt x="6245" y="2009"/>
                    <a:pt x="5584" y="1"/>
                    <a:pt x="3209" y="99"/>
                  </a:cubicBezTo>
                  <a:cubicBezTo>
                    <a:pt x="833" y="197"/>
                    <a:pt x="393" y="2131"/>
                    <a:pt x="393"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8"/>
            <p:cNvSpPr/>
            <p:nvPr/>
          </p:nvSpPr>
          <p:spPr>
            <a:xfrm>
              <a:off x="4177000" y="1270975"/>
              <a:ext cx="167775" cy="231425"/>
            </a:xfrm>
            <a:custGeom>
              <a:avLst/>
              <a:gdLst/>
              <a:ahLst/>
              <a:cxnLst/>
              <a:rect l="l" t="t" r="r" b="b"/>
              <a:pathLst>
                <a:path w="6711" h="9257" extrusionOk="0">
                  <a:moveTo>
                    <a:pt x="613" y="1714"/>
                  </a:moveTo>
                  <a:cubicBezTo>
                    <a:pt x="1" y="2473"/>
                    <a:pt x="270" y="3380"/>
                    <a:pt x="1029" y="3943"/>
                  </a:cubicBezTo>
                  <a:cubicBezTo>
                    <a:pt x="1568" y="4335"/>
                    <a:pt x="2033" y="4579"/>
                    <a:pt x="2376" y="5167"/>
                  </a:cubicBezTo>
                  <a:cubicBezTo>
                    <a:pt x="2694" y="5706"/>
                    <a:pt x="2866" y="6343"/>
                    <a:pt x="2915" y="6979"/>
                  </a:cubicBezTo>
                  <a:cubicBezTo>
                    <a:pt x="2939" y="7493"/>
                    <a:pt x="2939" y="8008"/>
                    <a:pt x="2964" y="8546"/>
                  </a:cubicBezTo>
                  <a:cubicBezTo>
                    <a:pt x="2988" y="8791"/>
                    <a:pt x="2988" y="9110"/>
                    <a:pt x="3257" y="9183"/>
                  </a:cubicBezTo>
                  <a:cubicBezTo>
                    <a:pt x="3551" y="9257"/>
                    <a:pt x="4163" y="9036"/>
                    <a:pt x="4433" y="8889"/>
                  </a:cubicBezTo>
                  <a:cubicBezTo>
                    <a:pt x="4874" y="8620"/>
                    <a:pt x="5265" y="8277"/>
                    <a:pt x="5584" y="7885"/>
                  </a:cubicBezTo>
                  <a:cubicBezTo>
                    <a:pt x="6220" y="7151"/>
                    <a:pt x="6612" y="6171"/>
                    <a:pt x="6637" y="5192"/>
                  </a:cubicBezTo>
                  <a:cubicBezTo>
                    <a:pt x="6710" y="3355"/>
                    <a:pt x="5657" y="2155"/>
                    <a:pt x="4335" y="1102"/>
                  </a:cubicBezTo>
                  <a:cubicBezTo>
                    <a:pt x="2964" y="0"/>
                    <a:pt x="1690" y="392"/>
                    <a:pt x="613" y="17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8"/>
            <p:cNvSpPr/>
            <p:nvPr/>
          </p:nvSpPr>
          <p:spPr>
            <a:xfrm>
              <a:off x="4121300" y="1267900"/>
              <a:ext cx="110200" cy="125525"/>
            </a:xfrm>
            <a:custGeom>
              <a:avLst/>
              <a:gdLst/>
              <a:ahLst/>
              <a:cxnLst/>
              <a:rect l="l" t="t" r="r" b="b"/>
              <a:pathLst>
                <a:path w="4408" h="5021" extrusionOk="0">
                  <a:moveTo>
                    <a:pt x="2033" y="907"/>
                  </a:moveTo>
                  <a:cubicBezTo>
                    <a:pt x="2033" y="907"/>
                    <a:pt x="2033" y="907"/>
                    <a:pt x="2033" y="907"/>
                  </a:cubicBezTo>
                  <a:cubicBezTo>
                    <a:pt x="2498" y="588"/>
                    <a:pt x="4383" y="1"/>
                    <a:pt x="4383" y="980"/>
                  </a:cubicBezTo>
                  <a:cubicBezTo>
                    <a:pt x="4408" y="1935"/>
                    <a:pt x="2988" y="2890"/>
                    <a:pt x="2253" y="3331"/>
                  </a:cubicBezTo>
                  <a:cubicBezTo>
                    <a:pt x="1910" y="3503"/>
                    <a:pt x="1567" y="3649"/>
                    <a:pt x="1274" y="3894"/>
                  </a:cubicBezTo>
                  <a:cubicBezTo>
                    <a:pt x="882" y="4188"/>
                    <a:pt x="857" y="4776"/>
                    <a:pt x="514" y="5021"/>
                  </a:cubicBezTo>
                  <a:cubicBezTo>
                    <a:pt x="0" y="4531"/>
                    <a:pt x="123" y="3282"/>
                    <a:pt x="343" y="2670"/>
                  </a:cubicBezTo>
                  <a:cubicBezTo>
                    <a:pt x="612" y="1862"/>
                    <a:pt x="1322" y="1397"/>
                    <a:pt x="2033" y="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8"/>
            <p:cNvSpPr/>
            <p:nvPr/>
          </p:nvSpPr>
          <p:spPr>
            <a:xfrm>
              <a:off x="4195375" y="1472375"/>
              <a:ext cx="53900" cy="38600"/>
            </a:xfrm>
            <a:custGeom>
              <a:avLst/>
              <a:gdLst/>
              <a:ahLst/>
              <a:cxnLst/>
              <a:rect l="l" t="t" r="r" b="b"/>
              <a:pathLst>
                <a:path w="2156" h="1544" extrusionOk="0">
                  <a:moveTo>
                    <a:pt x="123" y="1029"/>
                  </a:moveTo>
                  <a:cubicBezTo>
                    <a:pt x="1078" y="931"/>
                    <a:pt x="2155" y="1"/>
                    <a:pt x="2155" y="1"/>
                  </a:cubicBezTo>
                  <a:cubicBezTo>
                    <a:pt x="2155" y="1"/>
                    <a:pt x="1935" y="1127"/>
                    <a:pt x="0" y="1543"/>
                  </a:cubicBezTo>
                  <a:close/>
                </a:path>
              </a:pathLst>
            </a:custGeom>
            <a:solidFill>
              <a:srgbClr val="53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8"/>
            <p:cNvSpPr/>
            <p:nvPr/>
          </p:nvSpPr>
          <p:spPr>
            <a:xfrm>
              <a:off x="4865725" y="2915325"/>
              <a:ext cx="258975" cy="109625"/>
            </a:xfrm>
            <a:custGeom>
              <a:avLst/>
              <a:gdLst/>
              <a:ahLst/>
              <a:cxnLst/>
              <a:rect l="l" t="t" r="r" b="b"/>
              <a:pathLst>
                <a:path w="10359" h="4385" extrusionOk="0">
                  <a:moveTo>
                    <a:pt x="931" y="1"/>
                  </a:moveTo>
                  <a:cubicBezTo>
                    <a:pt x="0" y="1470"/>
                    <a:pt x="221" y="2498"/>
                    <a:pt x="490" y="2621"/>
                  </a:cubicBezTo>
                  <a:cubicBezTo>
                    <a:pt x="3634" y="4019"/>
                    <a:pt x="6103" y="4384"/>
                    <a:pt x="7811" y="4384"/>
                  </a:cubicBezTo>
                  <a:cubicBezTo>
                    <a:pt x="9124" y="4384"/>
                    <a:pt x="9986" y="4169"/>
                    <a:pt x="10359" y="4041"/>
                  </a:cubicBezTo>
                  <a:cubicBezTo>
                    <a:pt x="9428" y="2768"/>
                    <a:pt x="8571" y="1543"/>
                    <a:pt x="7518" y="123"/>
                  </a:cubicBezTo>
                  <a:cubicBezTo>
                    <a:pt x="6736" y="271"/>
                    <a:pt x="5859" y="324"/>
                    <a:pt x="5006" y="324"/>
                  </a:cubicBezTo>
                  <a:cubicBezTo>
                    <a:pt x="2894" y="324"/>
                    <a:pt x="931"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8"/>
            <p:cNvSpPr/>
            <p:nvPr/>
          </p:nvSpPr>
          <p:spPr>
            <a:xfrm>
              <a:off x="4206375" y="1925400"/>
              <a:ext cx="279200" cy="315300"/>
            </a:xfrm>
            <a:custGeom>
              <a:avLst/>
              <a:gdLst/>
              <a:ahLst/>
              <a:cxnLst/>
              <a:rect l="l" t="t" r="r" b="b"/>
              <a:pathLst>
                <a:path w="11168" h="12612" extrusionOk="0">
                  <a:moveTo>
                    <a:pt x="11167" y="1"/>
                  </a:moveTo>
                  <a:lnTo>
                    <a:pt x="25" y="6466"/>
                  </a:lnTo>
                  <a:lnTo>
                    <a:pt x="1" y="12612"/>
                  </a:lnTo>
                  <a:lnTo>
                    <a:pt x="11143" y="6147"/>
                  </a:lnTo>
                  <a:lnTo>
                    <a:pt x="1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8"/>
            <p:cNvSpPr/>
            <p:nvPr/>
          </p:nvSpPr>
          <p:spPr>
            <a:xfrm>
              <a:off x="2951375" y="1925400"/>
              <a:ext cx="281025" cy="315300"/>
            </a:xfrm>
            <a:custGeom>
              <a:avLst/>
              <a:gdLst/>
              <a:ahLst/>
              <a:cxnLst/>
              <a:rect l="l" t="t" r="r" b="b"/>
              <a:pathLst>
                <a:path w="11241" h="12612" extrusionOk="0">
                  <a:moveTo>
                    <a:pt x="25" y="1"/>
                  </a:moveTo>
                  <a:lnTo>
                    <a:pt x="1" y="6147"/>
                  </a:lnTo>
                  <a:lnTo>
                    <a:pt x="11216" y="12612"/>
                  </a:lnTo>
                  <a:lnTo>
                    <a:pt x="11241"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8"/>
            <p:cNvSpPr/>
            <p:nvPr/>
          </p:nvSpPr>
          <p:spPr>
            <a:xfrm>
              <a:off x="3956000" y="2062225"/>
              <a:ext cx="251025" cy="238475"/>
            </a:xfrm>
            <a:custGeom>
              <a:avLst/>
              <a:gdLst/>
              <a:ahLst/>
              <a:cxnLst/>
              <a:rect l="l" t="t" r="r" b="b"/>
              <a:pathLst>
                <a:path w="10041" h="9539" extrusionOk="0">
                  <a:moveTo>
                    <a:pt x="5877" y="1"/>
                  </a:moveTo>
                  <a:cubicBezTo>
                    <a:pt x="4371" y="1"/>
                    <a:pt x="2865" y="331"/>
                    <a:pt x="1715" y="993"/>
                  </a:cubicBezTo>
                  <a:cubicBezTo>
                    <a:pt x="588" y="1654"/>
                    <a:pt x="25" y="2535"/>
                    <a:pt x="25" y="3392"/>
                  </a:cubicBezTo>
                  <a:lnTo>
                    <a:pt x="0" y="9522"/>
                  </a:lnTo>
                  <a:lnTo>
                    <a:pt x="0" y="9522"/>
                  </a:lnTo>
                  <a:cubicBezTo>
                    <a:pt x="7" y="8647"/>
                    <a:pt x="571" y="7796"/>
                    <a:pt x="1715" y="7139"/>
                  </a:cubicBezTo>
                  <a:cubicBezTo>
                    <a:pt x="2853" y="6478"/>
                    <a:pt x="4353" y="6147"/>
                    <a:pt x="5856" y="6147"/>
                  </a:cubicBezTo>
                  <a:cubicBezTo>
                    <a:pt x="7359" y="6147"/>
                    <a:pt x="8865" y="6478"/>
                    <a:pt x="10016" y="7139"/>
                  </a:cubicBezTo>
                  <a:lnTo>
                    <a:pt x="10040" y="993"/>
                  </a:lnTo>
                  <a:cubicBezTo>
                    <a:pt x="8890" y="331"/>
                    <a:pt x="7384" y="1"/>
                    <a:pt x="5877" y="1"/>
                  </a:cubicBezTo>
                  <a:close/>
                  <a:moveTo>
                    <a:pt x="0" y="9522"/>
                  </a:moveTo>
                  <a:cubicBezTo>
                    <a:pt x="0" y="9528"/>
                    <a:pt x="0" y="9533"/>
                    <a:pt x="0" y="9539"/>
                  </a:cubicBezTo>
                  <a:lnTo>
                    <a:pt x="0" y="9522"/>
                  </a:lnTo>
                  <a:close/>
                </a:path>
              </a:pathLst>
            </a:custGeom>
            <a:solidFill>
              <a:srgbClr val="787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8"/>
            <p:cNvSpPr/>
            <p:nvPr/>
          </p:nvSpPr>
          <p:spPr>
            <a:xfrm>
              <a:off x="3231775" y="2062300"/>
              <a:ext cx="252250" cy="239025"/>
            </a:xfrm>
            <a:custGeom>
              <a:avLst/>
              <a:gdLst/>
              <a:ahLst/>
              <a:cxnLst/>
              <a:rect l="l" t="t" r="r" b="b"/>
              <a:pathLst>
                <a:path w="10090" h="9561" extrusionOk="0">
                  <a:moveTo>
                    <a:pt x="4190" y="1"/>
                  </a:moveTo>
                  <a:cubicBezTo>
                    <a:pt x="2677" y="1"/>
                    <a:pt x="1169" y="338"/>
                    <a:pt x="25" y="1014"/>
                  </a:cubicBezTo>
                  <a:lnTo>
                    <a:pt x="0" y="7136"/>
                  </a:lnTo>
                  <a:cubicBezTo>
                    <a:pt x="1151" y="6475"/>
                    <a:pt x="2657" y="6144"/>
                    <a:pt x="4163" y="6144"/>
                  </a:cubicBezTo>
                  <a:cubicBezTo>
                    <a:pt x="5669" y="6144"/>
                    <a:pt x="7175" y="6475"/>
                    <a:pt x="8326" y="7136"/>
                  </a:cubicBezTo>
                  <a:cubicBezTo>
                    <a:pt x="9477" y="7797"/>
                    <a:pt x="10065" y="8679"/>
                    <a:pt x="10065" y="9560"/>
                  </a:cubicBezTo>
                  <a:lnTo>
                    <a:pt x="10065" y="3438"/>
                  </a:lnTo>
                  <a:cubicBezTo>
                    <a:pt x="10089" y="2557"/>
                    <a:pt x="9501" y="1675"/>
                    <a:pt x="8351" y="990"/>
                  </a:cubicBezTo>
                  <a:cubicBezTo>
                    <a:pt x="7193" y="331"/>
                    <a:pt x="5689" y="1"/>
                    <a:pt x="4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8"/>
            <p:cNvSpPr/>
            <p:nvPr/>
          </p:nvSpPr>
          <p:spPr>
            <a:xfrm>
              <a:off x="3440525" y="2207625"/>
              <a:ext cx="280400" cy="315300"/>
            </a:xfrm>
            <a:custGeom>
              <a:avLst/>
              <a:gdLst/>
              <a:ahLst/>
              <a:cxnLst/>
              <a:rect l="l" t="t" r="r" b="b"/>
              <a:pathLst>
                <a:path w="11216" h="12612" extrusionOk="0">
                  <a:moveTo>
                    <a:pt x="25" y="1"/>
                  </a:moveTo>
                  <a:lnTo>
                    <a:pt x="1" y="6147"/>
                  </a:lnTo>
                  <a:lnTo>
                    <a:pt x="11216" y="12612"/>
                  </a:lnTo>
                  <a:lnTo>
                    <a:pt x="11216"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8"/>
            <p:cNvSpPr/>
            <p:nvPr/>
          </p:nvSpPr>
          <p:spPr>
            <a:xfrm>
              <a:off x="3720925" y="2207625"/>
              <a:ext cx="278575" cy="315300"/>
            </a:xfrm>
            <a:custGeom>
              <a:avLst/>
              <a:gdLst/>
              <a:ahLst/>
              <a:cxnLst/>
              <a:rect l="l" t="t" r="r" b="b"/>
              <a:pathLst>
                <a:path w="11143" h="12612" extrusionOk="0">
                  <a:moveTo>
                    <a:pt x="11142" y="1"/>
                  </a:moveTo>
                  <a:lnTo>
                    <a:pt x="0" y="6490"/>
                  </a:lnTo>
                  <a:lnTo>
                    <a:pt x="0" y="12612"/>
                  </a:lnTo>
                  <a:lnTo>
                    <a:pt x="11142" y="6147"/>
                  </a:lnTo>
                  <a:lnTo>
                    <a:pt x="111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8"/>
            <p:cNvSpPr/>
            <p:nvPr/>
          </p:nvSpPr>
          <p:spPr>
            <a:xfrm>
              <a:off x="2952000" y="1481575"/>
              <a:ext cx="1533575" cy="888300"/>
            </a:xfrm>
            <a:custGeom>
              <a:avLst/>
              <a:gdLst/>
              <a:ahLst/>
              <a:cxnLst/>
              <a:rect l="l" t="t" r="r" b="b"/>
              <a:pathLst>
                <a:path w="61343" h="35532" extrusionOk="0">
                  <a:moveTo>
                    <a:pt x="30561" y="0"/>
                  </a:moveTo>
                  <a:lnTo>
                    <a:pt x="0" y="17754"/>
                  </a:lnTo>
                  <a:lnTo>
                    <a:pt x="11216" y="24243"/>
                  </a:lnTo>
                  <a:cubicBezTo>
                    <a:pt x="12360" y="23567"/>
                    <a:pt x="13868" y="23230"/>
                    <a:pt x="15381" y="23230"/>
                  </a:cubicBezTo>
                  <a:cubicBezTo>
                    <a:pt x="16880" y="23230"/>
                    <a:pt x="18384" y="23560"/>
                    <a:pt x="19542" y="24219"/>
                  </a:cubicBezTo>
                  <a:cubicBezTo>
                    <a:pt x="21843" y="25565"/>
                    <a:pt x="21843" y="27720"/>
                    <a:pt x="19566" y="29043"/>
                  </a:cubicBezTo>
                  <a:lnTo>
                    <a:pt x="30757" y="35532"/>
                  </a:lnTo>
                  <a:lnTo>
                    <a:pt x="41899" y="29043"/>
                  </a:lnTo>
                  <a:cubicBezTo>
                    <a:pt x="39597" y="27720"/>
                    <a:pt x="39597" y="25565"/>
                    <a:pt x="41875" y="24219"/>
                  </a:cubicBezTo>
                  <a:cubicBezTo>
                    <a:pt x="43025" y="23557"/>
                    <a:pt x="44531" y="23227"/>
                    <a:pt x="46037" y="23227"/>
                  </a:cubicBezTo>
                  <a:cubicBezTo>
                    <a:pt x="47544" y="23227"/>
                    <a:pt x="49050" y="23557"/>
                    <a:pt x="50200" y="24219"/>
                  </a:cubicBezTo>
                  <a:lnTo>
                    <a:pt x="61342" y="17754"/>
                  </a:lnTo>
                  <a:lnTo>
                    <a:pt x="30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8"/>
            <p:cNvSpPr/>
            <p:nvPr/>
          </p:nvSpPr>
          <p:spPr>
            <a:xfrm>
              <a:off x="3208500" y="2282925"/>
              <a:ext cx="43500" cy="213075"/>
            </a:xfrm>
            <a:custGeom>
              <a:avLst/>
              <a:gdLst/>
              <a:ahLst/>
              <a:cxnLst/>
              <a:rect l="l" t="t" r="r" b="b"/>
              <a:pathLst>
                <a:path w="1740" h="8523" extrusionOk="0">
                  <a:moveTo>
                    <a:pt x="1739" y="1"/>
                  </a:moveTo>
                  <a:lnTo>
                    <a:pt x="1739" y="16"/>
                  </a:lnTo>
                  <a:lnTo>
                    <a:pt x="1739" y="16"/>
                  </a:lnTo>
                  <a:cubicBezTo>
                    <a:pt x="1739" y="11"/>
                    <a:pt x="1739" y="6"/>
                    <a:pt x="1739" y="1"/>
                  </a:cubicBezTo>
                  <a:close/>
                  <a:moveTo>
                    <a:pt x="1739" y="16"/>
                  </a:moveTo>
                  <a:lnTo>
                    <a:pt x="1739" y="16"/>
                  </a:lnTo>
                  <a:cubicBezTo>
                    <a:pt x="1732" y="868"/>
                    <a:pt x="1145" y="1719"/>
                    <a:pt x="25" y="2376"/>
                  </a:cubicBezTo>
                  <a:lnTo>
                    <a:pt x="1" y="8522"/>
                  </a:lnTo>
                  <a:cubicBezTo>
                    <a:pt x="1152" y="7861"/>
                    <a:pt x="1715" y="7004"/>
                    <a:pt x="1715" y="6123"/>
                  </a:cubicBezTo>
                  <a:lnTo>
                    <a:pt x="1739" y="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8"/>
            <p:cNvSpPr/>
            <p:nvPr/>
          </p:nvSpPr>
          <p:spPr>
            <a:xfrm>
              <a:off x="3210350" y="2504550"/>
              <a:ext cx="279175" cy="314700"/>
            </a:xfrm>
            <a:custGeom>
              <a:avLst/>
              <a:gdLst/>
              <a:ahLst/>
              <a:cxnLst/>
              <a:rect l="l" t="t" r="r" b="b"/>
              <a:pathLst>
                <a:path w="11167" h="12588" extrusionOk="0">
                  <a:moveTo>
                    <a:pt x="11167" y="0"/>
                  </a:moveTo>
                  <a:lnTo>
                    <a:pt x="25" y="6465"/>
                  </a:lnTo>
                  <a:lnTo>
                    <a:pt x="0" y="12587"/>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8"/>
            <p:cNvSpPr/>
            <p:nvPr/>
          </p:nvSpPr>
          <p:spPr>
            <a:xfrm>
              <a:off x="2959950" y="2641375"/>
              <a:ext cx="251025" cy="237850"/>
            </a:xfrm>
            <a:custGeom>
              <a:avLst/>
              <a:gdLst/>
              <a:ahLst/>
              <a:cxnLst/>
              <a:rect l="l" t="t" r="r" b="b"/>
              <a:pathLst>
                <a:path w="10041" h="9514" extrusionOk="0">
                  <a:moveTo>
                    <a:pt x="5878" y="0"/>
                  </a:moveTo>
                  <a:cubicBezTo>
                    <a:pt x="4372" y="0"/>
                    <a:pt x="2866" y="331"/>
                    <a:pt x="1715" y="992"/>
                  </a:cubicBezTo>
                  <a:cubicBezTo>
                    <a:pt x="588" y="1653"/>
                    <a:pt x="25" y="2510"/>
                    <a:pt x="25" y="3392"/>
                  </a:cubicBezTo>
                  <a:lnTo>
                    <a:pt x="1" y="9498"/>
                  </a:lnTo>
                  <a:lnTo>
                    <a:pt x="1" y="9498"/>
                  </a:lnTo>
                  <a:cubicBezTo>
                    <a:pt x="7" y="8646"/>
                    <a:pt x="571" y="7796"/>
                    <a:pt x="1715" y="7139"/>
                  </a:cubicBezTo>
                  <a:cubicBezTo>
                    <a:pt x="2859" y="6462"/>
                    <a:pt x="4367" y="6125"/>
                    <a:pt x="5877" y="6125"/>
                  </a:cubicBezTo>
                  <a:cubicBezTo>
                    <a:pt x="7373" y="6125"/>
                    <a:pt x="8870" y="6456"/>
                    <a:pt x="10016" y="7114"/>
                  </a:cubicBezTo>
                  <a:lnTo>
                    <a:pt x="10041" y="992"/>
                  </a:lnTo>
                  <a:cubicBezTo>
                    <a:pt x="8890" y="331"/>
                    <a:pt x="7384" y="0"/>
                    <a:pt x="5878" y="0"/>
                  </a:cubicBezTo>
                  <a:close/>
                  <a:moveTo>
                    <a:pt x="1" y="9498"/>
                  </a:moveTo>
                  <a:cubicBezTo>
                    <a:pt x="0" y="9503"/>
                    <a:pt x="0" y="9509"/>
                    <a:pt x="0" y="9514"/>
                  </a:cubicBezTo>
                  <a:lnTo>
                    <a:pt x="1" y="9498"/>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8"/>
            <p:cNvSpPr/>
            <p:nvPr/>
          </p:nvSpPr>
          <p:spPr>
            <a:xfrm>
              <a:off x="2724875" y="2786775"/>
              <a:ext cx="279175" cy="315300"/>
            </a:xfrm>
            <a:custGeom>
              <a:avLst/>
              <a:gdLst/>
              <a:ahLst/>
              <a:cxnLst/>
              <a:rect l="l" t="t" r="r" b="b"/>
              <a:pathLst>
                <a:path w="11167" h="12612" extrusionOk="0">
                  <a:moveTo>
                    <a:pt x="11167" y="0"/>
                  </a:moveTo>
                  <a:lnTo>
                    <a:pt x="25" y="6465"/>
                  </a:lnTo>
                  <a:lnTo>
                    <a:pt x="0" y="12611"/>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8"/>
            <p:cNvSpPr/>
            <p:nvPr/>
          </p:nvSpPr>
          <p:spPr>
            <a:xfrm>
              <a:off x="1955325" y="2504550"/>
              <a:ext cx="770175" cy="597525"/>
            </a:xfrm>
            <a:custGeom>
              <a:avLst/>
              <a:gdLst/>
              <a:ahLst/>
              <a:cxnLst/>
              <a:rect l="l" t="t" r="r" b="b"/>
              <a:pathLst>
                <a:path w="30807" h="23901" extrusionOk="0">
                  <a:moveTo>
                    <a:pt x="25" y="0"/>
                  </a:moveTo>
                  <a:lnTo>
                    <a:pt x="1" y="6122"/>
                  </a:lnTo>
                  <a:lnTo>
                    <a:pt x="30782" y="23900"/>
                  </a:lnTo>
                  <a:lnTo>
                    <a:pt x="30807" y="17754"/>
                  </a:lnTo>
                  <a:lnTo>
                    <a:pt x="25"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8"/>
            <p:cNvSpPr/>
            <p:nvPr/>
          </p:nvSpPr>
          <p:spPr>
            <a:xfrm>
              <a:off x="1955950" y="2060100"/>
              <a:ext cx="1533575" cy="888300"/>
            </a:xfrm>
            <a:custGeom>
              <a:avLst/>
              <a:gdLst/>
              <a:ahLst/>
              <a:cxnLst/>
              <a:rect l="l" t="t" r="r" b="b"/>
              <a:pathLst>
                <a:path w="61343" h="35532" extrusionOk="0">
                  <a:moveTo>
                    <a:pt x="30561" y="0"/>
                  </a:moveTo>
                  <a:lnTo>
                    <a:pt x="0" y="17778"/>
                  </a:lnTo>
                  <a:lnTo>
                    <a:pt x="30782" y="35532"/>
                  </a:lnTo>
                  <a:lnTo>
                    <a:pt x="41924" y="29067"/>
                  </a:lnTo>
                  <a:cubicBezTo>
                    <a:pt x="39622" y="27720"/>
                    <a:pt x="39597" y="25565"/>
                    <a:pt x="41875" y="24243"/>
                  </a:cubicBezTo>
                  <a:cubicBezTo>
                    <a:pt x="43026" y="23582"/>
                    <a:pt x="44532" y="23251"/>
                    <a:pt x="46038" y="23251"/>
                  </a:cubicBezTo>
                  <a:cubicBezTo>
                    <a:pt x="47544" y="23251"/>
                    <a:pt x="49050" y="23582"/>
                    <a:pt x="50201" y="24243"/>
                  </a:cubicBezTo>
                  <a:lnTo>
                    <a:pt x="61343" y="17778"/>
                  </a:lnTo>
                  <a:lnTo>
                    <a:pt x="50127" y="11289"/>
                  </a:lnTo>
                  <a:cubicBezTo>
                    <a:pt x="52404" y="9967"/>
                    <a:pt x="52404" y="7812"/>
                    <a:pt x="50103" y="6465"/>
                  </a:cubicBezTo>
                  <a:cubicBezTo>
                    <a:pt x="48957" y="5807"/>
                    <a:pt x="47459" y="5476"/>
                    <a:pt x="45960" y="5476"/>
                  </a:cubicBezTo>
                  <a:cubicBezTo>
                    <a:pt x="44447" y="5476"/>
                    <a:pt x="42933" y="5813"/>
                    <a:pt x="41777" y="6489"/>
                  </a:cubicBezTo>
                  <a:lnTo>
                    <a:pt x="30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8"/>
            <p:cNvSpPr/>
            <p:nvPr/>
          </p:nvSpPr>
          <p:spPr>
            <a:xfrm>
              <a:off x="4189250" y="2281700"/>
              <a:ext cx="44100" cy="214300"/>
            </a:xfrm>
            <a:custGeom>
              <a:avLst/>
              <a:gdLst/>
              <a:ahLst/>
              <a:cxnLst/>
              <a:rect l="l" t="t" r="r" b="b"/>
              <a:pathLst>
                <a:path w="1764" h="8572" extrusionOk="0">
                  <a:moveTo>
                    <a:pt x="25" y="1"/>
                  </a:moveTo>
                  <a:lnTo>
                    <a:pt x="0" y="6147"/>
                  </a:lnTo>
                  <a:cubicBezTo>
                    <a:pt x="0" y="7029"/>
                    <a:pt x="564" y="7886"/>
                    <a:pt x="1739" y="8571"/>
                  </a:cubicBezTo>
                  <a:lnTo>
                    <a:pt x="1763" y="2425"/>
                  </a:lnTo>
                  <a:cubicBezTo>
                    <a:pt x="588" y="1764"/>
                    <a:pt x="25" y="882"/>
                    <a:pt x="25" y="1"/>
                  </a:cubicBezTo>
                  <a:close/>
                </a:path>
              </a:pathLst>
            </a:custGeom>
            <a:solidFill>
              <a:srgbClr val="718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8"/>
            <p:cNvSpPr/>
            <p:nvPr/>
          </p:nvSpPr>
          <p:spPr>
            <a:xfrm>
              <a:off x="3954150" y="2504550"/>
              <a:ext cx="280425" cy="315300"/>
            </a:xfrm>
            <a:custGeom>
              <a:avLst/>
              <a:gdLst/>
              <a:ahLst/>
              <a:cxnLst/>
              <a:rect l="l" t="t" r="r" b="b"/>
              <a:pathLst>
                <a:path w="11217" h="12612" extrusionOk="0">
                  <a:moveTo>
                    <a:pt x="25" y="0"/>
                  </a:moveTo>
                  <a:lnTo>
                    <a:pt x="1" y="6122"/>
                  </a:lnTo>
                  <a:lnTo>
                    <a:pt x="11216" y="12612"/>
                  </a:lnTo>
                  <a:lnTo>
                    <a:pt x="11216"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8"/>
            <p:cNvSpPr/>
            <p:nvPr/>
          </p:nvSpPr>
          <p:spPr>
            <a:xfrm>
              <a:off x="4234550" y="2641375"/>
              <a:ext cx="251625" cy="238475"/>
            </a:xfrm>
            <a:custGeom>
              <a:avLst/>
              <a:gdLst/>
              <a:ahLst/>
              <a:cxnLst/>
              <a:rect l="l" t="t" r="r" b="b"/>
              <a:pathLst>
                <a:path w="10065" h="9539" extrusionOk="0">
                  <a:moveTo>
                    <a:pt x="4163" y="0"/>
                  </a:moveTo>
                  <a:cubicBezTo>
                    <a:pt x="2657" y="0"/>
                    <a:pt x="1151" y="331"/>
                    <a:pt x="0" y="992"/>
                  </a:cubicBezTo>
                  <a:lnTo>
                    <a:pt x="0" y="7139"/>
                  </a:lnTo>
                  <a:cubicBezTo>
                    <a:pt x="1139" y="6465"/>
                    <a:pt x="2639" y="6128"/>
                    <a:pt x="4142" y="6128"/>
                  </a:cubicBezTo>
                  <a:cubicBezTo>
                    <a:pt x="5645" y="6128"/>
                    <a:pt x="7151" y="6465"/>
                    <a:pt x="8302" y="7139"/>
                  </a:cubicBezTo>
                  <a:cubicBezTo>
                    <a:pt x="9477" y="7800"/>
                    <a:pt x="10040" y="8681"/>
                    <a:pt x="10040" y="9538"/>
                  </a:cubicBezTo>
                  <a:lnTo>
                    <a:pt x="10065" y="3416"/>
                  </a:lnTo>
                  <a:cubicBezTo>
                    <a:pt x="10065" y="2535"/>
                    <a:pt x="9477" y="1653"/>
                    <a:pt x="8326" y="992"/>
                  </a:cubicBezTo>
                  <a:cubicBezTo>
                    <a:pt x="7175" y="331"/>
                    <a:pt x="5669" y="0"/>
                    <a:pt x="4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8"/>
            <p:cNvSpPr/>
            <p:nvPr/>
          </p:nvSpPr>
          <p:spPr>
            <a:xfrm>
              <a:off x="4442700" y="2786775"/>
              <a:ext cx="281025" cy="315300"/>
            </a:xfrm>
            <a:custGeom>
              <a:avLst/>
              <a:gdLst/>
              <a:ahLst/>
              <a:cxnLst/>
              <a:rect l="l" t="t" r="r" b="b"/>
              <a:pathLst>
                <a:path w="11241" h="12612" extrusionOk="0">
                  <a:moveTo>
                    <a:pt x="25" y="0"/>
                  </a:moveTo>
                  <a:lnTo>
                    <a:pt x="0" y="6122"/>
                  </a:lnTo>
                  <a:lnTo>
                    <a:pt x="11216" y="12611"/>
                  </a:lnTo>
                  <a:lnTo>
                    <a:pt x="11240"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8"/>
            <p:cNvSpPr/>
            <p:nvPr/>
          </p:nvSpPr>
          <p:spPr>
            <a:xfrm>
              <a:off x="4723075" y="2504550"/>
              <a:ext cx="764675" cy="597525"/>
            </a:xfrm>
            <a:custGeom>
              <a:avLst/>
              <a:gdLst/>
              <a:ahLst/>
              <a:cxnLst/>
              <a:rect l="l" t="t" r="r" b="b"/>
              <a:pathLst>
                <a:path w="30587" h="23901" extrusionOk="0">
                  <a:moveTo>
                    <a:pt x="30586" y="0"/>
                  </a:moveTo>
                  <a:lnTo>
                    <a:pt x="25" y="17754"/>
                  </a:lnTo>
                  <a:lnTo>
                    <a:pt x="1" y="23900"/>
                  </a:lnTo>
                  <a:lnTo>
                    <a:pt x="1" y="23900"/>
                  </a:lnTo>
                  <a:lnTo>
                    <a:pt x="30586" y="6122"/>
                  </a:lnTo>
                  <a:lnTo>
                    <a:pt x="30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8"/>
            <p:cNvSpPr/>
            <p:nvPr/>
          </p:nvSpPr>
          <p:spPr>
            <a:xfrm>
              <a:off x="3954775" y="2060100"/>
              <a:ext cx="1532975" cy="888300"/>
            </a:xfrm>
            <a:custGeom>
              <a:avLst/>
              <a:gdLst/>
              <a:ahLst/>
              <a:cxnLst/>
              <a:rect l="l" t="t" r="r" b="b"/>
              <a:pathLst>
                <a:path w="61319" h="35532" extrusionOk="0">
                  <a:moveTo>
                    <a:pt x="30561" y="0"/>
                  </a:moveTo>
                  <a:lnTo>
                    <a:pt x="19419" y="6465"/>
                  </a:lnTo>
                  <a:cubicBezTo>
                    <a:pt x="18268" y="5804"/>
                    <a:pt x="16762" y="5473"/>
                    <a:pt x="15259" y="5473"/>
                  </a:cubicBezTo>
                  <a:cubicBezTo>
                    <a:pt x="13757" y="5473"/>
                    <a:pt x="12257" y="5804"/>
                    <a:pt x="11118" y="6465"/>
                  </a:cubicBezTo>
                  <a:cubicBezTo>
                    <a:pt x="8816" y="7812"/>
                    <a:pt x="8816" y="9967"/>
                    <a:pt x="11142" y="11289"/>
                  </a:cubicBezTo>
                  <a:lnTo>
                    <a:pt x="0" y="17778"/>
                  </a:lnTo>
                  <a:lnTo>
                    <a:pt x="11216" y="24243"/>
                  </a:lnTo>
                  <a:cubicBezTo>
                    <a:pt x="12355" y="23582"/>
                    <a:pt x="13854" y="23251"/>
                    <a:pt x="15357" y="23251"/>
                  </a:cubicBezTo>
                  <a:cubicBezTo>
                    <a:pt x="16860" y="23251"/>
                    <a:pt x="18366" y="23582"/>
                    <a:pt x="19517" y="24243"/>
                  </a:cubicBezTo>
                  <a:cubicBezTo>
                    <a:pt x="21819" y="25565"/>
                    <a:pt x="21844" y="27720"/>
                    <a:pt x="19542" y="29067"/>
                  </a:cubicBezTo>
                  <a:lnTo>
                    <a:pt x="30757" y="35532"/>
                  </a:lnTo>
                  <a:lnTo>
                    <a:pt x="61318" y="17778"/>
                  </a:lnTo>
                  <a:lnTo>
                    <a:pt x="30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8"/>
            <p:cNvSpPr/>
            <p:nvPr/>
          </p:nvSpPr>
          <p:spPr>
            <a:xfrm>
              <a:off x="4211275" y="2861450"/>
              <a:ext cx="42900" cy="213075"/>
            </a:xfrm>
            <a:custGeom>
              <a:avLst/>
              <a:gdLst/>
              <a:ahLst/>
              <a:cxnLst/>
              <a:rect l="l" t="t" r="r" b="b"/>
              <a:pathLst>
                <a:path w="1716" h="8523" extrusionOk="0">
                  <a:moveTo>
                    <a:pt x="1715" y="1"/>
                  </a:moveTo>
                  <a:cubicBezTo>
                    <a:pt x="1715" y="858"/>
                    <a:pt x="1152" y="1739"/>
                    <a:pt x="25" y="2400"/>
                  </a:cubicBezTo>
                  <a:lnTo>
                    <a:pt x="1" y="8522"/>
                  </a:lnTo>
                  <a:cubicBezTo>
                    <a:pt x="1127" y="7861"/>
                    <a:pt x="1691" y="7004"/>
                    <a:pt x="1715" y="6147"/>
                  </a:cubicBezTo>
                  <a:lnTo>
                    <a:pt x="1715"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8"/>
            <p:cNvSpPr/>
            <p:nvPr/>
          </p:nvSpPr>
          <p:spPr>
            <a:xfrm>
              <a:off x="3193200" y="2860850"/>
              <a:ext cx="44100" cy="213675"/>
            </a:xfrm>
            <a:custGeom>
              <a:avLst/>
              <a:gdLst/>
              <a:ahLst/>
              <a:cxnLst/>
              <a:rect l="l" t="t" r="r" b="b"/>
              <a:pathLst>
                <a:path w="1764" h="8547" extrusionOk="0">
                  <a:moveTo>
                    <a:pt x="25" y="0"/>
                  </a:moveTo>
                  <a:lnTo>
                    <a:pt x="0" y="6122"/>
                  </a:lnTo>
                  <a:cubicBezTo>
                    <a:pt x="0" y="7004"/>
                    <a:pt x="588" y="7885"/>
                    <a:pt x="1739" y="8546"/>
                  </a:cubicBezTo>
                  <a:lnTo>
                    <a:pt x="1764" y="2424"/>
                  </a:lnTo>
                  <a:cubicBezTo>
                    <a:pt x="588" y="1739"/>
                    <a:pt x="25" y="857"/>
                    <a:pt x="25"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8"/>
            <p:cNvSpPr/>
            <p:nvPr/>
          </p:nvSpPr>
          <p:spPr>
            <a:xfrm>
              <a:off x="3453375" y="3540375"/>
              <a:ext cx="161650" cy="60625"/>
            </a:xfrm>
            <a:custGeom>
              <a:avLst/>
              <a:gdLst/>
              <a:ahLst/>
              <a:cxnLst/>
              <a:rect l="l" t="t" r="r" b="b"/>
              <a:pathLst>
                <a:path w="6466" h="2425" extrusionOk="0">
                  <a:moveTo>
                    <a:pt x="1" y="1617"/>
                  </a:moveTo>
                  <a:cubicBezTo>
                    <a:pt x="1" y="1617"/>
                    <a:pt x="295" y="1715"/>
                    <a:pt x="1005" y="2009"/>
                  </a:cubicBezTo>
                  <a:cubicBezTo>
                    <a:pt x="1715" y="2327"/>
                    <a:pt x="3233" y="2425"/>
                    <a:pt x="4188" y="2254"/>
                  </a:cubicBezTo>
                  <a:cubicBezTo>
                    <a:pt x="5143" y="2107"/>
                    <a:pt x="6466" y="1911"/>
                    <a:pt x="6196" y="1543"/>
                  </a:cubicBezTo>
                  <a:cubicBezTo>
                    <a:pt x="5951" y="1201"/>
                    <a:pt x="1152" y="1"/>
                    <a:pt x="956" y="99"/>
                  </a:cubicBezTo>
                  <a:cubicBezTo>
                    <a:pt x="760" y="197"/>
                    <a:pt x="1" y="1617"/>
                    <a:pt x="1" y="1617"/>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8"/>
            <p:cNvSpPr/>
            <p:nvPr/>
          </p:nvSpPr>
          <p:spPr>
            <a:xfrm>
              <a:off x="2958125" y="3083075"/>
              <a:ext cx="769550" cy="597525"/>
            </a:xfrm>
            <a:custGeom>
              <a:avLst/>
              <a:gdLst/>
              <a:ahLst/>
              <a:cxnLst/>
              <a:rect l="l" t="t" r="r" b="b"/>
              <a:pathLst>
                <a:path w="30782" h="23901" extrusionOk="0">
                  <a:moveTo>
                    <a:pt x="24" y="0"/>
                  </a:moveTo>
                  <a:lnTo>
                    <a:pt x="0" y="6147"/>
                  </a:lnTo>
                  <a:lnTo>
                    <a:pt x="30757" y="23900"/>
                  </a:lnTo>
                  <a:lnTo>
                    <a:pt x="30781" y="17754"/>
                  </a:lnTo>
                  <a:lnTo>
                    <a:pt x="24"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8"/>
            <p:cNvSpPr/>
            <p:nvPr/>
          </p:nvSpPr>
          <p:spPr>
            <a:xfrm>
              <a:off x="3727025" y="3083075"/>
              <a:ext cx="764675" cy="597525"/>
            </a:xfrm>
            <a:custGeom>
              <a:avLst/>
              <a:gdLst/>
              <a:ahLst/>
              <a:cxnLst/>
              <a:rect l="l" t="t" r="r" b="b"/>
              <a:pathLst>
                <a:path w="30587" h="23901" extrusionOk="0">
                  <a:moveTo>
                    <a:pt x="30586" y="0"/>
                  </a:moveTo>
                  <a:lnTo>
                    <a:pt x="25" y="17754"/>
                  </a:lnTo>
                  <a:lnTo>
                    <a:pt x="1" y="23900"/>
                  </a:lnTo>
                  <a:lnTo>
                    <a:pt x="30586" y="6147"/>
                  </a:lnTo>
                  <a:lnTo>
                    <a:pt x="30586"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8"/>
            <p:cNvSpPr/>
            <p:nvPr/>
          </p:nvSpPr>
          <p:spPr>
            <a:xfrm>
              <a:off x="2958725" y="2639225"/>
              <a:ext cx="1532975" cy="887700"/>
            </a:xfrm>
            <a:custGeom>
              <a:avLst/>
              <a:gdLst/>
              <a:ahLst/>
              <a:cxnLst/>
              <a:rect l="l" t="t" r="r" b="b"/>
              <a:pathLst>
                <a:path w="61319" h="35508" extrusionOk="0">
                  <a:moveTo>
                    <a:pt x="30561" y="1"/>
                  </a:moveTo>
                  <a:lnTo>
                    <a:pt x="19419" y="6465"/>
                  </a:lnTo>
                  <a:cubicBezTo>
                    <a:pt x="18269" y="5804"/>
                    <a:pt x="16763" y="5474"/>
                    <a:pt x="15260" y="5474"/>
                  </a:cubicBezTo>
                  <a:cubicBezTo>
                    <a:pt x="13757" y="5474"/>
                    <a:pt x="12257" y="5804"/>
                    <a:pt x="11118" y="6465"/>
                  </a:cubicBezTo>
                  <a:cubicBezTo>
                    <a:pt x="8816" y="7788"/>
                    <a:pt x="8841" y="9943"/>
                    <a:pt x="11143" y="11289"/>
                  </a:cubicBezTo>
                  <a:lnTo>
                    <a:pt x="0" y="17754"/>
                  </a:lnTo>
                  <a:lnTo>
                    <a:pt x="30757" y="35508"/>
                  </a:lnTo>
                  <a:lnTo>
                    <a:pt x="61318" y="17754"/>
                  </a:lnTo>
                  <a:lnTo>
                    <a:pt x="50127" y="11289"/>
                  </a:lnTo>
                  <a:cubicBezTo>
                    <a:pt x="52405" y="9943"/>
                    <a:pt x="52380" y="7788"/>
                    <a:pt x="50103" y="6465"/>
                  </a:cubicBezTo>
                  <a:cubicBezTo>
                    <a:pt x="48940" y="5804"/>
                    <a:pt x="47428" y="5474"/>
                    <a:pt x="45922" y="5474"/>
                  </a:cubicBezTo>
                  <a:cubicBezTo>
                    <a:pt x="44416" y="5474"/>
                    <a:pt x="42916" y="5804"/>
                    <a:pt x="41777" y="6465"/>
                  </a:cubicBezTo>
                  <a:lnTo>
                    <a:pt x="30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8"/>
            <p:cNvSpPr/>
            <p:nvPr/>
          </p:nvSpPr>
          <p:spPr>
            <a:xfrm>
              <a:off x="3558075" y="3050000"/>
              <a:ext cx="171425" cy="65700"/>
            </a:xfrm>
            <a:custGeom>
              <a:avLst/>
              <a:gdLst/>
              <a:ahLst/>
              <a:cxnLst/>
              <a:rect l="l" t="t" r="r" b="b"/>
              <a:pathLst>
                <a:path w="6857" h="2628" extrusionOk="0">
                  <a:moveTo>
                    <a:pt x="0" y="1"/>
                  </a:moveTo>
                  <a:lnTo>
                    <a:pt x="0" y="638"/>
                  </a:lnTo>
                  <a:cubicBezTo>
                    <a:pt x="0" y="1152"/>
                    <a:pt x="343" y="1666"/>
                    <a:pt x="1029" y="2058"/>
                  </a:cubicBezTo>
                  <a:cubicBezTo>
                    <a:pt x="1690" y="2437"/>
                    <a:pt x="2565" y="2627"/>
                    <a:pt x="3441" y="2627"/>
                  </a:cubicBezTo>
                  <a:cubicBezTo>
                    <a:pt x="4316" y="2627"/>
                    <a:pt x="5192" y="2437"/>
                    <a:pt x="5853" y="2058"/>
                  </a:cubicBezTo>
                  <a:cubicBezTo>
                    <a:pt x="6514" y="1666"/>
                    <a:pt x="6857" y="1152"/>
                    <a:pt x="6857" y="662"/>
                  </a:cubicBezTo>
                  <a:lnTo>
                    <a:pt x="6857" y="25"/>
                  </a:lnTo>
                  <a:cubicBezTo>
                    <a:pt x="6857" y="515"/>
                    <a:pt x="6514" y="1029"/>
                    <a:pt x="5853" y="1397"/>
                  </a:cubicBezTo>
                  <a:cubicBezTo>
                    <a:pt x="5192" y="1789"/>
                    <a:pt x="4316" y="1984"/>
                    <a:pt x="3441" y="1984"/>
                  </a:cubicBezTo>
                  <a:cubicBezTo>
                    <a:pt x="2565" y="1984"/>
                    <a:pt x="1690" y="1789"/>
                    <a:pt x="1029" y="1397"/>
                  </a:cubicBezTo>
                  <a:cubicBezTo>
                    <a:pt x="343" y="1029"/>
                    <a:pt x="0" y="515"/>
                    <a:pt x="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8"/>
            <p:cNvSpPr/>
            <p:nvPr/>
          </p:nvSpPr>
          <p:spPr>
            <a:xfrm>
              <a:off x="3550100" y="3000425"/>
              <a:ext cx="187975" cy="99200"/>
            </a:xfrm>
            <a:custGeom>
              <a:avLst/>
              <a:gdLst/>
              <a:ahLst/>
              <a:cxnLst/>
              <a:rect l="l" t="t" r="r" b="b"/>
              <a:pathLst>
                <a:path w="7519" h="3968" extrusionOk="0">
                  <a:moveTo>
                    <a:pt x="3738" y="0"/>
                  </a:moveTo>
                  <a:cubicBezTo>
                    <a:pt x="2860" y="0"/>
                    <a:pt x="1984" y="196"/>
                    <a:pt x="1323" y="588"/>
                  </a:cubicBezTo>
                  <a:cubicBezTo>
                    <a:pt x="1" y="1372"/>
                    <a:pt x="1" y="2621"/>
                    <a:pt x="1348" y="3380"/>
                  </a:cubicBezTo>
                  <a:cubicBezTo>
                    <a:pt x="2009" y="3772"/>
                    <a:pt x="2884" y="3967"/>
                    <a:pt x="3760" y="3967"/>
                  </a:cubicBezTo>
                  <a:cubicBezTo>
                    <a:pt x="4635" y="3967"/>
                    <a:pt x="5511" y="3772"/>
                    <a:pt x="6172" y="3380"/>
                  </a:cubicBezTo>
                  <a:cubicBezTo>
                    <a:pt x="7519" y="2621"/>
                    <a:pt x="7494" y="1372"/>
                    <a:pt x="6172" y="588"/>
                  </a:cubicBezTo>
                  <a:cubicBezTo>
                    <a:pt x="5498" y="196"/>
                    <a:pt x="4617" y="0"/>
                    <a:pt x="3738" y="0"/>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8"/>
            <p:cNvSpPr/>
            <p:nvPr/>
          </p:nvSpPr>
          <p:spPr>
            <a:xfrm>
              <a:off x="3371350" y="2529575"/>
              <a:ext cx="502025" cy="650850"/>
            </a:xfrm>
            <a:custGeom>
              <a:avLst/>
              <a:gdLst/>
              <a:ahLst/>
              <a:cxnLst/>
              <a:rect l="l" t="t" r="r" b="b"/>
              <a:pathLst>
                <a:path w="20081" h="26034" extrusionOk="0">
                  <a:moveTo>
                    <a:pt x="20053" y="698"/>
                  </a:moveTo>
                  <a:lnTo>
                    <a:pt x="20081" y="713"/>
                  </a:lnTo>
                  <a:cubicBezTo>
                    <a:pt x="20072" y="708"/>
                    <a:pt x="20062" y="703"/>
                    <a:pt x="20053" y="698"/>
                  </a:cubicBezTo>
                  <a:close/>
                  <a:moveTo>
                    <a:pt x="18679" y="0"/>
                  </a:moveTo>
                  <a:cubicBezTo>
                    <a:pt x="18529" y="0"/>
                    <a:pt x="18366" y="50"/>
                    <a:pt x="18195" y="150"/>
                  </a:cubicBezTo>
                  <a:lnTo>
                    <a:pt x="1102" y="10019"/>
                  </a:lnTo>
                  <a:cubicBezTo>
                    <a:pt x="490" y="10362"/>
                    <a:pt x="0" y="11219"/>
                    <a:pt x="0" y="11929"/>
                  </a:cubicBezTo>
                  <a:lnTo>
                    <a:pt x="25" y="24687"/>
                  </a:lnTo>
                  <a:cubicBezTo>
                    <a:pt x="25" y="25054"/>
                    <a:pt x="147" y="25299"/>
                    <a:pt x="343" y="25397"/>
                  </a:cubicBezTo>
                  <a:lnTo>
                    <a:pt x="1399" y="26007"/>
                  </a:lnTo>
                  <a:lnTo>
                    <a:pt x="1399" y="26007"/>
                  </a:lnTo>
                  <a:cubicBezTo>
                    <a:pt x="1230" y="25896"/>
                    <a:pt x="1127" y="25661"/>
                    <a:pt x="1127" y="25324"/>
                  </a:cubicBezTo>
                  <a:lnTo>
                    <a:pt x="1102" y="12566"/>
                  </a:lnTo>
                  <a:cubicBezTo>
                    <a:pt x="1102" y="11855"/>
                    <a:pt x="1592" y="10998"/>
                    <a:pt x="2204" y="10655"/>
                  </a:cubicBezTo>
                  <a:lnTo>
                    <a:pt x="19297" y="787"/>
                  </a:lnTo>
                  <a:cubicBezTo>
                    <a:pt x="19468" y="687"/>
                    <a:pt x="19640" y="637"/>
                    <a:pt x="19792" y="637"/>
                  </a:cubicBezTo>
                  <a:cubicBezTo>
                    <a:pt x="19888" y="637"/>
                    <a:pt x="19977" y="657"/>
                    <a:pt x="20053" y="698"/>
                  </a:cubicBezTo>
                  <a:lnTo>
                    <a:pt x="20053" y="698"/>
                  </a:lnTo>
                  <a:lnTo>
                    <a:pt x="18979" y="77"/>
                  </a:lnTo>
                  <a:cubicBezTo>
                    <a:pt x="18887" y="26"/>
                    <a:pt x="18786" y="0"/>
                    <a:pt x="18679" y="0"/>
                  </a:cubicBezTo>
                  <a:close/>
                  <a:moveTo>
                    <a:pt x="1399" y="26007"/>
                  </a:moveTo>
                  <a:cubicBezTo>
                    <a:pt x="1414" y="26017"/>
                    <a:pt x="1429" y="26026"/>
                    <a:pt x="1445" y="26034"/>
                  </a:cubicBezTo>
                  <a:lnTo>
                    <a:pt x="1399" y="26007"/>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8"/>
            <p:cNvSpPr/>
            <p:nvPr/>
          </p:nvSpPr>
          <p:spPr>
            <a:xfrm>
              <a:off x="3398900" y="2545650"/>
              <a:ext cx="483050" cy="636925"/>
            </a:xfrm>
            <a:custGeom>
              <a:avLst/>
              <a:gdLst/>
              <a:ahLst/>
              <a:cxnLst/>
              <a:rect l="l" t="t" r="r" b="b"/>
              <a:pathLst>
                <a:path w="19322" h="25477" extrusionOk="0">
                  <a:moveTo>
                    <a:pt x="18680" y="0"/>
                  </a:moveTo>
                  <a:cubicBezTo>
                    <a:pt x="18534" y="0"/>
                    <a:pt x="18369" y="46"/>
                    <a:pt x="18195" y="144"/>
                  </a:cubicBezTo>
                  <a:lnTo>
                    <a:pt x="1102" y="10012"/>
                  </a:lnTo>
                  <a:cubicBezTo>
                    <a:pt x="490" y="10355"/>
                    <a:pt x="0" y="11212"/>
                    <a:pt x="0" y="11923"/>
                  </a:cubicBezTo>
                  <a:lnTo>
                    <a:pt x="25" y="24681"/>
                  </a:lnTo>
                  <a:cubicBezTo>
                    <a:pt x="25" y="25182"/>
                    <a:pt x="281" y="25476"/>
                    <a:pt x="648" y="25476"/>
                  </a:cubicBezTo>
                  <a:cubicBezTo>
                    <a:pt x="800" y="25476"/>
                    <a:pt x="971" y="25425"/>
                    <a:pt x="1151" y="25317"/>
                  </a:cubicBezTo>
                  <a:lnTo>
                    <a:pt x="18219" y="15473"/>
                  </a:lnTo>
                  <a:cubicBezTo>
                    <a:pt x="18832" y="15106"/>
                    <a:pt x="19321" y="14249"/>
                    <a:pt x="19321" y="13563"/>
                  </a:cubicBezTo>
                  <a:lnTo>
                    <a:pt x="19297" y="781"/>
                  </a:lnTo>
                  <a:cubicBezTo>
                    <a:pt x="19297" y="290"/>
                    <a:pt x="19046" y="0"/>
                    <a:pt x="18680"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8"/>
            <p:cNvSpPr/>
            <p:nvPr/>
          </p:nvSpPr>
          <p:spPr>
            <a:xfrm>
              <a:off x="3418475" y="2567600"/>
              <a:ext cx="443875" cy="554075"/>
            </a:xfrm>
            <a:custGeom>
              <a:avLst/>
              <a:gdLst/>
              <a:ahLst/>
              <a:cxnLst/>
              <a:rect l="l" t="t" r="r" b="b"/>
              <a:pathLst>
                <a:path w="17755" h="22163" extrusionOk="0">
                  <a:moveTo>
                    <a:pt x="17730" y="1"/>
                  </a:moveTo>
                  <a:lnTo>
                    <a:pt x="17265" y="270"/>
                  </a:lnTo>
                  <a:lnTo>
                    <a:pt x="16236" y="858"/>
                  </a:lnTo>
                  <a:lnTo>
                    <a:pt x="2474" y="8792"/>
                  </a:lnTo>
                  <a:lnTo>
                    <a:pt x="1" y="10236"/>
                  </a:lnTo>
                  <a:lnTo>
                    <a:pt x="1" y="11045"/>
                  </a:lnTo>
                  <a:lnTo>
                    <a:pt x="25" y="17118"/>
                  </a:lnTo>
                  <a:lnTo>
                    <a:pt x="25" y="22162"/>
                  </a:lnTo>
                  <a:lnTo>
                    <a:pt x="10898" y="15893"/>
                  </a:lnTo>
                  <a:lnTo>
                    <a:pt x="12612" y="14914"/>
                  </a:lnTo>
                  <a:lnTo>
                    <a:pt x="17755" y="11926"/>
                  </a:lnTo>
                  <a:lnTo>
                    <a:pt x="17730" y="2449"/>
                  </a:lnTo>
                  <a:lnTo>
                    <a:pt x="17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8"/>
            <p:cNvSpPr/>
            <p:nvPr/>
          </p:nvSpPr>
          <p:spPr>
            <a:xfrm>
              <a:off x="3419100" y="2567600"/>
              <a:ext cx="442650" cy="274900"/>
            </a:xfrm>
            <a:custGeom>
              <a:avLst/>
              <a:gdLst/>
              <a:ahLst/>
              <a:cxnLst/>
              <a:rect l="l" t="t" r="r" b="b"/>
              <a:pathLst>
                <a:path w="17706" h="10996" extrusionOk="0">
                  <a:moveTo>
                    <a:pt x="17705" y="1"/>
                  </a:moveTo>
                  <a:lnTo>
                    <a:pt x="2449" y="8792"/>
                  </a:lnTo>
                  <a:lnTo>
                    <a:pt x="0" y="10212"/>
                  </a:lnTo>
                  <a:lnTo>
                    <a:pt x="0" y="10996"/>
                  </a:lnTo>
                  <a:lnTo>
                    <a:pt x="17705" y="760"/>
                  </a:lnTo>
                  <a:lnTo>
                    <a:pt x="17705"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8"/>
            <p:cNvSpPr/>
            <p:nvPr/>
          </p:nvSpPr>
          <p:spPr>
            <a:xfrm>
              <a:off x="3442975" y="2856600"/>
              <a:ext cx="27575" cy="36175"/>
            </a:xfrm>
            <a:custGeom>
              <a:avLst/>
              <a:gdLst/>
              <a:ahLst/>
              <a:cxnLst/>
              <a:rect l="l" t="t" r="r" b="b"/>
              <a:pathLst>
                <a:path w="1103" h="1447" extrusionOk="0">
                  <a:moveTo>
                    <a:pt x="796" y="1"/>
                  </a:moveTo>
                  <a:cubicBezTo>
                    <a:pt x="725" y="1"/>
                    <a:pt x="646" y="24"/>
                    <a:pt x="564" y="72"/>
                  </a:cubicBezTo>
                  <a:cubicBezTo>
                    <a:pt x="245" y="268"/>
                    <a:pt x="0" y="684"/>
                    <a:pt x="0" y="1052"/>
                  </a:cubicBezTo>
                  <a:cubicBezTo>
                    <a:pt x="0" y="1309"/>
                    <a:pt x="121" y="1446"/>
                    <a:pt x="302" y="1446"/>
                  </a:cubicBezTo>
                  <a:cubicBezTo>
                    <a:pt x="380" y="1446"/>
                    <a:pt x="468" y="1421"/>
                    <a:pt x="564" y="1370"/>
                  </a:cubicBezTo>
                  <a:cubicBezTo>
                    <a:pt x="858" y="1199"/>
                    <a:pt x="1102" y="758"/>
                    <a:pt x="1102" y="415"/>
                  </a:cubicBezTo>
                  <a:cubicBezTo>
                    <a:pt x="1102" y="151"/>
                    <a:pt x="976" y="1"/>
                    <a:pt x="796"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8"/>
            <p:cNvSpPr/>
            <p:nvPr/>
          </p:nvSpPr>
          <p:spPr>
            <a:xfrm>
              <a:off x="3442975" y="2905800"/>
              <a:ext cx="27575" cy="36225"/>
            </a:xfrm>
            <a:custGeom>
              <a:avLst/>
              <a:gdLst/>
              <a:ahLst/>
              <a:cxnLst/>
              <a:rect l="l" t="t" r="r" b="b"/>
              <a:pathLst>
                <a:path w="1103" h="1449" extrusionOk="0">
                  <a:moveTo>
                    <a:pt x="811" y="1"/>
                  </a:moveTo>
                  <a:cubicBezTo>
                    <a:pt x="737" y="1"/>
                    <a:pt x="652" y="29"/>
                    <a:pt x="564" y="88"/>
                  </a:cubicBezTo>
                  <a:cubicBezTo>
                    <a:pt x="245" y="259"/>
                    <a:pt x="0" y="700"/>
                    <a:pt x="0" y="1043"/>
                  </a:cubicBezTo>
                  <a:cubicBezTo>
                    <a:pt x="0" y="1299"/>
                    <a:pt x="120" y="1448"/>
                    <a:pt x="300" y="1448"/>
                  </a:cubicBezTo>
                  <a:cubicBezTo>
                    <a:pt x="378" y="1448"/>
                    <a:pt x="468" y="1420"/>
                    <a:pt x="564" y="1361"/>
                  </a:cubicBezTo>
                  <a:cubicBezTo>
                    <a:pt x="858" y="1190"/>
                    <a:pt x="1102" y="773"/>
                    <a:pt x="1102" y="406"/>
                  </a:cubicBezTo>
                  <a:cubicBezTo>
                    <a:pt x="1102" y="150"/>
                    <a:pt x="983" y="1"/>
                    <a:pt x="811"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a:off x="3442975" y="2954550"/>
              <a:ext cx="27575" cy="36050"/>
            </a:xfrm>
            <a:custGeom>
              <a:avLst/>
              <a:gdLst/>
              <a:ahLst/>
              <a:cxnLst/>
              <a:rect l="l" t="t" r="r" b="b"/>
              <a:pathLst>
                <a:path w="1103" h="1442" extrusionOk="0">
                  <a:moveTo>
                    <a:pt x="798" y="0"/>
                  </a:moveTo>
                  <a:cubicBezTo>
                    <a:pt x="727" y="0"/>
                    <a:pt x="647" y="23"/>
                    <a:pt x="564" y="72"/>
                  </a:cubicBezTo>
                  <a:cubicBezTo>
                    <a:pt x="245" y="268"/>
                    <a:pt x="0" y="684"/>
                    <a:pt x="0" y="1052"/>
                  </a:cubicBezTo>
                  <a:cubicBezTo>
                    <a:pt x="0" y="1297"/>
                    <a:pt x="126" y="1442"/>
                    <a:pt x="314" y="1442"/>
                  </a:cubicBezTo>
                  <a:cubicBezTo>
                    <a:pt x="388" y="1442"/>
                    <a:pt x="473" y="1419"/>
                    <a:pt x="564" y="1370"/>
                  </a:cubicBezTo>
                  <a:cubicBezTo>
                    <a:pt x="858" y="1199"/>
                    <a:pt x="1102" y="758"/>
                    <a:pt x="1102" y="391"/>
                  </a:cubicBezTo>
                  <a:cubicBezTo>
                    <a:pt x="1102" y="145"/>
                    <a:pt x="977" y="0"/>
                    <a:pt x="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3449100" y="3119700"/>
              <a:ext cx="19600" cy="25925"/>
            </a:xfrm>
            <a:custGeom>
              <a:avLst/>
              <a:gdLst/>
              <a:ahLst/>
              <a:cxnLst/>
              <a:rect l="l" t="t" r="r" b="b"/>
              <a:pathLst>
                <a:path w="784" h="1037" extrusionOk="0">
                  <a:moveTo>
                    <a:pt x="570" y="1"/>
                  </a:moveTo>
                  <a:cubicBezTo>
                    <a:pt x="517" y="1"/>
                    <a:pt x="457" y="18"/>
                    <a:pt x="392" y="54"/>
                  </a:cubicBezTo>
                  <a:cubicBezTo>
                    <a:pt x="172" y="176"/>
                    <a:pt x="0" y="494"/>
                    <a:pt x="0" y="739"/>
                  </a:cubicBezTo>
                  <a:cubicBezTo>
                    <a:pt x="0" y="931"/>
                    <a:pt x="88" y="1036"/>
                    <a:pt x="217" y="1036"/>
                  </a:cubicBezTo>
                  <a:cubicBezTo>
                    <a:pt x="270" y="1036"/>
                    <a:pt x="329" y="1019"/>
                    <a:pt x="392" y="984"/>
                  </a:cubicBezTo>
                  <a:cubicBezTo>
                    <a:pt x="613" y="837"/>
                    <a:pt x="784" y="543"/>
                    <a:pt x="784" y="274"/>
                  </a:cubicBezTo>
                  <a:cubicBezTo>
                    <a:pt x="784" y="101"/>
                    <a:pt x="698" y="1"/>
                    <a:pt x="57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3899675" y="2955125"/>
              <a:ext cx="318375" cy="184300"/>
            </a:xfrm>
            <a:custGeom>
              <a:avLst/>
              <a:gdLst/>
              <a:ahLst/>
              <a:cxnLst/>
              <a:rect l="l" t="t" r="r" b="b"/>
              <a:pathLst>
                <a:path w="12735" h="7372" extrusionOk="0">
                  <a:moveTo>
                    <a:pt x="7273" y="0"/>
                  </a:moveTo>
                  <a:lnTo>
                    <a:pt x="0" y="4212"/>
                  </a:lnTo>
                  <a:lnTo>
                    <a:pt x="5461" y="7371"/>
                  </a:lnTo>
                  <a:lnTo>
                    <a:pt x="12734" y="3159"/>
                  </a:lnTo>
                  <a:lnTo>
                    <a:pt x="7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8"/>
            <p:cNvSpPr/>
            <p:nvPr/>
          </p:nvSpPr>
          <p:spPr>
            <a:xfrm>
              <a:off x="4036200" y="3034100"/>
              <a:ext cx="181850" cy="110825"/>
            </a:xfrm>
            <a:custGeom>
              <a:avLst/>
              <a:gdLst/>
              <a:ahLst/>
              <a:cxnLst/>
              <a:rect l="l" t="t" r="r" b="b"/>
              <a:pathLst>
                <a:path w="7274" h="4433" extrusionOk="0">
                  <a:moveTo>
                    <a:pt x="7273" y="0"/>
                  </a:moveTo>
                  <a:lnTo>
                    <a:pt x="0" y="4212"/>
                  </a:lnTo>
                  <a:lnTo>
                    <a:pt x="0" y="4433"/>
                  </a:lnTo>
                  <a:lnTo>
                    <a:pt x="7273" y="245"/>
                  </a:lnTo>
                  <a:lnTo>
                    <a:pt x="7273"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8"/>
            <p:cNvSpPr/>
            <p:nvPr/>
          </p:nvSpPr>
          <p:spPr>
            <a:xfrm>
              <a:off x="3899675" y="3060425"/>
              <a:ext cx="136550" cy="84500"/>
            </a:xfrm>
            <a:custGeom>
              <a:avLst/>
              <a:gdLst/>
              <a:ahLst/>
              <a:cxnLst/>
              <a:rect l="l" t="t" r="r" b="b"/>
              <a:pathLst>
                <a:path w="5462" h="3380" extrusionOk="0">
                  <a:moveTo>
                    <a:pt x="0" y="0"/>
                  </a:moveTo>
                  <a:lnTo>
                    <a:pt x="0" y="221"/>
                  </a:lnTo>
                  <a:lnTo>
                    <a:pt x="5461" y="3380"/>
                  </a:lnTo>
                  <a:lnTo>
                    <a:pt x="5461" y="315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p:nvPr/>
          </p:nvSpPr>
          <p:spPr>
            <a:xfrm>
              <a:off x="3548875" y="3234900"/>
              <a:ext cx="133500" cy="89400"/>
            </a:xfrm>
            <a:custGeom>
              <a:avLst/>
              <a:gdLst/>
              <a:ahLst/>
              <a:cxnLst/>
              <a:rect l="l" t="t" r="r" b="b"/>
              <a:pathLst>
                <a:path w="5340" h="3576" extrusionOk="0">
                  <a:moveTo>
                    <a:pt x="1" y="0"/>
                  </a:moveTo>
                  <a:lnTo>
                    <a:pt x="1" y="466"/>
                  </a:lnTo>
                  <a:lnTo>
                    <a:pt x="5339" y="3576"/>
                  </a:lnTo>
                  <a:lnTo>
                    <a:pt x="5339" y="3110"/>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8"/>
            <p:cNvSpPr/>
            <p:nvPr/>
          </p:nvSpPr>
          <p:spPr>
            <a:xfrm>
              <a:off x="3682350" y="3141850"/>
              <a:ext cx="295100" cy="182450"/>
            </a:xfrm>
            <a:custGeom>
              <a:avLst/>
              <a:gdLst/>
              <a:ahLst/>
              <a:cxnLst/>
              <a:rect l="l" t="t" r="r" b="b"/>
              <a:pathLst>
                <a:path w="11804" h="7298" extrusionOk="0">
                  <a:moveTo>
                    <a:pt x="11803" y="0"/>
                  </a:moveTo>
                  <a:lnTo>
                    <a:pt x="0" y="6832"/>
                  </a:lnTo>
                  <a:lnTo>
                    <a:pt x="0" y="7298"/>
                  </a:lnTo>
                  <a:lnTo>
                    <a:pt x="11803" y="465"/>
                  </a:lnTo>
                  <a:lnTo>
                    <a:pt x="11803"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8"/>
            <p:cNvSpPr/>
            <p:nvPr/>
          </p:nvSpPr>
          <p:spPr>
            <a:xfrm>
              <a:off x="3548875" y="3064100"/>
              <a:ext cx="428575" cy="248575"/>
            </a:xfrm>
            <a:custGeom>
              <a:avLst/>
              <a:gdLst/>
              <a:ahLst/>
              <a:cxnLst/>
              <a:rect l="l" t="t" r="r" b="b"/>
              <a:pathLst>
                <a:path w="17143" h="9943" extrusionOk="0">
                  <a:moveTo>
                    <a:pt x="11804" y="0"/>
                  </a:moveTo>
                  <a:lnTo>
                    <a:pt x="1" y="6832"/>
                  </a:lnTo>
                  <a:lnTo>
                    <a:pt x="5339" y="9942"/>
                  </a:lnTo>
                  <a:lnTo>
                    <a:pt x="17142" y="3110"/>
                  </a:lnTo>
                  <a:lnTo>
                    <a:pt x="1180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3826200" y="3083675"/>
              <a:ext cx="18400" cy="16550"/>
            </a:xfrm>
            <a:custGeom>
              <a:avLst/>
              <a:gdLst/>
              <a:ahLst/>
              <a:cxnLst/>
              <a:rect l="l" t="t" r="r" b="b"/>
              <a:pathLst>
                <a:path w="736" h="662"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8"/>
            <p:cNvSpPr/>
            <p:nvPr/>
          </p:nvSpPr>
          <p:spPr>
            <a:xfrm>
              <a:off x="3844575" y="3084300"/>
              <a:ext cx="18400" cy="15925"/>
            </a:xfrm>
            <a:custGeom>
              <a:avLst/>
              <a:gdLst/>
              <a:ahLst/>
              <a:cxnLst/>
              <a:rect l="l" t="t" r="r" b="b"/>
              <a:pathLst>
                <a:path w="736" h="637" extrusionOk="0">
                  <a:moveTo>
                    <a:pt x="735" y="0"/>
                  </a:moveTo>
                  <a:lnTo>
                    <a:pt x="1" y="417"/>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8"/>
            <p:cNvSpPr/>
            <p:nvPr/>
          </p:nvSpPr>
          <p:spPr>
            <a:xfrm>
              <a:off x="3826200" y="3073275"/>
              <a:ext cx="36775" cy="21450"/>
            </a:xfrm>
            <a:custGeom>
              <a:avLst/>
              <a:gdLst/>
              <a:ahLst/>
              <a:cxnLst/>
              <a:rect l="l" t="t" r="r" b="b"/>
              <a:pathLst>
                <a:path w="1471" h="858" extrusionOk="0">
                  <a:moveTo>
                    <a:pt x="736" y="0"/>
                  </a:moveTo>
                  <a:lnTo>
                    <a:pt x="1" y="417"/>
                  </a:lnTo>
                  <a:lnTo>
                    <a:pt x="736" y="858"/>
                  </a:lnTo>
                  <a:lnTo>
                    <a:pt x="1470" y="441"/>
                  </a:lnTo>
                  <a:lnTo>
                    <a:pt x="73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8"/>
            <p:cNvSpPr/>
            <p:nvPr/>
          </p:nvSpPr>
          <p:spPr>
            <a:xfrm>
              <a:off x="3802950" y="3097150"/>
              <a:ext cx="18400" cy="16550"/>
            </a:xfrm>
            <a:custGeom>
              <a:avLst/>
              <a:gdLst/>
              <a:ahLst/>
              <a:cxnLst/>
              <a:rect l="l" t="t" r="r" b="b"/>
              <a:pathLst>
                <a:path w="736" h="662" extrusionOk="0">
                  <a:moveTo>
                    <a:pt x="0" y="1"/>
                  </a:moveTo>
                  <a:lnTo>
                    <a:pt x="0" y="245"/>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8"/>
            <p:cNvSpPr/>
            <p:nvPr/>
          </p:nvSpPr>
          <p:spPr>
            <a:xfrm>
              <a:off x="3821325" y="309775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3802950" y="3086750"/>
              <a:ext cx="36750" cy="21450"/>
            </a:xfrm>
            <a:custGeom>
              <a:avLst/>
              <a:gdLst/>
              <a:ahLst/>
              <a:cxnLst/>
              <a:rect l="l" t="t" r="r" b="b"/>
              <a:pathLst>
                <a:path w="1470" h="858" extrusionOk="0">
                  <a:moveTo>
                    <a:pt x="711" y="0"/>
                  </a:moveTo>
                  <a:lnTo>
                    <a:pt x="0" y="417"/>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3779675" y="31106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8"/>
            <p:cNvSpPr/>
            <p:nvPr/>
          </p:nvSpPr>
          <p:spPr>
            <a:xfrm>
              <a:off x="3798050" y="3111225"/>
              <a:ext cx="17775" cy="15950"/>
            </a:xfrm>
            <a:custGeom>
              <a:avLst/>
              <a:gdLst/>
              <a:ahLst/>
              <a:cxnLst/>
              <a:rect l="l" t="t" r="r" b="b"/>
              <a:pathLst>
                <a:path w="711" h="638" extrusionOk="0">
                  <a:moveTo>
                    <a:pt x="711" y="1"/>
                  </a:moveTo>
                  <a:lnTo>
                    <a:pt x="0" y="417"/>
                  </a:lnTo>
                  <a:lnTo>
                    <a:pt x="0" y="637"/>
                  </a:lnTo>
                  <a:lnTo>
                    <a:pt x="711"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779675" y="3100200"/>
              <a:ext cx="36150" cy="21475"/>
            </a:xfrm>
            <a:custGeom>
              <a:avLst/>
              <a:gdLst/>
              <a:ahLst/>
              <a:cxnLst/>
              <a:rect l="l" t="t" r="r" b="b"/>
              <a:pathLst>
                <a:path w="1446" h="859" extrusionOk="0">
                  <a:moveTo>
                    <a:pt x="711" y="1"/>
                  </a:moveTo>
                  <a:lnTo>
                    <a:pt x="1" y="417"/>
                  </a:lnTo>
                  <a:lnTo>
                    <a:pt x="735" y="858"/>
                  </a:lnTo>
                  <a:lnTo>
                    <a:pt x="1446"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3755800" y="3124075"/>
              <a:ext cx="19000" cy="16575"/>
            </a:xfrm>
            <a:custGeom>
              <a:avLst/>
              <a:gdLst/>
              <a:ahLst/>
              <a:cxnLst/>
              <a:rect l="l" t="t" r="r" b="b"/>
              <a:pathLst>
                <a:path w="760" h="663"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3774775" y="3124700"/>
              <a:ext cx="17800" cy="15950"/>
            </a:xfrm>
            <a:custGeom>
              <a:avLst/>
              <a:gdLst/>
              <a:ahLst/>
              <a:cxnLst/>
              <a:rect l="l" t="t" r="r" b="b"/>
              <a:pathLst>
                <a:path w="712" h="638" extrusionOk="0">
                  <a:moveTo>
                    <a:pt x="711" y="0"/>
                  </a:moveTo>
                  <a:lnTo>
                    <a:pt x="1" y="417"/>
                  </a:lnTo>
                  <a:lnTo>
                    <a:pt x="1"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8"/>
            <p:cNvSpPr/>
            <p:nvPr/>
          </p:nvSpPr>
          <p:spPr>
            <a:xfrm>
              <a:off x="3755800" y="3113675"/>
              <a:ext cx="36775" cy="21450"/>
            </a:xfrm>
            <a:custGeom>
              <a:avLst/>
              <a:gdLst/>
              <a:ahLst/>
              <a:cxnLst/>
              <a:rect l="l" t="t" r="r" b="b"/>
              <a:pathLst>
                <a:path w="1471" h="858" extrusionOk="0">
                  <a:moveTo>
                    <a:pt x="735" y="1"/>
                  </a:moveTo>
                  <a:lnTo>
                    <a:pt x="1" y="417"/>
                  </a:lnTo>
                  <a:lnTo>
                    <a:pt x="760"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8"/>
            <p:cNvSpPr/>
            <p:nvPr/>
          </p:nvSpPr>
          <p:spPr>
            <a:xfrm>
              <a:off x="3732550" y="3137550"/>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8"/>
            <p:cNvSpPr/>
            <p:nvPr/>
          </p:nvSpPr>
          <p:spPr>
            <a:xfrm>
              <a:off x="3750900" y="3138175"/>
              <a:ext cx="18400" cy="15925"/>
            </a:xfrm>
            <a:custGeom>
              <a:avLst/>
              <a:gdLst/>
              <a:ahLst/>
              <a:cxnLst/>
              <a:rect l="l" t="t" r="r" b="b"/>
              <a:pathLst>
                <a:path w="736" h="637" extrusionOk="0">
                  <a:moveTo>
                    <a:pt x="736" y="0"/>
                  </a:moveTo>
                  <a:lnTo>
                    <a:pt x="1" y="416"/>
                  </a:lnTo>
                  <a:lnTo>
                    <a:pt x="1" y="637"/>
                  </a:lnTo>
                  <a:lnTo>
                    <a:pt x="736" y="221"/>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8"/>
            <p:cNvSpPr/>
            <p:nvPr/>
          </p:nvSpPr>
          <p:spPr>
            <a:xfrm>
              <a:off x="3732550" y="312715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3709275" y="3151025"/>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3727650" y="3151625"/>
              <a:ext cx="18400" cy="15950"/>
            </a:xfrm>
            <a:custGeom>
              <a:avLst/>
              <a:gdLst/>
              <a:ahLst/>
              <a:cxnLst/>
              <a:rect l="l" t="t" r="r" b="b"/>
              <a:pathLst>
                <a:path w="736"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8"/>
            <p:cNvSpPr/>
            <p:nvPr/>
          </p:nvSpPr>
          <p:spPr>
            <a:xfrm>
              <a:off x="3709275" y="3140625"/>
              <a:ext cx="36775" cy="21450"/>
            </a:xfrm>
            <a:custGeom>
              <a:avLst/>
              <a:gdLst/>
              <a:ahLst/>
              <a:cxnLst/>
              <a:rect l="l" t="t" r="r" b="b"/>
              <a:pathLst>
                <a:path w="1471" h="858" extrusionOk="0">
                  <a:moveTo>
                    <a:pt x="735" y="0"/>
                  </a:moveTo>
                  <a:lnTo>
                    <a:pt x="1"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p:cNvSpPr/>
            <p:nvPr/>
          </p:nvSpPr>
          <p:spPr>
            <a:xfrm>
              <a:off x="3686025" y="316450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p:cNvSpPr/>
            <p:nvPr/>
          </p:nvSpPr>
          <p:spPr>
            <a:xfrm>
              <a:off x="3704375" y="3165100"/>
              <a:ext cx="18400" cy="15950"/>
            </a:xfrm>
            <a:custGeom>
              <a:avLst/>
              <a:gdLst/>
              <a:ahLst/>
              <a:cxnLst/>
              <a:rect l="l" t="t" r="r" b="b"/>
              <a:pathLst>
                <a:path w="736" h="638" extrusionOk="0">
                  <a:moveTo>
                    <a:pt x="735" y="1"/>
                  </a:moveTo>
                  <a:lnTo>
                    <a:pt x="1" y="417"/>
                  </a:lnTo>
                  <a:lnTo>
                    <a:pt x="1"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p:cNvSpPr/>
            <p:nvPr/>
          </p:nvSpPr>
          <p:spPr>
            <a:xfrm>
              <a:off x="3686025" y="3154075"/>
              <a:ext cx="36750" cy="21450"/>
            </a:xfrm>
            <a:custGeom>
              <a:avLst/>
              <a:gdLst/>
              <a:ahLst/>
              <a:cxnLst/>
              <a:rect l="l" t="t" r="r" b="b"/>
              <a:pathLst>
                <a:path w="1470" h="858" extrusionOk="0">
                  <a:moveTo>
                    <a:pt x="735" y="1"/>
                  </a:moveTo>
                  <a:lnTo>
                    <a:pt x="0" y="417"/>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8"/>
            <p:cNvSpPr/>
            <p:nvPr/>
          </p:nvSpPr>
          <p:spPr>
            <a:xfrm>
              <a:off x="3662750" y="3177950"/>
              <a:ext cx="18400" cy="16575"/>
            </a:xfrm>
            <a:custGeom>
              <a:avLst/>
              <a:gdLst/>
              <a:ahLst/>
              <a:cxnLst/>
              <a:rect l="l" t="t" r="r" b="b"/>
              <a:pathLst>
                <a:path w="736" h="663" extrusionOk="0">
                  <a:moveTo>
                    <a:pt x="1" y="1"/>
                  </a:moveTo>
                  <a:lnTo>
                    <a:pt x="1" y="246"/>
                  </a:lnTo>
                  <a:lnTo>
                    <a:pt x="735" y="662"/>
                  </a:lnTo>
                  <a:lnTo>
                    <a:pt x="735"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8"/>
            <p:cNvSpPr/>
            <p:nvPr/>
          </p:nvSpPr>
          <p:spPr>
            <a:xfrm>
              <a:off x="3681125" y="3178575"/>
              <a:ext cx="18375" cy="15950"/>
            </a:xfrm>
            <a:custGeom>
              <a:avLst/>
              <a:gdLst/>
              <a:ahLst/>
              <a:cxnLst/>
              <a:rect l="l" t="t" r="r" b="b"/>
              <a:pathLst>
                <a:path w="735" h="638" extrusionOk="0">
                  <a:moveTo>
                    <a:pt x="735" y="0"/>
                  </a:moveTo>
                  <a:lnTo>
                    <a:pt x="0" y="417"/>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8"/>
            <p:cNvSpPr/>
            <p:nvPr/>
          </p:nvSpPr>
          <p:spPr>
            <a:xfrm>
              <a:off x="3662750" y="3167550"/>
              <a:ext cx="36750" cy="21450"/>
            </a:xfrm>
            <a:custGeom>
              <a:avLst/>
              <a:gdLst/>
              <a:ahLst/>
              <a:cxnLst/>
              <a:rect l="l" t="t" r="r" b="b"/>
              <a:pathLst>
                <a:path w="1470" h="858" extrusionOk="0">
                  <a:moveTo>
                    <a:pt x="735" y="1"/>
                  </a:moveTo>
                  <a:lnTo>
                    <a:pt x="1" y="417"/>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8"/>
            <p:cNvSpPr/>
            <p:nvPr/>
          </p:nvSpPr>
          <p:spPr>
            <a:xfrm>
              <a:off x="3639500" y="3191425"/>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8"/>
            <p:cNvSpPr/>
            <p:nvPr/>
          </p:nvSpPr>
          <p:spPr>
            <a:xfrm>
              <a:off x="3657850" y="3192050"/>
              <a:ext cx="18400" cy="15925"/>
            </a:xfrm>
            <a:custGeom>
              <a:avLst/>
              <a:gdLst/>
              <a:ahLst/>
              <a:cxnLst/>
              <a:rect l="l" t="t" r="r" b="b"/>
              <a:pathLst>
                <a:path w="736" h="637" extrusionOk="0">
                  <a:moveTo>
                    <a:pt x="735" y="0"/>
                  </a:moveTo>
                  <a:lnTo>
                    <a:pt x="1" y="416"/>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8"/>
            <p:cNvSpPr/>
            <p:nvPr/>
          </p:nvSpPr>
          <p:spPr>
            <a:xfrm>
              <a:off x="3639500" y="3181025"/>
              <a:ext cx="36750" cy="21450"/>
            </a:xfrm>
            <a:custGeom>
              <a:avLst/>
              <a:gdLst/>
              <a:ahLst/>
              <a:cxnLst/>
              <a:rect l="l" t="t" r="r" b="b"/>
              <a:pathLst>
                <a:path w="1470" h="858" extrusionOk="0">
                  <a:moveTo>
                    <a:pt x="735" y="0"/>
                  </a:moveTo>
                  <a:lnTo>
                    <a:pt x="0" y="417"/>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8"/>
            <p:cNvSpPr/>
            <p:nvPr/>
          </p:nvSpPr>
          <p:spPr>
            <a:xfrm>
              <a:off x="3616225" y="3204900"/>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8"/>
            <p:cNvSpPr/>
            <p:nvPr/>
          </p:nvSpPr>
          <p:spPr>
            <a:xfrm>
              <a:off x="3634600" y="320550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8"/>
            <p:cNvSpPr/>
            <p:nvPr/>
          </p:nvSpPr>
          <p:spPr>
            <a:xfrm>
              <a:off x="3616225" y="3194500"/>
              <a:ext cx="36750" cy="21450"/>
            </a:xfrm>
            <a:custGeom>
              <a:avLst/>
              <a:gdLst/>
              <a:ahLst/>
              <a:cxnLst/>
              <a:rect l="l" t="t" r="r" b="b"/>
              <a:pathLst>
                <a:path w="1470" h="858" extrusionOk="0">
                  <a:moveTo>
                    <a:pt x="711" y="0"/>
                  </a:moveTo>
                  <a:lnTo>
                    <a:pt x="1" y="416"/>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8"/>
            <p:cNvSpPr/>
            <p:nvPr/>
          </p:nvSpPr>
          <p:spPr>
            <a:xfrm>
              <a:off x="3569075" y="3231825"/>
              <a:ext cx="19025" cy="16550"/>
            </a:xfrm>
            <a:custGeom>
              <a:avLst/>
              <a:gdLst/>
              <a:ahLst/>
              <a:cxnLst/>
              <a:rect l="l" t="t" r="r" b="b"/>
              <a:pathLst>
                <a:path w="761"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8"/>
            <p:cNvSpPr/>
            <p:nvPr/>
          </p:nvSpPr>
          <p:spPr>
            <a:xfrm>
              <a:off x="3588075" y="3218975"/>
              <a:ext cx="41650" cy="29400"/>
            </a:xfrm>
            <a:custGeom>
              <a:avLst/>
              <a:gdLst/>
              <a:ahLst/>
              <a:cxnLst/>
              <a:rect l="l" t="t" r="r" b="b"/>
              <a:pathLst>
                <a:path w="1666" h="1176" extrusionOk="0">
                  <a:moveTo>
                    <a:pt x="1665" y="1"/>
                  </a:moveTo>
                  <a:lnTo>
                    <a:pt x="0" y="956"/>
                  </a:lnTo>
                  <a:lnTo>
                    <a:pt x="0" y="1176"/>
                  </a:lnTo>
                  <a:lnTo>
                    <a:pt x="1665" y="221"/>
                  </a:lnTo>
                  <a:lnTo>
                    <a:pt x="166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8"/>
            <p:cNvSpPr/>
            <p:nvPr/>
          </p:nvSpPr>
          <p:spPr>
            <a:xfrm>
              <a:off x="3569075" y="3207950"/>
              <a:ext cx="60650" cy="34925"/>
            </a:xfrm>
            <a:custGeom>
              <a:avLst/>
              <a:gdLst/>
              <a:ahLst/>
              <a:cxnLst/>
              <a:rect l="l" t="t" r="r" b="b"/>
              <a:pathLst>
                <a:path w="2426" h="1397" extrusionOk="0">
                  <a:moveTo>
                    <a:pt x="1666" y="1"/>
                  </a:moveTo>
                  <a:lnTo>
                    <a:pt x="1" y="956"/>
                  </a:lnTo>
                  <a:lnTo>
                    <a:pt x="760" y="1397"/>
                  </a:lnTo>
                  <a:lnTo>
                    <a:pt x="2425" y="442"/>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8"/>
            <p:cNvSpPr/>
            <p:nvPr/>
          </p:nvSpPr>
          <p:spPr>
            <a:xfrm>
              <a:off x="3826200" y="3111225"/>
              <a:ext cx="18400" cy="16550"/>
            </a:xfrm>
            <a:custGeom>
              <a:avLst/>
              <a:gdLst/>
              <a:ahLst/>
              <a:cxnLst/>
              <a:rect l="l" t="t" r="r" b="b"/>
              <a:pathLst>
                <a:path w="736" h="662" extrusionOk="0">
                  <a:moveTo>
                    <a:pt x="1" y="1"/>
                  </a:moveTo>
                  <a:lnTo>
                    <a:pt x="1" y="221"/>
                  </a:lnTo>
                  <a:lnTo>
                    <a:pt x="736" y="662"/>
                  </a:lnTo>
                  <a:lnTo>
                    <a:pt x="736"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8"/>
            <p:cNvSpPr/>
            <p:nvPr/>
          </p:nvSpPr>
          <p:spPr>
            <a:xfrm>
              <a:off x="3844575" y="3097750"/>
              <a:ext cx="41650" cy="30025"/>
            </a:xfrm>
            <a:custGeom>
              <a:avLst/>
              <a:gdLst/>
              <a:ahLst/>
              <a:cxnLst/>
              <a:rect l="l" t="t" r="r" b="b"/>
              <a:pathLst>
                <a:path w="1666" h="1201" extrusionOk="0">
                  <a:moveTo>
                    <a:pt x="1666" y="1"/>
                  </a:moveTo>
                  <a:lnTo>
                    <a:pt x="1" y="956"/>
                  </a:lnTo>
                  <a:lnTo>
                    <a:pt x="1" y="1201"/>
                  </a:lnTo>
                  <a:lnTo>
                    <a:pt x="1666" y="221"/>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8"/>
            <p:cNvSpPr/>
            <p:nvPr/>
          </p:nvSpPr>
          <p:spPr>
            <a:xfrm>
              <a:off x="3826200" y="3086750"/>
              <a:ext cx="60025" cy="34925"/>
            </a:xfrm>
            <a:custGeom>
              <a:avLst/>
              <a:gdLst/>
              <a:ahLst/>
              <a:cxnLst/>
              <a:rect l="l" t="t" r="r" b="b"/>
              <a:pathLst>
                <a:path w="2401" h="1397" extrusionOk="0">
                  <a:moveTo>
                    <a:pt x="1666" y="0"/>
                  </a:moveTo>
                  <a:lnTo>
                    <a:pt x="1" y="980"/>
                  </a:lnTo>
                  <a:lnTo>
                    <a:pt x="736" y="1396"/>
                  </a:lnTo>
                  <a:lnTo>
                    <a:pt x="2401"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8"/>
            <p:cNvSpPr/>
            <p:nvPr/>
          </p:nvSpPr>
          <p:spPr>
            <a:xfrm>
              <a:off x="3802950" y="3124700"/>
              <a:ext cx="18400" cy="16550"/>
            </a:xfrm>
            <a:custGeom>
              <a:avLst/>
              <a:gdLst/>
              <a:ahLst/>
              <a:cxnLst/>
              <a:rect l="l" t="t" r="r" b="b"/>
              <a:pathLst>
                <a:path w="736"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8"/>
            <p:cNvSpPr/>
            <p:nvPr/>
          </p:nvSpPr>
          <p:spPr>
            <a:xfrm>
              <a:off x="3821325" y="3124700"/>
              <a:ext cx="18375" cy="16550"/>
            </a:xfrm>
            <a:custGeom>
              <a:avLst/>
              <a:gdLst/>
              <a:ahLst/>
              <a:cxnLst/>
              <a:rect l="l" t="t" r="r" b="b"/>
              <a:pathLst>
                <a:path w="735" h="662" extrusionOk="0">
                  <a:moveTo>
                    <a:pt x="735" y="0"/>
                  </a:moveTo>
                  <a:lnTo>
                    <a:pt x="0" y="417"/>
                  </a:lnTo>
                  <a:lnTo>
                    <a:pt x="0" y="662"/>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8"/>
            <p:cNvSpPr/>
            <p:nvPr/>
          </p:nvSpPr>
          <p:spPr>
            <a:xfrm>
              <a:off x="3802950" y="3113675"/>
              <a:ext cx="36750" cy="21450"/>
            </a:xfrm>
            <a:custGeom>
              <a:avLst/>
              <a:gdLst/>
              <a:ahLst/>
              <a:cxnLst/>
              <a:rect l="l" t="t" r="r" b="b"/>
              <a:pathLst>
                <a:path w="1470" h="858" extrusionOk="0">
                  <a:moveTo>
                    <a:pt x="735" y="1"/>
                  </a:moveTo>
                  <a:lnTo>
                    <a:pt x="0"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8"/>
            <p:cNvSpPr/>
            <p:nvPr/>
          </p:nvSpPr>
          <p:spPr>
            <a:xfrm>
              <a:off x="3779675" y="3138175"/>
              <a:ext cx="18400" cy="16550"/>
            </a:xfrm>
            <a:custGeom>
              <a:avLst/>
              <a:gdLst/>
              <a:ahLst/>
              <a:cxnLst/>
              <a:rect l="l" t="t" r="r" b="b"/>
              <a:pathLst>
                <a:path w="736" h="662" extrusionOk="0">
                  <a:moveTo>
                    <a:pt x="1" y="0"/>
                  </a:moveTo>
                  <a:lnTo>
                    <a:pt x="1" y="221"/>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8"/>
            <p:cNvSpPr/>
            <p:nvPr/>
          </p:nvSpPr>
          <p:spPr>
            <a:xfrm>
              <a:off x="3798050" y="3138175"/>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8"/>
            <p:cNvSpPr/>
            <p:nvPr/>
          </p:nvSpPr>
          <p:spPr>
            <a:xfrm>
              <a:off x="3779675" y="3127150"/>
              <a:ext cx="36775" cy="21450"/>
            </a:xfrm>
            <a:custGeom>
              <a:avLst/>
              <a:gdLst/>
              <a:ahLst/>
              <a:cxnLst/>
              <a:rect l="l" t="t" r="r" b="b"/>
              <a:pathLst>
                <a:path w="1471"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8"/>
            <p:cNvSpPr/>
            <p:nvPr/>
          </p:nvSpPr>
          <p:spPr>
            <a:xfrm>
              <a:off x="3756425" y="3151625"/>
              <a:ext cx="18375" cy="16575"/>
            </a:xfrm>
            <a:custGeom>
              <a:avLst/>
              <a:gdLst/>
              <a:ahLst/>
              <a:cxnLst/>
              <a:rect l="l" t="t" r="r" b="b"/>
              <a:pathLst>
                <a:path w="735" h="663"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8"/>
            <p:cNvSpPr/>
            <p:nvPr/>
          </p:nvSpPr>
          <p:spPr>
            <a:xfrm>
              <a:off x="3774775" y="3151625"/>
              <a:ext cx="18400" cy="16575"/>
            </a:xfrm>
            <a:custGeom>
              <a:avLst/>
              <a:gdLst/>
              <a:ahLst/>
              <a:cxnLst/>
              <a:rect l="l" t="t" r="r" b="b"/>
              <a:pathLst>
                <a:path w="736" h="663" extrusionOk="0">
                  <a:moveTo>
                    <a:pt x="736" y="1"/>
                  </a:moveTo>
                  <a:lnTo>
                    <a:pt x="1" y="417"/>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8"/>
            <p:cNvSpPr/>
            <p:nvPr/>
          </p:nvSpPr>
          <p:spPr>
            <a:xfrm>
              <a:off x="3756425" y="3140625"/>
              <a:ext cx="36750" cy="21450"/>
            </a:xfrm>
            <a:custGeom>
              <a:avLst/>
              <a:gdLst/>
              <a:ahLst/>
              <a:cxnLst/>
              <a:rect l="l" t="t" r="r" b="b"/>
              <a:pathLst>
                <a:path w="1470" h="858" extrusionOk="0">
                  <a:moveTo>
                    <a:pt x="710" y="0"/>
                  </a:moveTo>
                  <a:lnTo>
                    <a:pt x="0" y="441"/>
                  </a:lnTo>
                  <a:lnTo>
                    <a:pt x="735" y="857"/>
                  </a:lnTo>
                  <a:lnTo>
                    <a:pt x="1470" y="441"/>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8"/>
            <p:cNvSpPr/>
            <p:nvPr/>
          </p:nvSpPr>
          <p:spPr>
            <a:xfrm>
              <a:off x="3733150" y="316510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8"/>
            <p:cNvSpPr/>
            <p:nvPr/>
          </p:nvSpPr>
          <p:spPr>
            <a:xfrm>
              <a:off x="3751525"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8"/>
            <p:cNvSpPr/>
            <p:nvPr/>
          </p:nvSpPr>
          <p:spPr>
            <a:xfrm>
              <a:off x="3733150" y="3154075"/>
              <a:ext cx="36775" cy="21450"/>
            </a:xfrm>
            <a:custGeom>
              <a:avLst/>
              <a:gdLst/>
              <a:ahLst/>
              <a:cxnLst/>
              <a:rect l="l" t="t" r="r" b="b"/>
              <a:pathLst>
                <a:path w="1471" h="858" extrusionOk="0">
                  <a:moveTo>
                    <a:pt x="711" y="1"/>
                  </a:moveTo>
                  <a:lnTo>
                    <a:pt x="1" y="442"/>
                  </a:lnTo>
                  <a:lnTo>
                    <a:pt x="735" y="858"/>
                  </a:lnTo>
                  <a:lnTo>
                    <a:pt x="1470"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8"/>
            <p:cNvSpPr/>
            <p:nvPr/>
          </p:nvSpPr>
          <p:spPr>
            <a:xfrm>
              <a:off x="3709900" y="3178575"/>
              <a:ext cx="18375" cy="16550"/>
            </a:xfrm>
            <a:custGeom>
              <a:avLst/>
              <a:gdLst/>
              <a:ahLst/>
              <a:cxnLst/>
              <a:rect l="l" t="t" r="r" b="b"/>
              <a:pathLst>
                <a:path w="735"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8"/>
            <p:cNvSpPr/>
            <p:nvPr/>
          </p:nvSpPr>
          <p:spPr>
            <a:xfrm>
              <a:off x="3728250" y="3178575"/>
              <a:ext cx="17800" cy="16550"/>
            </a:xfrm>
            <a:custGeom>
              <a:avLst/>
              <a:gdLst/>
              <a:ahLst/>
              <a:cxnLst/>
              <a:rect l="l" t="t" r="r" b="b"/>
              <a:pathLst>
                <a:path w="712" h="662" extrusionOk="0">
                  <a:moveTo>
                    <a:pt x="711" y="0"/>
                  </a:moveTo>
                  <a:lnTo>
                    <a:pt x="1" y="417"/>
                  </a:lnTo>
                  <a:lnTo>
                    <a:pt x="1" y="662"/>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8"/>
            <p:cNvSpPr/>
            <p:nvPr/>
          </p:nvSpPr>
          <p:spPr>
            <a:xfrm>
              <a:off x="3709900" y="3167550"/>
              <a:ext cx="36150" cy="21450"/>
            </a:xfrm>
            <a:custGeom>
              <a:avLst/>
              <a:gdLst/>
              <a:ahLst/>
              <a:cxnLst/>
              <a:rect l="l" t="t" r="r" b="b"/>
              <a:pathLst>
                <a:path w="1446" h="858" extrusionOk="0">
                  <a:moveTo>
                    <a:pt x="710" y="1"/>
                  </a:moveTo>
                  <a:lnTo>
                    <a:pt x="0" y="441"/>
                  </a:lnTo>
                  <a:lnTo>
                    <a:pt x="735" y="858"/>
                  </a:lnTo>
                  <a:lnTo>
                    <a:pt x="1445" y="441"/>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8"/>
            <p:cNvSpPr/>
            <p:nvPr/>
          </p:nvSpPr>
          <p:spPr>
            <a:xfrm>
              <a:off x="3686025" y="3192050"/>
              <a:ext cx="19000" cy="16550"/>
            </a:xfrm>
            <a:custGeom>
              <a:avLst/>
              <a:gdLst/>
              <a:ahLst/>
              <a:cxnLst/>
              <a:rect l="l" t="t" r="r" b="b"/>
              <a:pathLst>
                <a:path w="760" h="662" extrusionOk="0">
                  <a:moveTo>
                    <a:pt x="0" y="0"/>
                  </a:moveTo>
                  <a:lnTo>
                    <a:pt x="0" y="221"/>
                  </a:lnTo>
                  <a:lnTo>
                    <a:pt x="759" y="661"/>
                  </a:lnTo>
                  <a:lnTo>
                    <a:pt x="759"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8"/>
            <p:cNvSpPr/>
            <p:nvPr/>
          </p:nvSpPr>
          <p:spPr>
            <a:xfrm>
              <a:off x="3705000" y="3192050"/>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8"/>
            <p:cNvSpPr/>
            <p:nvPr/>
          </p:nvSpPr>
          <p:spPr>
            <a:xfrm>
              <a:off x="3686025" y="3181025"/>
              <a:ext cx="36750" cy="21450"/>
            </a:xfrm>
            <a:custGeom>
              <a:avLst/>
              <a:gdLst/>
              <a:ahLst/>
              <a:cxnLst/>
              <a:rect l="l" t="t" r="r" b="b"/>
              <a:pathLst>
                <a:path w="1470" h="858" extrusionOk="0">
                  <a:moveTo>
                    <a:pt x="735" y="0"/>
                  </a:moveTo>
                  <a:lnTo>
                    <a:pt x="0" y="441"/>
                  </a:lnTo>
                  <a:lnTo>
                    <a:pt x="759"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8"/>
            <p:cNvSpPr/>
            <p:nvPr/>
          </p:nvSpPr>
          <p:spPr>
            <a:xfrm>
              <a:off x="3662750" y="3205500"/>
              <a:ext cx="18400" cy="16575"/>
            </a:xfrm>
            <a:custGeom>
              <a:avLst/>
              <a:gdLst/>
              <a:ahLst/>
              <a:cxnLst/>
              <a:rect l="l" t="t" r="r" b="b"/>
              <a:pathLst>
                <a:path w="736" h="663"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8"/>
            <p:cNvSpPr/>
            <p:nvPr/>
          </p:nvSpPr>
          <p:spPr>
            <a:xfrm>
              <a:off x="3681125" y="3205500"/>
              <a:ext cx="18375" cy="16575"/>
            </a:xfrm>
            <a:custGeom>
              <a:avLst/>
              <a:gdLst/>
              <a:ahLst/>
              <a:cxnLst/>
              <a:rect l="l" t="t" r="r" b="b"/>
              <a:pathLst>
                <a:path w="735" h="663"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8"/>
            <p:cNvSpPr/>
            <p:nvPr/>
          </p:nvSpPr>
          <p:spPr>
            <a:xfrm>
              <a:off x="3662750" y="3194500"/>
              <a:ext cx="36750" cy="21450"/>
            </a:xfrm>
            <a:custGeom>
              <a:avLst/>
              <a:gdLst/>
              <a:ahLst/>
              <a:cxnLst/>
              <a:rect l="l" t="t" r="r" b="b"/>
              <a:pathLst>
                <a:path w="1470"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8"/>
            <p:cNvSpPr/>
            <p:nvPr/>
          </p:nvSpPr>
          <p:spPr>
            <a:xfrm>
              <a:off x="3639500" y="32189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8"/>
            <p:cNvSpPr/>
            <p:nvPr/>
          </p:nvSpPr>
          <p:spPr>
            <a:xfrm>
              <a:off x="3657850" y="3218975"/>
              <a:ext cx="18400" cy="16550"/>
            </a:xfrm>
            <a:custGeom>
              <a:avLst/>
              <a:gdLst/>
              <a:ahLst/>
              <a:cxnLst/>
              <a:rect l="l" t="t" r="r" b="b"/>
              <a:pathLst>
                <a:path w="736" h="662" extrusionOk="0">
                  <a:moveTo>
                    <a:pt x="735" y="1"/>
                  </a:moveTo>
                  <a:lnTo>
                    <a:pt x="1" y="417"/>
                  </a:lnTo>
                  <a:lnTo>
                    <a:pt x="1"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8"/>
            <p:cNvSpPr/>
            <p:nvPr/>
          </p:nvSpPr>
          <p:spPr>
            <a:xfrm>
              <a:off x="3639500" y="3207950"/>
              <a:ext cx="36750" cy="21450"/>
            </a:xfrm>
            <a:custGeom>
              <a:avLst/>
              <a:gdLst/>
              <a:ahLst/>
              <a:cxnLst/>
              <a:rect l="l" t="t" r="r" b="b"/>
              <a:pathLst>
                <a:path w="1470" h="858" extrusionOk="0">
                  <a:moveTo>
                    <a:pt x="735" y="1"/>
                  </a:moveTo>
                  <a:lnTo>
                    <a:pt x="0" y="442"/>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8"/>
            <p:cNvSpPr/>
            <p:nvPr/>
          </p:nvSpPr>
          <p:spPr>
            <a:xfrm>
              <a:off x="3616225" y="323245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8"/>
            <p:cNvSpPr/>
            <p:nvPr/>
          </p:nvSpPr>
          <p:spPr>
            <a:xfrm>
              <a:off x="3634600" y="3232450"/>
              <a:ext cx="18375" cy="16550"/>
            </a:xfrm>
            <a:custGeom>
              <a:avLst/>
              <a:gdLst/>
              <a:ahLst/>
              <a:cxnLst/>
              <a:rect l="l" t="t" r="r" b="b"/>
              <a:pathLst>
                <a:path w="735" h="662" extrusionOk="0">
                  <a:moveTo>
                    <a:pt x="735" y="0"/>
                  </a:moveTo>
                  <a:lnTo>
                    <a:pt x="0" y="417"/>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8"/>
            <p:cNvSpPr/>
            <p:nvPr/>
          </p:nvSpPr>
          <p:spPr>
            <a:xfrm>
              <a:off x="3616225" y="3221425"/>
              <a:ext cx="36750" cy="21450"/>
            </a:xfrm>
            <a:custGeom>
              <a:avLst/>
              <a:gdLst/>
              <a:ahLst/>
              <a:cxnLst/>
              <a:rect l="l" t="t" r="r" b="b"/>
              <a:pathLst>
                <a:path w="1470" h="858" extrusionOk="0">
                  <a:moveTo>
                    <a:pt x="735" y="1"/>
                  </a:moveTo>
                  <a:lnTo>
                    <a:pt x="1"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8"/>
            <p:cNvSpPr/>
            <p:nvPr/>
          </p:nvSpPr>
          <p:spPr>
            <a:xfrm>
              <a:off x="3592975" y="3245925"/>
              <a:ext cx="18375" cy="16550"/>
            </a:xfrm>
            <a:custGeom>
              <a:avLst/>
              <a:gdLst/>
              <a:ahLst/>
              <a:cxnLst/>
              <a:rect l="l" t="t" r="r" b="b"/>
              <a:pathLst>
                <a:path w="735" h="662" extrusionOk="0">
                  <a:moveTo>
                    <a:pt x="0" y="0"/>
                  </a:moveTo>
                  <a:lnTo>
                    <a:pt x="0" y="220"/>
                  </a:lnTo>
                  <a:lnTo>
                    <a:pt x="735" y="661"/>
                  </a:lnTo>
                  <a:lnTo>
                    <a:pt x="735"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8"/>
            <p:cNvSpPr/>
            <p:nvPr/>
          </p:nvSpPr>
          <p:spPr>
            <a:xfrm>
              <a:off x="3611325" y="3245925"/>
              <a:ext cx="18400" cy="16550"/>
            </a:xfrm>
            <a:custGeom>
              <a:avLst/>
              <a:gdLst/>
              <a:ahLst/>
              <a:cxnLst/>
              <a:rect l="l" t="t" r="r" b="b"/>
              <a:pathLst>
                <a:path w="736" h="662" extrusionOk="0">
                  <a:moveTo>
                    <a:pt x="735" y="0"/>
                  </a:moveTo>
                  <a:lnTo>
                    <a:pt x="1" y="416"/>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8"/>
            <p:cNvSpPr/>
            <p:nvPr/>
          </p:nvSpPr>
          <p:spPr>
            <a:xfrm>
              <a:off x="3592975" y="3234900"/>
              <a:ext cx="36750" cy="21450"/>
            </a:xfrm>
            <a:custGeom>
              <a:avLst/>
              <a:gdLst/>
              <a:ahLst/>
              <a:cxnLst/>
              <a:rect l="l" t="t" r="r" b="b"/>
              <a:pathLst>
                <a:path w="1470" h="858" extrusionOk="0">
                  <a:moveTo>
                    <a:pt x="735" y="0"/>
                  </a:moveTo>
                  <a:lnTo>
                    <a:pt x="0" y="441"/>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8"/>
            <p:cNvSpPr/>
            <p:nvPr/>
          </p:nvSpPr>
          <p:spPr>
            <a:xfrm>
              <a:off x="3850075" y="3124700"/>
              <a:ext cx="18400" cy="16550"/>
            </a:xfrm>
            <a:custGeom>
              <a:avLst/>
              <a:gdLst/>
              <a:ahLst/>
              <a:cxnLst/>
              <a:rect l="l" t="t" r="r" b="b"/>
              <a:pathLst>
                <a:path w="736" h="662" extrusionOk="0">
                  <a:moveTo>
                    <a:pt x="1" y="0"/>
                  </a:moveTo>
                  <a:lnTo>
                    <a:pt x="1" y="245"/>
                  </a:lnTo>
                  <a:lnTo>
                    <a:pt x="736" y="662"/>
                  </a:lnTo>
                  <a:lnTo>
                    <a:pt x="736"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8"/>
            <p:cNvSpPr/>
            <p:nvPr/>
          </p:nvSpPr>
          <p:spPr>
            <a:xfrm>
              <a:off x="3868450" y="3111225"/>
              <a:ext cx="41650" cy="30025"/>
            </a:xfrm>
            <a:custGeom>
              <a:avLst/>
              <a:gdLst/>
              <a:ahLst/>
              <a:cxnLst/>
              <a:rect l="l" t="t" r="r" b="b"/>
              <a:pathLst>
                <a:path w="1666" h="1201" extrusionOk="0">
                  <a:moveTo>
                    <a:pt x="1666" y="1"/>
                  </a:moveTo>
                  <a:lnTo>
                    <a:pt x="1" y="956"/>
                  </a:lnTo>
                  <a:lnTo>
                    <a:pt x="1" y="1201"/>
                  </a:lnTo>
                  <a:lnTo>
                    <a:pt x="1666" y="246"/>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8"/>
            <p:cNvSpPr/>
            <p:nvPr/>
          </p:nvSpPr>
          <p:spPr>
            <a:xfrm>
              <a:off x="3850075" y="3100825"/>
              <a:ext cx="60025" cy="34300"/>
            </a:xfrm>
            <a:custGeom>
              <a:avLst/>
              <a:gdLst/>
              <a:ahLst/>
              <a:cxnLst/>
              <a:rect l="l" t="t" r="r" b="b"/>
              <a:pathLst>
                <a:path w="2401" h="1372" extrusionOk="0">
                  <a:moveTo>
                    <a:pt x="1642" y="0"/>
                  </a:moveTo>
                  <a:lnTo>
                    <a:pt x="1" y="955"/>
                  </a:lnTo>
                  <a:lnTo>
                    <a:pt x="736" y="1372"/>
                  </a:lnTo>
                  <a:lnTo>
                    <a:pt x="2401" y="417"/>
                  </a:lnTo>
                  <a:lnTo>
                    <a:pt x="1642"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8"/>
            <p:cNvSpPr/>
            <p:nvPr/>
          </p:nvSpPr>
          <p:spPr>
            <a:xfrm>
              <a:off x="3826200" y="3138175"/>
              <a:ext cx="19025" cy="16550"/>
            </a:xfrm>
            <a:custGeom>
              <a:avLst/>
              <a:gdLst/>
              <a:ahLst/>
              <a:cxnLst/>
              <a:rect l="l" t="t" r="r" b="b"/>
              <a:pathLst>
                <a:path w="761" h="662" extrusionOk="0">
                  <a:moveTo>
                    <a:pt x="1" y="0"/>
                  </a:moveTo>
                  <a:lnTo>
                    <a:pt x="1" y="245"/>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8"/>
            <p:cNvSpPr/>
            <p:nvPr/>
          </p:nvSpPr>
          <p:spPr>
            <a:xfrm>
              <a:off x="3845200" y="3138175"/>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8"/>
            <p:cNvSpPr/>
            <p:nvPr/>
          </p:nvSpPr>
          <p:spPr>
            <a:xfrm>
              <a:off x="3826200" y="3127750"/>
              <a:ext cx="36775" cy="20850"/>
            </a:xfrm>
            <a:custGeom>
              <a:avLst/>
              <a:gdLst/>
              <a:ahLst/>
              <a:cxnLst/>
              <a:rect l="l" t="t" r="r" b="b"/>
              <a:pathLst>
                <a:path w="1471" h="834" extrusionOk="0">
                  <a:moveTo>
                    <a:pt x="736" y="1"/>
                  </a:moveTo>
                  <a:lnTo>
                    <a:pt x="1" y="417"/>
                  </a:lnTo>
                  <a:lnTo>
                    <a:pt x="760" y="833"/>
                  </a:lnTo>
                  <a:lnTo>
                    <a:pt x="1470" y="417"/>
                  </a:lnTo>
                  <a:lnTo>
                    <a:pt x="73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8"/>
            <p:cNvSpPr/>
            <p:nvPr/>
          </p:nvSpPr>
          <p:spPr>
            <a:xfrm>
              <a:off x="3802950" y="3151625"/>
              <a:ext cx="19000" cy="16575"/>
            </a:xfrm>
            <a:custGeom>
              <a:avLst/>
              <a:gdLst/>
              <a:ahLst/>
              <a:cxnLst/>
              <a:rect l="l" t="t" r="r" b="b"/>
              <a:pathLst>
                <a:path w="760" h="663" extrusionOk="0">
                  <a:moveTo>
                    <a:pt x="0" y="1"/>
                  </a:moveTo>
                  <a:lnTo>
                    <a:pt x="0" y="246"/>
                  </a:lnTo>
                  <a:lnTo>
                    <a:pt x="760"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8"/>
            <p:cNvSpPr/>
            <p:nvPr/>
          </p:nvSpPr>
          <p:spPr>
            <a:xfrm>
              <a:off x="3821325" y="3151625"/>
              <a:ext cx="18375" cy="16575"/>
            </a:xfrm>
            <a:custGeom>
              <a:avLst/>
              <a:gdLst/>
              <a:ahLst/>
              <a:cxnLst/>
              <a:rect l="l" t="t" r="r" b="b"/>
              <a:pathLst>
                <a:path w="735" h="663" extrusionOk="0">
                  <a:moveTo>
                    <a:pt x="735" y="1"/>
                  </a:moveTo>
                  <a:lnTo>
                    <a:pt x="0" y="417"/>
                  </a:lnTo>
                  <a:lnTo>
                    <a:pt x="25"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8"/>
            <p:cNvSpPr/>
            <p:nvPr/>
          </p:nvSpPr>
          <p:spPr>
            <a:xfrm>
              <a:off x="3802950" y="3141225"/>
              <a:ext cx="36750" cy="20850"/>
            </a:xfrm>
            <a:custGeom>
              <a:avLst/>
              <a:gdLst/>
              <a:ahLst/>
              <a:cxnLst/>
              <a:rect l="l" t="t" r="r" b="b"/>
              <a:pathLst>
                <a:path w="1470" h="834" extrusionOk="0">
                  <a:moveTo>
                    <a:pt x="735" y="1"/>
                  </a:moveTo>
                  <a:lnTo>
                    <a:pt x="0"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8"/>
            <p:cNvSpPr/>
            <p:nvPr/>
          </p:nvSpPr>
          <p:spPr>
            <a:xfrm>
              <a:off x="3779675" y="3165100"/>
              <a:ext cx="18400" cy="16550"/>
            </a:xfrm>
            <a:custGeom>
              <a:avLst/>
              <a:gdLst/>
              <a:ahLst/>
              <a:cxnLst/>
              <a:rect l="l" t="t" r="r" b="b"/>
              <a:pathLst>
                <a:path w="736" h="662" extrusionOk="0">
                  <a:moveTo>
                    <a:pt x="1" y="1"/>
                  </a:moveTo>
                  <a:lnTo>
                    <a:pt x="1" y="246"/>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8"/>
            <p:cNvSpPr/>
            <p:nvPr/>
          </p:nvSpPr>
          <p:spPr>
            <a:xfrm>
              <a:off x="3798050"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8"/>
            <p:cNvSpPr/>
            <p:nvPr/>
          </p:nvSpPr>
          <p:spPr>
            <a:xfrm>
              <a:off x="3779675" y="3154700"/>
              <a:ext cx="36775" cy="20825"/>
            </a:xfrm>
            <a:custGeom>
              <a:avLst/>
              <a:gdLst/>
              <a:ahLst/>
              <a:cxnLst/>
              <a:rect l="l" t="t" r="r" b="b"/>
              <a:pathLst>
                <a:path w="1471" h="833" extrusionOk="0">
                  <a:moveTo>
                    <a:pt x="735" y="0"/>
                  </a:moveTo>
                  <a:lnTo>
                    <a:pt x="1" y="417"/>
                  </a:lnTo>
                  <a:lnTo>
                    <a:pt x="735" y="833"/>
                  </a:lnTo>
                  <a:lnTo>
                    <a:pt x="1470" y="417"/>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8"/>
            <p:cNvSpPr/>
            <p:nvPr/>
          </p:nvSpPr>
          <p:spPr>
            <a:xfrm>
              <a:off x="3756425" y="3178575"/>
              <a:ext cx="18375" cy="16550"/>
            </a:xfrm>
            <a:custGeom>
              <a:avLst/>
              <a:gdLst/>
              <a:ahLst/>
              <a:cxnLst/>
              <a:rect l="l" t="t" r="r" b="b"/>
              <a:pathLst>
                <a:path w="735" h="662" extrusionOk="0">
                  <a:moveTo>
                    <a:pt x="0" y="0"/>
                  </a:moveTo>
                  <a:lnTo>
                    <a:pt x="0" y="245"/>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8"/>
            <p:cNvSpPr/>
            <p:nvPr/>
          </p:nvSpPr>
          <p:spPr>
            <a:xfrm>
              <a:off x="3774775" y="3178575"/>
              <a:ext cx="18400" cy="16550"/>
            </a:xfrm>
            <a:custGeom>
              <a:avLst/>
              <a:gdLst/>
              <a:ahLst/>
              <a:cxnLst/>
              <a:rect l="l" t="t" r="r" b="b"/>
              <a:pathLst>
                <a:path w="736" h="662" extrusionOk="0">
                  <a:moveTo>
                    <a:pt x="736" y="0"/>
                  </a:moveTo>
                  <a:lnTo>
                    <a:pt x="1" y="417"/>
                  </a:lnTo>
                  <a:lnTo>
                    <a:pt x="1" y="662"/>
                  </a:lnTo>
                  <a:lnTo>
                    <a:pt x="736" y="245"/>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8"/>
            <p:cNvSpPr/>
            <p:nvPr/>
          </p:nvSpPr>
          <p:spPr>
            <a:xfrm>
              <a:off x="3756425" y="3168175"/>
              <a:ext cx="36750" cy="20825"/>
            </a:xfrm>
            <a:custGeom>
              <a:avLst/>
              <a:gdLst/>
              <a:ahLst/>
              <a:cxnLst/>
              <a:rect l="l" t="t" r="r" b="b"/>
              <a:pathLst>
                <a:path w="1470" h="833" extrusionOk="0">
                  <a:moveTo>
                    <a:pt x="735" y="0"/>
                  </a:moveTo>
                  <a:lnTo>
                    <a:pt x="0" y="416"/>
                  </a:lnTo>
                  <a:lnTo>
                    <a:pt x="735" y="833"/>
                  </a:lnTo>
                  <a:lnTo>
                    <a:pt x="1470" y="416"/>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8"/>
            <p:cNvSpPr/>
            <p:nvPr/>
          </p:nvSpPr>
          <p:spPr>
            <a:xfrm>
              <a:off x="3733150" y="3192050"/>
              <a:ext cx="18400" cy="16550"/>
            </a:xfrm>
            <a:custGeom>
              <a:avLst/>
              <a:gdLst/>
              <a:ahLst/>
              <a:cxnLst/>
              <a:rect l="l" t="t" r="r" b="b"/>
              <a:pathLst>
                <a:path w="736" h="662" extrusionOk="0">
                  <a:moveTo>
                    <a:pt x="1" y="0"/>
                  </a:moveTo>
                  <a:lnTo>
                    <a:pt x="1" y="245"/>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8"/>
            <p:cNvSpPr/>
            <p:nvPr/>
          </p:nvSpPr>
          <p:spPr>
            <a:xfrm>
              <a:off x="3751525" y="3192050"/>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8"/>
            <p:cNvSpPr/>
            <p:nvPr/>
          </p:nvSpPr>
          <p:spPr>
            <a:xfrm>
              <a:off x="3733150" y="3181625"/>
              <a:ext cx="36775" cy="20850"/>
            </a:xfrm>
            <a:custGeom>
              <a:avLst/>
              <a:gdLst/>
              <a:ahLst/>
              <a:cxnLst/>
              <a:rect l="l" t="t" r="r" b="b"/>
              <a:pathLst>
                <a:path w="1471" h="834" extrusionOk="0">
                  <a:moveTo>
                    <a:pt x="735" y="1"/>
                  </a:moveTo>
                  <a:lnTo>
                    <a:pt x="1"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8"/>
            <p:cNvSpPr/>
            <p:nvPr/>
          </p:nvSpPr>
          <p:spPr>
            <a:xfrm>
              <a:off x="3709900" y="3205500"/>
              <a:ext cx="18375" cy="16575"/>
            </a:xfrm>
            <a:custGeom>
              <a:avLst/>
              <a:gdLst/>
              <a:ahLst/>
              <a:cxnLst/>
              <a:rect l="l" t="t" r="r" b="b"/>
              <a:pathLst>
                <a:path w="735" h="663" extrusionOk="0">
                  <a:moveTo>
                    <a:pt x="0" y="1"/>
                  </a:moveTo>
                  <a:lnTo>
                    <a:pt x="0" y="246"/>
                  </a:lnTo>
                  <a:lnTo>
                    <a:pt x="735" y="662"/>
                  </a:lnTo>
                  <a:lnTo>
                    <a:pt x="735"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8"/>
            <p:cNvSpPr/>
            <p:nvPr/>
          </p:nvSpPr>
          <p:spPr>
            <a:xfrm>
              <a:off x="3728250" y="3205500"/>
              <a:ext cx="18400" cy="16575"/>
            </a:xfrm>
            <a:custGeom>
              <a:avLst/>
              <a:gdLst/>
              <a:ahLst/>
              <a:cxnLst/>
              <a:rect l="l" t="t" r="r" b="b"/>
              <a:pathLst>
                <a:path w="736" h="663" extrusionOk="0">
                  <a:moveTo>
                    <a:pt x="736" y="1"/>
                  </a:moveTo>
                  <a:lnTo>
                    <a:pt x="1" y="442"/>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8"/>
            <p:cNvSpPr/>
            <p:nvPr/>
          </p:nvSpPr>
          <p:spPr>
            <a:xfrm>
              <a:off x="3709900" y="3195100"/>
              <a:ext cx="36750" cy="21450"/>
            </a:xfrm>
            <a:custGeom>
              <a:avLst/>
              <a:gdLst/>
              <a:ahLst/>
              <a:cxnLst/>
              <a:rect l="l" t="t" r="r" b="b"/>
              <a:pathLst>
                <a:path w="1470" h="858" extrusionOk="0">
                  <a:moveTo>
                    <a:pt x="735" y="1"/>
                  </a:moveTo>
                  <a:lnTo>
                    <a:pt x="0" y="417"/>
                  </a:lnTo>
                  <a:lnTo>
                    <a:pt x="735" y="858"/>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8"/>
            <p:cNvSpPr/>
            <p:nvPr/>
          </p:nvSpPr>
          <p:spPr>
            <a:xfrm>
              <a:off x="3686625" y="3218975"/>
              <a:ext cx="18400" cy="16550"/>
            </a:xfrm>
            <a:custGeom>
              <a:avLst/>
              <a:gdLst/>
              <a:ahLst/>
              <a:cxnLst/>
              <a:rect l="l" t="t" r="r" b="b"/>
              <a:pathLst>
                <a:path w="736" h="662" extrusionOk="0">
                  <a:moveTo>
                    <a:pt x="1" y="1"/>
                  </a:moveTo>
                  <a:lnTo>
                    <a:pt x="1" y="245"/>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8"/>
            <p:cNvSpPr/>
            <p:nvPr/>
          </p:nvSpPr>
          <p:spPr>
            <a:xfrm>
              <a:off x="3705000" y="3218975"/>
              <a:ext cx="18375" cy="16550"/>
            </a:xfrm>
            <a:custGeom>
              <a:avLst/>
              <a:gdLst/>
              <a:ahLst/>
              <a:cxnLst/>
              <a:rect l="l" t="t" r="r" b="b"/>
              <a:pathLst>
                <a:path w="735" h="662" extrusionOk="0">
                  <a:moveTo>
                    <a:pt x="735" y="1"/>
                  </a:moveTo>
                  <a:lnTo>
                    <a:pt x="0" y="417"/>
                  </a:lnTo>
                  <a:lnTo>
                    <a:pt x="0"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8"/>
            <p:cNvSpPr/>
            <p:nvPr/>
          </p:nvSpPr>
          <p:spPr>
            <a:xfrm>
              <a:off x="3686625" y="3208575"/>
              <a:ext cx="36750" cy="20825"/>
            </a:xfrm>
            <a:custGeom>
              <a:avLst/>
              <a:gdLst/>
              <a:ahLst/>
              <a:cxnLst/>
              <a:rect l="l" t="t" r="r" b="b"/>
              <a:pathLst>
                <a:path w="1470" h="833" extrusionOk="0">
                  <a:moveTo>
                    <a:pt x="711" y="0"/>
                  </a:moveTo>
                  <a:lnTo>
                    <a:pt x="1" y="417"/>
                  </a:lnTo>
                  <a:lnTo>
                    <a:pt x="735" y="833"/>
                  </a:lnTo>
                  <a:lnTo>
                    <a:pt x="1470" y="417"/>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8"/>
            <p:cNvSpPr/>
            <p:nvPr/>
          </p:nvSpPr>
          <p:spPr>
            <a:xfrm>
              <a:off x="3663375" y="3232450"/>
              <a:ext cx="18375" cy="16550"/>
            </a:xfrm>
            <a:custGeom>
              <a:avLst/>
              <a:gdLst/>
              <a:ahLst/>
              <a:cxnLst/>
              <a:rect l="l" t="t" r="r" b="b"/>
              <a:pathLst>
                <a:path w="735" h="662" extrusionOk="0">
                  <a:moveTo>
                    <a:pt x="0" y="0"/>
                  </a:moveTo>
                  <a:lnTo>
                    <a:pt x="0" y="245"/>
                  </a:lnTo>
                  <a:lnTo>
                    <a:pt x="735" y="661"/>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8"/>
            <p:cNvSpPr/>
            <p:nvPr/>
          </p:nvSpPr>
          <p:spPr>
            <a:xfrm>
              <a:off x="3681725" y="3232450"/>
              <a:ext cx="18400" cy="16550"/>
            </a:xfrm>
            <a:custGeom>
              <a:avLst/>
              <a:gdLst/>
              <a:ahLst/>
              <a:cxnLst/>
              <a:rect l="l" t="t" r="r" b="b"/>
              <a:pathLst>
                <a:path w="736" h="662" extrusionOk="0">
                  <a:moveTo>
                    <a:pt x="735" y="0"/>
                  </a:moveTo>
                  <a:lnTo>
                    <a:pt x="1" y="417"/>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8"/>
            <p:cNvSpPr/>
            <p:nvPr/>
          </p:nvSpPr>
          <p:spPr>
            <a:xfrm>
              <a:off x="3663375" y="3222050"/>
              <a:ext cx="36750" cy="20825"/>
            </a:xfrm>
            <a:custGeom>
              <a:avLst/>
              <a:gdLst/>
              <a:ahLst/>
              <a:cxnLst/>
              <a:rect l="l" t="t" r="r" b="b"/>
              <a:pathLst>
                <a:path w="1470" h="833" extrusionOk="0">
                  <a:moveTo>
                    <a:pt x="710" y="0"/>
                  </a:moveTo>
                  <a:lnTo>
                    <a:pt x="0" y="416"/>
                  </a:lnTo>
                  <a:lnTo>
                    <a:pt x="735" y="833"/>
                  </a:lnTo>
                  <a:lnTo>
                    <a:pt x="1469" y="416"/>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8"/>
            <p:cNvSpPr/>
            <p:nvPr/>
          </p:nvSpPr>
          <p:spPr>
            <a:xfrm>
              <a:off x="3616225" y="3259375"/>
              <a:ext cx="19000" cy="16550"/>
            </a:xfrm>
            <a:custGeom>
              <a:avLst/>
              <a:gdLst/>
              <a:ahLst/>
              <a:cxnLst/>
              <a:rect l="l" t="t" r="r" b="b"/>
              <a:pathLst>
                <a:path w="760"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8"/>
            <p:cNvSpPr/>
            <p:nvPr/>
          </p:nvSpPr>
          <p:spPr>
            <a:xfrm>
              <a:off x="3635200" y="3245925"/>
              <a:ext cx="41050" cy="30000"/>
            </a:xfrm>
            <a:custGeom>
              <a:avLst/>
              <a:gdLst/>
              <a:ahLst/>
              <a:cxnLst/>
              <a:rect l="l" t="t" r="r" b="b"/>
              <a:pathLst>
                <a:path w="1642" h="1200" extrusionOk="0">
                  <a:moveTo>
                    <a:pt x="1641" y="0"/>
                  </a:moveTo>
                  <a:lnTo>
                    <a:pt x="1" y="980"/>
                  </a:lnTo>
                  <a:lnTo>
                    <a:pt x="1" y="1200"/>
                  </a:lnTo>
                  <a:lnTo>
                    <a:pt x="1641" y="245"/>
                  </a:lnTo>
                  <a:lnTo>
                    <a:pt x="164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8"/>
            <p:cNvSpPr/>
            <p:nvPr/>
          </p:nvSpPr>
          <p:spPr>
            <a:xfrm>
              <a:off x="3616225" y="3235500"/>
              <a:ext cx="60025" cy="34925"/>
            </a:xfrm>
            <a:custGeom>
              <a:avLst/>
              <a:gdLst/>
              <a:ahLst/>
              <a:cxnLst/>
              <a:rect l="l" t="t" r="r" b="b"/>
              <a:pathLst>
                <a:path w="2401" h="1397" extrusionOk="0">
                  <a:moveTo>
                    <a:pt x="1666" y="1"/>
                  </a:moveTo>
                  <a:lnTo>
                    <a:pt x="1" y="956"/>
                  </a:lnTo>
                  <a:lnTo>
                    <a:pt x="760" y="1397"/>
                  </a:lnTo>
                  <a:lnTo>
                    <a:pt x="2400" y="417"/>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8"/>
            <p:cNvSpPr/>
            <p:nvPr/>
          </p:nvSpPr>
          <p:spPr>
            <a:xfrm>
              <a:off x="3850075" y="3151625"/>
              <a:ext cx="18400" cy="16575"/>
            </a:xfrm>
            <a:custGeom>
              <a:avLst/>
              <a:gdLst/>
              <a:ahLst/>
              <a:cxnLst/>
              <a:rect l="l" t="t" r="r" b="b"/>
              <a:pathLst>
                <a:path w="736" h="663"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8"/>
            <p:cNvSpPr/>
            <p:nvPr/>
          </p:nvSpPr>
          <p:spPr>
            <a:xfrm>
              <a:off x="3868450" y="3125300"/>
              <a:ext cx="64925" cy="42900"/>
            </a:xfrm>
            <a:custGeom>
              <a:avLst/>
              <a:gdLst/>
              <a:ahLst/>
              <a:cxnLst/>
              <a:rect l="l" t="t" r="r" b="b"/>
              <a:pathLst>
                <a:path w="2597" h="1716" extrusionOk="0">
                  <a:moveTo>
                    <a:pt x="2596" y="1"/>
                  </a:moveTo>
                  <a:lnTo>
                    <a:pt x="1" y="1495"/>
                  </a:lnTo>
                  <a:lnTo>
                    <a:pt x="1" y="1715"/>
                  </a:lnTo>
                  <a:lnTo>
                    <a:pt x="2596" y="221"/>
                  </a:lnTo>
                  <a:lnTo>
                    <a:pt x="259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8"/>
            <p:cNvSpPr/>
            <p:nvPr/>
          </p:nvSpPr>
          <p:spPr>
            <a:xfrm>
              <a:off x="3850075" y="3114300"/>
              <a:ext cx="83300" cy="48375"/>
            </a:xfrm>
            <a:custGeom>
              <a:avLst/>
              <a:gdLst/>
              <a:ahLst/>
              <a:cxnLst/>
              <a:rect l="l" t="t" r="r" b="b"/>
              <a:pathLst>
                <a:path w="3332" h="1935" extrusionOk="0">
                  <a:moveTo>
                    <a:pt x="2597" y="0"/>
                  </a:moveTo>
                  <a:lnTo>
                    <a:pt x="1" y="1494"/>
                  </a:lnTo>
                  <a:lnTo>
                    <a:pt x="736" y="1935"/>
                  </a:lnTo>
                  <a:lnTo>
                    <a:pt x="3331" y="441"/>
                  </a:lnTo>
                  <a:lnTo>
                    <a:pt x="259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8"/>
            <p:cNvSpPr/>
            <p:nvPr/>
          </p:nvSpPr>
          <p:spPr>
            <a:xfrm>
              <a:off x="3826825" y="3165100"/>
              <a:ext cx="18400" cy="16550"/>
            </a:xfrm>
            <a:custGeom>
              <a:avLst/>
              <a:gdLst/>
              <a:ahLst/>
              <a:cxnLst/>
              <a:rect l="l" t="t" r="r" b="b"/>
              <a:pathLst>
                <a:path w="736"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8"/>
            <p:cNvSpPr/>
            <p:nvPr/>
          </p:nvSpPr>
          <p:spPr>
            <a:xfrm>
              <a:off x="3845200" y="3165725"/>
              <a:ext cx="18375" cy="15925"/>
            </a:xfrm>
            <a:custGeom>
              <a:avLst/>
              <a:gdLst/>
              <a:ahLst/>
              <a:cxnLst/>
              <a:rect l="l" t="t" r="r" b="b"/>
              <a:pathLst>
                <a:path w="735" h="637" extrusionOk="0">
                  <a:moveTo>
                    <a:pt x="735" y="0"/>
                  </a:moveTo>
                  <a:lnTo>
                    <a:pt x="0" y="416"/>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8"/>
            <p:cNvSpPr/>
            <p:nvPr/>
          </p:nvSpPr>
          <p:spPr>
            <a:xfrm>
              <a:off x="3826825" y="315470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8"/>
            <p:cNvSpPr/>
            <p:nvPr/>
          </p:nvSpPr>
          <p:spPr>
            <a:xfrm>
              <a:off x="3803550" y="3178575"/>
              <a:ext cx="18400" cy="16550"/>
            </a:xfrm>
            <a:custGeom>
              <a:avLst/>
              <a:gdLst/>
              <a:ahLst/>
              <a:cxnLst/>
              <a:rect l="l" t="t" r="r" b="b"/>
              <a:pathLst>
                <a:path w="736" h="662" extrusionOk="0">
                  <a:moveTo>
                    <a:pt x="1" y="0"/>
                  </a:moveTo>
                  <a:lnTo>
                    <a:pt x="1" y="245"/>
                  </a:lnTo>
                  <a:lnTo>
                    <a:pt x="736" y="662"/>
                  </a:lnTo>
                  <a:lnTo>
                    <a:pt x="736"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8"/>
            <p:cNvSpPr/>
            <p:nvPr/>
          </p:nvSpPr>
          <p:spPr>
            <a:xfrm>
              <a:off x="3821925" y="3179175"/>
              <a:ext cx="18400" cy="15950"/>
            </a:xfrm>
            <a:custGeom>
              <a:avLst/>
              <a:gdLst/>
              <a:ahLst/>
              <a:cxnLst/>
              <a:rect l="l" t="t" r="r" b="b"/>
              <a:pathLst>
                <a:path w="736" h="638" extrusionOk="0">
                  <a:moveTo>
                    <a:pt x="735" y="1"/>
                  </a:moveTo>
                  <a:lnTo>
                    <a:pt x="1" y="417"/>
                  </a:lnTo>
                  <a:lnTo>
                    <a:pt x="1"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8"/>
            <p:cNvSpPr/>
            <p:nvPr/>
          </p:nvSpPr>
          <p:spPr>
            <a:xfrm>
              <a:off x="3803550" y="3168175"/>
              <a:ext cx="36775" cy="21450"/>
            </a:xfrm>
            <a:custGeom>
              <a:avLst/>
              <a:gdLst/>
              <a:ahLst/>
              <a:cxnLst/>
              <a:rect l="l" t="t" r="r" b="b"/>
              <a:pathLst>
                <a:path w="1471" h="858" extrusionOk="0">
                  <a:moveTo>
                    <a:pt x="711" y="0"/>
                  </a:moveTo>
                  <a:lnTo>
                    <a:pt x="1" y="416"/>
                  </a:lnTo>
                  <a:lnTo>
                    <a:pt x="736"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8"/>
            <p:cNvSpPr/>
            <p:nvPr/>
          </p:nvSpPr>
          <p:spPr>
            <a:xfrm>
              <a:off x="3780300" y="31920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8"/>
            <p:cNvSpPr/>
            <p:nvPr/>
          </p:nvSpPr>
          <p:spPr>
            <a:xfrm>
              <a:off x="3798650" y="3192650"/>
              <a:ext cx="18400" cy="15950"/>
            </a:xfrm>
            <a:custGeom>
              <a:avLst/>
              <a:gdLst/>
              <a:ahLst/>
              <a:cxnLst/>
              <a:rect l="l" t="t" r="r" b="b"/>
              <a:pathLst>
                <a:path w="736" h="638" extrusionOk="0">
                  <a:moveTo>
                    <a:pt x="711" y="1"/>
                  </a:moveTo>
                  <a:lnTo>
                    <a:pt x="1" y="417"/>
                  </a:lnTo>
                  <a:lnTo>
                    <a:pt x="1" y="637"/>
                  </a:lnTo>
                  <a:lnTo>
                    <a:pt x="736"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8"/>
            <p:cNvSpPr/>
            <p:nvPr/>
          </p:nvSpPr>
          <p:spPr>
            <a:xfrm>
              <a:off x="3780300" y="3181625"/>
              <a:ext cx="36150" cy="21450"/>
            </a:xfrm>
            <a:custGeom>
              <a:avLst/>
              <a:gdLst/>
              <a:ahLst/>
              <a:cxnLst/>
              <a:rect l="l" t="t" r="r" b="b"/>
              <a:pathLst>
                <a:path w="1446" h="858" extrusionOk="0">
                  <a:moveTo>
                    <a:pt x="710" y="1"/>
                  </a:moveTo>
                  <a:lnTo>
                    <a:pt x="0" y="417"/>
                  </a:lnTo>
                  <a:lnTo>
                    <a:pt x="735" y="858"/>
                  </a:lnTo>
                  <a:lnTo>
                    <a:pt x="1445"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8"/>
            <p:cNvSpPr/>
            <p:nvPr/>
          </p:nvSpPr>
          <p:spPr>
            <a:xfrm>
              <a:off x="3756425" y="3205500"/>
              <a:ext cx="19000" cy="16575"/>
            </a:xfrm>
            <a:custGeom>
              <a:avLst/>
              <a:gdLst/>
              <a:ahLst/>
              <a:cxnLst/>
              <a:rect l="l" t="t" r="r" b="b"/>
              <a:pathLst>
                <a:path w="760" h="663" extrusionOk="0">
                  <a:moveTo>
                    <a:pt x="0" y="1"/>
                  </a:moveTo>
                  <a:lnTo>
                    <a:pt x="25" y="246"/>
                  </a:lnTo>
                  <a:lnTo>
                    <a:pt x="759" y="662"/>
                  </a:lnTo>
                  <a:lnTo>
                    <a:pt x="759"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8"/>
            <p:cNvSpPr/>
            <p:nvPr/>
          </p:nvSpPr>
          <p:spPr>
            <a:xfrm>
              <a:off x="3775400" y="3206125"/>
              <a:ext cx="17775" cy="15950"/>
            </a:xfrm>
            <a:custGeom>
              <a:avLst/>
              <a:gdLst/>
              <a:ahLst/>
              <a:cxnLst/>
              <a:rect l="l" t="t" r="r" b="b"/>
              <a:pathLst>
                <a:path w="711" h="638" extrusionOk="0">
                  <a:moveTo>
                    <a:pt x="711" y="0"/>
                  </a:moveTo>
                  <a:lnTo>
                    <a:pt x="0" y="417"/>
                  </a:lnTo>
                  <a:lnTo>
                    <a:pt x="0"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8"/>
            <p:cNvSpPr/>
            <p:nvPr/>
          </p:nvSpPr>
          <p:spPr>
            <a:xfrm>
              <a:off x="3756425" y="3195100"/>
              <a:ext cx="36750" cy="21450"/>
            </a:xfrm>
            <a:custGeom>
              <a:avLst/>
              <a:gdLst/>
              <a:ahLst/>
              <a:cxnLst/>
              <a:rect l="l" t="t" r="r" b="b"/>
              <a:pathLst>
                <a:path w="1470" h="858" extrusionOk="0">
                  <a:moveTo>
                    <a:pt x="735" y="1"/>
                  </a:moveTo>
                  <a:lnTo>
                    <a:pt x="0" y="417"/>
                  </a:lnTo>
                  <a:lnTo>
                    <a:pt x="759"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8"/>
            <p:cNvSpPr/>
            <p:nvPr/>
          </p:nvSpPr>
          <p:spPr>
            <a:xfrm>
              <a:off x="3733150" y="3218975"/>
              <a:ext cx="19000" cy="16550"/>
            </a:xfrm>
            <a:custGeom>
              <a:avLst/>
              <a:gdLst/>
              <a:ahLst/>
              <a:cxnLst/>
              <a:rect l="l" t="t" r="r" b="b"/>
              <a:pathLst>
                <a:path w="760" h="662" extrusionOk="0">
                  <a:moveTo>
                    <a:pt x="1" y="1"/>
                  </a:moveTo>
                  <a:lnTo>
                    <a:pt x="1" y="245"/>
                  </a:lnTo>
                  <a:lnTo>
                    <a:pt x="760"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8"/>
            <p:cNvSpPr/>
            <p:nvPr/>
          </p:nvSpPr>
          <p:spPr>
            <a:xfrm>
              <a:off x="3751525" y="3219600"/>
              <a:ext cx="18400" cy="15925"/>
            </a:xfrm>
            <a:custGeom>
              <a:avLst/>
              <a:gdLst/>
              <a:ahLst/>
              <a:cxnLst/>
              <a:rect l="l" t="t" r="r" b="b"/>
              <a:pathLst>
                <a:path w="736" h="637" extrusionOk="0">
                  <a:moveTo>
                    <a:pt x="735" y="0"/>
                  </a:moveTo>
                  <a:lnTo>
                    <a:pt x="0" y="416"/>
                  </a:lnTo>
                  <a:lnTo>
                    <a:pt x="25" y="637"/>
                  </a:lnTo>
                  <a:lnTo>
                    <a:pt x="735" y="220"/>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8"/>
            <p:cNvSpPr/>
            <p:nvPr/>
          </p:nvSpPr>
          <p:spPr>
            <a:xfrm>
              <a:off x="3733150" y="3208575"/>
              <a:ext cx="36775" cy="21450"/>
            </a:xfrm>
            <a:custGeom>
              <a:avLst/>
              <a:gdLst/>
              <a:ahLst/>
              <a:cxnLst/>
              <a:rect l="l" t="t" r="r" b="b"/>
              <a:pathLst>
                <a:path w="1471" h="858" extrusionOk="0">
                  <a:moveTo>
                    <a:pt x="735" y="0"/>
                  </a:moveTo>
                  <a:lnTo>
                    <a:pt x="1"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8"/>
            <p:cNvSpPr/>
            <p:nvPr/>
          </p:nvSpPr>
          <p:spPr>
            <a:xfrm>
              <a:off x="3709900" y="32324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8"/>
            <p:cNvSpPr/>
            <p:nvPr/>
          </p:nvSpPr>
          <p:spPr>
            <a:xfrm>
              <a:off x="3728250" y="3233050"/>
              <a:ext cx="18400" cy="15950"/>
            </a:xfrm>
            <a:custGeom>
              <a:avLst/>
              <a:gdLst/>
              <a:ahLst/>
              <a:cxnLst/>
              <a:rect l="l" t="t" r="r" b="b"/>
              <a:pathLst>
                <a:path w="736" h="638" extrusionOk="0">
                  <a:moveTo>
                    <a:pt x="736" y="1"/>
                  </a:moveTo>
                  <a:lnTo>
                    <a:pt x="1" y="417"/>
                  </a:lnTo>
                  <a:lnTo>
                    <a:pt x="1" y="637"/>
                  </a:lnTo>
                  <a:lnTo>
                    <a:pt x="736" y="221"/>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8"/>
            <p:cNvSpPr/>
            <p:nvPr/>
          </p:nvSpPr>
          <p:spPr>
            <a:xfrm>
              <a:off x="3709900" y="3222050"/>
              <a:ext cx="36750" cy="21450"/>
            </a:xfrm>
            <a:custGeom>
              <a:avLst/>
              <a:gdLst/>
              <a:ahLst/>
              <a:cxnLst/>
              <a:rect l="l" t="t" r="r" b="b"/>
              <a:pathLst>
                <a:path w="1470" h="858" extrusionOk="0">
                  <a:moveTo>
                    <a:pt x="735" y="0"/>
                  </a:moveTo>
                  <a:lnTo>
                    <a:pt x="0"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8"/>
            <p:cNvSpPr/>
            <p:nvPr/>
          </p:nvSpPr>
          <p:spPr>
            <a:xfrm>
              <a:off x="3686625" y="32459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8"/>
            <p:cNvSpPr/>
            <p:nvPr/>
          </p:nvSpPr>
          <p:spPr>
            <a:xfrm>
              <a:off x="3705000" y="3246525"/>
              <a:ext cx="18375" cy="15950"/>
            </a:xfrm>
            <a:custGeom>
              <a:avLst/>
              <a:gdLst/>
              <a:ahLst/>
              <a:cxnLst/>
              <a:rect l="l" t="t" r="r" b="b"/>
              <a:pathLst>
                <a:path w="735" h="638" extrusionOk="0">
                  <a:moveTo>
                    <a:pt x="735" y="1"/>
                  </a:moveTo>
                  <a:lnTo>
                    <a:pt x="0" y="417"/>
                  </a:lnTo>
                  <a:lnTo>
                    <a:pt x="0"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8"/>
            <p:cNvSpPr/>
            <p:nvPr/>
          </p:nvSpPr>
          <p:spPr>
            <a:xfrm>
              <a:off x="3686625" y="3235500"/>
              <a:ext cx="36750" cy="21450"/>
            </a:xfrm>
            <a:custGeom>
              <a:avLst/>
              <a:gdLst/>
              <a:ahLst/>
              <a:cxnLst/>
              <a:rect l="l" t="t" r="r" b="b"/>
              <a:pathLst>
                <a:path w="1470" h="858" extrusionOk="0">
                  <a:moveTo>
                    <a:pt x="735" y="1"/>
                  </a:moveTo>
                  <a:lnTo>
                    <a:pt x="1" y="417"/>
                  </a:lnTo>
                  <a:lnTo>
                    <a:pt x="735" y="858"/>
                  </a:lnTo>
                  <a:lnTo>
                    <a:pt x="1470"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8"/>
            <p:cNvSpPr/>
            <p:nvPr/>
          </p:nvSpPr>
          <p:spPr>
            <a:xfrm>
              <a:off x="3640100" y="3272850"/>
              <a:ext cx="18400" cy="16550"/>
            </a:xfrm>
            <a:custGeom>
              <a:avLst/>
              <a:gdLst/>
              <a:ahLst/>
              <a:cxnLst/>
              <a:rect l="l" t="t" r="r" b="b"/>
              <a:pathLst>
                <a:path w="736" h="662" extrusionOk="0">
                  <a:moveTo>
                    <a:pt x="1" y="1"/>
                  </a:moveTo>
                  <a:lnTo>
                    <a:pt x="1" y="245"/>
                  </a:lnTo>
                  <a:lnTo>
                    <a:pt x="735"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8"/>
            <p:cNvSpPr/>
            <p:nvPr/>
          </p:nvSpPr>
          <p:spPr>
            <a:xfrm>
              <a:off x="3658475" y="3260000"/>
              <a:ext cx="41650" cy="29400"/>
            </a:xfrm>
            <a:custGeom>
              <a:avLst/>
              <a:gdLst/>
              <a:ahLst/>
              <a:cxnLst/>
              <a:rect l="l" t="t" r="r" b="b"/>
              <a:pathLst>
                <a:path w="1666" h="1176" extrusionOk="0">
                  <a:moveTo>
                    <a:pt x="1665" y="0"/>
                  </a:moveTo>
                  <a:lnTo>
                    <a:pt x="0" y="955"/>
                  </a:lnTo>
                  <a:lnTo>
                    <a:pt x="0" y="1176"/>
                  </a:lnTo>
                  <a:lnTo>
                    <a:pt x="1665" y="221"/>
                  </a:lnTo>
                  <a:lnTo>
                    <a:pt x="166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8"/>
            <p:cNvSpPr/>
            <p:nvPr/>
          </p:nvSpPr>
          <p:spPr>
            <a:xfrm>
              <a:off x="3640100" y="3248975"/>
              <a:ext cx="60025" cy="34925"/>
            </a:xfrm>
            <a:custGeom>
              <a:avLst/>
              <a:gdLst/>
              <a:ahLst/>
              <a:cxnLst/>
              <a:rect l="l" t="t" r="r" b="b"/>
              <a:pathLst>
                <a:path w="2401" h="1397" extrusionOk="0">
                  <a:moveTo>
                    <a:pt x="1666" y="0"/>
                  </a:moveTo>
                  <a:lnTo>
                    <a:pt x="1" y="956"/>
                  </a:lnTo>
                  <a:lnTo>
                    <a:pt x="735" y="1396"/>
                  </a:lnTo>
                  <a:lnTo>
                    <a:pt x="2400"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8"/>
            <p:cNvSpPr/>
            <p:nvPr/>
          </p:nvSpPr>
          <p:spPr>
            <a:xfrm>
              <a:off x="3920500" y="31387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8"/>
            <p:cNvSpPr/>
            <p:nvPr/>
          </p:nvSpPr>
          <p:spPr>
            <a:xfrm>
              <a:off x="3938850" y="3138775"/>
              <a:ext cx="18400" cy="16550"/>
            </a:xfrm>
            <a:custGeom>
              <a:avLst/>
              <a:gdLst/>
              <a:ahLst/>
              <a:cxnLst/>
              <a:rect l="l" t="t" r="r" b="b"/>
              <a:pathLst>
                <a:path w="736" h="662" extrusionOk="0">
                  <a:moveTo>
                    <a:pt x="735" y="1"/>
                  </a:moveTo>
                  <a:lnTo>
                    <a:pt x="1" y="417"/>
                  </a:lnTo>
                  <a:lnTo>
                    <a:pt x="1"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8"/>
            <p:cNvSpPr/>
            <p:nvPr/>
          </p:nvSpPr>
          <p:spPr>
            <a:xfrm>
              <a:off x="3920500" y="3127750"/>
              <a:ext cx="36750" cy="21450"/>
            </a:xfrm>
            <a:custGeom>
              <a:avLst/>
              <a:gdLst/>
              <a:ahLst/>
              <a:cxnLst/>
              <a:rect l="l" t="t" r="r" b="b"/>
              <a:pathLst>
                <a:path w="1470" h="858" extrusionOk="0">
                  <a:moveTo>
                    <a:pt x="710" y="1"/>
                  </a:moveTo>
                  <a:lnTo>
                    <a:pt x="0" y="442"/>
                  </a:lnTo>
                  <a:lnTo>
                    <a:pt x="735" y="858"/>
                  </a:lnTo>
                  <a:lnTo>
                    <a:pt x="1469"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8"/>
            <p:cNvSpPr/>
            <p:nvPr/>
          </p:nvSpPr>
          <p:spPr>
            <a:xfrm>
              <a:off x="3896625" y="3152250"/>
              <a:ext cx="19000" cy="16550"/>
            </a:xfrm>
            <a:custGeom>
              <a:avLst/>
              <a:gdLst/>
              <a:ahLst/>
              <a:cxnLst/>
              <a:rect l="l" t="t" r="r" b="b"/>
              <a:pathLst>
                <a:path w="760" h="662" extrusionOk="0">
                  <a:moveTo>
                    <a:pt x="0" y="0"/>
                  </a:moveTo>
                  <a:lnTo>
                    <a:pt x="25" y="221"/>
                  </a:lnTo>
                  <a:lnTo>
                    <a:pt x="759" y="662"/>
                  </a:lnTo>
                  <a:lnTo>
                    <a:pt x="759"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8"/>
            <p:cNvSpPr/>
            <p:nvPr/>
          </p:nvSpPr>
          <p:spPr>
            <a:xfrm>
              <a:off x="3915600" y="3152250"/>
              <a:ext cx="17775" cy="16550"/>
            </a:xfrm>
            <a:custGeom>
              <a:avLst/>
              <a:gdLst/>
              <a:ahLst/>
              <a:cxnLst/>
              <a:rect l="l" t="t" r="r" b="b"/>
              <a:pathLst>
                <a:path w="711" h="662" extrusionOk="0">
                  <a:moveTo>
                    <a:pt x="710" y="0"/>
                  </a:moveTo>
                  <a:lnTo>
                    <a:pt x="0" y="417"/>
                  </a:lnTo>
                  <a:lnTo>
                    <a:pt x="0" y="662"/>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8"/>
            <p:cNvSpPr/>
            <p:nvPr/>
          </p:nvSpPr>
          <p:spPr>
            <a:xfrm>
              <a:off x="3896625" y="3141225"/>
              <a:ext cx="36750" cy="21450"/>
            </a:xfrm>
            <a:custGeom>
              <a:avLst/>
              <a:gdLst/>
              <a:ahLst/>
              <a:cxnLst/>
              <a:rect l="l" t="t" r="r" b="b"/>
              <a:pathLst>
                <a:path w="1470" h="858" extrusionOk="0">
                  <a:moveTo>
                    <a:pt x="735" y="1"/>
                  </a:moveTo>
                  <a:lnTo>
                    <a:pt x="0" y="441"/>
                  </a:lnTo>
                  <a:lnTo>
                    <a:pt x="759" y="858"/>
                  </a:lnTo>
                  <a:lnTo>
                    <a:pt x="1469"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8"/>
            <p:cNvSpPr/>
            <p:nvPr/>
          </p:nvSpPr>
          <p:spPr>
            <a:xfrm>
              <a:off x="3873350" y="3165725"/>
              <a:ext cx="19000" cy="16550"/>
            </a:xfrm>
            <a:custGeom>
              <a:avLst/>
              <a:gdLst/>
              <a:ahLst/>
              <a:cxnLst/>
              <a:rect l="l" t="t" r="r" b="b"/>
              <a:pathLst>
                <a:path w="760" h="662" extrusionOk="0">
                  <a:moveTo>
                    <a:pt x="1" y="0"/>
                  </a:moveTo>
                  <a:lnTo>
                    <a:pt x="1" y="221"/>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8"/>
            <p:cNvSpPr/>
            <p:nvPr/>
          </p:nvSpPr>
          <p:spPr>
            <a:xfrm>
              <a:off x="3892325" y="3165725"/>
              <a:ext cx="17775" cy="16550"/>
            </a:xfrm>
            <a:custGeom>
              <a:avLst/>
              <a:gdLst/>
              <a:ahLst/>
              <a:cxnLst/>
              <a:rect l="l" t="t" r="r" b="b"/>
              <a:pathLst>
                <a:path w="711" h="662" extrusionOk="0">
                  <a:moveTo>
                    <a:pt x="711" y="0"/>
                  </a:moveTo>
                  <a:lnTo>
                    <a:pt x="1" y="416"/>
                  </a:lnTo>
                  <a:lnTo>
                    <a:pt x="1" y="661"/>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8"/>
            <p:cNvSpPr/>
            <p:nvPr/>
          </p:nvSpPr>
          <p:spPr>
            <a:xfrm>
              <a:off x="3873350" y="3154700"/>
              <a:ext cx="36750" cy="21450"/>
            </a:xfrm>
            <a:custGeom>
              <a:avLst/>
              <a:gdLst/>
              <a:ahLst/>
              <a:cxnLst/>
              <a:rect l="l" t="t" r="r" b="b"/>
              <a:pathLst>
                <a:path w="1470" h="858" extrusionOk="0">
                  <a:moveTo>
                    <a:pt x="735" y="0"/>
                  </a:moveTo>
                  <a:lnTo>
                    <a:pt x="1" y="441"/>
                  </a:lnTo>
                  <a:lnTo>
                    <a:pt x="760"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8"/>
            <p:cNvSpPr/>
            <p:nvPr/>
          </p:nvSpPr>
          <p:spPr>
            <a:xfrm>
              <a:off x="3757025" y="323305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8"/>
            <p:cNvSpPr/>
            <p:nvPr/>
          </p:nvSpPr>
          <p:spPr>
            <a:xfrm>
              <a:off x="3775400" y="3179175"/>
              <a:ext cx="111450" cy="70425"/>
            </a:xfrm>
            <a:custGeom>
              <a:avLst/>
              <a:gdLst/>
              <a:ahLst/>
              <a:cxnLst/>
              <a:rect l="l" t="t" r="r" b="b"/>
              <a:pathLst>
                <a:path w="4458" h="2817" extrusionOk="0">
                  <a:moveTo>
                    <a:pt x="4457" y="1"/>
                  </a:moveTo>
                  <a:lnTo>
                    <a:pt x="0" y="2572"/>
                  </a:lnTo>
                  <a:lnTo>
                    <a:pt x="0" y="2817"/>
                  </a:lnTo>
                  <a:lnTo>
                    <a:pt x="4457" y="246"/>
                  </a:lnTo>
                  <a:lnTo>
                    <a:pt x="445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8"/>
            <p:cNvSpPr/>
            <p:nvPr/>
          </p:nvSpPr>
          <p:spPr>
            <a:xfrm>
              <a:off x="3757025" y="3168175"/>
              <a:ext cx="129825" cy="75325"/>
            </a:xfrm>
            <a:custGeom>
              <a:avLst/>
              <a:gdLst/>
              <a:ahLst/>
              <a:cxnLst/>
              <a:rect l="l" t="t" r="r" b="b"/>
              <a:pathLst>
                <a:path w="5193" h="3013" extrusionOk="0">
                  <a:moveTo>
                    <a:pt x="4458" y="0"/>
                  </a:moveTo>
                  <a:lnTo>
                    <a:pt x="1" y="2596"/>
                  </a:lnTo>
                  <a:lnTo>
                    <a:pt x="735" y="3012"/>
                  </a:lnTo>
                  <a:lnTo>
                    <a:pt x="5192" y="441"/>
                  </a:lnTo>
                  <a:lnTo>
                    <a:pt x="4458"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8"/>
            <p:cNvSpPr/>
            <p:nvPr/>
          </p:nvSpPr>
          <p:spPr>
            <a:xfrm>
              <a:off x="3733775" y="324652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8"/>
            <p:cNvSpPr/>
            <p:nvPr/>
          </p:nvSpPr>
          <p:spPr>
            <a:xfrm>
              <a:off x="3752125" y="3246525"/>
              <a:ext cx="18400" cy="16550"/>
            </a:xfrm>
            <a:custGeom>
              <a:avLst/>
              <a:gdLst/>
              <a:ahLst/>
              <a:cxnLst/>
              <a:rect l="l" t="t" r="r" b="b"/>
              <a:pathLst>
                <a:path w="736" h="662" extrusionOk="0">
                  <a:moveTo>
                    <a:pt x="736" y="1"/>
                  </a:moveTo>
                  <a:lnTo>
                    <a:pt x="1" y="417"/>
                  </a:lnTo>
                  <a:lnTo>
                    <a:pt x="1" y="662"/>
                  </a:lnTo>
                  <a:lnTo>
                    <a:pt x="736" y="245"/>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8"/>
            <p:cNvSpPr/>
            <p:nvPr/>
          </p:nvSpPr>
          <p:spPr>
            <a:xfrm>
              <a:off x="3733775" y="3236125"/>
              <a:ext cx="36750" cy="20825"/>
            </a:xfrm>
            <a:custGeom>
              <a:avLst/>
              <a:gdLst/>
              <a:ahLst/>
              <a:cxnLst/>
              <a:rect l="l" t="t" r="r" b="b"/>
              <a:pathLst>
                <a:path w="1470" h="833" extrusionOk="0">
                  <a:moveTo>
                    <a:pt x="710" y="0"/>
                  </a:moveTo>
                  <a:lnTo>
                    <a:pt x="0" y="417"/>
                  </a:lnTo>
                  <a:lnTo>
                    <a:pt x="735" y="833"/>
                  </a:lnTo>
                  <a:lnTo>
                    <a:pt x="1470" y="417"/>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8"/>
            <p:cNvSpPr/>
            <p:nvPr/>
          </p:nvSpPr>
          <p:spPr>
            <a:xfrm>
              <a:off x="3710500" y="326000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8"/>
            <p:cNvSpPr/>
            <p:nvPr/>
          </p:nvSpPr>
          <p:spPr>
            <a:xfrm>
              <a:off x="3728875" y="3260000"/>
              <a:ext cx="18375" cy="16550"/>
            </a:xfrm>
            <a:custGeom>
              <a:avLst/>
              <a:gdLst/>
              <a:ahLst/>
              <a:cxnLst/>
              <a:rect l="l" t="t" r="r" b="b"/>
              <a:pathLst>
                <a:path w="735" h="662" extrusionOk="0">
                  <a:moveTo>
                    <a:pt x="711" y="0"/>
                  </a:moveTo>
                  <a:lnTo>
                    <a:pt x="0" y="417"/>
                  </a:lnTo>
                  <a:lnTo>
                    <a:pt x="0" y="661"/>
                  </a:lnTo>
                  <a:lnTo>
                    <a:pt x="735"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8"/>
            <p:cNvSpPr/>
            <p:nvPr/>
          </p:nvSpPr>
          <p:spPr>
            <a:xfrm>
              <a:off x="3710500" y="3249575"/>
              <a:ext cx="36150" cy="20850"/>
            </a:xfrm>
            <a:custGeom>
              <a:avLst/>
              <a:gdLst/>
              <a:ahLst/>
              <a:cxnLst/>
              <a:rect l="l" t="t" r="r" b="b"/>
              <a:pathLst>
                <a:path w="1446" h="834" extrusionOk="0">
                  <a:moveTo>
                    <a:pt x="711" y="1"/>
                  </a:moveTo>
                  <a:lnTo>
                    <a:pt x="1" y="417"/>
                  </a:lnTo>
                  <a:lnTo>
                    <a:pt x="735" y="834"/>
                  </a:lnTo>
                  <a:lnTo>
                    <a:pt x="1446" y="417"/>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8"/>
            <p:cNvSpPr/>
            <p:nvPr/>
          </p:nvSpPr>
          <p:spPr>
            <a:xfrm>
              <a:off x="3663375" y="3286925"/>
              <a:ext cx="19000" cy="16550"/>
            </a:xfrm>
            <a:custGeom>
              <a:avLst/>
              <a:gdLst/>
              <a:ahLst/>
              <a:cxnLst/>
              <a:rect l="l" t="t" r="r" b="b"/>
              <a:pathLst>
                <a:path w="760" h="662" extrusionOk="0">
                  <a:moveTo>
                    <a:pt x="0" y="1"/>
                  </a:moveTo>
                  <a:lnTo>
                    <a:pt x="0" y="221"/>
                  </a:lnTo>
                  <a:lnTo>
                    <a:pt x="759"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8"/>
            <p:cNvSpPr/>
            <p:nvPr/>
          </p:nvSpPr>
          <p:spPr>
            <a:xfrm>
              <a:off x="3681725" y="3273475"/>
              <a:ext cx="41650" cy="30000"/>
            </a:xfrm>
            <a:custGeom>
              <a:avLst/>
              <a:gdLst/>
              <a:ahLst/>
              <a:cxnLst/>
              <a:rect l="l" t="t" r="r" b="b"/>
              <a:pathLst>
                <a:path w="1666" h="1200" extrusionOk="0">
                  <a:moveTo>
                    <a:pt x="1666" y="0"/>
                  </a:moveTo>
                  <a:lnTo>
                    <a:pt x="1" y="955"/>
                  </a:lnTo>
                  <a:lnTo>
                    <a:pt x="25" y="1200"/>
                  </a:lnTo>
                  <a:lnTo>
                    <a:pt x="1666" y="245"/>
                  </a:lnTo>
                  <a:lnTo>
                    <a:pt x="166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8"/>
            <p:cNvSpPr/>
            <p:nvPr/>
          </p:nvSpPr>
          <p:spPr>
            <a:xfrm>
              <a:off x="3663375" y="3262450"/>
              <a:ext cx="60000" cy="34925"/>
            </a:xfrm>
            <a:custGeom>
              <a:avLst/>
              <a:gdLst/>
              <a:ahLst/>
              <a:cxnLst/>
              <a:rect l="l" t="t" r="r" b="b"/>
              <a:pathLst>
                <a:path w="2400" h="1397" extrusionOk="0">
                  <a:moveTo>
                    <a:pt x="1665" y="0"/>
                  </a:moveTo>
                  <a:lnTo>
                    <a:pt x="0" y="980"/>
                  </a:lnTo>
                  <a:lnTo>
                    <a:pt x="735" y="1396"/>
                  </a:lnTo>
                  <a:lnTo>
                    <a:pt x="2400" y="441"/>
                  </a:lnTo>
                  <a:lnTo>
                    <a:pt x="166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8"/>
            <p:cNvSpPr/>
            <p:nvPr/>
          </p:nvSpPr>
          <p:spPr>
            <a:xfrm>
              <a:off x="3735000" y="2713300"/>
              <a:ext cx="80825" cy="139600"/>
            </a:xfrm>
            <a:custGeom>
              <a:avLst/>
              <a:gdLst/>
              <a:ahLst/>
              <a:cxnLst/>
              <a:rect l="l" t="t" r="r" b="b"/>
              <a:pathLst>
                <a:path w="3233" h="5584" extrusionOk="0">
                  <a:moveTo>
                    <a:pt x="3233" y="1"/>
                  </a:moveTo>
                  <a:lnTo>
                    <a:pt x="0" y="1862"/>
                  </a:lnTo>
                  <a:lnTo>
                    <a:pt x="0" y="5584"/>
                  </a:lnTo>
                  <a:lnTo>
                    <a:pt x="3233" y="3723"/>
                  </a:lnTo>
                  <a:lnTo>
                    <a:pt x="3233"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8"/>
            <p:cNvSpPr/>
            <p:nvPr/>
          </p:nvSpPr>
          <p:spPr>
            <a:xfrm>
              <a:off x="3657850" y="28057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8"/>
            <p:cNvSpPr/>
            <p:nvPr/>
          </p:nvSpPr>
          <p:spPr>
            <a:xfrm>
              <a:off x="3657850" y="2794125"/>
              <a:ext cx="58200" cy="37350"/>
            </a:xfrm>
            <a:custGeom>
              <a:avLst/>
              <a:gdLst/>
              <a:ahLst/>
              <a:cxnLst/>
              <a:rect l="l" t="t" r="r" b="b"/>
              <a:pathLst>
                <a:path w="2328" h="1494"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8"/>
            <p:cNvSpPr/>
            <p:nvPr/>
          </p:nvSpPr>
          <p:spPr>
            <a:xfrm>
              <a:off x="3657850" y="2782475"/>
              <a:ext cx="58200" cy="37375"/>
            </a:xfrm>
            <a:custGeom>
              <a:avLst/>
              <a:gdLst/>
              <a:ahLst/>
              <a:cxnLst/>
              <a:rect l="l" t="t" r="r" b="b"/>
              <a:pathLst>
                <a:path w="2328" h="1495" extrusionOk="0">
                  <a:moveTo>
                    <a:pt x="2327" y="1"/>
                  </a:moveTo>
                  <a:lnTo>
                    <a:pt x="1" y="1348"/>
                  </a:lnTo>
                  <a:lnTo>
                    <a:pt x="1" y="1495"/>
                  </a:lnTo>
                  <a:lnTo>
                    <a:pt x="2327" y="148"/>
                  </a:lnTo>
                  <a:lnTo>
                    <a:pt x="2327"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8"/>
            <p:cNvSpPr/>
            <p:nvPr/>
          </p:nvSpPr>
          <p:spPr>
            <a:xfrm>
              <a:off x="3657850" y="27708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8"/>
            <p:cNvSpPr/>
            <p:nvPr/>
          </p:nvSpPr>
          <p:spPr>
            <a:xfrm>
              <a:off x="3657850" y="2829000"/>
              <a:ext cx="58800" cy="37375"/>
            </a:xfrm>
            <a:custGeom>
              <a:avLst/>
              <a:gdLst/>
              <a:ahLst/>
              <a:cxnLst/>
              <a:rect l="l" t="t" r="r" b="b"/>
              <a:pathLst>
                <a:path w="2352" h="1495" extrusionOk="0">
                  <a:moveTo>
                    <a:pt x="2352" y="1"/>
                  </a:moveTo>
                  <a:lnTo>
                    <a:pt x="1" y="1348"/>
                  </a:lnTo>
                  <a:lnTo>
                    <a:pt x="1" y="1495"/>
                  </a:lnTo>
                  <a:lnTo>
                    <a:pt x="2352" y="148"/>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8"/>
            <p:cNvSpPr/>
            <p:nvPr/>
          </p:nvSpPr>
          <p:spPr>
            <a:xfrm>
              <a:off x="3657850" y="2817375"/>
              <a:ext cx="58800" cy="37375"/>
            </a:xfrm>
            <a:custGeom>
              <a:avLst/>
              <a:gdLst/>
              <a:ahLst/>
              <a:cxnLst/>
              <a:rect l="l" t="t" r="r" b="b"/>
              <a:pathLst>
                <a:path w="2352" h="1495" extrusionOk="0">
                  <a:moveTo>
                    <a:pt x="2352" y="1"/>
                  </a:moveTo>
                  <a:lnTo>
                    <a:pt x="1" y="1347"/>
                  </a:lnTo>
                  <a:lnTo>
                    <a:pt x="1" y="1494"/>
                  </a:lnTo>
                  <a:lnTo>
                    <a:pt x="2352" y="147"/>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8"/>
            <p:cNvSpPr/>
            <p:nvPr/>
          </p:nvSpPr>
          <p:spPr>
            <a:xfrm>
              <a:off x="3672550" y="2840650"/>
              <a:ext cx="44100" cy="28800"/>
            </a:xfrm>
            <a:custGeom>
              <a:avLst/>
              <a:gdLst/>
              <a:ahLst/>
              <a:cxnLst/>
              <a:rect l="l" t="t" r="r" b="b"/>
              <a:pathLst>
                <a:path w="1764" h="1152" extrusionOk="0">
                  <a:moveTo>
                    <a:pt x="1764" y="0"/>
                  </a:moveTo>
                  <a:lnTo>
                    <a:pt x="0" y="1004"/>
                  </a:lnTo>
                  <a:lnTo>
                    <a:pt x="0" y="1151"/>
                  </a:lnTo>
                  <a:lnTo>
                    <a:pt x="1764" y="147"/>
                  </a:lnTo>
                  <a:lnTo>
                    <a:pt x="176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8"/>
            <p:cNvSpPr/>
            <p:nvPr/>
          </p:nvSpPr>
          <p:spPr>
            <a:xfrm>
              <a:off x="3801100" y="2682050"/>
              <a:ext cx="6150" cy="7025"/>
            </a:xfrm>
            <a:custGeom>
              <a:avLst/>
              <a:gdLst/>
              <a:ahLst/>
              <a:cxnLst/>
              <a:rect l="l" t="t" r="r" b="b"/>
              <a:pathLst>
                <a:path w="246" h="281" extrusionOk="0">
                  <a:moveTo>
                    <a:pt x="180" y="1"/>
                  </a:moveTo>
                  <a:cubicBezTo>
                    <a:pt x="161" y="1"/>
                    <a:pt x="141" y="9"/>
                    <a:pt x="123" y="26"/>
                  </a:cubicBezTo>
                  <a:cubicBezTo>
                    <a:pt x="50" y="51"/>
                    <a:pt x="1" y="149"/>
                    <a:pt x="1" y="198"/>
                  </a:cubicBezTo>
                  <a:cubicBezTo>
                    <a:pt x="1" y="253"/>
                    <a:pt x="28" y="280"/>
                    <a:pt x="73" y="280"/>
                  </a:cubicBezTo>
                  <a:cubicBezTo>
                    <a:pt x="88" y="280"/>
                    <a:pt x="105" y="277"/>
                    <a:pt x="123" y="271"/>
                  </a:cubicBezTo>
                  <a:cubicBezTo>
                    <a:pt x="172" y="247"/>
                    <a:pt x="246" y="149"/>
                    <a:pt x="246" y="75"/>
                  </a:cubicBezTo>
                  <a:cubicBezTo>
                    <a:pt x="246" y="28"/>
                    <a:pt x="215"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8"/>
            <p:cNvSpPr/>
            <p:nvPr/>
          </p:nvSpPr>
          <p:spPr>
            <a:xfrm>
              <a:off x="3639500" y="2661750"/>
              <a:ext cx="195300" cy="142175"/>
            </a:xfrm>
            <a:custGeom>
              <a:avLst/>
              <a:gdLst/>
              <a:ahLst/>
              <a:cxnLst/>
              <a:rect l="l" t="t" r="r" b="b"/>
              <a:pathLst>
                <a:path w="7812" h="5687" extrusionOk="0">
                  <a:moveTo>
                    <a:pt x="7529" y="290"/>
                  </a:moveTo>
                  <a:cubicBezTo>
                    <a:pt x="7564" y="290"/>
                    <a:pt x="7591" y="318"/>
                    <a:pt x="7591" y="373"/>
                  </a:cubicBezTo>
                  <a:cubicBezTo>
                    <a:pt x="7591" y="446"/>
                    <a:pt x="7542" y="520"/>
                    <a:pt x="7493" y="569"/>
                  </a:cubicBezTo>
                  <a:cubicBezTo>
                    <a:pt x="7475" y="575"/>
                    <a:pt x="7458" y="578"/>
                    <a:pt x="7443" y="578"/>
                  </a:cubicBezTo>
                  <a:cubicBezTo>
                    <a:pt x="7399" y="578"/>
                    <a:pt x="7371" y="550"/>
                    <a:pt x="7371" y="495"/>
                  </a:cubicBezTo>
                  <a:cubicBezTo>
                    <a:pt x="7371" y="422"/>
                    <a:pt x="7420" y="348"/>
                    <a:pt x="7493" y="299"/>
                  </a:cubicBezTo>
                  <a:cubicBezTo>
                    <a:pt x="7506" y="293"/>
                    <a:pt x="7518" y="290"/>
                    <a:pt x="7529" y="290"/>
                  </a:cubicBezTo>
                  <a:close/>
                  <a:moveTo>
                    <a:pt x="7083" y="549"/>
                  </a:moveTo>
                  <a:cubicBezTo>
                    <a:pt x="7125" y="549"/>
                    <a:pt x="7151" y="589"/>
                    <a:pt x="7151" y="642"/>
                  </a:cubicBezTo>
                  <a:cubicBezTo>
                    <a:pt x="7151" y="691"/>
                    <a:pt x="7102" y="789"/>
                    <a:pt x="7028" y="814"/>
                  </a:cubicBezTo>
                  <a:cubicBezTo>
                    <a:pt x="7011" y="831"/>
                    <a:pt x="6993" y="839"/>
                    <a:pt x="6978" y="839"/>
                  </a:cubicBezTo>
                  <a:cubicBezTo>
                    <a:pt x="6951" y="839"/>
                    <a:pt x="6930" y="812"/>
                    <a:pt x="6930" y="765"/>
                  </a:cubicBezTo>
                  <a:cubicBezTo>
                    <a:pt x="6930" y="691"/>
                    <a:pt x="6979" y="593"/>
                    <a:pt x="7028" y="569"/>
                  </a:cubicBezTo>
                  <a:cubicBezTo>
                    <a:pt x="7049" y="555"/>
                    <a:pt x="7067" y="549"/>
                    <a:pt x="7083" y="549"/>
                  </a:cubicBezTo>
                  <a:close/>
                  <a:moveTo>
                    <a:pt x="6644" y="813"/>
                  </a:moveTo>
                  <a:cubicBezTo>
                    <a:pt x="6679" y="813"/>
                    <a:pt x="6710" y="840"/>
                    <a:pt x="6710" y="887"/>
                  </a:cubicBezTo>
                  <a:cubicBezTo>
                    <a:pt x="6710" y="961"/>
                    <a:pt x="6636" y="1059"/>
                    <a:pt x="6587" y="1083"/>
                  </a:cubicBezTo>
                  <a:cubicBezTo>
                    <a:pt x="6569" y="1089"/>
                    <a:pt x="6552" y="1092"/>
                    <a:pt x="6537" y="1092"/>
                  </a:cubicBezTo>
                  <a:cubicBezTo>
                    <a:pt x="6492" y="1092"/>
                    <a:pt x="6465" y="1065"/>
                    <a:pt x="6465" y="1010"/>
                  </a:cubicBezTo>
                  <a:cubicBezTo>
                    <a:pt x="6465" y="961"/>
                    <a:pt x="6514" y="863"/>
                    <a:pt x="6587" y="838"/>
                  </a:cubicBezTo>
                  <a:cubicBezTo>
                    <a:pt x="6605" y="821"/>
                    <a:pt x="6625" y="813"/>
                    <a:pt x="6644" y="813"/>
                  </a:cubicBezTo>
                  <a:close/>
                  <a:moveTo>
                    <a:pt x="7685" y="1"/>
                  </a:moveTo>
                  <a:cubicBezTo>
                    <a:pt x="7657" y="1"/>
                    <a:pt x="7625" y="10"/>
                    <a:pt x="7591" y="30"/>
                  </a:cubicBezTo>
                  <a:lnTo>
                    <a:pt x="221" y="4315"/>
                  </a:lnTo>
                  <a:cubicBezTo>
                    <a:pt x="98" y="4364"/>
                    <a:pt x="0" y="4536"/>
                    <a:pt x="0" y="4683"/>
                  </a:cubicBezTo>
                  <a:lnTo>
                    <a:pt x="0" y="5687"/>
                  </a:lnTo>
                  <a:cubicBezTo>
                    <a:pt x="0" y="5564"/>
                    <a:pt x="98" y="5417"/>
                    <a:pt x="196" y="5344"/>
                  </a:cubicBezTo>
                  <a:lnTo>
                    <a:pt x="7616" y="1059"/>
                  </a:lnTo>
                  <a:cubicBezTo>
                    <a:pt x="7655" y="1035"/>
                    <a:pt x="7689" y="1024"/>
                    <a:pt x="7718" y="1024"/>
                  </a:cubicBezTo>
                  <a:cubicBezTo>
                    <a:pt x="7778" y="1024"/>
                    <a:pt x="7812" y="1073"/>
                    <a:pt x="7812" y="1157"/>
                  </a:cubicBezTo>
                  <a:lnTo>
                    <a:pt x="7812" y="153"/>
                  </a:lnTo>
                  <a:cubicBezTo>
                    <a:pt x="7812" y="64"/>
                    <a:pt x="7760" y="1"/>
                    <a:pt x="7685"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8"/>
            <p:cNvSpPr/>
            <p:nvPr/>
          </p:nvSpPr>
          <p:spPr>
            <a:xfrm>
              <a:off x="3639500" y="2687350"/>
              <a:ext cx="195925" cy="241325"/>
            </a:xfrm>
            <a:custGeom>
              <a:avLst/>
              <a:gdLst/>
              <a:ahLst/>
              <a:cxnLst/>
              <a:rect l="l" t="t" r="r" b="b"/>
              <a:pathLst>
                <a:path w="7837" h="9653" extrusionOk="0">
                  <a:moveTo>
                    <a:pt x="3061" y="3340"/>
                  </a:moveTo>
                  <a:lnTo>
                    <a:pt x="3061" y="3487"/>
                  </a:lnTo>
                  <a:lnTo>
                    <a:pt x="735" y="4834"/>
                  </a:lnTo>
                  <a:lnTo>
                    <a:pt x="735" y="4687"/>
                  </a:lnTo>
                  <a:lnTo>
                    <a:pt x="3061" y="3340"/>
                  </a:lnTo>
                  <a:close/>
                  <a:moveTo>
                    <a:pt x="3061" y="3806"/>
                  </a:moveTo>
                  <a:lnTo>
                    <a:pt x="3061" y="3953"/>
                  </a:lnTo>
                  <a:lnTo>
                    <a:pt x="735" y="5300"/>
                  </a:lnTo>
                  <a:lnTo>
                    <a:pt x="735" y="5153"/>
                  </a:lnTo>
                  <a:lnTo>
                    <a:pt x="3061" y="3806"/>
                  </a:lnTo>
                  <a:close/>
                  <a:moveTo>
                    <a:pt x="3061" y="4271"/>
                  </a:moveTo>
                  <a:lnTo>
                    <a:pt x="3061" y="4418"/>
                  </a:lnTo>
                  <a:lnTo>
                    <a:pt x="735" y="5765"/>
                  </a:lnTo>
                  <a:lnTo>
                    <a:pt x="735" y="5618"/>
                  </a:lnTo>
                  <a:lnTo>
                    <a:pt x="3061" y="4271"/>
                  </a:lnTo>
                  <a:close/>
                  <a:moveTo>
                    <a:pt x="3061" y="4736"/>
                  </a:moveTo>
                  <a:lnTo>
                    <a:pt x="3086" y="4883"/>
                  </a:lnTo>
                  <a:lnTo>
                    <a:pt x="735" y="6230"/>
                  </a:lnTo>
                  <a:lnTo>
                    <a:pt x="735" y="6083"/>
                  </a:lnTo>
                  <a:lnTo>
                    <a:pt x="3061" y="4736"/>
                  </a:lnTo>
                  <a:close/>
                  <a:moveTo>
                    <a:pt x="7053" y="1039"/>
                  </a:moveTo>
                  <a:lnTo>
                    <a:pt x="7053" y="4761"/>
                  </a:lnTo>
                  <a:lnTo>
                    <a:pt x="3820" y="6622"/>
                  </a:lnTo>
                  <a:lnTo>
                    <a:pt x="3820" y="2900"/>
                  </a:lnTo>
                  <a:lnTo>
                    <a:pt x="7053" y="1039"/>
                  </a:lnTo>
                  <a:close/>
                  <a:moveTo>
                    <a:pt x="3086" y="5202"/>
                  </a:moveTo>
                  <a:lnTo>
                    <a:pt x="3086" y="5348"/>
                  </a:lnTo>
                  <a:lnTo>
                    <a:pt x="735" y="6695"/>
                  </a:lnTo>
                  <a:lnTo>
                    <a:pt x="735" y="6548"/>
                  </a:lnTo>
                  <a:lnTo>
                    <a:pt x="3086" y="5202"/>
                  </a:lnTo>
                  <a:close/>
                  <a:moveTo>
                    <a:pt x="3086" y="5667"/>
                  </a:moveTo>
                  <a:lnTo>
                    <a:pt x="3086" y="5814"/>
                  </a:lnTo>
                  <a:lnTo>
                    <a:pt x="735" y="7161"/>
                  </a:lnTo>
                  <a:lnTo>
                    <a:pt x="735" y="7014"/>
                  </a:lnTo>
                  <a:lnTo>
                    <a:pt x="3086" y="5667"/>
                  </a:lnTo>
                  <a:close/>
                  <a:moveTo>
                    <a:pt x="3086" y="6132"/>
                  </a:moveTo>
                  <a:lnTo>
                    <a:pt x="3086" y="6279"/>
                  </a:lnTo>
                  <a:lnTo>
                    <a:pt x="1322" y="7283"/>
                  </a:lnTo>
                  <a:lnTo>
                    <a:pt x="1322" y="7136"/>
                  </a:lnTo>
                  <a:lnTo>
                    <a:pt x="3086" y="6132"/>
                  </a:lnTo>
                  <a:close/>
                  <a:moveTo>
                    <a:pt x="7718" y="0"/>
                  </a:moveTo>
                  <a:cubicBezTo>
                    <a:pt x="7689" y="0"/>
                    <a:pt x="7655" y="11"/>
                    <a:pt x="7616" y="35"/>
                  </a:cubicBezTo>
                  <a:lnTo>
                    <a:pt x="196" y="4320"/>
                  </a:lnTo>
                  <a:cubicBezTo>
                    <a:pt x="98" y="4393"/>
                    <a:pt x="0" y="4540"/>
                    <a:pt x="0" y="4663"/>
                  </a:cubicBezTo>
                  <a:lnTo>
                    <a:pt x="25" y="9511"/>
                  </a:lnTo>
                  <a:cubicBezTo>
                    <a:pt x="25" y="9602"/>
                    <a:pt x="65" y="9653"/>
                    <a:pt x="136" y="9653"/>
                  </a:cubicBezTo>
                  <a:cubicBezTo>
                    <a:pt x="161" y="9653"/>
                    <a:pt x="189" y="9647"/>
                    <a:pt x="221" y="9634"/>
                  </a:cubicBezTo>
                  <a:lnTo>
                    <a:pt x="7640" y="5324"/>
                  </a:lnTo>
                  <a:cubicBezTo>
                    <a:pt x="7738" y="5275"/>
                    <a:pt x="7836" y="5128"/>
                    <a:pt x="7836" y="5006"/>
                  </a:cubicBezTo>
                  <a:lnTo>
                    <a:pt x="7812" y="133"/>
                  </a:lnTo>
                  <a:cubicBezTo>
                    <a:pt x="7812" y="49"/>
                    <a:pt x="7778" y="0"/>
                    <a:pt x="771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8"/>
            <p:cNvSpPr/>
            <p:nvPr/>
          </p:nvSpPr>
          <p:spPr>
            <a:xfrm>
              <a:off x="3823750" y="2669000"/>
              <a:ext cx="5550" cy="7225"/>
            </a:xfrm>
            <a:custGeom>
              <a:avLst/>
              <a:gdLst/>
              <a:ahLst/>
              <a:cxnLst/>
              <a:rect l="l" t="t" r="r" b="b"/>
              <a:pathLst>
                <a:path w="222" h="289" extrusionOk="0">
                  <a:moveTo>
                    <a:pt x="159" y="0"/>
                  </a:moveTo>
                  <a:cubicBezTo>
                    <a:pt x="148" y="0"/>
                    <a:pt x="136" y="3"/>
                    <a:pt x="123" y="9"/>
                  </a:cubicBezTo>
                  <a:cubicBezTo>
                    <a:pt x="50" y="58"/>
                    <a:pt x="1" y="132"/>
                    <a:pt x="1" y="205"/>
                  </a:cubicBezTo>
                  <a:cubicBezTo>
                    <a:pt x="1" y="260"/>
                    <a:pt x="29" y="288"/>
                    <a:pt x="73" y="288"/>
                  </a:cubicBezTo>
                  <a:cubicBezTo>
                    <a:pt x="88" y="288"/>
                    <a:pt x="105" y="285"/>
                    <a:pt x="123" y="279"/>
                  </a:cubicBezTo>
                  <a:cubicBezTo>
                    <a:pt x="172" y="230"/>
                    <a:pt x="221" y="156"/>
                    <a:pt x="221" y="83"/>
                  </a:cubicBezTo>
                  <a:cubicBezTo>
                    <a:pt x="221" y="28"/>
                    <a:pt x="194" y="0"/>
                    <a:pt x="159"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8"/>
            <p:cNvSpPr/>
            <p:nvPr/>
          </p:nvSpPr>
          <p:spPr>
            <a:xfrm>
              <a:off x="3812750" y="2675475"/>
              <a:ext cx="5525" cy="7275"/>
            </a:xfrm>
            <a:custGeom>
              <a:avLst/>
              <a:gdLst/>
              <a:ahLst/>
              <a:cxnLst/>
              <a:rect l="l" t="t" r="r" b="b"/>
              <a:pathLst>
                <a:path w="221" h="291" extrusionOk="0">
                  <a:moveTo>
                    <a:pt x="153" y="0"/>
                  </a:moveTo>
                  <a:cubicBezTo>
                    <a:pt x="137" y="0"/>
                    <a:pt x="119" y="6"/>
                    <a:pt x="98" y="20"/>
                  </a:cubicBezTo>
                  <a:cubicBezTo>
                    <a:pt x="49" y="44"/>
                    <a:pt x="0" y="142"/>
                    <a:pt x="0" y="216"/>
                  </a:cubicBezTo>
                  <a:cubicBezTo>
                    <a:pt x="0" y="263"/>
                    <a:pt x="21" y="290"/>
                    <a:pt x="48" y="290"/>
                  </a:cubicBezTo>
                  <a:cubicBezTo>
                    <a:pt x="63" y="290"/>
                    <a:pt x="81" y="282"/>
                    <a:pt x="98" y="265"/>
                  </a:cubicBezTo>
                  <a:cubicBezTo>
                    <a:pt x="172" y="240"/>
                    <a:pt x="221" y="142"/>
                    <a:pt x="221" y="93"/>
                  </a:cubicBezTo>
                  <a:cubicBezTo>
                    <a:pt x="221" y="40"/>
                    <a:pt x="195" y="0"/>
                    <a:pt x="153"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8"/>
            <p:cNvSpPr/>
            <p:nvPr/>
          </p:nvSpPr>
          <p:spPr>
            <a:xfrm>
              <a:off x="4082100" y="3053675"/>
              <a:ext cx="45325" cy="28800"/>
            </a:xfrm>
            <a:custGeom>
              <a:avLst/>
              <a:gdLst/>
              <a:ahLst/>
              <a:cxnLst/>
              <a:rect l="l" t="t" r="r" b="b"/>
              <a:pathLst>
                <a:path w="1813" h="1152" extrusionOk="0">
                  <a:moveTo>
                    <a:pt x="1789" y="1"/>
                  </a:moveTo>
                  <a:cubicBezTo>
                    <a:pt x="1274" y="295"/>
                    <a:pt x="417" y="760"/>
                    <a:pt x="1" y="1005"/>
                  </a:cubicBezTo>
                  <a:lnTo>
                    <a:pt x="246" y="1152"/>
                  </a:lnTo>
                  <a:cubicBezTo>
                    <a:pt x="246" y="1152"/>
                    <a:pt x="1740" y="319"/>
                    <a:pt x="1764" y="295"/>
                  </a:cubicBezTo>
                  <a:cubicBezTo>
                    <a:pt x="1789" y="295"/>
                    <a:pt x="1813" y="270"/>
                    <a:pt x="1813" y="221"/>
                  </a:cubicBezTo>
                  <a:cubicBezTo>
                    <a:pt x="1813" y="148"/>
                    <a:pt x="1789" y="74"/>
                    <a:pt x="178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8"/>
            <p:cNvSpPr/>
            <p:nvPr/>
          </p:nvSpPr>
          <p:spPr>
            <a:xfrm>
              <a:off x="4004975" y="3000225"/>
              <a:ext cx="121850" cy="78575"/>
            </a:xfrm>
            <a:custGeom>
              <a:avLst/>
              <a:gdLst/>
              <a:ahLst/>
              <a:cxnLst/>
              <a:rect l="l" t="t" r="r" b="b"/>
              <a:pathLst>
                <a:path w="4874" h="3143" extrusionOk="0">
                  <a:moveTo>
                    <a:pt x="2579" y="0"/>
                  </a:moveTo>
                  <a:cubicBezTo>
                    <a:pt x="2527" y="0"/>
                    <a:pt x="2476" y="3"/>
                    <a:pt x="2425" y="8"/>
                  </a:cubicBezTo>
                  <a:cubicBezTo>
                    <a:pt x="1862" y="82"/>
                    <a:pt x="1298" y="449"/>
                    <a:pt x="809" y="719"/>
                  </a:cubicBezTo>
                  <a:cubicBezTo>
                    <a:pt x="539" y="865"/>
                    <a:pt x="270" y="1037"/>
                    <a:pt x="0" y="1184"/>
                  </a:cubicBezTo>
                  <a:lnTo>
                    <a:pt x="3086" y="3143"/>
                  </a:lnTo>
                  <a:cubicBezTo>
                    <a:pt x="3502" y="2898"/>
                    <a:pt x="4359" y="2433"/>
                    <a:pt x="4874" y="2139"/>
                  </a:cubicBezTo>
                  <a:cubicBezTo>
                    <a:pt x="4751" y="988"/>
                    <a:pt x="4041" y="523"/>
                    <a:pt x="3698" y="351"/>
                  </a:cubicBezTo>
                  <a:cubicBezTo>
                    <a:pt x="3352" y="157"/>
                    <a:pt x="2967"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8"/>
            <p:cNvSpPr/>
            <p:nvPr/>
          </p:nvSpPr>
          <p:spPr>
            <a:xfrm>
              <a:off x="4001900" y="3023500"/>
              <a:ext cx="88200" cy="59450"/>
            </a:xfrm>
            <a:custGeom>
              <a:avLst/>
              <a:gdLst/>
              <a:ahLst/>
              <a:cxnLst/>
              <a:rect l="l" t="t" r="r" b="b"/>
              <a:pathLst>
                <a:path w="3528" h="2378" extrusionOk="0">
                  <a:moveTo>
                    <a:pt x="1011" y="1"/>
                  </a:moveTo>
                  <a:cubicBezTo>
                    <a:pt x="685" y="1"/>
                    <a:pt x="346" y="80"/>
                    <a:pt x="50" y="302"/>
                  </a:cubicBezTo>
                  <a:cubicBezTo>
                    <a:pt x="1" y="326"/>
                    <a:pt x="1" y="424"/>
                    <a:pt x="74" y="473"/>
                  </a:cubicBezTo>
                  <a:cubicBezTo>
                    <a:pt x="1250" y="1159"/>
                    <a:pt x="2866" y="2089"/>
                    <a:pt x="3356" y="2359"/>
                  </a:cubicBezTo>
                  <a:cubicBezTo>
                    <a:pt x="3376" y="2372"/>
                    <a:pt x="3397" y="2378"/>
                    <a:pt x="3418" y="2378"/>
                  </a:cubicBezTo>
                  <a:cubicBezTo>
                    <a:pt x="3475" y="2378"/>
                    <a:pt x="3527" y="2333"/>
                    <a:pt x="3527" y="2261"/>
                  </a:cubicBezTo>
                  <a:cubicBezTo>
                    <a:pt x="3454" y="987"/>
                    <a:pt x="2646" y="547"/>
                    <a:pt x="2278" y="351"/>
                  </a:cubicBezTo>
                  <a:cubicBezTo>
                    <a:pt x="2050" y="214"/>
                    <a:pt x="1547" y="1"/>
                    <a:pt x="1011" y="1"/>
                  </a:cubicBez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8"/>
            <p:cNvSpPr/>
            <p:nvPr/>
          </p:nvSpPr>
          <p:spPr>
            <a:xfrm>
              <a:off x="2999750" y="2497800"/>
              <a:ext cx="16550" cy="15950"/>
            </a:xfrm>
            <a:custGeom>
              <a:avLst/>
              <a:gdLst/>
              <a:ahLst/>
              <a:cxnLst/>
              <a:rect l="l" t="t" r="r" b="b"/>
              <a:pathLst>
                <a:path w="662" h="638" extrusionOk="0">
                  <a:moveTo>
                    <a:pt x="661" y="1"/>
                  </a:moveTo>
                  <a:lnTo>
                    <a:pt x="147" y="295"/>
                  </a:lnTo>
                  <a:cubicBezTo>
                    <a:pt x="147" y="466"/>
                    <a:pt x="74" y="589"/>
                    <a:pt x="0" y="638"/>
                  </a:cubicBezTo>
                  <a:lnTo>
                    <a:pt x="514" y="319"/>
                  </a:lnTo>
                  <a:cubicBezTo>
                    <a:pt x="612" y="270"/>
                    <a:pt x="661" y="148"/>
                    <a:pt x="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8"/>
            <p:cNvSpPr/>
            <p:nvPr/>
          </p:nvSpPr>
          <p:spPr>
            <a:xfrm>
              <a:off x="2626925" y="1971700"/>
              <a:ext cx="22675" cy="9450"/>
            </a:xfrm>
            <a:custGeom>
              <a:avLst/>
              <a:gdLst/>
              <a:ahLst/>
              <a:cxnLst/>
              <a:rect l="l" t="t" r="r" b="b"/>
              <a:pathLst>
                <a:path w="907" h="378" extrusionOk="0">
                  <a:moveTo>
                    <a:pt x="686" y="0"/>
                  </a:moveTo>
                  <a:cubicBezTo>
                    <a:pt x="632" y="0"/>
                    <a:pt x="583" y="12"/>
                    <a:pt x="539" y="34"/>
                  </a:cubicBezTo>
                  <a:lnTo>
                    <a:pt x="0" y="328"/>
                  </a:lnTo>
                  <a:cubicBezTo>
                    <a:pt x="41" y="308"/>
                    <a:pt x="90" y="296"/>
                    <a:pt x="143" y="296"/>
                  </a:cubicBezTo>
                  <a:cubicBezTo>
                    <a:pt x="220" y="296"/>
                    <a:pt x="306" y="320"/>
                    <a:pt x="392" y="377"/>
                  </a:cubicBezTo>
                  <a:lnTo>
                    <a:pt x="906" y="59"/>
                  </a:lnTo>
                  <a:cubicBezTo>
                    <a:pt x="825" y="18"/>
                    <a:pt x="752" y="0"/>
                    <a:pt x="68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8"/>
            <p:cNvSpPr/>
            <p:nvPr/>
          </p:nvSpPr>
          <p:spPr>
            <a:xfrm>
              <a:off x="3003425" y="2200900"/>
              <a:ext cx="13475" cy="304275"/>
            </a:xfrm>
            <a:custGeom>
              <a:avLst/>
              <a:gdLst/>
              <a:ahLst/>
              <a:cxnLst/>
              <a:rect l="l" t="t" r="r" b="b"/>
              <a:pathLst>
                <a:path w="539" h="12171" extrusionOk="0">
                  <a:moveTo>
                    <a:pt x="539" y="0"/>
                  </a:moveTo>
                  <a:lnTo>
                    <a:pt x="25" y="294"/>
                  </a:lnTo>
                  <a:lnTo>
                    <a:pt x="0" y="12171"/>
                  </a:lnTo>
                  <a:lnTo>
                    <a:pt x="514" y="11877"/>
                  </a:lnTo>
                  <a:lnTo>
                    <a:pt x="53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8"/>
            <p:cNvSpPr/>
            <p:nvPr/>
          </p:nvSpPr>
          <p:spPr>
            <a:xfrm>
              <a:off x="2636700" y="1973150"/>
              <a:ext cx="367350" cy="212475"/>
            </a:xfrm>
            <a:custGeom>
              <a:avLst/>
              <a:gdLst/>
              <a:ahLst/>
              <a:cxnLst/>
              <a:rect l="l" t="t" r="r" b="b"/>
              <a:pathLst>
                <a:path w="14694" h="8499" extrusionOk="0">
                  <a:moveTo>
                    <a:pt x="515" y="1"/>
                  </a:moveTo>
                  <a:lnTo>
                    <a:pt x="1" y="319"/>
                  </a:lnTo>
                  <a:lnTo>
                    <a:pt x="14179" y="8498"/>
                  </a:lnTo>
                  <a:lnTo>
                    <a:pt x="14694" y="8204"/>
                  </a:lnTo>
                  <a:lnTo>
                    <a:pt x="51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8"/>
            <p:cNvSpPr/>
            <p:nvPr/>
          </p:nvSpPr>
          <p:spPr>
            <a:xfrm>
              <a:off x="2991175" y="2178250"/>
              <a:ext cx="26350" cy="30025"/>
            </a:xfrm>
            <a:custGeom>
              <a:avLst/>
              <a:gdLst/>
              <a:ahLst/>
              <a:cxnLst/>
              <a:rect l="l" t="t" r="r" b="b"/>
              <a:pathLst>
                <a:path w="1054" h="1201" extrusionOk="0">
                  <a:moveTo>
                    <a:pt x="515" y="0"/>
                  </a:moveTo>
                  <a:lnTo>
                    <a:pt x="0" y="294"/>
                  </a:lnTo>
                  <a:cubicBezTo>
                    <a:pt x="294" y="465"/>
                    <a:pt x="515" y="882"/>
                    <a:pt x="515" y="1200"/>
                  </a:cubicBezTo>
                  <a:lnTo>
                    <a:pt x="1029" y="906"/>
                  </a:lnTo>
                  <a:cubicBezTo>
                    <a:pt x="1053" y="563"/>
                    <a:pt x="808" y="147"/>
                    <a:pt x="51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8"/>
            <p:cNvSpPr/>
            <p:nvPr/>
          </p:nvSpPr>
          <p:spPr>
            <a:xfrm>
              <a:off x="2622625" y="1979200"/>
              <a:ext cx="381425" cy="535250"/>
            </a:xfrm>
            <a:custGeom>
              <a:avLst/>
              <a:gdLst/>
              <a:ahLst/>
              <a:cxnLst/>
              <a:rect l="l" t="t" r="r" b="b"/>
              <a:pathLst>
                <a:path w="15257" h="21410" extrusionOk="0">
                  <a:moveTo>
                    <a:pt x="316" y="0"/>
                  </a:moveTo>
                  <a:cubicBezTo>
                    <a:pt x="144" y="0"/>
                    <a:pt x="25" y="132"/>
                    <a:pt x="25" y="371"/>
                  </a:cubicBezTo>
                  <a:lnTo>
                    <a:pt x="1" y="12248"/>
                  </a:lnTo>
                  <a:cubicBezTo>
                    <a:pt x="1" y="12590"/>
                    <a:pt x="221" y="12982"/>
                    <a:pt x="515" y="13154"/>
                  </a:cubicBezTo>
                  <a:lnTo>
                    <a:pt x="14693" y="21333"/>
                  </a:lnTo>
                  <a:cubicBezTo>
                    <a:pt x="14782" y="21385"/>
                    <a:pt x="14867" y="21410"/>
                    <a:pt x="14942" y="21410"/>
                  </a:cubicBezTo>
                  <a:cubicBezTo>
                    <a:pt x="15113" y="21410"/>
                    <a:pt x="15232" y="21278"/>
                    <a:pt x="15232" y="21039"/>
                  </a:cubicBezTo>
                  <a:lnTo>
                    <a:pt x="15257" y="9162"/>
                  </a:lnTo>
                  <a:cubicBezTo>
                    <a:pt x="15257" y="8844"/>
                    <a:pt x="15036" y="8427"/>
                    <a:pt x="14742" y="8256"/>
                  </a:cubicBezTo>
                  <a:lnTo>
                    <a:pt x="564" y="77"/>
                  </a:lnTo>
                  <a:cubicBezTo>
                    <a:pt x="475" y="25"/>
                    <a:pt x="390" y="0"/>
                    <a:pt x="316"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8"/>
            <p:cNvSpPr/>
            <p:nvPr/>
          </p:nvSpPr>
          <p:spPr>
            <a:xfrm>
              <a:off x="2636100" y="2011125"/>
              <a:ext cx="355100" cy="472025"/>
            </a:xfrm>
            <a:custGeom>
              <a:avLst/>
              <a:gdLst/>
              <a:ahLst/>
              <a:cxnLst/>
              <a:rect l="l" t="t" r="r" b="b"/>
              <a:pathLst>
                <a:path w="14204" h="18881" extrusionOk="0">
                  <a:moveTo>
                    <a:pt x="25" y="0"/>
                  </a:moveTo>
                  <a:lnTo>
                    <a:pt x="0" y="10677"/>
                  </a:lnTo>
                  <a:lnTo>
                    <a:pt x="14154" y="18880"/>
                  </a:lnTo>
                  <a:lnTo>
                    <a:pt x="14203" y="8179"/>
                  </a:lnTo>
                  <a:lnTo>
                    <a:pt x="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8"/>
            <p:cNvSpPr/>
            <p:nvPr/>
          </p:nvSpPr>
          <p:spPr>
            <a:xfrm>
              <a:off x="2989950" y="2520450"/>
              <a:ext cx="5525" cy="22675"/>
            </a:xfrm>
            <a:custGeom>
              <a:avLst/>
              <a:gdLst/>
              <a:ahLst/>
              <a:cxnLst/>
              <a:rect l="l" t="t" r="r" b="b"/>
              <a:pathLst>
                <a:path w="221" h="907" extrusionOk="0">
                  <a:moveTo>
                    <a:pt x="221" y="1"/>
                  </a:moveTo>
                  <a:cubicBezTo>
                    <a:pt x="221" y="99"/>
                    <a:pt x="147" y="221"/>
                    <a:pt x="0" y="295"/>
                  </a:cubicBezTo>
                  <a:lnTo>
                    <a:pt x="0" y="907"/>
                  </a:lnTo>
                  <a:cubicBezTo>
                    <a:pt x="147" y="834"/>
                    <a:pt x="221" y="711"/>
                    <a:pt x="221" y="613"/>
                  </a:cubicBezTo>
                  <a:lnTo>
                    <a:pt x="22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2710175" y="2675350"/>
              <a:ext cx="25725" cy="17925"/>
            </a:xfrm>
            <a:custGeom>
              <a:avLst/>
              <a:gdLst/>
              <a:ahLst/>
              <a:cxnLst/>
              <a:rect l="l" t="t" r="r" b="b"/>
              <a:pathLst>
                <a:path w="1029" h="717" extrusionOk="0">
                  <a:moveTo>
                    <a:pt x="0" y="0"/>
                  </a:moveTo>
                  <a:lnTo>
                    <a:pt x="0" y="588"/>
                  </a:lnTo>
                  <a:cubicBezTo>
                    <a:pt x="135" y="674"/>
                    <a:pt x="325" y="717"/>
                    <a:pt x="515" y="717"/>
                  </a:cubicBezTo>
                  <a:cubicBezTo>
                    <a:pt x="704" y="717"/>
                    <a:pt x="894" y="674"/>
                    <a:pt x="1029" y="588"/>
                  </a:cubicBezTo>
                  <a:lnTo>
                    <a:pt x="1029" y="0"/>
                  </a:lnTo>
                  <a:cubicBezTo>
                    <a:pt x="894" y="86"/>
                    <a:pt x="704" y="129"/>
                    <a:pt x="515" y="129"/>
                  </a:cubicBezTo>
                  <a:cubicBezTo>
                    <a:pt x="325" y="129"/>
                    <a:pt x="135" y="86"/>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8"/>
            <p:cNvSpPr/>
            <p:nvPr/>
          </p:nvSpPr>
          <p:spPr>
            <a:xfrm>
              <a:off x="2350200" y="2462925"/>
              <a:ext cx="5525" cy="22675"/>
            </a:xfrm>
            <a:custGeom>
              <a:avLst/>
              <a:gdLst/>
              <a:ahLst/>
              <a:cxnLst/>
              <a:rect l="l" t="t" r="r" b="b"/>
              <a:pathLst>
                <a:path w="221" h="907" extrusionOk="0">
                  <a:moveTo>
                    <a:pt x="0" y="0"/>
                  </a:moveTo>
                  <a:lnTo>
                    <a:pt x="0" y="612"/>
                  </a:lnTo>
                  <a:cubicBezTo>
                    <a:pt x="0" y="710"/>
                    <a:pt x="74" y="833"/>
                    <a:pt x="221" y="906"/>
                  </a:cubicBezTo>
                  <a:lnTo>
                    <a:pt x="221" y="294"/>
                  </a:lnTo>
                  <a:cubicBezTo>
                    <a:pt x="74" y="220"/>
                    <a:pt x="0" y="98"/>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8"/>
            <p:cNvSpPr/>
            <p:nvPr/>
          </p:nvSpPr>
          <p:spPr>
            <a:xfrm>
              <a:off x="2735875" y="2527800"/>
              <a:ext cx="254100" cy="162275"/>
            </a:xfrm>
            <a:custGeom>
              <a:avLst/>
              <a:gdLst/>
              <a:ahLst/>
              <a:cxnLst/>
              <a:rect l="l" t="t" r="r" b="b"/>
              <a:pathLst>
                <a:path w="10164" h="6491" extrusionOk="0">
                  <a:moveTo>
                    <a:pt x="10163" y="1"/>
                  </a:moveTo>
                  <a:lnTo>
                    <a:pt x="1" y="5902"/>
                  </a:lnTo>
                  <a:lnTo>
                    <a:pt x="1" y="6490"/>
                  </a:lnTo>
                  <a:lnTo>
                    <a:pt x="10163" y="613"/>
                  </a:lnTo>
                  <a:lnTo>
                    <a:pt x="10163"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8"/>
            <p:cNvSpPr/>
            <p:nvPr/>
          </p:nvSpPr>
          <p:spPr>
            <a:xfrm>
              <a:off x="2355700" y="2470250"/>
              <a:ext cx="354500" cy="219825"/>
            </a:xfrm>
            <a:custGeom>
              <a:avLst/>
              <a:gdLst/>
              <a:ahLst/>
              <a:cxnLst/>
              <a:rect l="l" t="t" r="r" b="b"/>
              <a:pathLst>
                <a:path w="14180" h="8793" extrusionOk="0">
                  <a:moveTo>
                    <a:pt x="1" y="1"/>
                  </a:moveTo>
                  <a:lnTo>
                    <a:pt x="1" y="613"/>
                  </a:lnTo>
                  <a:lnTo>
                    <a:pt x="14179" y="8792"/>
                  </a:lnTo>
                  <a:lnTo>
                    <a:pt x="14179" y="8204"/>
                  </a:lnTo>
                  <a:lnTo>
                    <a:pt x="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8"/>
            <p:cNvSpPr/>
            <p:nvPr/>
          </p:nvSpPr>
          <p:spPr>
            <a:xfrm>
              <a:off x="2348375" y="2304825"/>
              <a:ext cx="648950" cy="373750"/>
            </a:xfrm>
            <a:custGeom>
              <a:avLst/>
              <a:gdLst/>
              <a:ahLst/>
              <a:cxnLst/>
              <a:rect l="l" t="t" r="r" b="b"/>
              <a:pathLst>
                <a:path w="25958" h="14950" extrusionOk="0">
                  <a:moveTo>
                    <a:pt x="10958" y="0"/>
                  </a:moveTo>
                  <a:cubicBezTo>
                    <a:pt x="10769" y="0"/>
                    <a:pt x="10579" y="43"/>
                    <a:pt x="10432" y="129"/>
                  </a:cubicBezTo>
                  <a:lnTo>
                    <a:pt x="269" y="6030"/>
                  </a:lnTo>
                  <a:cubicBezTo>
                    <a:pt x="0" y="6177"/>
                    <a:pt x="0" y="6471"/>
                    <a:pt x="294" y="6618"/>
                  </a:cubicBezTo>
                  <a:lnTo>
                    <a:pt x="14472" y="14821"/>
                  </a:lnTo>
                  <a:cubicBezTo>
                    <a:pt x="14607" y="14907"/>
                    <a:pt x="14797" y="14950"/>
                    <a:pt x="14987" y="14950"/>
                  </a:cubicBezTo>
                  <a:cubicBezTo>
                    <a:pt x="15176" y="14950"/>
                    <a:pt x="15366" y="14907"/>
                    <a:pt x="15501" y="14821"/>
                  </a:cubicBezTo>
                  <a:lnTo>
                    <a:pt x="25663" y="8920"/>
                  </a:lnTo>
                  <a:cubicBezTo>
                    <a:pt x="25957" y="8748"/>
                    <a:pt x="25957" y="8479"/>
                    <a:pt x="25663" y="8308"/>
                  </a:cubicBezTo>
                  <a:lnTo>
                    <a:pt x="11485" y="129"/>
                  </a:lnTo>
                  <a:cubicBezTo>
                    <a:pt x="11338" y="43"/>
                    <a:pt x="11148" y="0"/>
                    <a:pt x="1095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8"/>
            <p:cNvSpPr/>
            <p:nvPr/>
          </p:nvSpPr>
          <p:spPr>
            <a:xfrm>
              <a:off x="2487950" y="2473925"/>
              <a:ext cx="218575" cy="125075"/>
            </a:xfrm>
            <a:custGeom>
              <a:avLst/>
              <a:gdLst/>
              <a:ahLst/>
              <a:cxnLst/>
              <a:rect l="l" t="t" r="r" b="b"/>
              <a:pathLst>
                <a:path w="8743" h="5003" extrusionOk="0">
                  <a:moveTo>
                    <a:pt x="3098" y="1"/>
                  </a:moveTo>
                  <a:cubicBezTo>
                    <a:pt x="3006" y="1"/>
                    <a:pt x="2914" y="25"/>
                    <a:pt x="2841" y="74"/>
                  </a:cubicBezTo>
                  <a:lnTo>
                    <a:pt x="147" y="1617"/>
                  </a:lnTo>
                  <a:cubicBezTo>
                    <a:pt x="0" y="1715"/>
                    <a:pt x="0" y="1837"/>
                    <a:pt x="147" y="1935"/>
                  </a:cubicBezTo>
                  <a:lnTo>
                    <a:pt x="5363" y="4947"/>
                  </a:lnTo>
                  <a:cubicBezTo>
                    <a:pt x="5437" y="4984"/>
                    <a:pt x="5535" y="5003"/>
                    <a:pt x="5629" y="5003"/>
                  </a:cubicBezTo>
                  <a:cubicBezTo>
                    <a:pt x="5724" y="5003"/>
                    <a:pt x="5816" y="4984"/>
                    <a:pt x="5877" y="4947"/>
                  </a:cubicBezTo>
                  <a:lnTo>
                    <a:pt x="8596" y="3380"/>
                  </a:lnTo>
                  <a:cubicBezTo>
                    <a:pt x="8742" y="3307"/>
                    <a:pt x="8742" y="3160"/>
                    <a:pt x="8596" y="3086"/>
                  </a:cubicBezTo>
                  <a:lnTo>
                    <a:pt x="3355" y="74"/>
                  </a:lnTo>
                  <a:cubicBezTo>
                    <a:pt x="3282" y="25"/>
                    <a:pt x="3190" y="1"/>
                    <a:pt x="3098"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8"/>
            <p:cNvSpPr/>
            <p:nvPr/>
          </p:nvSpPr>
          <p:spPr>
            <a:xfrm>
              <a:off x="2615900" y="2331300"/>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8"/>
            <p:cNvSpPr/>
            <p:nvPr/>
          </p:nvSpPr>
          <p:spPr>
            <a:xfrm>
              <a:off x="2592025" y="2331300"/>
              <a:ext cx="23900" cy="17775"/>
            </a:xfrm>
            <a:custGeom>
              <a:avLst/>
              <a:gdLst/>
              <a:ahLst/>
              <a:cxnLst/>
              <a:rect l="l" t="t" r="r" b="b"/>
              <a:pathLst>
                <a:path w="956" h="711" extrusionOk="0">
                  <a:moveTo>
                    <a:pt x="0" y="0"/>
                  </a:moveTo>
                  <a:lnTo>
                    <a:pt x="0" y="172"/>
                  </a:lnTo>
                  <a:lnTo>
                    <a:pt x="955" y="710"/>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8"/>
            <p:cNvSpPr/>
            <p:nvPr/>
          </p:nvSpPr>
          <p:spPr>
            <a:xfrm>
              <a:off x="2592025" y="23178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8"/>
            <p:cNvSpPr/>
            <p:nvPr/>
          </p:nvSpPr>
          <p:spPr>
            <a:xfrm>
              <a:off x="2645900" y="2348425"/>
              <a:ext cx="23900" cy="17775"/>
            </a:xfrm>
            <a:custGeom>
              <a:avLst/>
              <a:gdLst/>
              <a:ahLst/>
              <a:cxnLst/>
              <a:rect l="l" t="t" r="r" b="b"/>
              <a:pathLst>
                <a:path w="956" h="711"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8"/>
            <p:cNvSpPr/>
            <p:nvPr/>
          </p:nvSpPr>
          <p:spPr>
            <a:xfrm>
              <a:off x="2622025" y="2349050"/>
              <a:ext cx="23900" cy="17150"/>
            </a:xfrm>
            <a:custGeom>
              <a:avLst/>
              <a:gdLst/>
              <a:ahLst/>
              <a:cxnLst/>
              <a:rect l="l" t="t" r="r" b="b"/>
              <a:pathLst>
                <a:path w="956" h="686" extrusionOk="0">
                  <a:moveTo>
                    <a:pt x="25" y="0"/>
                  </a:moveTo>
                  <a:lnTo>
                    <a:pt x="0" y="147"/>
                  </a:lnTo>
                  <a:lnTo>
                    <a:pt x="955" y="686"/>
                  </a:lnTo>
                  <a:lnTo>
                    <a:pt x="955" y="539"/>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8"/>
            <p:cNvSpPr/>
            <p:nvPr/>
          </p:nvSpPr>
          <p:spPr>
            <a:xfrm>
              <a:off x="2622625" y="2334975"/>
              <a:ext cx="47175" cy="27575"/>
            </a:xfrm>
            <a:custGeom>
              <a:avLst/>
              <a:gdLst/>
              <a:ahLst/>
              <a:cxnLst/>
              <a:rect l="l" t="t" r="r" b="b"/>
              <a:pathLst>
                <a:path w="1887" h="1103" extrusionOk="0">
                  <a:moveTo>
                    <a:pt x="931" y="0"/>
                  </a:moveTo>
                  <a:lnTo>
                    <a:pt x="1"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8"/>
            <p:cNvSpPr/>
            <p:nvPr/>
          </p:nvSpPr>
          <p:spPr>
            <a:xfrm>
              <a:off x="2675900" y="2366175"/>
              <a:ext cx="23900" cy="17175"/>
            </a:xfrm>
            <a:custGeom>
              <a:avLst/>
              <a:gdLst/>
              <a:ahLst/>
              <a:cxnLst/>
              <a:rect l="l" t="t" r="r" b="b"/>
              <a:pathLst>
                <a:path w="956" h="687" extrusionOk="0">
                  <a:moveTo>
                    <a:pt x="955" y="1"/>
                  </a:moveTo>
                  <a:lnTo>
                    <a:pt x="0" y="540"/>
                  </a:lnTo>
                  <a:lnTo>
                    <a:pt x="0" y="687"/>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8"/>
            <p:cNvSpPr/>
            <p:nvPr/>
          </p:nvSpPr>
          <p:spPr>
            <a:xfrm>
              <a:off x="2652625" y="2366175"/>
              <a:ext cx="23300" cy="17175"/>
            </a:xfrm>
            <a:custGeom>
              <a:avLst/>
              <a:gdLst/>
              <a:ahLst/>
              <a:cxnLst/>
              <a:rect l="l" t="t" r="r" b="b"/>
              <a:pathLst>
                <a:path w="932" h="687" extrusionOk="0">
                  <a:moveTo>
                    <a:pt x="1" y="1"/>
                  </a:moveTo>
                  <a:lnTo>
                    <a:pt x="1" y="148"/>
                  </a:lnTo>
                  <a:lnTo>
                    <a:pt x="931" y="687"/>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8"/>
            <p:cNvSpPr/>
            <p:nvPr/>
          </p:nvSpPr>
          <p:spPr>
            <a:xfrm>
              <a:off x="2652625" y="2352100"/>
              <a:ext cx="47175" cy="27575"/>
            </a:xfrm>
            <a:custGeom>
              <a:avLst/>
              <a:gdLst/>
              <a:ahLst/>
              <a:cxnLst/>
              <a:rect l="l" t="t" r="r" b="b"/>
              <a:pathLst>
                <a:path w="1887" h="1103" extrusionOk="0">
                  <a:moveTo>
                    <a:pt x="956" y="1"/>
                  </a:moveTo>
                  <a:lnTo>
                    <a:pt x="1" y="564"/>
                  </a:lnTo>
                  <a:lnTo>
                    <a:pt x="931" y="1103"/>
                  </a:lnTo>
                  <a:lnTo>
                    <a:pt x="1886" y="564"/>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8"/>
            <p:cNvSpPr/>
            <p:nvPr/>
          </p:nvSpPr>
          <p:spPr>
            <a:xfrm>
              <a:off x="2705875" y="238332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8"/>
            <p:cNvSpPr/>
            <p:nvPr/>
          </p:nvSpPr>
          <p:spPr>
            <a:xfrm>
              <a:off x="2682625" y="238332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8"/>
            <p:cNvSpPr/>
            <p:nvPr/>
          </p:nvSpPr>
          <p:spPr>
            <a:xfrm>
              <a:off x="2682625" y="236985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8"/>
            <p:cNvSpPr/>
            <p:nvPr/>
          </p:nvSpPr>
          <p:spPr>
            <a:xfrm>
              <a:off x="2735875" y="2400475"/>
              <a:ext cx="23900" cy="17775"/>
            </a:xfrm>
            <a:custGeom>
              <a:avLst/>
              <a:gdLst/>
              <a:ahLst/>
              <a:cxnLst/>
              <a:rect l="l" t="t" r="r" b="b"/>
              <a:pathLst>
                <a:path w="956" h="711" extrusionOk="0">
                  <a:moveTo>
                    <a:pt x="956" y="0"/>
                  </a:moveTo>
                  <a:lnTo>
                    <a:pt x="1" y="564"/>
                  </a:lnTo>
                  <a:lnTo>
                    <a:pt x="1"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8"/>
            <p:cNvSpPr/>
            <p:nvPr/>
          </p:nvSpPr>
          <p:spPr>
            <a:xfrm>
              <a:off x="2712625" y="2401075"/>
              <a:ext cx="23275" cy="17175"/>
            </a:xfrm>
            <a:custGeom>
              <a:avLst/>
              <a:gdLst/>
              <a:ahLst/>
              <a:cxnLst/>
              <a:rect l="l" t="t" r="r" b="b"/>
              <a:pathLst>
                <a:path w="931" h="687" extrusionOk="0">
                  <a:moveTo>
                    <a:pt x="0" y="1"/>
                  </a:moveTo>
                  <a:lnTo>
                    <a:pt x="0" y="148"/>
                  </a:lnTo>
                  <a:lnTo>
                    <a:pt x="931" y="686"/>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8"/>
            <p:cNvSpPr/>
            <p:nvPr/>
          </p:nvSpPr>
          <p:spPr>
            <a:xfrm>
              <a:off x="2712625" y="2387000"/>
              <a:ext cx="47150" cy="27575"/>
            </a:xfrm>
            <a:custGeom>
              <a:avLst/>
              <a:gdLst/>
              <a:ahLst/>
              <a:cxnLst/>
              <a:rect l="l" t="t" r="r" b="b"/>
              <a:pathLst>
                <a:path w="1886" h="1103" extrusionOk="0">
                  <a:moveTo>
                    <a:pt x="955" y="1"/>
                  </a:moveTo>
                  <a:lnTo>
                    <a:pt x="0" y="564"/>
                  </a:lnTo>
                  <a:lnTo>
                    <a:pt x="931" y="1103"/>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8"/>
            <p:cNvSpPr/>
            <p:nvPr/>
          </p:nvSpPr>
          <p:spPr>
            <a:xfrm>
              <a:off x="2765875" y="2418225"/>
              <a:ext cx="23900" cy="17775"/>
            </a:xfrm>
            <a:custGeom>
              <a:avLst/>
              <a:gdLst/>
              <a:ahLst/>
              <a:cxnLst/>
              <a:rect l="l" t="t" r="r" b="b"/>
              <a:pathLst>
                <a:path w="956" h="711" extrusionOk="0">
                  <a:moveTo>
                    <a:pt x="956" y="0"/>
                  </a:moveTo>
                  <a:lnTo>
                    <a:pt x="25"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8"/>
            <p:cNvSpPr/>
            <p:nvPr/>
          </p:nvSpPr>
          <p:spPr>
            <a:xfrm>
              <a:off x="2742625" y="2418225"/>
              <a:ext cx="23900" cy="17775"/>
            </a:xfrm>
            <a:custGeom>
              <a:avLst/>
              <a:gdLst/>
              <a:ahLst/>
              <a:cxnLst/>
              <a:rect l="l" t="t" r="r" b="b"/>
              <a:pathLst>
                <a:path w="956" h="711" extrusionOk="0">
                  <a:moveTo>
                    <a:pt x="0" y="0"/>
                  </a:moveTo>
                  <a:lnTo>
                    <a:pt x="0" y="147"/>
                  </a:lnTo>
                  <a:lnTo>
                    <a:pt x="931" y="711"/>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8"/>
            <p:cNvSpPr/>
            <p:nvPr/>
          </p:nvSpPr>
          <p:spPr>
            <a:xfrm>
              <a:off x="2742625" y="2404750"/>
              <a:ext cx="47150" cy="26975"/>
            </a:xfrm>
            <a:custGeom>
              <a:avLst/>
              <a:gdLst/>
              <a:ahLst/>
              <a:cxnLst/>
              <a:rect l="l" t="t" r="r" b="b"/>
              <a:pathLst>
                <a:path w="1886" h="1079" extrusionOk="0">
                  <a:moveTo>
                    <a:pt x="955" y="1"/>
                  </a:moveTo>
                  <a:lnTo>
                    <a:pt x="0" y="539"/>
                  </a:lnTo>
                  <a:lnTo>
                    <a:pt x="955" y="1078"/>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8"/>
            <p:cNvSpPr/>
            <p:nvPr/>
          </p:nvSpPr>
          <p:spPr>
            <a:xfrm>
              <a:off x="2796500" y="24353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8"/>
            <p:cNvSpPr/>
            <p:nvPr/>
          </p:nvSpPr>
          <p:spPr>
            <a:xfrm>
              <a:off x="2772625" y="2435975"/>
              <a:ext cx="23900" cy="17175"/>
            </a:xfrm>
            <a:custGeom>
              <a:avLst/>
              <a:gdLst/>
              <a:ahLst/>
              <a:cxnLst/>
              <a:rect l="l" t="t" r="r" b="b"/>
              <a:pathLst>
                <a:path w="956" h="687" extrusionOk="0">
                  <a:moveTo>
                    <a:pt x="0" y="1"/>
                  </a:moveTo>
                  <a:lnTo>
                    <a:pt x="0" y="148"/>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8"/>
            <p:cNvSpPr/>
            <p:nvPr/>
          </p:nvSpPr>
          <p:spPr>
            <a:xfrm>
              <a:off x="2772625" y="24219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8"/>
            <p:cNvSpPr/>
            <p:nvPr/>
          </p:nvSpPr>
          <p:spPr>
            <a:xfrm>
              <a:off x="2826500" y="24525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8"/>
            <p:cNvSpPr/>
            <p:nvPr/>
          </p:nvSpPr>
          <p:spPr>
            <a:xfrm>
              <a:off x="2802625" y="24531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8"/>
            <p:cNvSpPr/>
            <p:nvPr/>
          </p:nvSpPr>
          <p:spPr>
            <a:xfrm>
              <a:off x="2802625" y="2439050"/>
              <a:ext cx="47775" cy="27550"/>
            </a:xfrm>
            <a:custGeom>
              <a:avLst/>
              <a:gdLst/>
              <a:ahLst/>
              <a:cxnLst/>
              <a:rect l="l" t="t" r="r" b="b"/>
              <a:pathLst>
                <a:path w="1911" h="1102" extrusionOk="0">
                  <a:moveTo>
                    <a:pt x="955" y="0"/>
                  </a:moveTo>
                  <a:lnTo>
                    <a:pt x="0" y="563"/>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8"/>
            <p:cNvSpPr/>
            <p:nvPr/>
          </p:nvSpPr>
          <p:spPr>
            <a:xfrm>
              <a:off x="2856500" y="247025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8"/>
            <p:cNvSpPr/>
            <p:nvPr/>
          </p:nvSpPr>
          <p:spPr>
            <a:xfrm>
              <a:off x="2832600" y="2470250"/>
              <a:ext cx="23900" cy="17800"/>
            </a:xfrm>
            <a:custGeom>
              <a:avLst/>
              <a:gdLst/>
              <a:ahLst/>
              <a:cxnLst/>
              <a:rect l="l" t="t" r="r" b="b"/>
              <a:pathLst>
                <a:path w="956" h="712" extrusionOk="0">
                  <a:moveTo>
                    <a:pt x="1" y="1"/>
                  </a:moveTo>
                  <a:lnTo>
                    <a:pt x="1" y="148"/>
                  </a:lnTo>
                  <a:lnTo>
                    <a:pt x="956" y="711"/>
                  </a:lnTo>
                  <a:lnTo>
                    <a:pt x="956" y="564"/>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8"/>
            <p:cNvSpPr/>
            <p:nvPr/>
          </p:nvSpPr>
          <p:spPr>
            <a:xfrm>
              <a:off x="2832600" y="2456800"/>
              <a:ext cx="47800" cy="27575"/>
            </a:xfrm>
            <a:custGeom>
              <a:avLst/>
              <a:gdLst/>
              <a:ahLst/>
              <a:cxnLst/>
              <a:rect l="l" t="t" r="r" b="b"/>
              <a:pathLst>
                <a:path w="1912" h="1103" extrusionOk="0">
                  <a:moveTo>
                    <a:pt x="956" y="0"/>
                  </a:moveTo>
                  <a:lnTo>
                    <a:pt x="1" y="539"/>
                  </a:lnTo>
                  <a:lnTo>
                    <a:pt x="956" y="1102"/>
                  </a:lnTo>
                  <a:lnTo>
                    <a:pt x="1911"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8"/>
            <p:cNvSpPr/>
            <p:nvPr/>
          </p:nvSpPr>
          <p:spPr>
            <a:xfrm>
              <a:off x="2886475" y="248740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8"/>
            <p:cNvSpPr/>
            <p:nvPr/>
          </p:nvSpPr>
          <p:spPr>
            <a:xfrm>
              <a:off x="28632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8"/>
            <p:cNvSpPr/>
            <p:nvPr/>
          </p:nvSpPr>
          <p:spPr>
            <a:xfrm>
              <a:off x="2863225" y="2473925"/>
              <a:ext cx="47150" cy="27575"/>
            </a:xfrm>
            <a:custGeom>
              <a:avLst/>
              <a:gdLst/>
              <a:ahLst/>
              <a:cxnLst/>
              <a:rect l="l" t="t" r="r" b="b"/>
              <a:pathLst>
                <a:path w="1886" h="1103" extrusionOk="0">
                  <a:moveTo>
                    <a:pt x="955" y="1"/>
                  </a:moveTo>
                  <a:lnTo>
                    <a:pt x="0" y="564"/>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8"/>
            <p:cNvSpPr/>
            <p:nvPr/>
          </p:nvSpPr>
          <p:spPr>
            <a:xfrm>
              <a:off x="2946475" y="2522300"/>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8"/>
            <p:cNvSpPr/>
            <p:nvPr/>
          </p:nvSpPr>
          <p:spPr>
            <a:xfrm>
              <a:off x="2893225" y="2505150"/>
              <a:ext cx="53275" cy="34925"/>
            </a:xfrm>
            <a:custGeom>
              <a:avLst/>
              <a:gdLst/>
              <a:ahLst/>
              <a:cxnLst/>
              <a:rect l="l" t="t" r="r" b="b"/>
              <a:pathLst>
                <a:path w="2131" h="1397" extrusionOk="0">
                  <a:moveTo>
                    <a:pt x="0" y="1"/>
                  </a:moveTo>
                  <a:lnTo>
                    <a:pt x="0" y="148"/>
                  </a:lnTo>
                  <a:lnTo>
                    <a:pt x="2131" y="1397"/>
                  </a:lnTo>
                  <a:lnTo>
                    <a:pt x="2131"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8"/>
            <p:cNvSpPr/>
            <p:nvPr/>
          </p:nvSpPr>
          <p:spPr>
            <a:xfrm>
              <a:off x="2893225" y="2491075"/>
              <a:ext cx="77150" cy="45325"/>
            </a:xfrm>
            <a:custGeom>
              <a:avLst/>
              <a:gdLst/>
              <a:ahLst/>
              <a:cxnLst/>
              <a:rect l="l" t="t" r="r" b="b"/>
              <a:pathLst>
                <a:path w="3086" h="1813" extrusionOk="0">
                  <a:moveTo>
                    <a:pt x="955" y="1"/>
                  </a:moveTo>
                  <a:lnTo>
                    <a:pt x="0" y="564"/>
                  </a:lnTo>
                  <a:lnTo>
                    <a:pt x="2131" y="1813"/>
                  </a:lnTo>
                  <a:lnTo>
                    <a:pt x="3086" y="124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8"/>
            <p:cNvSpPr/>
            <p:nvPr/>
          </p:nvSpPr>
          <p:spPr>
            <a:xfrm>
              <a:off x="2615275" y="2366175"/>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8"/>
            <p:cNvSpPr/>
            <p:nvPr/>
          </p:nvSpPr>
          <p:spPr>
            <a:xfrm>
              <a:off x="2562025" y="2349050"/>
              <a:ext cx="53275" cy="34925"/>
            </a:xfrm>
            <a:custGeom>
              <a:avLst/>
              <a:gdLst/>
              <a:ahLst/>
              <a:cxnLst/>
              <a:rect l="l" t="t" r="r" b="b"/>
              <a:pathLst>
                <a:path w="2131" h="1397" extrusionOk="0">
                  <a:moveTo>
                    <a:pt x="0" y="0"/>
                  </a:moveTo>
                  <a:lnTo>
                    <a:pt x="0" y="147"/>
                  </a:lnTo>
                  <a:lnTo>
                    <a:pt x="2131" y="1396"/>
                  </a:lnTo>
                  <a:lnTo>
                    <a:pt x="2131" y="124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8"/>
            <p:cNvSpPr/>
            <p:nvPr/>
          </p:nvSpPr>
          <p:spPr>
            <a:xfrm>
              <a:off x="2562025" y="2335575"/>
              <a:ext cx="77150" cy="44725"/>
            </a:xfrm>
            <a:custGeom>
              <a:avLst/>
              <a:gdLst/>
              <a:ahLst/>
              <a:cxnLst/>
              <a:rect l="l" t="t" r="r" b="b"/>
              <a:pathLst>
                <a:path w="3086" h="1789" extrusionOk="0">
                  <a:moveTo>
                    <a:pt x="955" y="1"/>
                  </a:moveTo>
                  <a:lnTo>
                    <a:pt x="0" y="539"/>
                  </a:lnTo>
                  <a:lnTo>
                    <a:pt x="2131" y="1788"/>
                  </a:lnTo>
                  <a:lnTo>
                    <a:pt x="3086" y="1225"/>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8"/>
            <p:cNvSpPr/>
            <p:nvPr/>
          </p:nvSpPr>
          <p:spPr>
            <a:xfrm>
              <a:off x="2645900" y="2383325"/>
              <a:ext cx="23275" cy="17775"/>
            </a:xfrm>
            <a:custGeom>
              <a:avLst/>
              <a:gdLst/>
              <a:ahLst/>
              <a:cxnLst/>
              <a:rect l="l" t="t" r="r" b="b"/>
              <a:pathLst>
                <a:path w="931" h="711" extrusionOk="0">
                  <a:moveTo>
                    <a:pt x="931" y="1"/>
                  </a:moveTo>
                  <a:lnTo>
                    <a:pt x="0" y="564"/>
                  </a:lnTo>
                  <a:lnTo>
                    <a:pt x="0" y="711"/>
                  </a:lnTo>
                  <a:lnTo>
                    <a:pt x="931" y="172"/>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8"/>
            <p:cNvSpPr/>
            <p:nvPr/>
          </p:nvSpPr>
          <p:spPr>
            <a:xfrm>
              <a:off x="2622025" y="2383950"/>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8"/>
            <p:cNvSpPr/>
            <p:nvPr/>
          </p:nvSpPr>
          <p:spPr>
            <a:xfrm>
              <a:off x="2622025" y="2369850"/>
              <a:ext cx="47150" cy="27575"/>
            </a:xfrm>
            <a:custGeom>
              <a:avLst/>
              <a:gdLst/>
              <a:ahLst/>
              <a:cxnLst/>
              <a:rect l="l" t="t" r="r" b="b"/>
              <a:pathLst>
                <a:path w="1886" h="1103" extrusionOk="0">
                  <a:moveTo>
                    <a:pt x="955" y="1"/>
                  </a:moveTo>
                  <a:lnTo>
                    <a:pt x="0" y="564"/>
                  </a:lnTo>
                  <a:lnTo>
                    <a:pt x="955"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8"/>
            <p:cNvSpPr/>
            <p:nvPr/>
          </p:nvSpPr>
          <p:spPr>
            <a:xfrm>
              <a:off x="2675900" y="2401075"/>
              <a:ext cx="23900" cy="17775"/>
            </a:xfrm>
            <a:custGeom>
              <a:avLst/>
              <a:gdLst/>
              <a:ahLst/>
              <a:cxnLst/>
              <a:rect l="l" t="t" r="r" b="b"/>
              <a:pathLst>
                <a:path w="956" h="711" extrusionOk="0">
                  <a:moveTo>
                    <a:pt x="955" y="1"/>
                  </a:moveTo>
                  <a:lnTo>
                    <a:pt x="0" y="540"/>
                  </a:lnTo>
                  <a:lnTo>
                    <a:pt x="0" y="711"/>
                  </a:lnTo>
                  <a:lnTo>
                    <a:pt x="931"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8"/>
            <p:cNvSpPr/>
            <p:nvPr/>
          </p:nvSpPr>
          <p:spPr>
            <a:xfrm>
              <a:off x="2652025" y="2401075"/>
              <a:ext cx="23900" cy="17775"/>
            </a:xfrm>
            <a:custGeom>
              <a:avLst/>
              <a:gdLst/>
              <a:ahLst/>
              <a:cxnLst/>
              <a:rect l="l" t="t" r="r" b="b"/>
              <a:pathLst>
                <a:path w="956" h="711" extrusionOk="0">
                  <a:moveTo>
                    <a:pt x="0" y="1"/>
                  </a:moveTo>
                  <a:lnTo>
                    <a:pt x="0" y="148"/>
                  </a:lnTo>
                  <a:lnTo>
                    <a:pt x="955" y="711"/>
                  </a:lnTo>
                  <a:lnTo>
                    <a:pt x="955"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8"/>
            <p:cNvSpPr/>
            <p:nvPr/>
          </p:nvSpPr>
          <p:spPr>
            <a:xfrm>
              <a:off x="2652025" y="23876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8"/>
            <p:cNvSpPr/>
            <p:nvPr/>
          </p:nvSpPr>
          <p:spPr>
            <a:xfrm>
              <a:off x="2705875" y="241822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8"/>
            <p:cNvSpPr/>
            <p:nvPr/>
          </p:nvSpPr>
          <p:spPr>
            <a:xfrm>
              <a:off x="2682000" y="241882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8"/>
            <p:cNvSpPr/>
            <p:nvPr/>
          </p:nvSpPr>
          <p:spPr>
            <a:xfrm>
              <a:off x="2682000" y="240475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8"/>
            <p:cNvSpPr/>
            <p:nvPr/>
          </p:nvSpPr>
          <p:spPr>
            <a:xfrm>
              <a:off x="2735875" y="2435975"/>
              <a:ext cx="23900" cy="17175"/>
            </a:xfrm>
            <a:custGeom>
              <a:avLst/>
              <a:gdLst/>
              <a:ahLst/>
              <a:cxnLst/>
              <a:rect l="l" t="t" r="r" b="b"/>
              <a:pathLst>
                <a:path w="956" h="687" extrusionOk="0">
                  <a:moveTo>
                    <a:pt x="956" y="1"/>
                  </a:moveTo>
                  <a:lnTo>
                    <a:pt x="1" y="539"/>
                  </a:lnTo>
                  <a:lnTo>
                    <a:pt x="1" y="686"/>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8"/>
            <p:cNvSpPr/>
            <p:nvPr/>
          </p:nvSpPr>
          <p:spPr>
            <a:xfrm>
              <a:off x="2712625" y="2435975"/>
              <a:ext cx="23275" cy="17175"/>
            </a:xfrm>
            <a:custGeom>
              <a:avLst/>
              <a:gdLst/>
              <a:ahLst/>
              <a:cxnLst/>
              <a:rect l="l" t="t" r="r" b="b"/>
              <a:pathLst>
                <a:path w="931" h="687" extrusionOk="0">
                  <a:moveTo>
                    <a:pt x="0" y="1"/>
                  </a:moveTo>
                  <a:lnTo>
                    <a:pt x="0" y="148"/>
                  </a:lnTo>
                  <a:lnTo>
                    <a:pt x="931" y="686"/>
                  </a:lnTo>
                  <a:lnTo>
                    <a:pt x="931"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8"/>
            <p:cNvSpPr/>
            <p:nvPr/>
          </p:nvSpPr>
          <p:spPr>
            <a:xfrm>
              <a:off x="2712625" y="2421900"/>
              <a:ext cx="47150" cy="27575"/>
            </a:xfrm>
            <a:custGeom>
              <a:avLst/>
              <a:gdLst/>
              <a:ahLst/>
              <a:cxnLst/>
              <a:rect l="l" t="t" r="r" b="b"/>
              <a:pathLst>
                <a:path w="1886" h="1103" extrusionOk="0">
                  <a:moveTo>
                    <a:pt x="931" y="0"/>
                  </a:moveTo>
                  <a:lnTo>
                    <a:pt x="0" y="564"/>
                  </a:lnTo>
                  <a:lnTo>
                    <a:pt x="931" y="1102"/>
                  </a:lnTo>
                  <a:lnTo>
                    <a:pt x="1886"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8"/>
            <p:cNvSpPr/>
            <p:nvPr/>
          </p:nvSpPr>
          <p:spPr>
            <a:xfrm>
              <a:off x="2765875" y="2453125"/>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8"/>
            <p:cNvSpPr/>
            <p:nvPr/>
          </p:nvSpPr>
          <p:spPr>
            <a:xfrm>
              <a:off x="2742625" y="2453125"/>
              <a:ext cx="23275" cy="17775"/>
            </a:xfrm>
            <a:custGeom>
              <a:avLst/>
              <a:gdLst/>
              <a:ahLst/>
              <a:cxnLst/>
              <a:rect l="l" t="t" r="r" b="b"/>
              <a:pathLst>
                <a:path w="931" h="711" extrusionOk="0">
                  <a:moveTo>
                    <a:pt x="0" y="0"/>
                  </a:moveTo>
                  <a:lnTo>
                    <a:pt x="0" y="172"/>
                  </a:lnTo>
                  <a:lnTo>
                    <a:pt x="931" y="710"/>
                  </a:lnTo>
                  <a:lnTo>
                    <a:pt x="931"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8"/>
            <p:cNvSpPr/>
            <p:nvPr/>
          </p:nvSpPr>
          <p:spPr>
            <a:xfrm>
              <a:off x="2742625" y="2439650"/>
              <a:ext cx="47150" cy="27575"/>
            </a:xfrm>
            <a:custGeom>
              <a:avLst/>
              <a:gdLst/>
              <a:ahLst/>
              <a:cxnLst/>
              <a:rect l="l" t="t" r="r" b="b"/>
              <a:pathLst>
                <a:path w="1886" h="1103" extrusionOk="0">
                  <a:moveTo>
                    <a:pt x="955" y="1"/>
                  </a:moveTo>
                  <a:lnTo>
                    <a:pt x="0" y="539"/>
                  </a:lnTo>
                  <a:lnTo>
                    <a:pt x="931" y="1102"/>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8"/>
            <p:cNvSpPr/>
            <p:nvPr/>
          </p:nvSpPr>
          <p:spPr>
            <a:xfrm>
              <a:off x="2795875" y="2470250"/>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8"/>
            <p:cNvSpPr/>
            <p:nvPr/>
          </p:nvSpPr>
          <p:spPr>
            <a:xfrm>
              <a:off x="2772625" y="2470875"/>
              <a:ext cx="23275" cy="17175"/>
            </a:xfrm>
            <a:custGeom>
              <a:avLst/>
              <a:gdLst/>
              <a:ahLst/>
              <a:cxnLst/>
              <a:rect l="l" t="t" r="r" b="b"/>
              <a:pathLst>
                <a:path w="931" h="687"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8"/>
            <p:cNvSpPr/>
            <p:nvPr/>
          </p:nvSpPr>
          <p:spPr>
            <a:xfrm>
              <a:off x="2772625" y="2456800"/>
              <a:ext cx="47150" cy="27575"/>
            </a:xfrm>
            <a:custGeom>
              <a:avLst/>
              <a:gdLst/>
              <a:ahLst/>
              <a:cxnLst/>
              <a:rect l="l" t="t" r="r" b="b"/>
              <a:pathLst>
                <a:path w="1886" h="1103" extrusionOk="0">
                  <a:moveTo>
                    <a:pt x="955" y="0"/>
                  </a:moveTo>
                  <a:lnTo>
                    <a:pt x="0" y="563"/>
                  </a:lnTo>
                  <a:lnTo>
                    <a:pt x="931" y="1102"/>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8"/>
            <p:cNvSpPr/>
            <p:nvPr/>
          </p:nvSpPr>
          <p:spPr>
            <a:xfrm>
              <a:off x="2825875" y="248802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8"/>
            <p:cNvSpPr/>
            <p:nvPr/>
          </p:nvSpPr>
          <p:spPr>
            <a:xfrm>
              <a:off x="28026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8"/>
            <p:cNvSpPr/>
            <p:nvPr/>
          </p:nvSpPr>
          <p:spPr>
            <a:xfrm>
              <a:off x="2802625" y="2474550"/>
              <a:ext cx="47150" cy="26950"/>
            </a:xfrm>
            <a:custGeom>
              <a:avLst/>
              <a:gdLst/>
              <a:ahLst/>
              <a:cxnLst/>
              <a:rect l="l" t="t" r="r" b="b"/>
              <a:pathLst>
                <a:path w="1886" h="1078" extrusionOk="0">
                  <a:moveTo>
                    <a:pt x="955" y="0"/>
                  </a:moveTo>
                  <a:lnTo>
                    <a:pt x="0" y="539"/>
                  </a:lnTo>
                  <a:lnTo>
                    <a:pt x="931" y="1078"/>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8"/>
            <p:cNvSpPr/>
            <p:nvPr/>
          </p:nvSpPr>
          <p:spPr>
            <a:xfrm>
              <a:off x="2855875" y="250515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8"/>
            <p:cNvSpPr/>
            <p:nvPr/>
          </p:nvSpPr>
          <p:spPr>
            <a:xfrm>
              <a:off x="2832600" y="2505775"/>
              <a:ext cx="23300" cy="17150"/>
            </a:xfrm>
            <a:custGeom>
              <a:avLst/>
              <a:gdLst/>
              <a:ahLst/>
              <a:cxnLst/>
              <a:rect l="l" t="t" r="r" b="b"/>
              <a:pathLst>
                <a:path w="932" h="686" extrusionOk="0">
                  <a:moveTo>
                    <a:pt x="1" y="0"/>
                  </a:moveTo>
                  <a:lnTo>
                    <a:pt x="1" y="147"/>
                  </a:lnTo>
                  <a:lnTo>
                    <a:pt x="932" y="686"/>
                  </a:lnTo>
                  <a:lnTo>
                    <a:pt x="932"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8"/>
            <p:cNvSpPr/>
            <p:nvPr/>
          </p:nvSpPr>
          <p:spPr>
            <a:xfrm>
              <a:off x="2832600" y="2491700"/>
              <a:ext cx="47175" cy="27550"/>
            </a:xfrm>
            <a:custGeom>
              <a:avLst/>
              <a:gdLst/>
              <a:ahLst/>
              <a:cxnLst/>
              <a:rect l="l" t="t" r="r" b="b"/>
              <a:pathLst>
                <a:path w="1887" h="1102" extrusionOk="0">
                  <a:moveTo>
                    <a:pt x="956" y="0"/>
                  </a:moveTo>
                  <a:lnTo>
                    <a:pt x="1" y="563"/>
                  </a:lnTo>
                  <a:lnTo>
                    <a:pt x="932" y="1102"/>
                  </a:lnTo>
                  <a:lnTo>
                    <a:pt x="1887"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8"/>
            <p:cNvSpPr/>
            <p:nvPr/>
          </p:nvSpPr>
          <p:spPr>
            <a:xfrm>
              <a:off x="2886475" y="2522300"/>
              <a:ext cx="23300" cy="17775"/>
            </a:xfrm>
            <a:custGeom>
              <a:avLst/>
              <a:gdLst/>
              <a:ahLst/>
              <a:cxnLst/>
              <a:rect l="l" t="t" r="r" b="b"/>
              <a:pathLst>
                <a:path w="932" h="711" extrusionOk="0">
                  <a:moveTo>
                    <a:pt x="931" y="0"/>
                  </a:moveTo>
                  <a:lnTo>
                    <a:pt x="1" y="564"/>
                  </a:lnTo>
                  <a:lnTo>
                    <a:pt x="1" y="711"/>
                  </a:lnTo>
                  <a:lnTo>
                    <a:pt x="931" y="172"/>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8"/>
            <p:cNvSpPr/>
            <p:nvPr/>
          </p:nvSpPr>
          <p:spPr>
            <a:xfrm>
              <a:off x="2862600" y="2522900"/>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8"/>
            <p:cNvSpPr/>
            <p:nvPr/>
          </p:nvSpPr>
          <p:spPr>
            <a:xfrm>
              <a:off x="2862600" y="2508825"/>
              <a:ext cx="47175" cy="27575"/>
            </a:xfrm>
            <a:custGeom>
              <a:avLst/>
              <a:gdLst/>
              <a:ahLst/>
              <a:cxnLst/>
              <a:rect l="l" t="t" r="r" b="b"/>
              <a:pathLst>
                <a:path w="1887" h="1103" extrusionOk="0">
                  <a:moveTo>
                    <a:pt x="956" y="1"/>
                  </a:moveTo>
                  <a:lnTo>
                    <a:pt x="1" y="564"/>
                  </a:lnTo>
                  <a:lnTo>
                    <a:pt x="956"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8"/>
            <p:cNvSpPr/>
            <p:nvPr/>
          </p:nvSpPr>
          <p:spPr>
            <a:xfrm>
              <a:off x="2916475" y="2540050"/>
              <a:ext cx="23900" cy="17775"/>
            </a:xfrm>
            <a:custGeom>
              <a:avLst/>
              <a:gdLst/>
              <a:ahLst/>
              <a:cxnLst/>
              <a:rect l="l" t="t" r="r" b="b"/>
              <a:pathLst>
                <a:path w="956" h="711" extrusionOk="0">
                  <a:moveTo>
                    <a:pt x="956" y="1"/>
                  </a:moveTo>
                  <a:lnTo>
                    <a:pt x="1" y="539"/>
                  </a:lnTo>
                  <a:lnTo>
                    <a:pt x="1" y="711"/>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8"/>
            <p:cNvSpPr/>
            <p:nvPr/>
          </p:nvSpPr>
          <p:spPr>
            <a:xfrm>
              <a:off x="2892600" y="2540050"/>
              <a:ext cx="23900" cy="17775"/>
            </a:xfrm>
            <a:custGeom>
              <a:avLst/>
              <a:gdLst/>
              <a:ahLst/>
              <a:cxnLst/>
              <a:rect l="l" t="t" r="r" b="b"/>
              <a:pathLst>
                <a:path w="956" h="711" extrusionOk="0">
                  <a:moveTo>
                    <a:pt x="1" y="1"/>
                  </a:moveTo>
                  <a:lnTo>
                    <a:pt x="1" y="147"/>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8"/>
            <p:cNvSpPr/>
            <p:nvPr/>
          </p:nvSpPr>
          <p:spPr>
            <a:xfrm>
              <a:off x="2892600" y="2526575"/>
              <a:ext cx="47775" cy="26975"/>
            </a:xfrm>
            <a:custGeom>
              <a:avLst/>
              <a:gdLst/>
              <a:ahLst/>
              <a:cxnLst/>
              <a:rect l="l" t="t" r="r" b="b"/>
              <a:pathLst>
                <a:path w="1911" h="1079" extrusionOk="0">
                  <a:moveTo>
                    <a:pt x="956" y="1"/>
                  </a:moveTo>
                  <a:lnTo>
                    <a:pt x="1" y="540"/>
                  </a:lnTo>
                  <a:lnTo>
                    <a:pt x="956" y="1078"/>
                  </a:lnTo>
                  <a:lnTo>
                    <a:pt x="1911"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8"/>
            <p:cNvSpPr/>
            <p:nvPr/>
          </p:nvSpPr>
          <p:spPr>
            <a:xfrm>
              <a:off x="2585275" y="2383950"/>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8"/>
            <p:cNvSpPr/>
            <p:nvPr/>
          </p:nvSpPr>
          <p:spPr>
            <a:xfrm>
              <a:off x="2531400" y="2366800"/>
              <a:ext cx="53900" cy="34925"/>
            </a:xfrm>
            <a:custGeom>
              <a:avLst/>
              <a:gdLst/>
              <a:ahLst/>
              <a:cxnLst/>
              <a:rect l="l" t="t" r="r" b="b"/>
              <a:pathLst>
                <a:path w="2156" h="1397" extrusionOk="0">
                  <a:moveTo>
                    <a:pt x="1" y="0"/>
                  </a:moveTo>
                  <a:lnTo>
                    <a:pt x="1" y="147"/>
                  </a:lnTo>
                  <a:lnTo>
                    <a:pt x="2156" y="1396"/>
                  </a:lnTo>
                  <a:lnTo>
                    <a:pt x="2156" y="124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8"/>
            <p:cNvSpPr/>
            <p:nvPr/>
          </p:nvSpPr>
          <p:spPr>
            <a:xfrm>
              <a:off x="2531400" y="2352725"/>
              <a:ext cx="77775" cy="45325"/>
            </a:xfrm>
            <a:custGeom>
              <a:avLst/>
              <a:gdLst/>
              <a:ahLst/>
              <a:cxnLst/>
              <a:rect l="l" t="t" r="r" b="b"/>
              <a:pathLst>
                <a:path w="3111" h="1813" extrusionOk="0">
                  <a:moveTo>
                    <a:pt x="956" y="0"/>
                  </a:moveTo>
                  <a:lnTo>
                    <a:pt x="1" y="563"/>
                  </a:lnTo>
                  <a:lnTo>
                    <a:pt x="2156" y="1812"/>
                  </a:lnTo>
                  <a:lnTo>
                    <a:pt x="3111" y="124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8"/>
            <p:cNvSpPr/>
            <p:nvPr/>
          </p:nvSpPr>
          <p:spPr>
            <a:xfrm>
              <a:off x="2615275" y="24010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8"/>
            <p:cNvSpPr/>
            <p:nvPr/>
          </p:nvSpPr>
          <p:spPr>
            <a:xfrm>
              <a:off x="2592025" y="2401700"/>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8"/>
            <p:cNvSpPr/>
            <p:nvPr/>
          </p:nvSpPr>
          <p:spPr>
            <a:xfrm>
              <a:off x="2592025" y="2387625"/>
              <a:ext cx="47150" cy="27575"/>
            </a:xfrm>
            <a:custGeom>
              <a:avLst/>
              <a:gdLst/>
              <a:ahLst/>
              <a:cxnLst/>
              <a:rect l="l" t="t" r="r" b="b"/>
              <a:pathLst>
                <a:path w="1886" h="1103" extrusionOk="0">
                  <a:moveTo>
                    <a:pt x="931" y="0"/>
                  </a:moveTo>
                  <a:lnTo>
                    <a:pt x="0"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8"/>
            <p:cNvSpPr/>
            <p:nvPr/>
          </p:nvSpPr>
          <p:spPr>
            <a:xfrm>
              <a:off x="2645275" y="2418825"/>
              <a:ext cx="23900" cy="17175"/>
            </a:xfrm>
            <a:custGeom>
              <a:avLst/>
              <a:gdLst/>
              <a:ahLst/>
              <a:cxnLst/>
              <a:rect l="l" t="t" r="r" b="b"/>
              <a:pathLst>
                <a:path w="956" h="687" extrusionOk="0">
                  <a:moveTo>
                    <a:pt x="956" y="1"/>
                  </a:moveTo>
                  <a:lnTo>
                    <a:pt x="1" y="540"/>
                  </a:lnTo>
                  <a:lnTo>
                    <a:pt x="1" y="687"/>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8"/>
            <p:cNvSpPr/>
            <p:nvPr/>
          </p:nvSpPr>
          <p:spPr>
            <a:xfrm>
              <a:off x="2622025" y="2418825"/>
              <a:ext cx="23275" cy="17175"/>
            </a:xfrm>
            <a:custGeom>
              <a:avLst/>
              <a:gdLst/>
              <a:ahLst/>
              <a:cxnLst/>
              <a:rect l="l" t="t" r="r" b="b"/>
              <a:pathLst>
                <a:path w="931" h="687" extrusionOk="0">
                  <a:moveTo>
                    <a:pt x="0" y="1"/>
                  </a:moveTo>
                  <a:lnTo>
                    <a:pt x="0" y="148"/>
                  </a:lnTo>
                  <a:lnTo>
                    <a:pt x="931" y="687"/>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8"/>
            <p:cNvSpPr/>
            <p:nvPr/>
          </p:nvSpPr>
          <p:spPr>
            <a:xfrm>
              <a:off x="2622025" y="2404750"/>
              <a:ext cx="47150" cy="27575"/>
            </a:xfrm>
            <a:custGeom>
              <a:avLst/>
              <a:gdLst/>
              <a:ahLst/>
              <a:cxnLst/>
              <a:rect l="l" t="t" r="r" b="b"/>
              <a:pathLst>
                <a:path w="1886" h="1103" extrusionOk="0">
                  <a:moveTo>
                    <a:pt x="955" y="1"/>
                  </a:moveTo>
                  <a:lnTo>
                    <a:pt x="0" y="564"/>
                  </a:lnTo>
                  <a:lnTo>
                    <a:pt x="931" y="1103"/>
                  </a:lnTo>
                  <a:lnTo>
                    <a:pt x="1886" y="564"/>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8"/>
            <p:cNvSpPr/>
            <p:nvPr/>
          </p:nvSpPr>
          <p:spPr>
            <a:xfrm>
              <a:off x="2675275" y="24359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8"/>
            <p:cNvSpPr/>
            <p:nvPr/>
          </p:nvSpPr>
          <p:spPr>
            <a:xfrm>
              <a:off x="2652025" y="243597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8"/>
            <p:cNvSpPr/>
            <p:nvPr/>
          </p:nvSpPr>
          <p:spPr>
            <a:xfrm>
              <a:off x="2652025" y="242250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8"/>
            <p:cNvSpPr/>
            <p:nvPr/>
          </p:nvSpPr>
          <p:spPr>
            <a:xfrm>
              <a:off x="2705275" y="2453125"/>
              <a:ext cx="23900" cy="17775"/>
            </a:xfrm>
            <a:custGeom>
              <a:avLst/>
              <a:gdLst/>
              <a:ahLst/>
              <a:cxnLst/>
              <a:rect l="l" t="t" r="r" b="b"/>
              <a:pathLst>
                <a:path w="956" h="711" extrusionOk="0">
                  <a:moveTo>
                    <a:pt x="956" y="0"/>
                  </a:moveTo>
                  <a:lnTo>
                    <a:pt x="0" y="563"/>
                  </a:lnTo>
                  <a:lnTo>
                    <a:pt x="0"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8"/>
            <p:cNvSpPr/>
            <p:nvPr/>
          </p:nvSpPr>
          <p:spPr>
            <a:xfrm>
              <a:off x="2682000" y="2453725"/>
              <a:ext cx="23300" cy="17175"/>
            </a:xfrm>
            <a:custGeom>
              <a:avLst/>
              <a:gdLst/>
              <a:ahLst/>
              <a:cxnLst/>
              <a:rect l="l" t="t" r="r" b="b"/>
              <a:pathLst>
                <a:path w="932" h="687" extrusionOk="0">
                  <a:moveTo>
                    <a:pt x="1" y="1"/>
                  </a:moveTo>
                  <a:lnTo>
                    <a:pt x="1" y="148"/>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8"/>
            <p:cNvSpPr/>
            <p:nvPr/>
          </p:nvSpPr>
          <p:spPr>
            <a:xfrm>
              <a:off x="2682000" y="2439650"/>
              <a:ext cx="47175" cy="27575"/>
            </a:xfrm>
            <a:custGeom>
              <a:avLst/>
              <a:gdLst/>
              <a:ahLst/>
              <a:cxnLst/>
              <a:rect l="l" t="t" r="r" b="b"/>
              <a:pathLst>
                <a:path w="1887" h="1103" extrusionOk="0">
                  <a:moveTo>
                    <a:pt x="956" y="1"/>
                  </a:moveTo>
                  <a:lnTo>
                    <a:pt x="1" y="564"/>
                  </a:lnTo>
                  <a:lnTo>
                    <a:pt x="931" y="1102"/>
                  </a:lnTo>
                  <a:lnTo>
                    <a:pt x="1887"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8"/>
            <p:cNvSpPr/>
            <p:nvPr/>
          </p:nvSpPr>
          <p:spPr>
            <a:xfrm>
              <a:off x="2735275" y="2470875"/>
              <a:ext cx="23900" cy="17775"/>
            </a:xfrm>
            <a:custGeom>
              <a:avLst/>
              <a:gdLst/>
              <a:ahLst/>
              <a:cxnLst/>
              <a:rect l="l" t="t" r="r" b="b"/>
              <a:pathLst>
                <a:path w="956" h="711" extrusionOk="0">
                  <a:moveTo>
                    <a:pt x="955" y="0"/>
                  </a:moveTo>
                  <a:lnTo>
                    <a:pt x="0" y="539"/>
                  </a:lnTo>
                  <a:lnTo>
                    <a:pt x="0" y="711"/>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8"/>
            <p:cNvSpPr/>
            <p:nvPr/>
          </p:nvSpPr>
          <p:spPr>
            <a:xfrm>
              <a:off x="2712000" y="2470875"/>
              <a:ext cx="23300" cy="17775"/>
            </a:xfrm>
            <a:custGeom>
              <a:avLst/>
              <a:gdLst/>
              <a:ahLst/>
              <a:cxnLst/>
              <a:rect l="l" t="t" r="r" b="b"/>
              <a:pathLst>
                <a:path w="932" h="711" extrusionOk="0">
                  <a:moveTo>
                    <a:pt x="1" y="0"/>
                  </a:moveTo>
                  <a:lnTo>
                    <a:pt x="1" y="147"/>
                  </a:lnTo>
                  <a:lnTo>
                    <a:pt x="931" y="711"/>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8"/>
            <p:cNvSpPr/>
            <p:nvPr/>
          </p:nvSpPr>
          <p:spPr>
            <a:xfrm>
              <a:off x="2712000" y="2457400"/>
              <a:ext cx="47175" cy="26975"/>
            </a:xfrm>
            <a:custGeom>
              <a:avLst/>
              <a:gdLst/>
              <a:ahLst/>
              <a:cxnLst/>
              <a:rect l="l" t="t" r="r" b="b"/>
              <a:pathLst>
                <a:path w="1887" h="1079" extrusionOk="0">
                  <a:moveTo>
                    <a:pt x="956" y="1"/>
                  </a:moveTo>
                  <a:lnTo>
                    <a:pt x="1" y="539"/>
                  </a:lnTo>
                  <a:lnTo>
                    <a:pt x="931" y="1078"/>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8"/>
            <p:cNvSpPr/>
            <p:nvPr/>
          </p:nvSpPr>
          <p:spPr>
            <a:xfrm>
              <a:off x="2765875" y="2488025"/>
              <a:ext cx="23300" cy="17775"/>
            </a:xfrm>
            <a:custGeom>
              <a:avLst/>
              <a:gdLst/>
              <a:ahLst/>
              <a:cxnLst/>
              <a:rect l="l" t="t" r="r" b="b"/>
              <a:pathLst>
                <a:path w="932" h="711" extrusionOk="0">
                  <a:moveTo>
                    <a:pt x="931" y="0"/>
                  </a:moveTo>
                  <a:lnTo>
                    <a:pt x="1" y="563"/>
                  </a:lnTo>
                  <a:lnTo>
                    <a:pt x="1" y="710"/>
                  </a:lnTo>
                  <a:lnTo>
                    <a:pt x="931" y="147"/>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8"/>
            <p:cNvSpPr/>
            <p:nvPr/>
          </p:nvSpPr>
          <p:spPr>
            <a:xfrm>
              <a:off x="2742000" y="2488625"/>
              <a:ext cx="23900" cy="17175"/>
            </a:xfrm>
            <a:custGeom>
              <a:avLst/>
              <a:gdLst/>
              <a:ahLst/>
              <a:cxnLst/>
              <a:rect l="l" t="t" r="r" b="b"/>
              <a:pathLst>
                <a:path w="956" h="687" extrusionOk="0">
                  <a:moveTo>
                    <a:pt x="1" y="1"/>
                  </a:moveTo>
                  <a:lnTo>
                    <a:pt x="1" y="147"/>
                  </a:lnTo>
                  <a:lnTo>
                    <a:pt x="956" y="686"/>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8"/>
            <p:cNvSpPr/>
            <p:nvPr/>
          </p:nvSpPr>
          <p:spPr>
            <a:xfrm>
              <a:off x="2742000" y="2474550"/>
              <a:ext cx="47175" cy="27575"/>
            </a:xfrm>
            <a:custGeom>
              <a:avLst/>
              <a:gdLst/>
              <a:ahLst/>
              <a:cxnLst/>
              <a:rect l="l" t="t" r="r" b="b"/>
              <a:pathLst>
                <a:path w="1887" h="1103" extrusionOk="0">
                  <a:moveTo>
                    <a:pt x="956" y="0"/>
                  </a:moveTo>
                  <a:lnTo>
                    <a:pt x="1" y="564"/>
                  </a:lnTo>
                  <a:lnTo>
                    <a:pt x="956"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8"/>
            <p:cNvSpPr/>
            <p:nvPr/>
          </p:nvSpPr>
          <p:spPr>
            <a:xfrm>
              <a:off x="2795875" y="250577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8"/>
            <p:cNvSpPr/>
            <p:nvPr/>
          </p:nvSpPr>
          <p:spPr>
            <a:xfrm>
              <a:off x="2772000" y="2505775"/>
              <a:ext cx="23900" cy="17150"/>
            </a:xfrm>
            <a:custGeom>
              <a:avLst/>
              <a:gdLst/>
              <a:ahLst/>
              <a:cxnLst/>
              <a:rect l="l" t="t" r="r" b="b"/>
              <a:pathLst>
                <a:path w="956" h="686"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8"/>
            <p:cNvSpPr/>
            <p:nvPr/>
          </p:nvSpPr>
          <p:spPr>
            <a:xfrm>
              <a:off x="2772000" y="2491700"/>
              <a:ext cx="47775" cy="27550"/>
            </a:xfrm>
            <a:custGeom>
              <a:avLst/>
              <a:gdLst/>
              <a:ahLst/>
              <a:cxnLst/>
              <a:rect l="l" t="t" r="r" b="b"/>
              <a:pathLst>
                <a:path w="1911" h="1102"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8"/>
            <p:cNvSpPr/>
            <p:nvPr/>
          </p:nvSpPr>
          <p:spPr>
            <a:xfrm>
              <a:off x="2825875" y="2522900"/>
              <a:ext cx="23900" cy="17800"/>
            </a:xfrm>
            <a:custGeom>
              <a:avLst/>
              <a:gdLst/>
              <a:ahLst/>
              <a:cxnLst/>
              <a:rect l="l" t="t" r="r" b="b"/>
              <a:pathLst>
                <a:path w="956" h="712" extrusionOk="0">
                  <a:moveTo>
                    <a:pt x="956" y="1"/>
                  </a:moveTo>
                  <a:lnTo>
                    <a:pt x="1" y="540"/>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8"/>
            <p:cNvSpPr/>
            <p:nvPr/>
          </p:nvSpPr>
          <p:spPr>
            <a:xfrm>
              <a:off x="2802625" y="2522900"/>
              <a:ext cx="23275" cy="17800"/>
            </a:xfrm>
            <a:custGeom>
              <a:avLst/>
              <a:gdLst/>
              <a:ahLst/>
              <a:cxnLst/>
              <a:rect l="l" t="t" r="r" b="b"/>
              <a:pathLst>
                <a:path w="931" h="712" extrusionOk="0">
                  <a:moveTo>
                    <a:pt x="0" y="1"/>
                  </a:moveTo>
                  <a:lnTo>
                    <a:pt x="0" y="148"/>
                  </a:lnTo>
                  <a:lnTo>
                    <a:pt x="931" y="711"/>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8"/>
            <p:cNvSpPr/>
            <p:nvPr/>
          </p:nvSpPr>
          <p:spPr>
            <a:xfrm>
              <a:off x="2802625" y="2509450"/>
              <a:ext cx="47150" cy="26950"/>
            </a:xfrm>
            <a:custGeom>
              <a:avLst/>
              <a:gdLst/>
              <a:ahLst/>
              <a:cxnLst/>
              <a:rect l="l" t="t" r="r" b="b"/>
              <a:pathLst>
                <a:path w="1886" h="1078" extrusionOk="0">
                  <a:moveTo>
                    <a:pt x="931" y="0"/>
                  </a:moveTo>
                  <a:lnTo>
                    <a:pt x="0" y="539"/>
                  </a:lnTo>
                  <a:lnTo>
                    <a:pt x="931" y="1078"/>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8"/>
            <p:cNvSpPr/>
            <p:nvPr/>
          </p:nvSpPr>
          <p:spPr>
            <a:xfrm>
              <a:off x="2885875" y="2557800"/>
              <a:ext cx="23900" cy="17175"/>
            </a:xfrm>
            <a:custGeom>
              <a:avLst/>
              <a:gdLst/>
              <a:ahLst/>
              <a:cxnLst/>
              <a:rect l="l" t="t" r="r" b="b"/>
              <a:pathLst>
                <a:path w="956" h="687" extrusionOk="0">
                  <a:moveTo>
                    <a:pt x="955" y="1"/>
                  </a:moveTo>
                  <a:lnTo>
                    <a:pt x="0" y="539"/>
                  </a:lnTo>
                  <a:lnTo>
                    <a:pt x="0" y="686"/>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8"/>
            <p:cNvSpPr/>
            <p:nvPr/>
          </p:nvSpPr>
          <p:spPr>
            <a:xfrm>
              <a:off x="2832600" y="2540675"/>
              <a:ext cx="53300" cy="34300"/>
            </a:xfrm>
            <a:custGeom>
              <a:avLst/>
              <a:gdLst/>
              <a:ahLst/>
              <a:cxnLst/>
              <a:rect l="l" t="t" r="r" b="b"/>
              <a:pathLst>
                <a:path w="2132" h="1372" extrusionOk="0">
                  <a:moveTo>
                    <a:pt x="1" y="0"/>
                  </a:moveTo>
                  <a:lnTo>
                    <a:pt x="1" y="147"/>
                  </a:lnTo>
                  <a:lnTo>
                    <a:pt x="2131" y="1371"/>
                  </a:lnTo>
                  <a:lnTo>
                    <a:pt x="2131" y="1224"/>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8"/>
            <p:cNvSpPr/>
            <p:nvPr/>
          </p:nvSpPr>
          <p:spPr>
            <a:xfrm>
              <a:off x="2832600" y="2526575"/>
              <a:ext cx="77175" cy="44725"/>
            </a:xfrm>
            <a:custGeom>
              <a:avLst/>
              <a:gdLst/>
              <a:ahLst/>
              <a:cxnLst/>
              <a:rect l="l" t="t" r="r" b="b"/>
              <a:pathLst>
                <a:path w="3087" h="1789" extrusionOk="0">
                  <a:moveTo>
                    <a:pt x="956" y="1"/>
                  </a:moveTo>
                  <a:lnTo>
                    <a:pt x="1" y="564"/>
                  </a:lnTo>
                  <a:lnTo>
                    <a:pt x="2131" y="1788"/>
                  </a:lnTo>
                  <a:lnTo>
                    <a:pt x="3086" y="125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8"/>
            <p:cNvSpPr/>
            <p:nvPr/>
          </p:nvSpPr>
          <p:spPr>
            <a:xfrm>
              <a:off x="2584675" y="2418825"/>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8"/>
            <p:cNvSpPr/>
            <p:nvPr/>
          </p:nvSpPr>
          <p:spPr>
            <a:xfrm>
              <a:off x="2501400" y="2384550"/>
              <a:ext cx="83300" cy="52075"/>
            </a:xfrm>
            <a:custGeom>
              <a:avLst/>
              <a:gdLst/>
              <a:ahLst/>
              <a:cxnLst/>
              <a:rect l="l" t="t" r="r" b="b"/>
              <a:pathLst>
                <a:path w="3332" h="2083" extrusionOk="0">
                  <a:moveTo>
                    <a:pt x="1" y="1"/>
                  </a:moveTo>
                  <a:lnTo>
                    <a:pt x="1" y="148"/>
                  </a:lnTo>
                  <a:lnTo>
                    <a:pt x="3331" y="2082"/>
                  </a:lnTo>
                  <a:lnTo>
                    <a:pt x="3331" y="1935"/>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8"/>
            <p:cNvSpPr/>
            <p:nvPr/>
          </p:nvSpPr>
          <p:spPr>
            <a:xfrm>
              <a:off x="2501400" y="2370475"/>
              <a:ext cx="107175" cy="62475"/>
            </a:xfrm>
            <a:custGeom>
              <a:avLst/>
              <a:gdLst/>
              <a:ahLst/>
              <a:cxnLst/>
              <a:rect l="l" t="t" r="r" b="b"/>
              <a:pathLst>
                <a:path w="4287" h="2499" extrusionOk="0">
                  <a:moveTo>
                    <a:pt x="956" y="0"/>
                  </a:moveTo>
                  <a:lnTo>
                    <a:pt x="1" y="564"/>
                  </a:lnTo>
                  <a:lnTo>
                    <a:pt x="3331" y="2498"/>
                  </a:lnTo>
                  <a:lnTo>
                    <a:pt x="4286" y="1935"/>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8"/>
            <p:cNvSpPr/>
            <p:nvPr/>
          </p:nvSpPr>
          <p:spPr>
            <a:xfrm>
              <a:off x="2614675" y="2435975"/>
              <a:ext cx="23900" cy="17775"/>
            </a:xfrm>
            <a:custGeom>
              <a:avLst/>
              <a:gdLst/>
              <a:ahLst/>
              <a:cxnLst/>
              <a:rect l="l" t="t" r="r" b="b"/>
              <a:pathLst>
                <a:path w="956" h="711" extrusionOk="0">
                  <a:moveTo>
                    <a:pt x="955" y="1"/>
                  </a:moveTo>
                  <a:lnTo>
                    <a:pt x="25" y="564"/>
                  </a:lnTo>
                  <a:lnTo>
                    <a:pt x="0" y="711"/>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8"/>
            <p:cNvSpPr/>
            <p:nvPr/>
          </p:nvSpPr>
          <p:spPr>
            <a:xfrm>
              <a:off x="2591400" y="2436600"/>
              <a:ext cx="23900" cy="17150"/>
            </a:xfrm>
            <a:custGeom>
              <a:avLst/>
              <a:gdLst/>
              <a:ahLst/>
              <a:cxnLst/>
              <a:rect l="l" t="t" r="r" b="b"/>
              <a:pathLst>
                <a:path w="956" h="686" extrusionOk="0">
                  <a:moveTo>
                    <a:pt x="1" y="0"/>
                  </a:moveTo>
                  <a:lnTo>
                    <a:pt x="1" y="147"/>
                  </a:lnTo>
                  <a:lnTo>
                    <a:pt x="931"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8"/>
            <p:cNvSpPr/>
            <p:nvPr/>
          </p:nvSpPr>
          <p:spPr>
            <a:xfrm>
              <a:off x="2591400" y="2422500"/>
              <a:ext cx="47175" cy="27575"/>
            </a:xfrm>
            <a:custGeom>
              <a:avLst/>
              <a:gdLst/>
              <a:ahLst/>
              <a:cxnLst/>
              <a:rect l="l" t="t" r="r" b="b"/>
              <a:pathLst>
                <a:path w="1887" h="1103" extrusionOk="0">
                  <a:moveTo>
                    <a:pt x="956" y="1"/>
                  </a:moveTo>
                  <a:lnTo>
                    <a:pt x="1" y="564"/>
                  </a:lnTo>
                  <a:lnTo>
                    <a:pt x="956" y="1103"/>
                  </a:lnTo>
                  <a:lnTo>
                    <a:pt x="1886"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8"/>
            <p:cNvSpPr/>
            <p:nvPr/>
          </p:nvSpPr>
          <p:spPr>
            <a:xfrm>
              <a:off x="2645275" y="2453725"/>
              <a:ext cx="23300" cy="17775"/>
            </a:xfrm>
            <a:custGeom>
              <a:avLst/>
              <a:gdLst/>
              <a:ahLst/>
              <a:cxnLst/>
              <a:rect l="l" t="t" r="r" b="b"/>
              <a:pathLst>
                <a:path w="932" h="711" extrusionOk="0">
                  <a:moveTo>
                    <a:pt x="931" y="1"/>
                  </a:moveTo>
                  <a:lnTo>
                    <a:pt x="1" y="539"/>
                  </a:lnTo>
                  <a:lnTo>
                    <a:pt x="1" y="711"/>
                  </a:lnTo>
                  <a:lnTo>
                    <a:pt x="931" y="148"/>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8"/>
            <p:cNvSpPr/>
            <p:nvPr/>
          </p:nvSpPr>
          <p:spPr>
            <a:xfrm>
              <a:off x="2621400" y="2453725"/>
              <a:ext cx="23900" cy="17775"/>
            </a:xfrm>
            <a:custGeom>
              <a:avLst/>
              <a:gdLst/>
              <a:ahLst/>
              <a:cxnLst/>
              <a:rect l="l" t="t" r="r" b="b"/>
              <a:pathLst>
                <a:path w="956" h="711" extrusionOk="0">
                  <a:moveTo>
                    <a:pt x="1" y="1"/>
                  </a:moveTo>
                  <a:lnTo>
                    <a:pt x="1" y="148"/>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8"/>
            <p:cNvSpPr/>
            <p:nvPr/>
          </p:nvSpPr>
          <p:spPr>
            <a:xfrm>
              <a:off x="2621400" y="2440275"/>
              <a:ext cx="47175" cy="26950"/>
            </a:xfrm>
            <a:custGeom>
              <a:avLst/>
              <a:gdLst/>
              <a:ahLst/>
              <a:cxnLst/>
              <a:rect l="l" t="t" r="r" b="b"/>
              <a:pathLst>
                <a:path w="1887" h="1078" extrusionOk="0">
                  <a:moveTo>
                    <a:pt x="956" y="0"/>
                  </a:moveTo>
                  <a:lnTo>
                    <a:pt x="1" y="539"/>
                  </a:lnTo>
                  <a:lnTo>
                    <a:pt x="956" y="1077"/>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8"/>
            <p:cNvSpPr/>
            <p:nvPr/>
          </p:nvSpPr>
          <p:spPr>
            <a:xfrm>
              <a:off x="2675275" y="247087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8"/>
            <p:cNvSpPr/>
            <p:nvPr/>
          </p:nvSpPr>
          <p:spPr>
            <a:xfrm>
              <a:off x="2651400" y="247147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8"/>
            <p:cNvSpPr/>
            <p:nvPr/>
          </p:nvSpPr>
          <p:spPr>
            <a:xfrm>
              <a:off x="2651400" y="245740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8"/>
            <p:cNvSpPr/>
            <p:nvPr/>
          </p:nvSpPr>
          <p:spPr>
            <a:xfrm>
              <a:off x="2705275" y="2488625"/>
              <a:ext cx="23900" cy="17175"/>
            </a:xfrm>
            <a:custGeom>
              <a:avLst/>
              <a:gdLst/>
              <a:ahLst/>
              <a:cxnLst/>
              <a:rect l="l" t="t" r="r" b="b"/>
              <a:pathLst>
                <a:path w="956" h="687" extrusionOk="0">
                  <a:moveTo>
                    <a:pt x="956" y="1"/>
                  </a:moveTo>
                  <a:lnTo>
                    <a:pt x="0" y="539"/>
                  </a:lnTo>
                  <a:lnTo>
                    <a:pt x="0" y="686"/>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8"/>
            <p:cNvSpPr/>
            <p:nvPr/>
          </p:nvSpPr>
          <p:spPr>
            <a:xfrm>
              <a:off x="2682000" y="2488625"/>
              <a:ext cx="23300" cy="17175"/>
            </a:xfrm>
            <a:custGeom>
              <a:avLst/>
              <a:gdLst/>
              <a:ahLst/>
              <a:cxnLst/>
              <a:rect l="l" t="t" r="r" b="b"/>
              <a:pathLst>
                <a:path w="932" h="687" extrusionOk="0">
                  <a:moveTo>
                    <a:pt x="1" y="1"/>
                  </a:moveTo>
                  <a:lnTo>
                    <a:pt x="1" y="147"/>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8"/>
            <p:cNvSpPr/>
            <p:nvPr/>
          </p:nvSpPr>
          <p:spPr>
            <a:xfrm>
              <a:off x="2682000" y="2474550"/>
              <a:ext cx="47175" cy="27575"/>
            </a:xfrm>
            <a:custGeom>
              <a:avLst/>
              <a:gdLst/>
              <a:ahLst/>
              <a:cxnLst/>
              <a:rect l="l" t="t" r="r" b="b"/>
              <a:pathLst>
                <a:path w="1887" h="1103" extrusionOk="0">
                  <a:moveTo>
                    <a:pt x="931" y="0"/>
                  </a:moveTo>
                  <a:lnTo>
                    <a:pt x="1" y="564"/>
                  </a:lnTo>
                  <a:lnTo>
                    <a:pt x="931" y="1102"/>
                  </a:lnTo>
                  <a:lnTo>
                    <a:pt x="1887"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8"/>
            <p:cNvSpPr/>
            <p:nvPr/>
          </p:nvSpPr>
          <p:spPr>
            <a:xfrm>
              <a:off x="2735275" y="2505775"/>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8"/>
            <p:cNvSpPr/>
            <p:nvPr/>
          </p:nvSpPr>
          <p:spPr>
            <a:xfrm>
              <a:off x="2712000" y="2505775"/>
              <a:ext cx="23300" cy="17775"/>
            </a:xfrm>
            <a:custGeom>
              <a:avLst/>
              <a:gdLst/>
              <a:ahLst/>
              <a:cxnLst/>
              <a:rect l="l" t="t" r="r" b="b"/>
              <a:pathLst>
                <a:path w="932" h="711" extrusionOk="0">
                  <a:moveTo>
                    <a:pt x="1" y="0"/>
                  </a:moveTo>
                  <a:lnTo>
                    <a:pt x="1" y="172"/>
                  </a:lnTo>
                  <a:lnTo>
                    <a:pt x="931" y="710"/>
                  </a:lnTo>
                  <a:lnTo>
                    <a:pt x="931" y="563"/>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8"/>
            <p:cNvSpPr/>
            <p:nvPr/>
          </p:nvSpPr>
          <p:spPr>
            <a:xfrm>
              <a:off x="2712000" y="24923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8"/>
            <p:cNvSpPr/>
            <p:nvPr/>
          </p:nvSpPr>
          <p:spPr>
            <a:xfrm>
              <a:off x="2765275" y="252290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8"/>
            <p:cNvSpPr/>
            <p:nvPr/>
          </p:nvSpPr>
          <p:spPr>
            <a:xfrm>
              <a:off x="2742000" y="2523525"/>
              <a:ext cx="23300" cy="17175"/>
            </a:xfrm>
            <a:custGeom>
              <a:avLst/>
              <a:gdLst/>
              <a:ahLst/>
              <a:cxnLst/>
              <a:rect l="l" t="t" r="r" b="b"/>
              <a:pathLst>
                <a:path w="932" h="687"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8"/>
            <p:cNvSpPr/>
            <p:nvPr/>
          </p:nvSpPr>
          <p:spPr>
            <a:xfrm>
              <a:off x="2742000" y="2509450"/>
              <a:ext cx="47175" cy="27575"/>
            </a:xfrm>
            <a:custGeom>
              <a:avLst/>
              <a:gdLst/>
              <a:ahLst/>
              <a:cxnLst/>
              <a:rect l="l" t="t" r="r" b="b"/>
              <a:pathLst>
                <a:path w="1887" h="1103" extrusionOk="0">
                  <a:moveTo>
                    <a:pt x="956" y="0"/>
                  </a:moveTo>
                  <a:lnTo>
                    <a:pt x="1" y="563"/>
                  </a:lnTo>
                  <a:lnTo>
                    <a:pt x="931"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8"/>
            <p:cNvSpPr/>
            <p:nvPr/>
          </p:nvSpPr>
          <p:spPr>
            <a:xfrm>
              <a:off x="2795275" y="2540675"/>
              <a:ext cx="23900" cy="17150"/>
            </a:xfrm>
            <a:custGeom>
              <a:avLst/>
              <a:gdLst/>
              <a:ahLst/>
              <a:cxnLst/>
              <a:rect l="l" t="t" r="r" b="b"/>
              <a:pathLst>
                <a:path w="956" h="686" extrusionOk="0">
                  <a:moveTo>
                    <a:pt x="955" y="0"/>
                  </a:moveTo>
                  <a:lnTo>
                    <a:pt x="0" y="539"/>
                  </a:lnTo>
                  <a:lnTo>
                    <a:pt x="0" y="686"/>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8"/>
            <p:cNvSpPr/>
            <p:nvPr/>
          </p:nvSpPr>
          <p:spPr>
            <a:xfrm>
              <a:off x="2772000" y="2540675"/>
              <a:ext cx="23300" cy="17150"/>
            </a:xfrm>
            <a:custGeom>
              <a:avLst/>
              <a:gdLst/>
              <a:ahLst/>
              <a:cxnLst/>
              <a:rect l="l" t="t" r="r" b="b"/>
              <a:pathLst>
                <a:path w="932" h="686"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8"/>
            <p:cNvSpPr/>
            <p:nvPr/>
          </p:nvSpPr>
          <p:spPr>
            <a:xfrm>
              <a:off x="2772000" y="25272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8"/>
            <p:cNvSpPr/>
            <p:nvPr/>
          </p:nvSpPr>
          <p:spPr>
            <a:xfrm>
              <a:off x="2855875" y="2574950"/>
              <a:ext cx="23900" cy="17775"/>
            </a:xfrm>
            <a:custGeom>
              <a:avLst/>
              <a:gdLst/>
              <a:ahLst/>
              <a:cxnLst/>
              <a:rect l="l" t="t" r="r" b="b"/>
              <a:pathLst>
                <a:path w="956" h="711" extrusionOk="0">
                  <a:moveTo>
                    <a:pt x="956" y="0"/>
                  </a:moveTo>
                  <a:lnTo>
                    <a:pt x="1" y="564"/>
                  </a:lnTo>
                  <a:lnTo>
                    <a:pt x="1" y="711"/>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8"/>
            <p:cNvSpPr/>
            <p:nvPr/>
          </p:nvSpPr>
          <p:spPr>
            <a:xfrm>
              <a:off x="2802000" y="2557800"/>
              <a:ext cx="53900" cy="34925"/>
            </a:xfrm>
            <a:custGeom>
              <a:avLst/>
              <a:gdLst/>
              <a:ahLst/>
              <a:cxnLst/>
              <a:rect l="l" t="t" r="r" b="b"/>
              <a:pathLst>
                <a:path w="2156" h="1397" extrusionOk="0">
                  <a:moveTo>
                    <a:pt x="1" y="1"/>
                  </a:moveTo>
                  <a:lnTo>
                    <a:pt x="1" y="172"/>
                  </a:lnTo>
                  <a:lnTo>
                    <a:pt x="2156" y="1397"/>
                  </a:lnTo>
                  <a:lnTo>
                    <a:pt x="2156" y="125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8"/>
            <p:cNvSpPr/>
            <p:nvPr/>
          </p:nvSpPr>
          <p:spPr>
            <a:xfrm>
              <a:off x="2802000" y="2544325"/>
              <a:ext cx="77775" cy="44725"/>
            </a:xfrm>
            <a:custGeom>
              <a:avLst/>
              <a:gdLst/>
              <a:ahLst/>
              <a:cxnLst/>
              <a:rect l="l" t="t" r="r" b="b"/>
              <a:pathLst>
                <a:path w="3111" h="1789" extrusionOk="0">
                  <a:moveTo>
                    <a:pt x="956" y="1"/>
                  </a:moveTo>
                  <a:lnTo>
                    <a:pt x="1" y="540"/>
                  </a:lnTo>
                  <a:lnTo>
                    <a:pt x="2156" y="1789"/>
                  </a:lnTo>
                  <a:lnTo>
                    <a:pt x="3111" y="1225"/>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8"/>
            <p:cNvSpPr/>
            <p:nvPr/>
          </p:nvSpPr>
          <p:spPr>
            <a:xfrm>
              <a:off x="2494075" y="2401700"/>
              <a:ext cx="23900" cy="17775"/>
            </a:xfrm>
            <a:custGeom>
              <a:avLst/>
              <a:gdLst/>
              <a:ahLst/>
              <a:cxnLst/>
              <a:rect l="l" t="t" r="r" b="b"/>
              <a:pathLst>
                <a:path w="956" h="711" extrusionOk="0">
                  <a:moveTo>
                    <a:pt x="955" y="0"/>
                  </a:moveTo>
                  <a:lnTo>
                    <a:pt x="0" y="564"/>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8"/>
            <p:cNvSpPr/>
            <p:nvPr/>
          </p:nvSpPr>
          <p:spPr>
            <a:xfrm>
              <a:off x="2470800" y="2402300"/>
              <a:ext cx="23300" cy="17175"/>
            </a:xfrm>
            <a:custGeom>
              <a:avLst/>
              <a:gdLst/>
              <a:ahLst/>
              <a:cxnLst/>
              <a:rect l="l" t="t" r="r" b="b"/>
              <a:pathLst>
                <a:path w="932" h="687" extrusionOk="0">
                  <a:moveTo>
                    <a:pt x="1" y="1"/>
                  </a:moveTo>
                  <a:lnTo>
                    <a:pt x="1" y="148"/>
                  </a:lnTo>
                  <a:lnTo>
                    <a:pt x="931" y="686"/>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8"/>
            <p:cNvSpPr/>
            <p:nvPr/>
          </p:nvSpPr>
          <p:spPr>
            <a:xfrm>
              <a:off x="2470800" y="2388225"/>
              <a:ext cx="47175" cy="27575"/>
            </a:xfrm>
            <a:custGeom>
              <a:avLst/>
              <a:gdLst/>
              <a:ahLst/>
              <a:cxnLst/>
              <a:rect l="l" t="t" r="r" b="b"/>
              <a:pathLst>
                <a:path w="1887" h="1103" extrusionOk="0">
                  <a:moveTo>
                    <a:pt x="956" y="1"/>
                  </a:moveTo>
                  <a:lnTo>
                    <a:pt x="1" y="564"/>
                  </a:lnTo>
                  <a:lnTo>
                    <a:pt x="931"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8"/>
            <p:cNvSpPr/>
            <p:nvPr/>
          </p:nvSpPr>
          <p:spPr>
            <a:xfrm>
              <a:off x="2524675" y="2419450"/>
              <a:ext cx="23900" cy="17175"/>
            </a:xfrm>
            <a:custGeom>
              <a:avLst/>
              <a:gdLst/>
              <a:ahLst/>
              <a:cxnLst/>
              <a:rect l="l" t="t" r="r" b="b"/>
              <a:pathLst>
                <a:path w="956" h="687"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8"/>
            <p:cNvSpPr/>
            <p:nvPr/>
          </p:nvSpPr>
          <p:spPr>
            <a:xfrm>
              <a:off x="2500800" y="2419450"/>
              <a:ext cx="23900" cy="17175"/>
            </a:xfrm>
            <a:custGeom>
              <a:avLst/>
              <a:gdLst/>
              <a:ahLst/>
              <a:cxnLst/>
              <a:rect l="l" t="t" r="r" b="b"/>
              <a:pathLst>
                <a:path w="956" h="687"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8"/>
            <p:cNvSpPr/>
            <p:nvPr/>
          </p:nvSpPr>
          <p:spPr>
            <a:xfrm>
              <a:off x="2500800" y="2405375"/>
              <a:ext cx="47775" cy="27575"/>
            </a:xfrm>
            <a:custGeom>
              <a:avLst/>
              <a:gdLst/>
              <a:ahLst/>
              <a:cxnLst/>
              <a:rect l="l" t="t" r="r" b="b"/>
              <a:pathLst>
                <a:path w="1911" h="1103"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8"/>
            <p:cNvSpPr/>
            <p:nvPr/>
          </p:nvSpPr>
          <p:spPr>
            <a:xfrm>
              <a:off x="2554675" y="2436600"/>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8"/>
            <p:cNvSpPr/>
            <p:nvPr/>
          </p:nvSpPr>
          <p:spPr>
            <a:xfrm>
              <a:off x="2530800" y="2436600"/>
              <a:ext cx="23900" cy="17775"/>
            </a:xfrm>
            <a:custGeom>
              <a:avLst/>
              <a:gdLst/>
              <a:ahLst/>
              <a:cxnLst/>
              <a:rect l="l" t="t" r="r" b="b"/>
              <a:pathLst>
                <a:path w="956" h="711" extrusionOk="0">
                  <a:moveTo>
                    <a:pt x="0" y="0"/>
                  </a:moveTo>
                  <a:lnTo>
                    <a:pt x="0" y="172"/>
                  </a:lnTo>
                  <a:lnTo>
                    <a:pt x="955" y="710"/>
                  </a:lnTo>
                  <a:lnTo>
                    <a:pt x="955"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8"/>
            <p:cNvSpPr/>
            <p:nvPr/>
          </p:nvSpPr>
          <p:spPr>
            <a:xfrm>
              <a:off x="2530800" y="2423125"/>
              <a:ext cx="47775" cy="27575"/>
            </a:xfrm>
            <a:custGeom>
              <a:avLst/>
              <a:gdLst/>
              <a:ahLst/>
              <a:cxnLst/>
              <a:rect l="l" t="t" r="r" b="b"/>
              <a:pathLst>
                <a:path w="1911" h="1103" extrusionOk="0">
                  <a:moveTo>
                    <a:pt x="955" y="0"/>
                  </a:moveTo>
                  <a:lnTo>
                    <a:pt x="0" y="539"/>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8"/>
            <p:cNvSpPr/>
            <p:nvPr/>
          </p:nvSpPr>
          <p:spPr>
            <a:xfrm>
              <a:off x="2704650" y="2523525"/>
              <a:ext cx="23925" cy="17775"/>
            </a:xfrm>
            <a:custGeom>
              <a:avLst/>
              <a:gdLst/>
              <a:ahLst/>
              <a:cxnLst/>
              <a:rect l="l" t="t" r="r" b="b"/>
              <a:pathLst>
                <a:path w="957" h="711" extrusionOk="0">
                  <a:moveTo>
                    <a:pt x="956" y="0"/>
                  </a:moveTo>
                  <a:lnTo>
                    <a:pt x="1"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8"/>
            <p:cNvSpPr/>
            <p:nvPr/>
          </p:nvSpPr>
          <p:spPr>
            <a:xfrm>
              <a:off x="2560800" y="2454350"/>
              <a:ext cx="143875" cy="86950"/>
            </a:xfrm>
            <a:custGeom>
              <a:avLst/>
              <a:gdLst/>
              <a:ahLst/>
              <a:cxnLst/>
              <a:rect l="l" t="t" r="r" b="b"/>
              <a:pathLst>
                <a:path w="5755" h="3478" extrusionOk="0">
                  <a:moveTo>
                    <a:pt x="0" y="0"/>
                  </a:moveTo>
                  <a:lnTo>
                    <a:pt x="0" y="147"/>
                  </a:lnTo>
                  <a:lnTo>
                    <a:pt x="5755" y="3478"/>
                  </a:lnTo>
                  <a:lnTo>
                    <a:pt x="5755" y="3306"/>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8"/>
            <p:cNvSpPr/>
            <p:nvPr/>
          </p:nvSpPr>
          <p:spPr>
            <a:xfrm>
              <a:off x="2560800" y="2440275"/>
              <a:ext cx="167775" cy="96750"/>
            </a:xfrm>
            <a:custGeom>
              <a:avLst/>
              <a:gdLst/>
              <a:ahLst/>
              <a:cxnLst/>
              <a:rect l="l" t="t" r="r" b="b"/>
              <a:pathLst>
                <a:path w="6711" h="3870" extrusionOk="0">
                  <a:moveTo>
                    <a:pt x="955" y="0"/>
                  </a:moveTo>
                  <a:lnTo>
                    <a:pt x="0" y="563"/>
                  </a:lnTo>
                  <a:lnTo>
                    <a:pt x="5755" y="3869"/>
                  </a:lnTo>
                  <a:lnTo>
                    <a:pt x="6710" y="3330"/>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8"/>
            <p:cNvSpPr/>
            <p:nvPr/>
          </p:nvSpPr>
          <p:spPr>
            <a:xfrm>
              <a:off x="2735275" y="25406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8"/>
            <p:cNvSpPr/>
            <p:nvPr/>
          </p:nvSpPr>
          <p:spPr>
            <a:xfrm>
              <a:off x="2711400" y="2541275"/>
              <a:ext cx="23900" cy="17175"/>
            </a:xfrm>
            <a:custGeom>
              <a:avLst/>
              <a:gdLst/>
              <a:ahLst/>
              <a:cxnLst/>
              <a:rect l="l" t="t" r="r" b="b"/>
              <a:pathLst>
                <a:path w="956" h="687" extrusionOk="0">
                  <a:moveTo>
                    <a:pt x="0" y="1"/>
                  </a:moveTo>
                  <a:lnTo>
                    <a:pt x="0" y="147"/>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8"/>
            <p:cNvSpPr/>
            <p:nvPr/>
          </p:nvSpPr>
          <p:spPr>
            <a:xfrm>
              <a:off x="2711400" y="25272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8"/>
            <p:cNvSpPr/>
            <p:nvPr/>
          </p:nvSpPr>
          <p:spPr>
            <a:xfrm>
              <a:off x="2765275" y="25578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8"/>
            <p:cNvSpPr/>
            <p:nvPr/>
          </p:nvSpPr>
          <p:spPr>
            <a:xfrm>
              <a:off x="2741400" y="25584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8"/>
            <p:cNvSpPr/>
            <p:nvPr/>
          </p:nvSpPr>
          <p:spPr>
            <a:xfrm>
              <a:off x="2741400" y="2544325"/>
              <a:ext cx="47775" cy="27575"/>
            </a:xfrm>
            <a:custGeom>
              <a:avLst/>
              <a:gdLst/>
              <a:ahLst/>
              <a:cxnLst/>
              <a:rect l="l" t="t" r="r" b="b"/>
              <a:pathLst>
                <a:path w="1911" h="1103" extrusionOk="0">
                  <a:moveTo>
                    <a:pt x="955" y="1"/>
                  </a:moveTo>
                  <a:lnTo>
                    <a:pt x="0" y="564"/>
                  </a:lnTo>
                  <a:lnTo>
                    <a:pt x="955" y="1103"/>
                  </a:lnTo>
                  <a:lnTo>
                    <a:pt x="1910"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8"/>
            <p:cNvSpPr/>
            <p:nvPr/>
          </p:nvSpPr>
          <p:spPr>
            <a:xfrm>
              <a:off x="2825275" y="2592700"/>
              <a:ext cx="23900" cy="17775"/>
            </a:xfrm>
            <a:custGeom>
              <a:avLst/>
              <a:gdLst/>
              <a:ahLst/>
              <a:cxnLst/>
              <a:rect l="l" t="t" r="r" b="b"/>
              <a:pathLst>
                <a:path w="956" h="711" extrusionOk="0">
                  <a:moveTo>
                    <a:pt x="955" y="1"/>
                  </a:moveTo>
                  <a:lnTo>
                    <a:pt x="0" y="564"/>
                  </a:lnTo>
                  <a:lnTo>
                    <a:pt x="0" y="711"/>
                  </a:lnTo>
                  <a:lnTo>
                    <a:pt x="955" y="147"/>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8"/>
            <p:cNvSpPr/>
            <p:nvPr/>
          </p:nvSpPr>
          <p:spPr>
            <a:xfrm>
              <a:off x="2771400" y="2575550"/>
              <a:ext cx="53900" cy="34925"/>
            </a:xfrm>
            <a:custGeom>
              <a:avLst/>
              <a:gdLst/>
              <a:ahLst/>
              <a:cxnLst/>
              <a:rect l="l" t="t" r="r" b="b"/>
              <a:pathLst>
                <a:path w="2156" h="1397" extrusionOk="0">
                  <a:moveTo>
                    <a:pt x="0" y="1"/>
                  </a:moveTo>
                  <a:lnTo>
                    <a:pt x="0" y="172"/>
                  </a:lnTo>
                  <a:lnTo>
                    <a:pt x="2155" y="1397"/>
                  </a:lnTo>
                  <a:lnTo>
                    <a:pt x="2155"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8"/>
            <p:cNvSpPr/>
            <p:nvPr/>
          </p:nvSpPr>
          <p:spPr>
            <a:xfrm>
              <a:off x="2771400" y="2562100"/>
              <a:ext cx="77775" cy="44700"/>
            </a:xfrm>
            <a:custGeom>
              <a:avLst/>
              <a:gdLst/>
              <a:ahLst/>
              <a:cxnLst/>
              <a:rect l="l" t="t" r="r" b="b"/>
              <a:pathLst>
                <a:path w="3111" h="1788" extrusionOk="0">
                  <a:moveTo>
                    <a:pt x="955" y="0"/>
                  </a:moveTo>
                  <a:lnTo>
                    <a:pt x="0" y="539"/>
                  </a:lnTo>
                  <a:lnTo>
                    <a:pt x="2155" y="1788"/>
                  </a:lnTo>
                  <a:lnTo>
                    <a:pt x="3110" y="1225"/>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8"/>
            <p:cNvSpPr/>
            <p:nvPr/>
          </p:nvSpPr>
          <p:spPr>
            <a:xfrm>
              <a:off x="2677725" y="2068650"/>
              <a:ext cx="274300" cy="356325"/>
            </a:xfrm>
            <a:custGeom>
              <a:avLst/>
              <a:gdLst/>
              <a:ahLst/>
              <a:cxnLst/>
              <a:rect l="l" t="t" r="r" b="b"/>
              <a:pathLst>
                <a:path w="10972" h="14253" extrusionOk="0">
                  <a:moveTo>
                    <a:pt x="1" y="1"/>
                  </a:moveTo>
                  <a:lnTo>
                    <a:pt x="1" y="7910"/>
                  </a:lnTo>
                  <a:lnTo>
                    <a:pt x="10971" y="14253"/>
                  </a:lnTo>
                  <a:lnTo>
                    <a:pt x="10971" y="6343"/>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8"/>
            <p:cNvSpPr/>
            <p:nvPr/>
          </p:nvSpPr>
          <p:spPr>
            <a:xfrm>
              <a:off x="2835050" y="2189275"/>
              <a:ext cx="97975" cy="194700"/>
            </a:xfrm>
            <a:custGeom>
              <a:avLst/>
              <a:gdLst/>
              <a:ahLst/>
              <a:cxnLst/>
              <a:rect l="l" t="t" r="r" b="b"/>
              <a:pathLst>
                <a:path w="3919" h="7788" extrusionOk="0">
                  <a:moveTo>
                    <a:pt x="1" y="0"/>
                  </a:moveTo>
                  <a:lnTo>
                    <a:pt x="1" y="5510"/>
                  </a:lnTo>
                  <a:lnTo>
                    <a:pt x="3919" y="7787"/>
                  </a:lnTo>
                  <a:lnTo>
                    <a:pt x="3919" y="22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8"/>
            <p:cNvSpPr/>
            <p:nvPr/>
          </p:nvSpPr>
          <p:spPr>
            <a:xfrm>
              <a:off x="2704650" y="2113950"/>
              <a:ext cx="110225" cy="71675"/>
            </a:xfrm>
            <a:custGeom>
              <a:avLst/>
              <a:gdLst/>
              <a:ahLst/>
              <a:cxnLst/>
              <a:rect l="l" t="t" r="r" b="b"/>
              <a:pathLst>
                <a:path w="4409" h="2867" extrusionOk="0">
                  <a:moveTo>
                    <a:pt x="1" y="1"/>
                  </a:moveTo>
                  <a:lnTo>
                    <a:pt x="1" y="319"/>
                  </a:lnTo>
                  <a:lnTo>
                    <a:pt x="4409" y="2866"/>
                  </a:lnTo>
                  <a:lnTo>
                    <a:pt x="4409" y="25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8"/>
            <p:cNvSpPr/>
            <p:nvPr/>
          </p:nvSpPr>
          <p:spPr>
            <a:xfrm>
              <a:off x="2704650" y="2132950"/>
              <a:ext cx="110225" cy="71650"/>
            </a:xfrm>
            <a:custGeom>
              <a:avLst/>
              <a:gdLst/>
              <a:ahLst/>
              <a:cxnLst/>
              <a:rect l="l" t="t" r="r" b="b"/>
              <a:pathLst>
                <a:path w="4409" h="2866" extrusionOk="0">
                  <a:moveTo>
                    <a:pt x="1" y="0"/>
                  </a:moveTo>
                  <a:lnTo>
                    <a:pt x="1" y="318"/>
                  </a:lnTo>
                  <a:lnTo>
                    <a:pt x="4409" y="2865"/>
                  </a:lnTo>
                  <a:lnTo>
                    <a:pt x="4409" y="252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8"/>
            <p:cNvSpPr/>
            <p:nvPr/>
          </p:nvSpPr>
          <p:spPr>
            <a:xfrm>
              <a:off x="2704650" y="215130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8"/>
            <p:cNvSpPr/>
            <p:nvPr/>
          </p:nvSpPr>
          <p:spPr>
            <a:xfrm>
              <a:off x="2704650" y="2170275"/>
              <a:ext cx="110225" cy="71050"/>
            </a:xfrm>
            <a:custGeom>
              <a:avLst/>
              <a:gdLst/>
              <a:ahLst/>
              <a:cxnLst/>
              <a:rect l="l" t="t" r="r" b="b"/>
              <a:pathLst>
                <a:path w="4409" h="2842" extrusionOk="0">
                  <a:moveTo>
                    <a:pt x="1" y="1"/>
                  </a:moveTo>
                  <a:lnTo>
                    <a:pt x="1" y="319"/>
                  </a:lnTo>
                  <a:lnTo>
                    <a:pt x="4409" y="2841"/>
                  </a:lnTo>
                  <a:lnTo>
                    <a:pt x="4409" y="25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8"/>
            <p:cNvSpPr/>
            <p:nvPr/>
          </p:nvSpPr>
          <p:spPr>
            <a:xfrm>
              <a:off x="2704650" y="218865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8"/>
            <p:cNvSpPr/>
            <p:nvPr/>
          </p:nvSpPr>
          <p:spPr>
            <a:xfrm>
              <a:off x="2704650" y="2207025"/>
              <a:ext cx="110225" cy="71650"/>
            </a:xfrm>
            <a:custGeom>
              <a:avLst/>
              <a:gdLst/>
              <a:ahLst/>
              <a:cxnLst/>
              <a:rect l="l" t="t" r="r" b="b"/>
              <a:pathLst>
                <a:path w="4409" h="2866" extrusionOk="0">
                  <a:moveTo>
                    <a:pt x="1" y="0"/>
                  </a:moveTo>
                  <a:lnTo>
                    <a:pt x="1" y="343"/>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8"/>
            <p:cNvSpPr/>
            <p:nvPr/>
          </p:nvSpPr>
          <p:spPr>
            <a:xfrm>
              <a:off x="2704650" y="2244350"/>
              <a:ext cx="76550" cy="52675"/>
            </a:xfrm>
            <a:custGeom>
              <a:avLst/>
              <a:gdLst/>
              <a:ahLst/>
              <a:cxnLst/>
              <a:rect l="l" t="t" r="r" b="b"/>
              <a:pathLst>
                <a:path w="3062" h="2107" extrusionOk="0">
                  <a:moveTo>
                    <a:pt x="1" y="1"/>
                  </a:moveTo>
                  <a:lnTo>
                    <a:pt x="1" y="344"/>
                  </a:lnTo>
                  <a:lnTo>
                    <a:pt x="3062" y="2107"/>
                  </a:lnTo>
                  <a:lnTo>
                    <a:pt x="3062" y="17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8"/>
            <p:cNvSpPr/>
            <p:nvPr/>
          </p:nvSpPr>
          <p:spPr>
            <a:xfrm>
              <a:off x="2704650" y="2226000"/>
              <a:ext cx="110225" cy="71650"/>
            </a:xfrm>
            <a:custGeom>
              <a:avLst/>
              <a:gdLst/>
              <a:ahLst/>
              <a:cxnLst/>
              <a:rect l="l" t="t" r="r" b="b"/>
              <a:pathLst>
                <a:path w="4409" h="2866" extrusionOk="0">
                  <a:moveTo>
                    <a:pt x="1" y="0"/>
                  </a:moveTo>
                  <a:lnTo>
                    <a:pt x="1" y="319"/>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8"/>
            <p:cNvSpPr/>
            <p:nvPr/>
          </p:nvSpPr>
          <p:spPr>
            <a:xfrm>
              <a:off x="2847300" y="2225375"/>
              <a:ext cx="57575" cy="74725"/>
            </a:xfrm>
            <a:custGeom>
              <a:avLst/>
              <a:gdLst/>
              <a:ahLst/>
              <a:cxnLst/>
              <a:rect l="l" t="t" r="r" b="b"/>
              <a:pathLst>
                <a:path w="2303" h="2989" extrusionOk="0">
                  <a:moveTo>
                    <a:pt x="1152" y="1"/>
                  </a:moveTo>
                  <a:lnTo>
                    <a:pt x="1" y="1641"/>
                  </a:lnTo>
                  <a:lnTo>
                    <a:pt x="2303" y="2988"/>
                  </a:lnTo>
                  <a:lnTo>
                    <a:pt x="1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8"/>
            <p:cNvSpPr/>
            <p:nvPr/>
          </p:nvSpPr>
          <p:spPr>
            <a:xfrm>
              <a:off x="2869950" y="2251100"/>
              <a:ext cx="58200" cy="74700"/>
            </a:xfrm>
            <a:custGeom>
              <a:avLst/>
              <a:gdLst/>
              <a:ahLst/>
              <a:cxnLst/>
              <a:rect l="l" t="t" r="r" b="b"/>
              <a:pathLst>
                <a:path w="2328" h="2988" extrusionOk="0">
                  <a:moveTo>
                    <a:pt x="1176" y="0"/>
                  </a:moveTo>
                  <a:lnTo>
                    <a:pt x="1" y="1641"/>
                  </a:lnTo>
                  <a:lnTo>
                    <a:pt x="2327" y="2988"/>
                  </a:lnTo>
                  <a:lnTo>
                    <a:pt x="1176"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8"/>
            <p:cNvSpPr/>
            <p:nvPr/>
          </p:nvSpPr>
          <p:spPr>
            <a:xfrm>
              <a:off x="2876700" y="2293275"/>
              <a:ext cx="45325" cy="58300"/>
            </a:xfrm>
            <a:custGeom>
              <a:avLst/>
              <a:gdLst/>
              <a:ahLst/>
              <a:cxnLst/>
              <a:rect l="l" t="t" r="r" b="b"/>
              <a:pathLst>
                <a:path w="1813" h="2332" extrusionOk="0">
                  <a:moveTo>
                    <a:pt x="496" y="0"/>
                  </a:moveTo>
                  <a:cubicBezTo>
                    <a:pt x="198" y="0"/>
                    <a:pt x="0" y="240"/>
                    <a:pt x="0" y="640"/>
                  </a:cubicBezTo>
                  <a:cubicBezTo>
                    <a:pt x="0" y="1227"/>
                    <a:pt x="392" y="1913"/>
                    <a:pt x="906" y="2207"/>
                  </a:cubicBezTo>
                  <a:cubicBezTo>
                    <a:pt x="1048" y="2292"/>
                    <a:pt x="1184" y="2332"/>
                    <a:pt x="1305" y="2332"/>
                  </a:cubicBezTo>
                  <a:cubicBezTo>
                    <a:pt x="1602" y="2332"/>
                    <a:pt x="1812" y="2093"/>
                    <a:pt x="1812" y="1693"/>
                  </a:cubicBezTo>
                  <a:cubicBezTo>
                    <a:pt x="1812" y="1105"/>
                    <a:pt x="1396" y="419"/>
                    <a:pt x="906" y="125"/>
                  </a:cubicBezTo>
                  <a:cubicBezTo>
                    <a:pt x="757" y="40"/>
                    <a:pt x="618" y="0"/>
                    <a:pt x="496"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8"/>
            <p:cNvSpPr/>
            <p:nvPr/>
          </p:nvSpPr>
          <p:spPr>
            <a:xfrm>
              <a:off x="3933950" y="1788275"/>
              <a:ext cx="44100" cy="34300"/>
            </a:xfrm>
            <a:custGeom>
              <a:avLst/>
              <a:gdLst/>
              <a:ahLst/>
              <a:cxnLst/>
              <a:rect l="l" t="t" r="r" b="b"/>
              <a:pathLst>
                <a:path w="1764" h="1372" extrusionOk="0">
                  <a:moveTo>
                    <a:pt x="1" y="0"/>
                  </a:moveTo>
                  <a:lnTo>
                    <a:pt x="1176" y="1372"/>
                  </a:lnTo>
                  <a:lnTo>
                    <a:pt x="1764" y="34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8"/>
            <p:cNvSpPr/>
            <p:nvPr/>
          </p:nvSpPr>
          <p:spPr>
            <a:xfrm>
              <a:off x="3933950" y="1788275"/>
              <a:ext cx="12275" cy="9825"/>
            </a:xfrm>
            <a:custGeom>
              <a:avLst/>
              <a:gdLst/>
              <a:ahLst/>
              <a:cxnLst/>
              <a:rect l="l" t="t" r="r" b="b"/>
              <a:pathLst>
                <a:path w="491" h="393" extrusionOk="0">
                  <a:moveTo>
                    <a:pt x="1" y="0"/>
                  </a:moveTo>
                  <a:lnTo>
                    <a:pt x="319" y="392"/>
                  </a:lnTo>
                  <a:lnTo>
                    <a:pt x="491" y="98"/>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8"/>
            <p:cNvSpPr/>
            <p:nvPr/>
          </p:nvSpPr>
          <p:spPr>
            <a:xfrm>
              <a:off x="3960275" y="1796475"/>
              <a:ext cx="234500" cy="151600"/>
            </a:xfrm>
            <a:custGeom>
              <a:avLst/>
              <a:gdLst/>
              <a:ahLst/>
              <a:cxnLst/>
              <a:rect l="l" t="t" r="r" b="b"/>
              <a:pathLst>
                <a:path w="9380" h="6064" extrusionOk="0">
                  <a:moveTo>
                    <a:pt x="620" y="1"/>
                  </a:moveTo>
                  <a:cubicBezTo>
                    <a:pt x="563" y="1"/>
                    <a:pt x="495" y="18"/>
                    <a:pt x="417" y="64"/>
                  </a:cubicBezTo>
                  <a:cubicBezTo>
                    <a:pt x="197" y="187"/>
                    <a:pt x="1" y="505"/>
                    <a:pt x="1" y="774"/>
                  </a:cubicBezTo>
                  <a:cubicBezTo>
                    <a:pt x="1" y="897"/>
                    <a:pt x="50" y="995"/>
                    <a:pt x="123" y="1044"/>
                  </a:cubicBezTo>
                  <a:lnTo>
                    <a:pt x="8792" y="6064"/>
                  </a:lnTo>
                  <a:cubicBezTo>
                    <a:pt x="8719" y="6015"/>
                    <a:pt x="8670" y="5941"/>
                    <a:pt x="8670" y="5794"/>
                  </a:cubicBezTo>
                  <a:cubicBezTo>
                    <a:pt x="8670" y="5550"/>
                    <a:pt x="8841" y="5231"/>
                    <a:pt x="9086" y="5084"/>
                  </a:cubicBezTo>
                  <a:cubicBezTo>
                    <a:pt x="9140" y="5044"/>
                    <a:pt x="9194" y="5026"/>
                    <a:pt x="9248" y="5026"/>
                  </a:cubicBezTo>
                  <a:cubicBezTo>
                    <a:pt x="9292" y="5026"/>
                    <a:pt x="9336" y="5038"/>
                    <a:pt x="9380" y="5060"/>
                  </a:cubicBezTo>
                  <a:lnTo>
                    <a:pt x="711" y="15"/>
                  </a:lnTo>
                  <a:cubicBezTo>
                    <a:pt x="684" y="6"/>
                    <a:pt x="654" y="1"/>
                    <a:pt x="620"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8"/>
            <p:cNvSpPr/>
            <p:nvPr/>
          </p:nvSpPr>
          <p:spPr>
            <a:xfrm>
              <a:off x="4177000" y="1922275"/>
              <a:ext cx="20850" cy="26500"/>
            </a:xfrm>
            <a:custGeom>
              <a:avLst/>
              <a:gdLst/>
              <a:ahLst/>
              <a:cxnLst/>
              <a:rect l="l" t="t" r="r" b="b"/>
              <a:pathLst>
                <a:path w="834" h="1060" extrusionOk="0">
                  <a:moveTo>
                    <a:pt x="592" y="0"/>
                  </a:moveTo>
                  <a:cubicBezTo>
                    <a:pt x="539" y="0"/>
                    <a:pt x="480" y="17"/>
                    <a:pt x="417" y="52"/>
                  </a:cubicBezTo>
                  <a:cubicBezTo>
                    <a:pt x="172" y="199"/>
                    <a:pt x="1" y="518"/>
                    <a:pt x="1" y="762"/>
                  </a:cubicBezTo>
                  <a:cubicBezTo>
                    <a:pt x="1" y="954"/>
                    <a:pt x="88" y="1059"/>
                    <a:pt x="227" y="1059"/>
                  </a:cubicBezTo>
                  <a:cubicBezTo>
                    <a:pt x="282" y="1059"/>
                    <a:pt x="347" y="1042"/>
                    <a:pt x="417" y="1007"/>
                  </a:cubicBezTo>
                  <a:cubicBezTo>
                    <a:pt x="637" y="885"/>
                    <a:pt x="833" y="567"/>
                    <a:pt x="833" y="297"/>
                  </a:cubicBezTo>
                  <a:cubicBezTo>
                    <a:pt x="816" y="105"/>
                    <a:pt x="723" y="0"/>
                    <a:pt x="592"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8"/>
            <p:cNvSpPr/>
            <p:nvPr/>
          </p:nvSpPr>
          <p:spPr>
            <a:xfrm>
              <a:off x="4036800" y="1806025"/>
              <a:ext cx="44100" cy="34300"/>
            </a:xfrm>
            <a:custGeom>
              <a:avLst/>
              <a:gdLst/>
              <a:ahLst/>
              <a:cxnLst/>
              <a:rect l="l" t="t" r="r" b="b"/>
              <a:pathLst>
                <a:path w="1764" h="1372" extrusionOk="0">
                  <a:moveTo>
                    <a:pt x="1" y="1"/>
                  </a:moveTo>
                  <a:lnTo>
                    <a:pt x="1201" y="1372"/>
                  </a:lnTo>
                  <a:lnTo>
                    <a:pt x="1764" y="3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8"/>
            <p:cNvSpPr/>
            <p:nvPr/>
          </p:nvSpPr>
          <p:spPr>
            <a:xfrm>
              <a:off x="4036800" y="1806025"/>
              <a:ext cx="12275" cy="9825"/>
            </a:xfrm>
            <a:custGeom>
              <a:avLst/>
              <a:gdLst/>
              <a:ahLst/>
              <a:cxnLst/>
              <a:rect l="l" t="t" r="r" b="b"/>
              <a:pathLst>
                <a:path w="491" h="393" extrusionOk="0">
                  <a:moveTo>
                    <a:pt x="1" y="1"/>
                  </a:moveTo>
                  <a:lnTo>
                    <a:pt x="344" y="392"/>
                  </a:lnTo>
                  <a:lnTo>
                    <a:pt x="491" y="99"/>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8"/>
            <p:cNvSpPr/>
            <p:nvPr/>
          </p:nvSpPr>
          <p:spPr>
            <a:xfrm>
              <a:off x="4063750" y="1814350"/>
              <a:ext cx="157350" cy="107400"/>
            </a:xfrm>
            <a:custGeom>
              <a:avLst/>
              <a:gdLst/>
              <a:ahLst/>
              <a:cxnLst/>
              <a:rect l="l" t="t" r="r" b="b"/>
              <a:pathLst>
                <a:path w="6294" h="4296" extrusionOk="0">
                  <a:moveTo>
                    <a:pt x="6278" y="3259"/>
                  </a:moveTo>
                  <a:lnTo>
                    <a:pt x="6294" y="3267"/>
                  </a:lnTo>
                  <a:cubicBezTo>
                    <a:pt x="6289" y="3264"/>
                    <a:pt x="6284" y="3261"/>
                    <a:pt x="6278" y="3259"/>
                  </a:cubicBezTo>
                  <a:close/>
                  <a:moveTo>
                    <a:pt x="572" y="1"/>
                  </a:moveTo>
                  <a:cubicBezTo>
                    <a:pt x="519" y="1"/>
                    <a:pt x="459" y="19"/>
                    <a:pt x="392" y="59"/>
                  </a:cubicBezTo>
                  <a:cubicBezTo>
                    <a:pt x="172" y="182"/>
                    <a:pt x="0" y="500"/>
                    <a:pt x="0" y="770"/>
                  </a:cubicBezTo>
                  <a:cubicBezTo>
                    <a:pt x="0" y="892"/>
                    <a:pt x="25" y="990"/>
                    <a:pt x="98" y="1039"/>
                  </a:cubicBezTo>
                  <a:lnTo>
                    <a:pt x="5706" y="4296"/>
                  </a:lnTo>
                  <a:cubicBezTo>
                    <a:pt x="5632" y="4247"/>
                    <a:pt x="5584" y="4149"/>
                    <a:pt x="5584" y="4026"/>
                  </a:cubicBezTo>
                  <a:cubicBezTo>
                    <a:pt x="5584" y="3757"/>
                    <a:pt x="5755" y="3439"/>
                    <a:pt x="6000" y="3292"/>
                  </a:cubicBezTo>
                  <a:cubicBezTo>
                    <a:pt x="6060" y="3262"/>
                    <a:pt x="6130" y="3241"/>
                    <a:pt x="6192" y="3241"/>
                  </a:cubicBezTo>
                  <a:cubicBezTo>
                    <a:pt x="6224" y="3241"/>
                    <a:pt x="6253" y="3246"/>
                    <a:pt x="6278" y="3259"/>
                  </a:cubicBezTo>
                  <a:lnTo>
                    <a:pt x="6278" y="3259"/>
                  </a:lnTo>
                  <a:lnTo>
                    <a:pt x="686" y="35"/>
                  </a:lnTo>
                  <a:cubicBezTo>
                    <a:pt x="653" y="13"/>
                    <a:pt x="615" y="1"/>
                    <a:pt x="572"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8"/>
            <p:cNvSpPr/>
            <p:nvPr/>
          </p:nvSpPr>
          <p:spPr>
            <a:xfrm>
              <a:off x="4203325" y="1895325"/>
              <a:ext cx="20850" cy="26800"/>
            </a:xfrm>
            <a:custGeom>
              <a:avLst/>
              <a:gdLst/>
              <a:ahLst/>
              <a:cxnLst/>
              <a:rect l="l" t="t" r="r" b="b"/>
              <a:pathLst>
                <a:path w="834" h="1072" extrusionOk="0">
                  <a:moveTo>
                    <a:pt x="596" y="1"/>
                  </a:moveTo>
                  <a:cubicBezTo>
                    <a:pt x="541" y="1"/>
                    <a:pt x="480" y="18"/>
                    <a:pt x="417" y="53"/>
                  </a:cubicBezTo>
                  <a:cubicBezTo>
                    <a:pt x="172" y="200"/>
                    <a:pt x="1" y="518"/>
                    <a:pt x="1" y="787"/>
                  </a:cubicBezTo>
                  <a:cubicBezTo>
                    <a:pt x="1" y="960"/>
                    <a:pt x="85" y="1071"/>
                    <a:pt x="221" y="1071"/>
                  </a:cubicBezTo>
                  <a:cubicBezTo>
                    <a:pt x="278" y="1071"/>
                    <a:pt x="344" y="1051"/>
                    <a:pt x="417" y="1008"/>
                  </a:cubicBezTo>
                  <a:cubicBezTo>
                    <a:pt x="637" y="885"/>
                    <a:pt x="833" y="567"/>
                    <a:pt x="833" y="298"/>
                  </a:cubicBezTo>
                  <a:cubicBezTo>
                    <a:pt x="833" y="106"/>
                    <a:pt x="734" y="1"/>
                    <a:pt x="596" y="1"/>
                  </a:cubicBez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8"/>
            <p:cNvSpPr/>
            <p:nvPr/>
          </p:nvSpPr>
          <p:spPr>
            <a:xfrm>
              <a:off x="3896000" y="1850725"/>
              <a:ext cx="33075" cy="47775"/>
            </a:xfrm>
            <a:custGeom>
              <a:avLst/>
              <a:gdLst/>
              <a:ahLst/>
              <a:cxnLst/>
              <a:rect l="l" t="t" r="r" b="b"/>
              <a:pathLst>
                <a:path w="1323" h="1911" extrusionOk="0">
                  <a:moveTo>
                    <a:pt x="25" y="0"/>
                  </a:moveTo>
                  <a:lnTo>
                    <a:pt x="1" y="1078"/>
                  </a:lnTo>
                  <a:cubicBezTo>
                    <a:pt x="1" y="1127"/>
                    <a:pt x="50" y="1176"/>
                    <a:pt x="99" y="1200"/>
                  </a:cubicBezTo>
                  <a:lnTo>
                    <a:pt x="1323" y="1910"/>
                  </a:lnTo>
                  <a:lnTo>
                    <a:pt x="1323" y="833"/>
                  </a:lnTo>
                  <a:lnTo>
                    <a:pt x="99" y="123"/>
                  </a:lnTo>
                  <a:cubicBezTo>
                    <a:pt x="50" y="98"/>
                    <a:pt x="25" y="49"/>
                    <a:pt x="25"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8"/>
            <p:cNvSpPr/>
            <p:nvPr/>
          </p:nvSpPr>
          <p:spPr>
            <a:xfrm>
              <a:off x="3929050" y="1847650"/>
              <a:ext cx="40450" cy="50850"/>
            </a:xfrm>
            <a:custGeom>
              <a:avLst/>
              <a:gdLst/>
              <a:ahLst/>
              <a:cxnLst/>
              <a:rect l="l" t="t" r="r" b="b"/>
              <a:pathLst>
                <a:path w="1618" h="2034" extrusionOk="0">
                  <a:moveTo>
                    <a:pt x="1617" y="1"/>
                  </a:moveTo>
                  <a:lnTo>
                    <a:pt x="1" y="956"/>
                  </a:lnTo>
                  <a:lnTo>
                    <a:pt x="1" y="2033"/>
                  </a:lnTo>
                  <a:lnTo>
                    <a:pt x="1617" y="1103"/>
                  </a:lnTo>
                  <a:lnTo>
                    <a:pt x="1617" y="1"/>
                  </a:lnTo>
                  <a:close/>
                </a:path>
              </a:pathLst>
            </a:custGeom>
            <a:solidFill>
              <a:srgbClr val="00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8"/>
            <p:cNvSpPr/>
            <p:nvPr/>
          </p:nvSpPr>
          <p:spPr>
            <a:xfrm>
              <a:off x="3895400" y="1828975"/>
              <a:ext cx="74100" cy="42575"/>
            </a:xfrm>
            <a:custGeom>
              <a:avLst/>
              <a:gdLst/>
              <a:ahLst/>
              <a:cxnLst/>
              <a:rect l="l" t="t" r="r" b="b"/>
              <a:pathLst>
                <a:path w="2964" h="1703" extrusionOk="0">
                  <a:moveTo>
                    <a:pt x="1543" y="1"/>
                  </a:moveTo>
                  <a:cubicBezTo>
                    <a:pt x="1463" y="1"/>
                    <a:pt x="1384" y="13"/>
                    <a:pt x="1322" y="38"/>
                  </a:cubicBezTo>
                  <a:lnTo>
                    <a:pt x="123" y="748"/>
                  </a:lnTo>
                  <a:cubicBezTo>
                    <a:pt x="0" y="821"/>
                    <a:pt x="0" y="919"/>
                    <a:pt x="123" y="993"/>
                  </a:cubicBezTo>
                  <a:lnTo>
                    <a:pt x="1347" y="1703"/>
                  </a:lnTo>
                  <a:lnTo>
                    <a:pt x="2963" y="748"/>
                  </a:lnTo>
                  <a:lnTo>
                    <a:pt x="1763" y="38"/>
                  </a:lnTo>
                  <a:cubicBezTo>
                    <a:pt x="1702" y="13"/>
                    <a:pt x="1622" y="1"/>
                    <a:pt x="1543"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8"/>
            <p:cNvSpPr/>
            <p:nvPr/>
          </p:nvSpPr>
          <p:spPr>
            <a:xfrm>
              <a:off x="3950475" y="1859900"/>
              <a:ext cx="40450" cy="50850"/>
            </a:xfrm>
            <a:custGeom>
              <a:avLst/>
              <a:gdLst/>
              <a:ahLst/>
              <a:cxnLst/>
              <a:rect l="l" t="t" r="r" b="b"/>
              <a:pathLst>
                <a:path w="1618" h="2034" extrusionOk="0">
                  <a:moveTo>
                    <a:pt x="1617" y="1"/>
                  </a:moveTo>
                  <a:lnTo>
                    <a:pt x="1" y="956"/>
                  </a:lnTo>
                  <a:lnTo>
                    <a:pt x="1" y="2033"/>
                  </a:lnTo>
                  <a:lnTo>
                    <a:pt x="1617" y="1102"/>
                  </a:lnTo>
                  <a:lnTo>
                    <a:pt x="1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8"/>
            <p:cNvSpPr/>
            <p:nvPr/>
          </p:nvSpPr>
          <p:spPr>
            <a:xfrm>
              <a:off x="3929050" y="1871525"/>
              <a:ext cx="21450" cy="39225"/>
            </a:xfrm>
            <a:custGeom>
              <a:avLst/>
              <a:gdLst/>
              <a:ahLst/>
              <a:cxnLst/>
              <a:rect l="l" t="t" r="r" b="b"/>
              <a:pathLst>
                <a:path w="858" h="1569" extrusionOk="0">
                  <a:moveTo>
                    <a:pt x="1" y="1"/>
                  </a:moveTo>
                  <a:lnTo>
                    <a:pt x="1" y="1078"/>
                  </a:lnTo>
                  <a:lnTo>
                    <a:pt x="858" y="1568"/>
                  </a:lnTo>
                  <a:lnTo>
                    <a:pt x="858" y="491"/>
                  </a:lnTo>
                  <a:lnTo>
                    <a:pt x="1" y="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8"/>
            <p:cNvSpPr/>
            <p:nvPr/>
          </p:nvSpPr>
          <p:spPr>
            <a:xfrm>
              <a:off x="3929050" y="1847650"/>
              <a:ext cx="61875" cy="36150"/>
            </a:xfrm>
            <a:custGeom>
              <a:avLst/>
              <a:gdLst/>
              <a:ahLst/>
              <a:cxnLst/>
              <a:rect l="l" t="t" r="r" b="b"/>
              <a:pathLst>
                <a:path w="2475" h="1446" extrusionOk="0">
                  <a:moveTo>
                    <a:pt x="1617" y="1"/>
                  </a:moveTo>
                  <a:lnTo>
                    <a:pt x="1" y="956"/>
                  </a:lnTo>
                  <a:lnTo>
                    <a:pt x="858" y="1446"/>
                  </a:lnTo>
                  <a:lnTo>
                    <a:pt x="2474" y="491"/>
                  </a:lnTo>
                  <a:lnTo>
                    <a:pt x="1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8"/>
            <p:cNvSpPr/>
            <p:nvPr/>
          </p:nvSpPr>
          <p:spPr>
            <a:xfrm>
              <a:off x="3950475" y="1880725"/>
              <a:ext cx="72900" cy="49150"/>
            </a:xfrm>
            <a:custGeom>
              <a:avLst/>
              <a:gdLst/>
              <a:ahLst/>
              <a:cxnLst/>
              <a:rect l="l" t="t" r="r" b="b"/>
              <a:pathLst>
                <a:path w="2916" h="1966" extrusionOk="0">
                  <a:moveTo>
                    <a:pt x="2915" y="0"/>
                  </a:moveTo>
                  <a:cubicBezTo>
                    <a:pt x="2915" y="49"/>
                    <a:pt x="2891" y="98"/>
                    <a:pt x="2842" y="123"/>
                  </a:cubicBezTo>
                  <a:lnTo>
                    <a:pt x="1642" y="833"/>
                  </a:lnTo>
                  <a:cubicBezTo>
                    <a:pt x="1580" y="857"/>
                    <a:pt x="1501" y="869"/>
                    <a:pt x="1421" y="869"/>
                  </a:cubicBezTo>
                  <a:cubicBezTo>
                    <a:pt x="1342" y="869"/>
                    <a:pt x="1262" y="857"/>
                    <a:pt x="1201" y="833"/>
                  </a:cubicBezTo>
                  <a:lnTo>
                    <a:pt x="1" y="123"/>
                  </a:lnTo>
                  <a:lnTo>
                    <a:pt x="1" y="1200"/>
                  </a:lnTo>
                  <a:lnTo>
                    <a:pt x="1201" y="1910"/>
                  </a:lnTo>
                  <a:cubicBezTo>
                    <a:pt x="1262" y="1947"/>
                    <a:pt x="1342" y="1965"/>
                    <a:pt x="1418" y="1965"/>
                  </a:cubicBezTo>
                  <a:cubicBezTo>
                    <a:pt x="1495" y="1965"/>
                    <a:pt x="1568" y="1947"/>
                    <a:pt x="1617" y="1910"/>
                  </a:cubicBezTo>
                  <a:lnTo>
                    <a:pt x="2842" y="1200"/>
                  </a:lnTo>
                  <a:cubicBezTo>
                    <a:pt x="2891" y="1176"/>
                    <a:pt x="2915" y="1127"/>
                    <a:pt x="2915" y="1078"/>
                  </a:cubicBezTo>
                  <a:lnTo>
                    <a:pt x="2915" y="0"/>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8"/>
            <p:cNvSpPr/>
            <p:nvPr/>
          </p:nvSpPr>
          <p:spPr>
            <a:xfrm>
              <a:off x="3950475" y="1859900"/>
              <a:ext cx="74125" cy="42575"/>
            </a:xfrm>
            <a:custGeom>
              <a:avLst/>
              <a:gdLst/>
              <a:ahLst/>
              <a:cxnLst/>
              <a:rect l="l" t="t" r="r" b="b"/>
              <a:pathLst>
                <a:path w="2965" h="1703" extrusionOk="0">
                  <a:moveTo>
                    <a:pt x="1617" y="1"/>
                  </a:moveTo>
                  <a:lnTo>
                    <a:pt x="1" y="956"/>
                  </a:lnTo>
                  <a:lnTo>
                    <a:pt x="1201" y="1666"/>
                  </a:lnTo>
                  <a:cubicBezTo>
                    <a:pt x="1262" y="1690"/>
                    <a:pt x="1342" y="1702"/>
                    <a:pt x="1421" y="1702"/>
                  </a:cubicBezTo>
                  <a:cubicBezTo>
                    <a:pt x="1501" y="1702"/>
                    <a:pt x="1580" y="1690"/>
                    <a:pt x="1642" y="1666"/>
                  </a:cubicBezTo>
                  <a:lnTo>
                    <a:pt x="2842" y="956"/>
                  </a:lnTo>
                  <a:cubicBezTo>
                    <a:pt x="2964" y="882"/>
                    <a:pt x="2964" y="784"/>
                    <a:pt x="2842" y="711"/>
                  </a:cubicBezTo>
                  <a:lnTo>
                    <a:pt x="1617"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8"/>
            <p:cNvSpPr/>
            <p:nvPr/>
          </p:nvSpPr>
          <p:spPr>
            <a:xfrm>
              <a:off x="3168100" y="1619625"/>
              <a:ext cx="747525" cy="427925"/>
            </a:xfrm>
            <a:custGeom>
              <a:avLst/>
              <a:gdLst/>
              <a:ahLst/>
              <a:cxnLst/>
              <a:rect l="l" t="t" r="r" b="b"/>
              <a:pathLst>
                <a:path w="29901" h="17117" extrusionOk="0">
                  <a:moveTo>
                    <a:pt x="18434" y="0"/>
                  </a:moveTo>
                  <a:cubicBezTo>
                    <a:pt x="18186" y="0"/>
                    <a:pt x="17951" y="51"/>
                    <a:pt x="17779" y="159"/>
                  </a:cubicBezTo>
                  <a:lnTo>
                    <a:pt x="417" y="10175"/>
                  </a:lnTo>
                  <a:cubicBezTo>
                    <a:pt x="0" y="10420"/>
                    <a:pt x="49" y="10811"/>
                    <a:pt x="515" y="11081"/>
                  </a:cubicBezTo>
                  <a:lnTo>
                    <a:pt x="10579" y="16884"/>
                  </a:lnTo>
                  <a:cubicBezTo>
                    <a:pt x="10839" y="17035"/>
                    <a:pt x="11168" y="17117"/>
                    <a:pt x="11481" y="17117"/>
                  </a:cubicBezTo>
                  <a:cubicBezTo>
                    <a:pt x="11727" y="17117"/>
                    <a:pt x="11963" y="17066"/>
                    <a:pt x="12146" y="16958"/>
                  </a:cubicBezTo>
                  <a:lnTo>
                    <a:pt x="29508" y="6942"/>
                  </a:lnTo>
                  <a:cubicBezTo>
                    <a:pt x="29900" y="6697"/>
                    <a:pt x="29851" y="6306"/>
                    <a:pt x="29386" y="6036"/>
                  </a:cubicBezTo>
                  <a:lnTo>
                    <a:pt x="19346" y="233"/>
                  </a:lnTo>
                  <a:cubicBezTo>
                    <a:pt x="19086" y="82"/>
                    <a:pt x="18749" y="0"/>
                    <a:pt x="18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8"/>
            <p:cNvSpPr/>
            <p:nvPr/>
          </p:nvSpPr>
          <p:spPr>
            <a:xfrm>
              <a:off x="3650500" y="1688475"/>
              <a:ext cx="194725" cy="112075"/>
            </a:xfrm>
            <a:custGeom>
              <a:avLst/>
              <a:gdLst/>
              <a:ahLst/>
              <a:cxnLst/>
              <a:rect l="l" t="t" r="r" b="b"/>
              <a:pathLst>
                <a:path w="7789" h="4483" extrusionOk="0">
                  <a:moveTo>
                    <a:pt x="1152" y="1"/>
                  </a:moveTo>
                  <a:lnTo>
                    <a:pt x="1" y="638"/>
                  </a:lnTo>
                  <a:lnTo>
                    <a:pt x="6637" y="4482"/>
                  </a:lnTo>
                  <a:lnTo>
                    <a:pt x="7788" y="3821"/>
                  </a:lnTo>
                  <a:lnTo>
                    <a:pt x="1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8"/>
            <p:cNvSpPr/>
            <p:nvPr/>
          </p:nvSpPr>
          <p:spPr>
            <a:xfrm>
              <a:off x="3589300" y="1723375"/>
              <a:ext cx="194700" cy="112675"/>
            </a:xfrm>
            <a:custGeom>
              <a:avLst/>
              <a:gdLst/>
              <a:ahLst/>
              <a:cxnLst/>
              <a:rect l="l" t="t" r="r" b="b"/>
              <a:pathLst>
                <a:path w="7788" h="4507" extrusionOk="0">
                  <a:moveTo>
                    <a:pt x="1151" y="1"/>
                  </a:moveTo>
                  <a:lnTo>
                    <a:pt x="0" y="662"/>
                  </a:lnTo>
                  <a:lnTo>
                    <a:pt x="6661" y="4507"/>
                  </a:lnTo>
                  <a:lnTo>
                    <a:pt x="7787" y="3845"/>
                  </a:lnTo>
                  <a:lnTo>
                    <a:pt x="1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8"/>
            <p:cNvSpPr/>
            <p:nvPr/>
          </p:nvSpPr>
          <p:spPr>
            <a:xfrm>
              <a:off x="3528075" y="1758900"/>
              <a:ext cx="194700" cy="112050"/>
            </a:xfrm>
            <a:custGeom>
              <a:avLst/>
              <a:gdLst/>
              <a:ahLst/>
              <a:cxnLst/>
              <a:rect l="l" t="t" r="r" b="b"/>
              <a:pathLst>
                <a:path w="7788" h="4482" extrusionOk="0">
                  <a:moveTo>
                    <a:pt x="1151" y="0"/>
                  </a:moveTo>
                  <a:lnTo>
                    <a:pt x="0" y="661"/>
                  </a:lnTo>
                  <a:lnTo>
                    <a:pt x="6661" y="4481"/>
                  </a:lnTo>
                  <a:lnTo>
                    <a:pt x="7787" y="3845"/>
                  </a:lnTo>
                  <a:lnTo>
                    <a:pt x="1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8"/>
            <p:cNvSpPr/>
            <p:nvPr/>
          </p:nvSpPr>
          <p:spPr>
            <a:xfrm>
              <a:off x="3467450" y="1793775"/>
              <a:ext cx="194725" cy="112675"/>
            </a:xfrm>
            <a:custGeom>
              <a:avLst/>
              <a:gdLst/>
              <a:ahLst/>
              <a:cxnLst/>
              <a:rect l="l" t="t" r="r" b="b"/>
              <a:pathLst>
                <a:path w="7789" h="4507" extrusionOk="0">
                  <a:moveTo>
                    <a:pt x="1127" y="1"/>
                  </a:moveTo>
                  <a:lnTo>
                    <a:pt x="1" y="662"/>
                  </a:lnTo>
                  <a:lnTo>
                    <a:pt x="6637" y="4507"/>
                  </a:lnTo>
                  <a:lnTo>
                    <a:pt x="7788" y="3845"/>
                  </a:lnTo>
                  <a:lnTo>
                    <a:pt x="1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8"/>
            <p:cNvSpPr/>
            <p:nvPr/>
          </p:nvSpPr>
          <p:spPr>
            <a:xfrm>
              <a:off x="3406250" y="1829300"/>
              <a:ext cx="194700" cy="112650"/>
            </a:xfrm>
            <a:custGeom>
              <a:avLst/>
              <a:gdLst/>
              <a:ahLst/>
              <a:cxnLst/>
              <a:rect l="l" t="t" r="r" b="b"/>
              <a:pathLst>
                <a:path w="7788" h="4506" extrusionOk="0">
                  <a:moveTo>
                    <a:pt x="1127" y="0"/>
                  </a:moveTo>
                  <a:lnTo>
                    <a:pt x="0" y="661"/>
                  </a:lnTo>
                  <a:lnTo>
                    <a:pt x="6636" y="4506"/>
                  </a:lnTo>
                  <a:lnTo>
                    <a:pt x="7787" y="3845"/>
                  </a:lnTo>
                  <a:lnTo>
                    <a:pt x="1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8"/>
            <p:cNvSpPr/>
            <p:nvPr/>
          </p:nvSpPr>
          <p:spPr>
            <a:xfrm>
              <a:off x="3650500" y="1688475"/>
              <a:ext cx="69825" cy="40450"/>
            </a:xfrm>
            <a:custGeom>
              <a:avLst/>
              <a:gdLst/>
              <a:ahLst/>
              <a:cxnLst/>
              <a:rect l="l" t="t" r="r" b="b"/>
              <a:pathLst>
                <a:path w="2793" h="1618" extrusionOk="0">
                  <a:moveTo>
                    <a:pt x="1152" y="1"/>
                  </a:moveTo>
                  <a:lnTo>
                    <a:pt x="1" y="638"/>
                  </a:lnTo>
                  <a:lnTo>
                    <a:pt x="1666" y="1617"/>
                  </a:lnTo>
                  <a:lnTo>
                    <a:pt x="2793" y="956"/>
                  </a:lnTo>
                  <a:lnTo>
                    <a:pt x="11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8"/>
            <p:cNvSpPr/>
            <p:nvPr/>
          </p:nvSpPr>
          <p:spPr>
            <a:xfrm>
              <a:off x="3589300" y="1723375"/>
              <a:ext cx="125525" cy="72275"/>
            </a:xfrm>
            <a:custGeom>
              <a:avLst/>
              <a:gdLst/>
              <a:ahLst/>
              <a:cxnLst/>
              <a:rect l="l" t="t" r="r" b="b"/>
              <a:pathLst>
                <a:path w="5021" h="2891" extrusionOk="0">
                  <a:moveTo>
                    <a:pt x="1151" y="1"/>
                  </a:moveTo>
                  <a:lnTo>
                    <a:pt x="0" y="662"/>
                  </a:lnTo>
                  <a:lnTo>
                    <a:pt x="3869" y="2890"/>
                  </a:lnTo>
                  <a:lnTo>
                    <a:pt x="5020" y="2254"/>
                  </a:lnTo>
                  <a:lnTo>
                    <a:pt x="11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8"/>
            <p:cNvSpPr/>
            <p:nvPr/>
          </p:nvSpPr>
          <p:spPr>
            <a:xfrm>
              <a:off x="3528075" y="1758900"/>
              <a:ext cx="99200" cy="56950"/>
            </a:xfrm>
            <a:custGeom>
              <a:avLst/>
              <a:gdLst/>
              <a:ahLst/>
              <a:cxnLst/>
              <a:rect l="l" t="t" r="r" b="b"/>
              <a:pathLst>
                <a:path w="3968" h="2278" extrusionOk="0">
                  <a:moveTo>
                    <a:pt x="1151" y="0"/>
                  </a:moveTo>
                  <a:lnTo>
                    <a:pt x="0" y="661"/>
                  </a:lnTo>
                  <a:lnTo>
                    <a:pt x="2841" y="2277"/>
                  </a:lnTo>
                  <a:lnTo>
                    <a:pt x="3967" y="1616"/>
                  </a:lnTo>
                  <a:lnTo>
                    <a:pt x="115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8"/>
            <p:cNvSpPr/>
            <p:nvPr/>
          </p:nvSpPr>
          <p:spPr>
            <a:xfrm>
              <a:off x="3467450" y="1793775"/>
              <a:ext cx="148200" cy="85750"/>
            </a:xfrm>
            <a:custGeom>
              <a:avLst/>
              <a:gdLst/>
              <a:ahLst/>
              <a:cxnLst/>
              <a:rect l="l" t="t" r="r" b="b"/>
              <a:pathLst>
                <a:path w="5928" h="3430" extrusionOk="0">
                  <a:moveTo>
                    <a:pt x="1127" y="1"/>
                  </a:moveTo>
                  <a:lnTo>
                    <a:pt x="1" y="662"/>
                  </a:lnTo>
                  <a:lnTo>
                    <a:pt x="4801" y="3429"/>
                  </a:lnTo>
                  <a:lnTo>
                    <a:pt x="5927" y="2768"/>
                  </a:lnTo>
                  <a:lnTo>
                    <a:pt x="11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8"/>
            <p:cNvSpPr/>
            <p:nvPr/>
          </p:nvSpPr>
          <p:spPr>
            <a:xfrm>
              <a:off x="3406250" y="1829300"/>
              <a:ext cx="169600" cy="97975"/>
            </a:xfrm>
            <a:custGeom>
              <a:avLst/>
              <a:gdLst/>
              <a:ahLst/>
              <a:cxnLst/>
              <a:rect l="l" t="t" r="r" b="b"/>
              <a:pathLst>
                <a:path w="6784" h="3919" extrusionOk="0">
                  <a:moveTo>
                    <a:pt x="1127" y="0"/>
                  </a:moveTo>
                  <a:lnTo>
                    <a:pt x="0" y="661"/>
                  </a:lnTo>
                  <a:lnTo>
                    <a:pt x="5657" y="3918"/>
                  </a:lnTo>
                  <a:lnTo>
                    <a:pt x="6783" y="3257"/>
                  </a:lnTo>
                  <a:lnTo>
                    <a:pt x="112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8"/>
            <p:cNvSpPr/>
            <p:nvPr/>
          </p:nvSpPr>
          <p:spPr>
            <a:xfrm>
              <a:off x="3440525" y="1950500"/>
              <a:ext cx="104100" cy="60650"/>
            </a:xfrm>
            <a:custGeom>
              <a:avLst/>
              <a:gdLst/>
              <a:ahLst/>
              <a:cxnLst/>
              <a:rect l="l" t="t" r="r" b="b"/>
              <a:pathLst>
                <a:path w="4164" h="2426" extrusionOk="0">
                  <a:moveTo>
                    <a:pt x="3698" y="1"/>
                  </a:moveTo>
                  <a:lnTo>
                    <a:pt x="1" y="2131"/>
                  </a:lnTo>
                  <a:lnTo>
                    <a:pt x="466" y="2425"/>
                  </a:lnTo>
                  <a:lnTo>
                    <a:pt x="4163" y="295"/>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8"/>
            <p:cNvSpPr/>
            <p:nvPr/>
          </p:nvSpPr>
          <p:spPr>
            <a:xfrm>
              <a:off x="3412975" y="1934600"/>
              <a:ext cx="104100" cy="60625"/>
            </a:xfrm>
            <a:custGeom>
              <a:avLst/>
              <a:gdLst/>
              <a:ahLst/>
              <a:cxnLst/>
              <a:rect l="l" t="t" r="r" b="b"/>
              <a:pathLst>
                <a:path w="4164" h="2425" extrusionOk="0">
                  <a:moveTo>
                    <a:pt x="3674" y="0"/>
                  </a:moveTo>
                  <a:lnTo>
                    <a:pt x="1" y="2130"/>
                  </a:lnTo>
                  <a:lnTo>
                    <a:pt x="466" y="2424"/>
                  </a:lnTo>
                  <a:lnTo>
                    <a:pt x="4164" y="294"/>
                  </a:lnTo>
                  <a:lnTo>
                    <a:pt x="3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8"/>
            <p:cNvSpPr/>
            <p:nvPr/>
          </p:nvSpPr>
          <p:spPr>
            <a:xfrm>
              <a:off x="3384825" y="1918675"/>
              <a:ext cx="104700" cy="60625"/>
            </a:xfrm>
            <a:custGeom>
              <a:avLst/>
              <a:gdLst/>
              <a:ahLst/>
              <a:cxnLst/>
              <a:rect l="l" t="t" r="r" b="b"/>
              <a:pathLst>
                <a:path w="4188" h="2425" extrusionOk="0">
                  <a:moveTo>
                    <a:pt x="3698" y="0"/>
                  </a:moveTo>
                  <a:lnTo>
                    <a:pt x="0" y="2131"/>
                  </a:lnTo>
                  <a:lnTo>
                    <a:pt x="490" y="2425"/>
                  </a:lnTo>
                  <a:lnTo>
                    <a:pt x="4188" y="270"/>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8"/>
            <p:cNvSpPr/>
            <p:nvPr/>
          </p:nvSpPr>
          <p:spPr>
            <a:xfrm>
              <a:off x="3357275" y="1902750"/>
              <a:ext cx="104700" cy="60025"/>
            </a:xfrm>
            <a:custGeom>
              <a:avLst/>
              <a:gdLst/>
              <a:ahLst/>
              <a:cxnLst/>
              <a:rect l="l" t="t" r="r" b="b"/>
              <a:pathLst>
                <a:path w="4188" h="2401" extrusionOk="0">
                  <a:moveTo>
                    <a:pt x="3698" y="1"/>
                  </a:moveTo>
                  <a:lnTo>
                    <a:pt x="0" y="2131"/>
                  </a:lnTo>
                  <a:lnTo>
                    <a:pt x="490"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8"/>
            <p:cNvSpPr/>
            <p:nvPr/>
          </p:nvSpPr>
          <p:spPr>
            <a:xfrm>
              <a:off x="3329725" y="1886850"/>
              <a:ext cx="104100" cy="60000"/>
            </a:xfrm>
            <a:custGeom>
              <a:avLst/>
              <a:gdLst/>
              <a:ahLst/>
              <a:cxnLst/>
              <a:rect l="l" t="t" r="r" b="b"/>
              <a:pathLst>
                <a:path w="4164" h="2400" extrusionOk="0">
                  <a:moveTo>
                    <a:pt x="3698" y="0"/>
                  </a:moveTo>
                  <a:lnTo>
                    <a:pt x="0" y="2130"/>
                  </a:lnTo>
                  <a:lnTo>
                    <a:pt x="465" y="2400"/>
                  </a:lnTo>
                  <a:lnTo>
                    <a:pt x="4163" y="269"/>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8"/>
            <p:cNvSpPr/>
            <p:nvPr/>
          </p:nvSpPr>
          <p:spPr>
            <a:xfrm>
              <a:off x="3302175" y="1870925"/>
              <a:ext cx="104100" cy="60025"/>
            </a:xfrm>
            <a:custGeom>
              <a:avLst/>
              <a:gdLst/>
              <a:ahLst/>
              <a:cxnLst/>
              <a:rect l="l" t="t" r="r" b="b"/>
              <a:pathLst>
                <a:path w="4164" h="2401" extrusionOk="0">
                  <a:moveTo>
                    <a:pt x="3673" y="0"/>
                  </a:moveTo>
                  <a:lnTo>
                    <a:pt x="0" y="2131"/>
                  </a:lnTo>
                  <a:lnTo>
                    <a:pt x="466" y="2400"/>
                  </a:lnTo>
                  <a:lnTo>
                    <a:pt x="4163" y="270"/>
                  </a:lnTo>
                  <a:lnTo>
                    <a:pt x="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8"/>
            <p:cNvSpPr/>
            <p:nvPr/>
          </p:nvSpPr>
          <p:spPr>
            <a:xfrm>
              <a:off x="3274625" y="1838475"/>
              <a:ext cx="76550" cy="44100"/>
            </a:xfrm>
            <a:custGeom>
              <a:avLst/>
              <a:gdLst/>
              <a:ahLst/>
              <a:cxnLst/>
              <a:rect l="l" t="t" r="r" b="b"/>
              <a:pathLst>
                <a:path w="3062" h="1764" extrusionOk="0">
                  <a:moveTo>
                    <a:pt x="2572" y="0"/>
                  </a:moveTo>
                  <a:lnTo>
                    <a:pt x="0" y="1494"/>
                  </a:lnTo>
                  <a:lnTo>
                    <a:pt x="466" y="1764"/>
                  </a:lnTo>
                  <a:lnTo>
                    <a:pt x="3061" y="294"/>
                  </a:lnTo>
                  <a:lnTo>
                    <a:pt x="2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8"/>
            <p:cNvSpPr/>
            <p:nvPr/>
          </p:nvSpPr>
          <p:spPr>
            <a:xfrm>
              <a:off x="3274000" y="1855000"/>
              <a:ext cx="104725" cy="60025"/>
            </a:xfrm>
            <a:custGeom>
              <a:avLst/>
              <a:gdLst/>
              <a:ahLst/>
              <a:cxnLst/>
              <a:rect l="l" t="t" r="r" b="b"/>
              <a:pathLst>
                <a:path w="4189" h="2401" extrusionOk="0">
                  <a:moveTo>
                    <a:pt x="3698" y="1"/>
                  </a:moveTo>
                  <a:lnTo>
                    <a:pt x="1" y="2131"/>
                  </a:lnTo>
                  <a:lnTo>
                    <a:pt x="491"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8"/>
            <p:cNvSpPr/>
            <p:nvPr/>
          </p:nvSpPr>
          <p:spPr>
            <a:xfrm>
              <a:off x="3376850" y="1671350"/>
              <a:ext cx="285325" cy="164700"/>
            </a:xfrm>
            <a:custGeom>
              <a:avLst/>
              <a:gdLst/>
              <a:ahLst/>
              <a:cxnLst/>
              <a:rect l="l" t="t" r="r" b="b"/>
              <a:pathLst>
                <a:path w="11413" h="6588" extrusionOk="0">
                  <a:moveTo>
                    <a:pt x="10922" y="0"/>
                  </a:moveTo>
                  <a:lnTo>
                    <a:pt x="1" y="6294"/>
                  </a:lnTo>
                  <a:lnTo>
                    <a:pt x="491" y="6588"/>
                  </a:lnTo>
                  <a:lnTo>
                    <a:pt x="11412" y="294"/>
                  </a:lnTo>
                  <a:lnTo>
                    <a:pt x="10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8"/>
            <p:cNvSpPr/>
            <p:nvPr/>
          </p:nvSpPr>
          <p:spPr>
            <a:xfrm>
              <a:off x="3636425" y="1899700"/>
              <a:ext cx="304900" cy="175725"/>
            </a:xfrm>
            <a:custGeom>
              <a:avLst/>
              <a:gdLst/>
              <a:ahLst/>
              <a:cxnLst/>
              <a:rect l="l" t="t" r="r" b="b"/>
              <a:pathLst>
                <a:path w="12196" h="7029" extrusionOk="0">
                  <a:moveTo>
                    <a:pt x="7763" y="0"/>
                  </a:moveTo>
                  <a:lnTo>
                    <a:pt x="1" y="4482"/>
                  </a:lnTo>
                  <a:lnTo>
                    <a:pt x="4409" y="7028"/>
                  </a:lnTo>
                  <a:lnTo>
                    <a:pt x="12196" y="2547"/>
                  </a:lnTo>
                  <a:lnTo>
                    <a:pt x="7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8"/>
            <p:cNvSpPr/>
            <p:nvPr/>
          </p:nvSpPr>
          <p:spPr>
            <a:xfrm>
              <a:off x="3746625" y="1963350"/>
              <a:ext cx="194700" cy="112075"/>
            </a:xfrm>
            <a:custGeom>
              <a:avLst/>
              <a:gdLst/>
              <a:ahLst/>
              <a:cxnLst/>
              <a:rect l="l" t="t" r="r" b="b"/>
              <a:pathLst>
                <a:path w="7788" h="4483" extrusionOk="0">
                  <a:moveTo>
                    <a:pt x="7788" y="1"/>
                  </a:moveTo>
                  <a:lnTo>
                    <a:pt x="858" y="515"/>
                  </a:lnTo>
                  <a:lnTo>
                    <a:pt x="1" y="4482"/>
                  </a:lnTo>
                  <a:lnTo>
                    <a:pt x="7788"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8"/>
            <p:cNvSpPr/>
            <p:nvPr/>
          </p:nvSpPr>
          <p:spPr>
            <a:xfrm>
              <a:off x="3636425" y="1899700"/>
              <a:ext cx="194100" cy="112050"/>
            </a:xfrm>
            <a:custGeom>
              <a:avLst/>
              <a:gdLst/>
              <a:ahLst/>
              <a:cxnLst/>
              <a:rect l="l" t="t" r="r" b="b"/>
              <a:pathLst>
                <a:path w="7764" h="4482" extrusionOk="0">
                  <a:moveTo>
                    <a:pt x="7763" y="0"/>
                  </a:moveTo>
                  <a:lnTo>
                    <a:pt x="1" y="4482"/>
                  </a:lnTo>
                  <a:lnTo>
                    <a:pt x="6882" y="3967"/>
                  </a:lnTo>
                  <a:lnTo>
                    <a:pt x="7763"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8"/>
            <p:cNvSpPr/>
            <p:nvPr/>
          </p:nvSpPr>
          <p:spPr>
            <a:xfrm>
              <a:off x="4286575" y="2159875"/>
              <a:ext cx="759775" cy="438350"/>
            </a:xfrm>
            <a:custGeom>
              <a:avLst/>
              <a:gdLst/>
              <a:ahLst/>
              <a:cxnLst/>
              <a:rect l="l" t="t" r="r" b="b"/>
              <a:pathLst>
                <a:path w="30391" h="17534" extrusionOk="0">
                  <a:moveTo>
                    <a:pt x="16947" y="1"/>
                  </a:moveTo>
                  <a:lnTo>
                    <a:pt x="1" y="9796"/>
                  </a:lnTo>
                  <a:lnTo>
                    <a:pt x="13420" y="17534"/>
                  </a:lnTo>
                  <a:lnTo>
                    <a:pt x="30390" y="7763"/>
                  </a:lnTo>
                  <a:lnTo>
                    <a:pt x="16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8"/>
            <p:cNvSpPr/>
            <p:nvPr/>
          </p:nvSpPr>
          <p:spPr>
            <a:xfrm>
              <a:off x="4619625" y="2406600"/>
              <a:ext cx="25" cy="25"/>
            </a:xfrm>
            <a:custGeom>
              <a:avLst/>
              <a:gdLst/>
              <a:ahLst/>
              <a:cxnLst/>
              <a:rect l="l" t="t" r="r" b="b"/>
              <a:pathLst>
                <a:path w="1" h="1" extrusionOk="0">
                  <a:moveTo>
                    <a:pt x="0" y="0"/>
                  </a:move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8"/>
            <p:cNvSpPr/>
            <p:nvPr/>
          </p:nvSpPr>
          <p:spPr>
            <a:xfrm>
              <a:off x="4523500" y="2332525"/>
              <a:ext cx="96150" cy="74100"/>
            </a:xfrm>
            <a:custGeom>
              <a:avLst/>
              <a:gdLst/>
              <a:ahLst/>
              <a:cxnLst/>
              <a:rect l="l" t="t" r="r" b="b"/>
              <a:pathLst>
                <a:path w="3846" h="2964" extrusionOk="0">
                  <a:moveTo>
                    <a:pt x="1984" y="0"/>
                  </a:moveTo>
                  <a:cubicBezTo>
                    <a:pt x="1250" y="147"/>
                    <a:pt x="564" y="392"/>
                    <a:pt x="1" y="735"/>
                  </a:cubicBezTo>
                  <a:lnTo>
                    <a:pt x="3845" y="2963"/>
                  </a:lnTo>
                  <a:lnTo>
                    <a:pt x="1984"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8"/>
            <p:cNvSpPr/>
            <p:nvPr/>
          </p:nvSpPr>
          <p:spPr>
            <a:xfrm>
              <a:off x="4573100" y="2328000"/>
              <a:ext cx="142650" cy="78625"/>
            </a:xfrm>
            <a:custGeom>
              <a:avLst/>
              <a:gdLst/>
              <a:ahLst/>
              <a:cxnLst/>
              <a:rect l="l" t="t" r="r" b="b"/>
              <a:pathLst>
                <a:path w="5706" h="3145" extrusionOk="0">
                  <a:moveTo>
                    <a:pt x="1846" y="0"/>
                  </a:moveTo>
                  <a:cubicBezTo>
                    <a:pt x="1221" y="0"/>
                    <a:pt x="595" y="61"/>
                    <a:pt x="0" y="181"/>
                  </a:cubicBezTo>
                  <a:lnTo>
                    <a:pt x="1861" y="3144"/>
                  </a:lnTo>
                  <a:lnTo>
                    <a:pt x="5706" y="916"/>
                  </a:lnTo>
                  <a:cubicBezTo>
                    <a:pt x="4655" y="305"/>
                    <a:pt x="3252" y="0"/>
                    <a:pt x="1846"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8"/>
            <p:cNvSpPr/>
            <p:nvPr/>
          </p:nvSpPr>
          <p:spPr>
            <a:xfrm>
              <a:off x="4479425" y="2396175"/>
              <a:ext cx="140225" cy="65550"/>
            </a:xfrm>
            <a:custGeom>
              <a:avLst/>
              <a:gdLst/>
              <a:ahLst/>
              <a:cxnLst/>
              <a:rect l="l" t="t" r="r" b="b"/>
              <a:pathLst>
                <a:path w="5609" h="2622" extrusionOk="0">
                  <a:moveTo>
                    <a:pt x="196" y="1"/>
                  </a:moveTo>
                  <a:lnTo>
                    <a:pt x="196" y="1"/>
                  </a:lnTo>
                  <a:cubicBezTo>
                    <a:pt x="1" y="980"/>
                    <a:pt x="564" y="1935"/>
                    <a:pt x="1764" y="2621"/>
                  </a:cubicBezTo>
                  <a:lnTo>
                    <a:pt x="5608" y="417"/>
                  </a:lnTo>
                  <a:lnTo>
                    <a:pt x="19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8"/>
            <p:cNvSpPr/>
            <p:nvPr/>
          </p:nvSpPr>
          <p:spPr>
            <a:xfrm>
              <a:off x="4619625" y="2350875"/>
              <a:ext cx="149400" cy="129200"/>
            </a:xfrm>
            <a:custGeom>
              <a:avLst/>
              <a:gdLst/>
              <a:ahLst/>
              <a:cxnLst/>
              <a:rect l="l" t="t" r="r" b="b"/>
              <a:pathLst>
                <a:path w="5976" h="5168" extrusionOk="0">
                  <a:moveTo>
                    <a:pt x="3845" y="1"/>
                  </a:moveTo>
                  <a:lnTo>
                    <a:pt x="0" y="2229"/>
                  </a:lnTo>
                  <a:lnTo>
                    <a:pt x="1861" y="5168"/>
                  </a:lnTo>
                  <a:cubicBezTo>
                    <a:pt x="2596" y="5021"/>
                    <a:pt x="3282" y="4776"/>
                    <a:pt x="3845" y="4433"/>
                  </a:cubicBezTo>
                  <a:cubicBezTo>
                    <a:pt x="5975" y="3233"/>
                    <a:pt x="5975" y="1225"/>
                    <a:pt x="3845"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8"/>
            <p:cNvSpPr/>
            <p:nvPr/>
          </p:nvSpPr>
          <p:spPr>
            <a:xfrm>
              <a:off x="4523500" y="2406600"/>
              <a:ext cx="142675" cy="78000"/>
            </a:xfrm>
            <a:custGeom>
              <a:avLst/>
              <a:gdLst/>
              <a:ahLst/>
              <a:cxnLst/>
              <a:rect l="l" t="t" r="r" b="b"/>
              <a:pathLst>
                <a:path w="5707" h="3120" extrusionOk="0">
                  <a:moveTo>
                    <a:pt x="3845" y="0"/>
                  </a:moveTo>
                  <a:lnTo>
                    <a:pt x="1" y="2204"/>
                  </a:lnTo>
                  <a:cubicBezTo>
                    <a:pt x="1052" y="2814"/>
                    <a:pt x="2455" y="3120"/>
                    <a:pt x="3861" y="3120"/>
                  </a:cubicBezTo>
                  <a:cubicBezTo>
                    <a:pt x="4486" y="3120"/>
                    <a:pt x="5111" y="3059"/>
                    <a:pt x="5706" y="2939"/>
                  </a:cubicBezTo>
                  <a:lnTo>
                    <a:pt x="3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8"/>
            <p:cNvSpPr/>
            <p:nvPr/>
          </p:nvSpPr>
          <p:spPr>
            <a:xfrm>
              <a:off x="4636150" y="2244325"/>
              <a:ext cx="261425" cy="153725"/>
            </a:xfrm>
            <a:custGeom>
              <a:avLst/>
              <a:gdLst/>
              <a:ahLst/>
              <a:cxnLst/>
              <a:rect l="l" t="t" r="r" b="b"/>
              <a:pathLst>
                <a:path w="10457" h="6149" extrusionOk="0">
                  <a:moveTo>
                    <a:pt x="186" y="1"/>
                  </a:moveTo>
                  <a:cubicBezTo>
                    <a:pt x="133" y="1"/>
                    <a:pt x="81" y="28"/>
                    <a:pt x="49" y="75"/>
                  </a:cubicBezTo>
                  <a:cubicBezTo>
                    <a:pt x="1" y="149"/>
                    <a:pt x="25" y="247"/>
                    <a:pt x="98" y="296"/>
                  </a:cubicBezTo>
                  <a:lnTo>
                    <a:pt x="10212" y="6124"/>
                  </a:lnTo>
                  <a:cubicBezTo>
                    <a:pt x="10236" y="6148"/>
                    <a:pt x="10261" y="6148"/>
                    <a:pt x="10285" y="6148"/>
                  </a:cubicBezTo>
                  <a:cubicBezTo>
                    <a:pt x="10334" y="6148"/>
                    <a:pt x="10383" y="6124"/>
                    <a:pt x="10408" y="6075"/>
                  </a:cubicBezTo>
                  <a:cubicBezTo>
                    <a:pt x="10457" y="6001"/>
                    <a:pt x="10432" y="5903"/>
                    <a:pt x="10359" y="5855"/>
                  </a:cubicBezTo>
                  <a:lnTo>
                    <a:pt x="270" y="26"/>
                  </a:lnTo>
                  <a:cubicBezTo>
                    <a:pt x="244" y="9"/>
                    <a:pt x="215" y="1"/>
                    <a:pt x="186"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8"/>
            <p:cNvSpPr/>
            <p:nvPr/>
          </p:nvSpPr>
          <p:spPr>
            <a:xfrm>
              <a:off x="4666150" y="2227200"/>
              <a:ext cx="261425" cy="153700"/>
            </a:xfrm>
            <a:custGeom>
              <a:avLst/>
              <a:gdLst/>
              <a:ahLst/>
              <a:cxnLst/>
              <a:rect l="l" t="t" r="r" b="b"/>
              <a:pathLst>
                <a:path w="10457" h="6148" extrusionOk="0">
                  <a:moveTo>
                    <a:pt x="161" y="0"/>
                  </a:moveTo>
                  <a:cubicBezTo>
                    <a:pt x="109" y="0"/>
                    <a:pt x="57" y="27"/>
                    <a:pt x="25" y="75"/>
                  </a:cubicBezTo>
                  <a:cubicBezTo>
                    <a:pt x="0" y="148"/>
                    <a:pt x="25" y="246"/>
                    <a:pt x="98" y="295"/>
                  </a:cubicBezTo>
                  <a:lnTo>
                    <a:pt x="10187" y="6123"/>
                  </a:lnTo>
                  <a:cubicBezTo>
                    <a:pt x="10212" y="6148"/>
                    <a:pt x="10236" y="6148"/>
                    <a:pt x="10261" y="6148"/>
                  </a:cubicBezTo>
                  <a:cubicBezTo>
                    <a:pt x="10334" y="6148"/>
                    <a:pt x="10383" y="6123"/>
                    <a:pt x="10408" y="6074"/>
                  </a:cubicBezTo>
                  <a:cubicBezTo>
                    <a:pt x="10457" y="6001"/>
                    <a:pt x="10432" y="5903"/>
                    <a:pt x="10359" y="5854"/>
                  </a:cubicBezTo>
                  <a:lnTo>
                    <a:pt x="245" y="26"/>
                  </a:lnTo>
                  <a:cubicBezTo>
                    <a:pt x="219" y="8"/>
                    <a:pt x="190" y="0"/>
                    <a:pt x="161" y="0"/>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8"/>
            <p:cNvSpPr/>
            <p:nvPr/>
          </p:nvSpPr>
          <p:spPr>
            <a:xfrm>
              <a:off x="4695525" y="2210050"/>
              <a:ext cx="261450" cy="153725"/>
            </a:xfrm>
            <a:custGeom>
              <a:avLst/>
              <a:gdLst/>
              <a:ahLst/>
              <a:cxnLst/>
              <a:rect l="l" t="t" r="r" b="b"/>
              <a:pathLst>
                <a:path w="10458" h="6149" extrusionOk="0">
                  <a:moveTo>
                    <a:pt x="169" y="1"/>
                  </a:moveTo>
                  <a:cubicBezTo>
                    <a:pt x="123" y="1"/>
                    <a:pt x="81" y="28"/>
                    <a:pt x="50" y="75"/>
                  </a:cubicBezTo>
                  <a:cubicBezTo>
                    <a:pt x="1" y="149"/>
                    <a:pt x="25" y="246"/>
                    <a:pt x="99" y="295"/>
                  </a:cubicBezTo>
                  <a:lnTo>
                    <a:pt x="10212" y="6124"/>
                  </a:lnTo>
                  <a:cubicBezTo>
                    <a:pt x="10237" y="6148"/>
                    <a:pt x="10261" y="6148"/>
                    <a:pt x="10286" y="6148"/>
                  </a:cubicBezTo>
                  <a:cubicBezTo>
                    <a:pt x="10335" y="6148"/>
                    <a:pt x="10384" y="6124"/>
                    <a:pt x="10408" y="6075"/>
                  </a:cubicBezTo>
                  <a:cubicBezTo>
                    <a:pt x="10457" y="6001"/>
                    <a:pt x="10433" y="5903"/>
                    <a:pt x="10359" y="5854"/>
                  </a:cubicBezTo>
                  <a:lnTo>
                    <a:pt x="246" y="26"/>
                  </a:lnTo>
                  <a:cubicBezTo>
                    <a:pt x="220" y="9"/>
                    <a:pt x="194" y="1"/>
                    <a:pt x="169"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8"/>
            <p:cNvSpPr/>
            <p:nvPr/>
          </p:nvSpPr>
          <p:spPr>
            <a:xfrm>
              <a:off x="4965525" y="2614750"/>
              <a:ext cx="12875" cy="64300"/>
            </a:xfrm>
            <a:custGeom>
              <a:avLst/>
              <a:gdLst/>
              <a:ahLst/>
              <a:cxnLst/>
              <a:rect l="l" t="t" r="r" b="b"/>
              <a:pathLst>
                <a:path w="515" h="2572" extrusionOk="0">
                  <a:moveTo>
                    <a:pt x="514" y="0"/>
                  </a:moveTo>
                  <a:lnTo>
                    <a:pt x="514" y="14"/>
                  </a:lnTo>
                  <a:lnTo>
                    <a:pt x="514" y="14"/>
                  </a:lnTo>
                  <a:cubicBezTo>
                    <a:pt x="514" y="9"/>
                    <a:pt x="514" y="5"/>
                    <a:pt x="514" y="0"/>
                  </a:cubicBezTo>
                  <a:close/>
                  <a:moveTo>
                    <a:pt x="514" y="14"/>
                  </a:moveTo>
                  <a:cubicBezTo>
                    <a:pt x="508" y="254"/>
                    <a:pt x="337" y="494"/>
                    <a:pt x="25" y="686"/>
                  </a:cubicBezTo>
                  <a:lnTo>
                    <a:pt x="0" y="2571"/>
                  </a:lnTo>
                  <a:cubicBezTo>
                    <a:pt x="343" y="2375"/>
                    <a:pt x="490" y="2131"/>
                    <a:pt x="490" y="1861"/>
                  </a:cubicBezTo>
                  <a:lnTo>
                    <a:pt x="514" y="14"/>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8"/>
            <p:cNvSpPr/>
            <p:nvPr/>
          </p:nvSpPr>
          <p:spPr>
            <a:xfrm>
              <a:off x="4503925" y="2614125"/>
              <a:ext cx="12875" cy="64925"/>
            </a:xfrm>
            <a:custGeom>
              <a:avLst/>
              <a:gdLst/>
              <a:ahLst/>
              <a:cxnLst/>
              <a:rect l="l" t="t" r="r" b="b"/>
              <a:pathLst>
                <a:path w="515" h="2597" extrusionOk="0">
                  <a:moveTo>
                    <a:pt x="25" y="1"/>
                  </a:moveTo>
                  <a:lnTo>
                    <a:pt x="25" y="1"/>
                  </a:lnTo>
                  <a:cubicBezTo>
                    <a:pt x="22" y="30"/>
                    <a:pt x="22" y="58"/>
                    <a:pt x="23" y="87"/>
                  </a:cubicBezTo>
                  <a:lnTo>
                    <a:pt x="23" y="87"/>
                  </a:lnTo>
                  <a:lnTo>
                    <a:pt x="25" y="1"/>
                  </a:lnTo>
                  <a:close/>
                  <a:moveTo>
                    <a:pt x="23" y="87"/>
                  </a:moveTo>
                  <a:lnTo>
                    <a:pt x="0" y="1886"/>
                  </a:lnTo>
                  <a:cubicBezTo>
                    <a:pt x="0" y="2131"/>
                    <a:pt x="172" y="2400"/>
                    <a:pt x="514" y="2596"/>
                  </a:cubicBezTo>
                  <a:lnTo>
                    <a:pt x="514" y="711"/>
                  </a:lnTo>
                  <a:cubicBezTo>
                    <a:pt x="208" y="536"/>
                    <a:pt x="39" y="322"/>
                    <a:pt x="23" y="87"/>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8"/>
            <p:cNvSpPr/>
            <p:nvPr/>
          </p:nvSpPr>
          <p:spPr>
            <a:xfrm>
              <a:off x="4772050" y="2631875"/>
              <a:ext cx="194100" cy="159825"/>
            </a:xfrm>
            <a:custGeom>
              <a:avLst/>
              <a:gdLst/>
              <a:ahLst/>
              <a:cxnLst/>
              <a:rect l="l" t="t" r="r" b="b"/>
              <a:pathLst>
                <a:path w="7764" h="6393" extrusionOk="0">
                  <a:moveTo>
                    <a:pt x="7764" y="1"/>
                  </a:moveTo>
                  <a:lnTo>
                    <a:pt x="1" y="4506"/>
                  </a:lnTo>
                  <a:lnTo>
                    <a:pt x="1" y="6392"/>
                  </a:lnTo>
                  <a:lnTo>
                    <a:pt x="7739" y="1886"/>
                  </a:lnTo>
                  <a:lnTo>
                    <a:pt x="7764"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8"/>
            <p:cNvSpPr/>
            <p:nvPr/>
          </p:nvSpPr>
          <p:spPr>
            <a:xfrm>
              <a:off x="4516775" y="2631875"/>
              <a:ext cx="195325" cy="159825"/>
            </a:xfrm>
            <a:custGeom>
              <a:avLst/>
              <a:gdLst/>
              <a:ahLst/>
              <a:cxnLst/>
              <a:rect l="l" t="t" r="r" b="b"/>
              <a:pathLst>
                <a:path w="7813" h="6393" extrusionOk="0">
                  <a:moveTo>
                    <a:pt x="0" y="1"/>
                  </a:moveTo>
                  <a:lnTo>
                    <a:pt x="0" y="1886"/>
                  </a:lnTo>
                  <a:lnTo>
                    <a:pt x="7812" y="6392"/>
                  </a:lnTo>
                  <a:lnTo>
                    <a:pt x="7812" y="4506"/>
                  </a:lnTo>
                  <a:lnTo>
                    <a:pt x="0" y="1"/>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8"/>
            <p:cNvSpPr/>
            <p:nvPr/>
          </p:nvSpPr>
          <p:spPr>
            <a:xfrm>
              <a:off x="4712075" y="2744525"/>
              <a:ext cx="60000" cy="53900"/>
            </a:xfrm>
            <a:custGeom>
              <a:avLst/>
              <a:gdLst/>
              <a:ahLst/>
              <a:cxnLst/>
              <a:rect l="l" t="t" r="r" b="b"/>
              <a:pathLst>
                <a:path w="2400" h="2156" extrusionOk="0">
                  <a:moveTo>
                    <a:pt x="0" y="0"/>
                  </a:moveTo>
                  <a:lnTo>
                    <a:pt x="0" y="1886"/>
                  </a:lnTo>
                  <a:cubicBezTo>
                    <a:pt x="318" y="2082"/>
                    <a:pt x="759" y="2155"/>
                    <a:pt x="1200" y="2155"/>
                  </a:cubicBezTo>
                  <a:cubicBezTo>
                    <a:pt x="1616" y="2155"/>
                    <a:pt x="2057" y="2082"/>
                    <a:pt x="2400" y="1886"/>
                  </a:cubicBezTo>
                  <a:lnTo>
                    <a:pt x="2400" y="0"/>
                  </a:lnTo>
                  <a:cubicBezTo>
                    <a:pt x="2057" y="196"/>
                    <a:pt x="1616" y="294"/>
                    <a:pt x="1200" y="294"/>
                  </a:cubicBezTo>
                  <a:cubicBezTo>
                    <a:pt x="759" y="294"/>
                    <a:pt x="318" y="196"/>
                    <a:pt x="0"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8"/>
            <p:cNvSpPr/>
            <p:nvPr/>
          </p:nvSpPr>
          <p:spPr>
            <a:xfrm>
              <a:off x="4500250" y="2477000"/>
              <a:ext cx="482425" cy="274900"/>
            </a:xfrm>
            <a:custGeom>
              <a:avLst/>
              <a:gdLst/>
              <a:ahLst/>
              <a:cxnLst/>
              <a:rect l="l" t="t" r="r" b="b"/>
              <a:pathLst>
                <a:path w="19297" h="10996" extrusionOk="0">
                  <a:moveTo>
                    <a:pt x="9599" y="0"/>
                  </a:moveTo>
                  <a:cubicBezTo>
                    <a:pt x="9165" y="0"/>
                    <a:pt x="8730" y="98"/>
                    <a:pt x="8400" y="294"/>
                  </a:cubicBezTo>
                  <a:lnTo>
                    <a:pt x="661" y="4800"/>
                  </a:lnTo>
                  <a:cubicBezTo>
                    <a:pt x="0" y="5192"/>
                    <a:pt x="0" y="5804"/>
                    <a:pt x="661" y="6196"/>
                  </a:cubicBezTo>
                  <a:lnTo>
                    <a:pt x="8473" y="10701"/>
                  </a:lnTo>
                  <a:cubicBezTo>
                    <a:pt x="8804" y="10897"/>
                    <a:pt x="9238" y="10995"/>
                    <a:pt x="9673" y="10995"/>
                  </a:cubicBezTo>
                  <a:cubicBezTo>
                    <a:pt x="10108" y="10995"/>
                    <a:pt x="10542" y="10897"/>
                    <a:pt x="10873" y="10701"/>
                  </a:cubicBezTo>
                  <a:lnTo>
                    <a:pt x="18636" y="6196"/>
                  </a:lnTo>
                  <a:cubicBezTo>
                    <a:pt x="19297" y="5804"/>
                    <a:pt x="19272" y="5192"/>
                    <a:pt x="18611" y="4800"/>
                  </a:cubicBezTo>
                  <a:lnTo>
                    <a:pt x="10799" y="294"/>
                  </a:lnTo>
                  <a:cubicBezTo>
                    <a:pt x="10469" y="98"/>
                    <a:pt x="10034" y="0"/>
                    <a:pt x="9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8"/>
            <p:cNvSpPr/>
            <p:nvPr/>
          </p:nvSpPr>
          <p:spPr>
            <a:xfrm>
              <a:off x="5356100" y="2480675"/>
              <a:ext cx="12875" cy="64300"/>
            </a:xfrm>
            <a:custGeom>
              <a:avLst/>
              <a:gdLst/>
              <a:ahLst/>
              <a:cxnLst/>
              <a:rect l="l" t="t" r="r" b="b"/>
              <a:pathLst>
                <a:path w="515" h="2572" extrusionOk="0">
                  <a:moveTo>
                    <a:pt x="515" y="0"/>
                  </a:moveTo>
                  <a:lnTo>
                    <a:pt x="514" y="17"/>
                  </a:lnTo>
                  <a:lnTo>
                    <a:pt x="514" y="17"/>
                  </a:lnTo>
                  <a:cubicBezTo>
                    <a:pt x="515" y="11"/>
                    <a:pt x="515" y="6"/>
                    <a:pt x="515" y="0"/>
                  </a:cubicBezTo>
                  <a:close/>
                  <a:moveTo>
                    <a:pt x="514" y="17"/>
                  </a:moveTo>
                  <a:lnTo>
                    <a:pt x="514" y="17"/>
                  </a:lnTo>
                  <a:cubicBezTo>
                    <a:pt x="508" y="280"/>
                    <a:pt x="336" y="518"/>
                    <a:pt x="0" y="710"/>
                  </a:cubicBezTo>
                  <a:lnTo>
                    <a:pt x="0" y="2571"/>
                  </a:lnTo>
                  <a:cubicBezTo>
                    <a:pt x="343" y="2400"/>
                    <a:pt x="490" y="2131"/>
                    <a:pt x="490" y="1886"/>
                  </a:cubicBezTo>
                  <a:lnTo>
                    <a:pt x="514" y="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8"/>
            <p:cNvSpPr/>
            <p:nvPr/>
          </p:nvSpPr>
          <p:spPr>
            <a:xfrm>
              <a:off x="4894500" y="2480675"/>
              <a:ext cx="12875" cy="64300"/>
            </a:xfrm>
            <a:custGeom>
              <a:avLst/>
              <a:gdLst/>
              <a:ahLst/>
              <a:cxnLst/>
              <a:rect l="l" t="t" r="r" b="b"/>
              <a:pathLst>
                <a:path w="515" h="2572" extrusionOk="0">
                  <a:moveTo>
                    <a:pt x="0" y="0"/>
                  </a:moveTo>
                  <a:lnTo>
                    <a:pt x="0" y="1886"/>
                  </a:lnTo>
                  <a:cubicBezTo>
                    <a:pt x="0" y="2131"/>
                    <a:pt x="172" y="2376"/>
                    <a:pt x="515" y="2571"/>
                  </a:cubicBezTo>
                  <a:lnTo>
                    <a:pt x="515" y="710"/>
                  </a:lnTo>
                  <a:cubicBezTo>
                    <a:pt x="172" y="514"/>
                    <a:pt x="0" y="245"/>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8"/>
            <p:cNvSpPr/>
            <p:nvPr/>
          </p:nvSpPr>
          <p:spPr>
            <a:xfrm>
              <a:off x="5162650" y="2498425"/>
              <a:ext cx="193475" cy="159200"/>
            </a:xfrm>
            <a:custGeom>
              <a:avLst/>
              <a:gdLst/>
              <a:ahLst/>
              <a:cxnLst/>
              <a:rect l="l" t="t" r="r" b="b"/>
              <a:pathLst>
                <a:path w="7739" h="6368" extrusionOk="0">
                  <a:moveTo>
                    <a:pt x="7738" y="0"/>
                  </a:moveTo>
                  <a:lnTo>
                    <a:pt x="0" y="4506"/>
                  </a:lnTo>
                  <a:lnTo>
                    <a:pt x="0" y="6367"/>
                  </a:lnTo>
                  <a:lnTo>
                    <a:pt x="7738" y="1861"/>
                  </a:lnTo>
                  <a:lnTo>
                    <a:pt x="7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8"/>
            <p:cNvSpPr/>
            <p:nvPr/>
          </p:nvSpPr>
          <p:spPr>
            <a:xfrm>
              <a:off x="4907350" y="2498425"/>
              <a:ext cx="195325" cy="159200"/>
            </a:xfrm>
            <a:custGeom>
              <a:avLst/>
              <a:gdLst/>
              <a:ahLst/>
              <a:cxnLst/>
              <a:rect l="l" t="t" r="r" b="b"/>
              <a:pathLst>
                <a:path w="7813" h="6368" extrusionOk="0">
                  <a:moveTo>
                    <a:pt x="1" y="0"/>
                  </a:moveTo>
                  <a:lnTo>
                    <a:pt x="1" y="1861"/>
                  </a:lnTo>
                  <a:lnTo>
                    <a:pt x="7812" y="6367"/>
                  </a:lnTo>
                  <a:lnTo>
                    <a:pt x="7812" y="4506"/>
                  </a:lnTo>
                  <a:lnTo>
                    <a:pt x="1"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8"/>
            <p:cNvSpPr/>
            <p:nvPr/>
          </p:nvSpPr>
          <p:spPr>
            <a:xfrm>
              <a:off x="5102650" y="2611075"/>
              <a:ext cx="60025" cy="53900"/>
            </a:xfrm>
            <a:custGeom>
              <a:avLst/>
              <a:gdLst/>
              <a:ahLst/>
              <a:cxnLst/>
              <a:rect l="l" t="t" r="r" b="b"/>
              <a:pathLst>
                <a:path w="2401" h="2156" extrusionOk="0">
                  <a:moveTo>
                    <a:pt x="0" y="0"/>
                  </a:moveTo>
                  <a:lnTo>
                    <a:pt x="0" y="1861"/>
                  </a:lnTo>
                  <a:cubicBezTo>
                    <a:pt x="319" y="2057"/>
                    <a:pt x="759" y="2155"/>
                    <a:pt x="1200" y="2155"/>
                  </a:cubicBezTo>
                  <a:cubicBezTo>
                    <a:pt x="1617" y="2155"/>
                    <a:pt x="2057" y="2057"/>
                    <a:pt x="2400" y="1861"/>
                  </a:cubicBezTo>
                  <a:lnTo>
                    <a:pt x="2400" y="0"/>
                  </a:lnTo>
                  <a:cubicBezTo>
                    <a:pt x="2057" y="172"/>
                    <a:pt x="1641" y="270"/>
                    <a:pt x="1200" y="270"/>
                  </a:cubicBezTo>
                  <a:cubicBezTo>
                    <a:pt x="759" y="270"/>
                    <a:pt x="319" y="17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8"/>
            <p:cNvSpPr/>
            <p:nvPr/>
          </p:nvSpPr>
          <p:spPr>
            <a:xfrm>
              <a:off x="4890825" y="2343525"/>
              <a:ext cx="482425" cy="274450"/>
            </a:xfrm>
            <a:custGeom>
              <a:avLst/>
              <a:gdLst/>
              <a:ahLst/>
              <a:cxnLst/>
              <a:rect l="l" t="t" r="r" b="b"/>
              <a:pathLst>
                <a:path w="19297" h="10978" extrusionOk="0">
                  <a:moveTo>
                    <a:pt x="9600" y="1"/>
                  </a:moveTo>
                  <a:cubicBezTo>
                    <a:pt x="9165" y="1"/>
                    <a:pt x="8730" y="99"/>
                    <a:pt x="8400" y="295"/>
                  </a:cubicBezTo>
                  <a:lnTo>
                    <a:pt x="662" y="4801"/>
                  </a:lnTo>
                  <a:cubicBezTo>
                    <a:pt x="1" y="5168"/>
                    <a:pt x="1" y="5805"/>
                    <a:pt x="662" y="6196"/>
                  </a:cubicBezTo>
                  <a:lnTo>
                    <a:pt x="8473" y="10702"/>
                  </a:lnTo>
                  <a:cubicBezTo>
                    <a:pt x="8804" y="10886"/>
                    <a:pt x="9239" y="10978"/>
                    <a:pt x="9673" y="10978"/>
                  </a:cubicBezTo>
                  <a:cubicBezTo>
                    <a:pt x="10108" y="10978"/>
                    <a:pt x="10543" y="10886"/>
                    <a:pt x="10873" y="10702"/>
                  </a:cubicBezTo>
                  <a:lnTo>
                    <a:pt x="18611" y="6196"/>
                  </a:lnTo>
                  <a:cubicBezTo>
                    <a:pt x="19297" y="5805"/>
                    <a:pt x="19273" y="5168"/>
                    <a:pt x="18611" y="4801"/>
                  </a:cubicBezTo>
                  <a:lnTo>
                    <a:pt x="10800" y="295"/>
                  </a:lnTo>
                  <a:cubicBezTo>
                    <a:pt x="10469" y="99"/>
                    <a:pt x="10034" y="1"/>
                    <a:pt x="960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8"/>
            <p:cNvSpPr/>
            <p:nvPr/>
          </p:nvSpPr>
          <p:spPr>
            <a:xfrm>
              <a:off x="4777575" y="2624300"/>
              <a:ext cx="86950" cy="50450"/>
            </a:xfrm>
            <a:custGeom>
              <a:avLst/>
              <a:gdLst/>
              <a:ahLst/>
              <a:cxnLst/>
              <a:rect l="l" t="t" r="r" b="b"/>
              <a:pathLst>
                <a:path w="3478" h="2018" extrusionOk="0">
                  <a:moveTo>
                    <a:pt x="1665" y="402"/>
                  </a:moveTo>
                  <a:cubicBezTo>
                    <a:pt x="1886" y="426"/>
                    <a:pt x="2106" y="475"/>
                    <a:pt x="2327" y="598"/>
                  </a:cubicBezTo>
                  <a:lnTo>
                    <a:pt x="2522" y="720"/>
                  </a:lnTo>
                  <a:lnTo>
                    <a:pt x="1249" y="1455"/>
                  </a:lnTo>
                  <a:lnTo>
                    <a:pt x="1053" y="1357"/>
                  </a:lnTo>
                  <a:cubicBezTo>
                    <a:pt x="833" y="1210"/>
                    <a:pt x="710" y="1087"/>
                    <a:pt x="710" y="965"/>
                  </a:cubicBezTo>
                  <a:cubicBezTo>
                    <a:pt x="710" y="842"/>
                    <a:pt x="808" y="696"/>
                    <a:pt x="1004" y="598"/>
                  </a:cubicBezTo>
                  <a:cubicBezTo>
                    <a:pt x="1225" y="475"/>
                    <a:pt x="1445" y="402"/>
                    <a:pt x="1665" y="402"/>
                  </a:cubicBezTo>
                  <a:close/>
                  <a:moveTo>
                    <a:pt x="1341" y="0"/>
                  </a:moveTo>
                  <a:cubicBezTo>
                    <a:pt x="1206" y="0"/>
                    <a:pt x="1081" y="23"/>
                    <a:pt x="955" y="59"/>
                  </a:cubicBezTo>
                  <a:cubicBezTo>
                    <a:pt x="784" y="108"/>
                    <a:pt x="612" y="181"/>
                    <a:pt x="441" y="255"/>
                  </a:cubicBezTo>
                  <a:cubicBezTo>
                    <a:pt x="294" y="353"/>
                    <a:pt x="172" y="451"/>
                    <a:pt x="98" y="549"/>
                  </a:cubicBezTo>
                  <a:cubicBezTo>
                    <a:pt x="25" y="647"/>
                    <a:pt x="0" y="745"/>
                    <a:pt x="0" y="867"/>
                  </a:cubicBezTo>
                  <a:cubicBezTo>
                    <a:pt x="0" y="989"/>
                    <a:pt x="49" y="1112"/>
                    <a:pt x="172" y="1234"/>
                  </a:cubicBezTo>
                  <a:cubicBezTo>
                    <a:pt x="270" y="1357"/>
                    <a:pt x="490" y="1504"/>
                    <a:pt x="808" y="1675"/>
                  </a:cubicBezTo>
                  <a:lnTo>
                    <a:pt x="1372" y="2018"/>
                  </a:lnTo>
                  <a:lnTo>
                    <a:pt x="3478" y="793"/>
                  </a:lnTo>
                  <a:lnTo>
                    <a:pt x="2914" y="475"/>
                  </a:lnTo>
                  <a:cubicBezTo>
                    <a:pt x="2596" y="279"/>
                    <a:pt x="2327" y="157"/>
                    <a:pt x="2131" y="108"/>
                  </a:cubicBezTo>
                  <a:cubicBezTo>
                    <a:pt x="1935" y="34"/>
                    <a:pt x="1714" y="10"/>
                    <a:pt x="1494" y="10"/>
                  </a:cubicBezTo>
                  <a:cubicBezTo>
                    <a:pt x="1442" y="3"/>
                    <a:pt x="1391"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8"/>
            <p:cNvSpPr/>
            <p:nvPr/>
          </p:nvSpPr>
          <p:spPr>
            <a:xfrm>
              <a:off x="4735950" y="2589025"/>
              <a:ext cx="88175" cy="50850"/>
            </a:xfrm>
            <a:custGeom>
              <a:avLst/>
              <a:gdLst/>
              <a:ahLst/>
              <a:cxnLst/>
              <a:rect l="l" t="t" r="r" b="b"/>
              <a:pathLst>
                <a:path w="3527" h="2034" extrusionOk="0">
                  <a:moveTo>
                    <a:pt x="1347" y="907"/>
                  </a:moveTo>
                  <a:lnTo>
                    <a:pt x="1935" y="1249"/>
                  </a:lnTo>
                  <a:lnTo>
                    <a:pt x="808" y="1568"/>
                  </a:lnTo>
                  <a:lnTo>
                    <a:pt x="808" y="1568"/>
                  </a:lnTo>
                  <a:lnTo>
                    <a:pt x="1347" y="907"/>
                  </a:lnTo>
                  <a:close/>
                  <a:moveTo>
                    <a:pt x="1322" y="1"/>
                  </a:moveTo>
                  <a:lnTo>
                    <a:pt x="0" y="1666"/>
                  </a:lnTo>
                  <a:lnTo>
                    <a:pt x="637" y="2033"/>
                  </a:lnTo>
                  <a:lnTo>
                    <a:pt x="3526" y="1274"/>
                  </a:lnTo>
                  <a:lnTo>
                    <a:pt x="2963" y="956"/>
                  </a:lnTo>
                  <a:lnTo>
                    <a:pt x="2449" y="1103"/>
                  </a:lnTo>
                  <a:lnTo>
                    <a:pt x="1616" y="613"/>
                  </a:lnTo>
                  <a:lnTo>
                    <a:pt x="1861" y="319"/>
                  </a:lnTo>
                  <a:lnTo>
                    <a:pt x="1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8"/>
            <p:cNvSpPr/>
            <p:nvPr/>
          </p:nvSpPr>
          <p:spPr>
            <a:xfrm>
              <a:off x="4684525" y="2580450"/>
              <a:ext cx="83275" cy="48400"/>
            </a:xfrm>
            <a:custGeom>
              <a:avLst/>
              <a:gdLst/>
              <a:ahLst/>
              <a:cxnLst/>
              <a:rect l="l" t="t" r="r" b="b"/>
              <a:pathLst>
                <a:path w="3331" h="1936" extrusionOk="0">
                  <a:moveTo>
                    <a:pt x="2792" y="1"/>
                  </a:moveTo>
                  <a:lnTo>
                    <a:pt x="1102" y="980"/>
                  </a:lnTo>
                  <a:lnTo>
                    <a:pt x="416" y="588"/>
                  </a:lnTo>
                  <a:lnTo>
                    <a:pt x="0" y="809"/>
                  </a:lnTo>
                  <a:lnTo>
                    <a:pt x="1935" y="1935"/>
                  </a:lnTo>
                  <a:lnTo>
                    <a:pt x="2351" y="1690"/>
                  </a:lnTo>
                  <a:lnTo>
                    <a:pt x="1641" y="1299"/>
                  </a:lnTo>
                  <a:lnTo>
                    <a:pt x="3330" y="319"/>
                  </a:lnTo>
                  <a:lnTo>
                    <a:pt x="2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8"/>
            <p:cNvSpPr/>
            <p:nvPr/>
          </p:nvSpPr>
          <p:spPr>
            <a:xfrm>
              <a:off x="4666750" y="2549225"/>
              <a:ext cx="88200" cy="50850"/>
            </a:xfrm>
            <a:custGeom>
              <a:avLst/>
              <a:gdLst/>
              <a:ahLst/>
              <a:cxnLst/>
              <a:rect l="l" t="t" r="r" b="b"/>
              <a:pathLst>
                <a:path w="3528" h="2034" extrusionOk="0">
                  <a:moveTo>
                    <a:pt x="1372" y="907"/>
                  </a:moveTo>
                  <a:lnTo>
                    <a:pt x="1935" y="1250"/>
                  </a:lnTo>
                  <a:lnTo>
                    <a:pt x="809" y="1568"/>
                  </a:lnTo>
                  <a:lnTo>
                    <a:pt x="1372" y="907"/>
                  </a:lnTo>
                  <a:close/>
                  <a:moveTo>
                    <a:pt x="1323" y="1"/>
                  </a:moveTo>
                  <a:lnTo>
                    <a:pt x="1" y="1666"/>
                  </a:lnTo>
                  <a:lnTo>
                    <a:pt x="662" y="2033"/>
                  </a:lnTo>
                  <a:lnTo>
                    <a:pt x="3527" y="1274"/>
                  </a:lnTo>
                  <a:lnTo>
                    <a:pt x="2988" y="956"/>
                  </a:lnTo>
                  <a:lnTo>
                    <a:pt x="2474" y="1103"/>
                  </a:lnTo>
                  <a:lnTo>
                    <a:pt x="1617" y="613"/>
                  </a:lnTo>
                  <a:lnTo>
                    <a:pt x="1862" y="319"/>
                  </a:lnTo>
                  <a:lnTo>
                    <a:pt x="1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8"/>
            <p:cNvSpPr/>
            <p:nvPr/>
          </p:nvSpPr>
          <p:spPr>
            <a:xfrm>
              <a:off x="5169375" y="2499025"/>
              <a:ext cx="103475" cy="60025"/>
            </a:xfrm>
            <a:custGeom>
              <a:avLst/>
              <a:gdLst/>
              <a:ahLst/>
              <a:cxnLst/>
              <a:rect l="l" t="t" r="r" b="b"/>
              <a:pathLst>
                <a:path w="4139" h="2401" extrusionOk="0">
                  <a:moveTo>
                    <a:pt x="1984" y="491"/>
                  </a:moveTo>
                  <a:cubicBezTo>
                    <a:pt x="2253" y="515"/>
                    <a:pt x="2523" y="589"/>
                    <a:pt x="2792" y="735"/>
                  </a:cubicBezTo>
                  <a:lnTo>
                    <a:pt x="3013" y="858"/>
                  </a:lnTo>
                  <a:lnTo>
                    <a:pt x="1494" y="1739"/>
                  </a:lnTo>
                  <a:lnTo>
                    <a:pt x="1274" y="1617"/>
                  </a:lnTo>
                  <a:cubicBezTo>
                    <a:pt x="1005" y="1470"/>
                    <a:pt x="858" y="1299"/>
                    <a:pt x="858" y="1152"/>
                  </a:cubicBezTo>
                  <a:cubicBezTo>
                    <a:pt x="858" y="1005"/>
                    <a:pt x="980" y="858"/>
                    <a:pt x="1225" y="711"/>
                  </a:cubicBezTo>
                  <a:cubicBezTo>
                    <a:pt x="1470" y="564"/>
                    <a:pt x="1715" y="491"/>
                    <a:pt x="1984" y="491"/>
                  </a:cubicBezTo>
                  <a:close/>
                  <a:moveTo>
                    <a:pt x="1788" y="1"/>
                  </a:moveTo>
                  <a:cubicBezTo>
                    <a:pt x="1568" y="1"/>
                    <a:pt x="1347" y="25"/>
                    <a:pt x="1151" y="74"/>
                  </a:cubicBezTo>
                  <a:cubicBezTo>
                    <a:pt x="931" y="148"/>
                    <a:pt x="735" y="221"/>
                    <a:pt x="564" y="319"/>
                  </a:cubicBezTo>
                  <a:cubicBezTo>
                    <a:pt x="368" y="442"/>
                    <a:pt x="221" y="540"/>
                    <a:pt x="147" y="662"/>
                  </a:cubicBezTo>
                  <a:cubicBezTo>
                    <a:pt x="49" y="784"/>
                    <a:pt x="1" y="907"/>
                    <a:pt x="1" y="1029"/>
                  </a:cubicBezTo>
                  <a:cubicBezTo>
                    <a:pt x="1" y="1201"/>
                    <a:pt x="74" y="1323"/>
                    <a:pt x="221" y="1470"/>
                  </a:cubicBezTo>
                  <a:cubicBezTo>
                    <a:pt x="343" y="1617"/>
                    <a:pt x="588" y="1788"/>
                    <a:pt x="980" y="2009"/>
                  </a:cubicBezTo>
                  <a:lnTo>
                    <a:pt x="1666" y="2401"/>
                  </a:lnTo>
                  <a:lnTo>
                    <a:pt x="4139" y="956"/>
                  </a:lnTo>
                  <a:lnTo>
                    <a:pt x="3478" y="564"/>
                  </a:lnTo>
                  <a:cubicBezTo>
                    <a:pt x="3086" y="344"/>
                    <a:pt x="2792" y="197"/>
                    <a:pt x="2547" y="123"/>
                  </a:cubicBezTo>
                  <a:cubicBezTo>
                    <a:pt x="2302" y="50"/>
                    <a:pt x="2058" y="1"/>
                    <a:pt x="1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8"/>
            <p:cNvSpPr/>
            <p:nvPr/>
          </p:nvSpPr>
          <p:spPr>
            <a:xfrm>
              <a:off x="5120400" y="2457400"/>
              <a:ext cx="104100" cy="60625"/>
            </a:xfrm>
            <a:custGeom>
              <a:avLst/>
              <a:gdLst/>
              <a:ahLst/>
              <a:cxnLst/>
              <a:rect l="l" t="t" r="r" b="b"/>
              <a:pathLst>
                <a:path w="4164" h="2425" extrusionOk="0">
                  <a:moveTo>
                    <a:pt x="1617" y="1078"/>
                  </a:moveTo>
                  <a:lnTo>
                    <a:pt x="2302" y="1470"/>
                  </a:lnTo>
                  <a:lnTo>
                    <a:pt x="956" y="1862"/>
                  </a:lnTo>
                  <a:lnTo>
                    <a:pt x="1617" y="1078"/>
                  </a:lnTo>
                  <a:close/>
                  <a:moveTo>
                    <a:pt x="1568" y="1"/>
                  </a:moveTo>
                  <a:lnTo>
                    <a:pt x="0" y="1984"/>
                  </a:lnTo>
                  <a:lnTo>
                    <a:pt x="760" y="2425"/>
                  </a:lnTo>
                  <a:lnTo>
                    <a:pt x="4163" y="1519"/>
                  </a:lnTo>
                  <a:lnTo>
                    <a:pt x="3527" y="1127"/>
                  </a:lnTo>
                  <a:lnTo>
                    <a:pt x="2915" y="1299"/>
                  </a:lnTo>
                  <a:lnTo>
                    <a:pt x="1911" y="735"/>
                  </a:lnTo>
                  <a:lnTo>
                    <a:pt x="2204" y="368"/>
                  </a:lnTo>
                  <a:lnTo>
                    <a:pt x="15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8"/>
            <p:cNvSpPr/>
            <p:nvPr/>
          </p:nvSpPr>
          <p:spPr>
            <a:xfrm>
              <a:off x="5059175" y="2447600"/>
              <a:ext cx="99200" cy="56975"/>
            </a:xfrm>
            <a:custGeom>
              <a:avLst/>
              <a:gdLst/>
              <a:ahLst/>
              <a:cxnLst/>
              <a:rect l="l" t="t" r="r" b="b"/>
              <a:pathLst>
                <a:path w="3968" h="2279" extrusionOk="0">
                  <a:moveTo>
                    <a:pt x="3331" y="1"/>
                  </a:moveTo>
                  <a:lnTo>
                    <a:pt x="1323" y="1152"/>
                  </a:lnTo>
                  <a:lnTo>
                    <a:pt x="490" y="687"/>
                  </a:lnTo>
                  <a:lnTo>
                    <a:pt x="1" y="956"/>
                  </a:lnTo>
                  <a:lnTo>
                    <a:pt x="2303" y="2278"/>
                  </a:lnTo>
                  <a:lnTo>
                    <a:pt x="2792" y="2009"/>
                  </a:lnTo>
                  <a:lnTo>
                    <a:pt x="1960" y="1519"/>
                  </a:lnTo>
                  <a:lnTo>
                    <a:pt x="3968" y="368"/>
                  </a:lnTo>
                  <a:lnTo>
                    <a:pt x="3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8"/>
            <p:cNvSpPr/>
            <p:nvPr/>
          </p:nvSpPr>
          <p:spPr>
            <a:xfrm>
              <a:off x="5038375" y="2410275"/>
              <a:ext cx="104700" cy="60000"/>
            </a:xfrm>
            <a:custGeom>
              <a:avLst/>
              <a:gdLst/>
              <a:ahLst/>
              <a:cxnLst/>
              <a:rect l="l" t="t" r="r" b="b"/>
              <a:pathLst>
                <a:path w="4188" h="2400" extrusionOk="0">
                  <a:moveTo>
                    <a:pt x="1616" y="1078"/>
                  </a:moveTo>
                  <a:lnTo>
                    <a:pt x="2302" y="1469"/>
                  </a:lnTo>
                  <a:lnTo>
                    <a:pt x="955" y="1861"/>
                  </a:lnTo>
                  <a:lnTo>
                    <a:pt x="1616" y="1078"/>
                  </a:lnTo>
                  <a:close/>
                  <a:moveTo>
                    <a:pt x="1567" y="0"/>
                  </a:moveTo>
                  <a:lnTo>
                    <a:pt x="0" y="1959"/>
                  </a:lnTo>
                  <a:lnTo>
                    <a:pt x="759" y="2400"/>
                  </a:lnTo>
                  <a:lnTo>
                    <a:pt x="4188" y="1494"/>
                  </a:lnTo>
                  <a:lnTo>
                    <a:pt x="3526" y="1127"/>
                  </a:lnTo>
                  <a:lnTo>
                    <a:pt x="2914" y="1298"/>
                  </a:lnTo>
                  <a:lnTo>
                    <a:pt x="1910" y="710"/>
                  </a:lnTo>
                  <a:lnTo>
                    <a:pt x="2204" y="367"/>
                  </a:lnTo>
                  <a:lnTo>
                    <a:pt x="1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8"/>
            <p:cNvSpPr/>
            <p:nvPr/>
          </p:nvSpPr>
          <p:spPr>
            <a:xfrm>
              <a:off x="5102650" y="2611075"/>
              <a:ext cx="30025" cy="53900"/>
            </a:xfrm>
            <a:custGeom>
              <a:avLst/>
              <a:gdLst/>
              <a:ahLst/>
              <a:cxnLst/>
              <a:rect l="l" t="t" r="r" b="b"/>
              <a:pathLst>
                <a:path w="1201" h="2156" extrusionOk="0">
                  <a:moveTo>
                    <a:pt x="0" y="0"/>
                  </a:moveTo>
                  <a:lnTo>
                    <a:pt x="0" y="1861"/>
                  </a:lnTo>
                  <a:cubicBezTo>
                    <a:pt x="319" y="2057"/>
                    <a:pt x="759" y="2155"/>
                    <a:pt x="1200" y="2155"/>
                  </a:cubicBezTo>
                  <a:lnTo>
                    <a:pt x="1200" y="270"/>
                  </a:lnTo>
                  <a:cubicBezTo>
                    <a:pt x="759" y="270"/>
                    <a:pt x="319" y="172"/>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8"/>
            <p:cNvSpPr/>
            <p:nvPr/>
          </p:nvSpPr>
          <p:spPr>
            <a:xfrm>
              <a:off x="4742050" y="2744525"/>
              <a:ext cx="30025" cy="53900"/>
            </a:xfrm>
            <a:custGeom>
              <a:avLst/>
              <a:gdLst/>
              <a:ahLst/>
              <a:cxnLst/>
              <a:rect l="l" t="t" r="r" b="b"/>
              <a:pathLst>
                <a:path w="1201" h="2156" extrusionOk="0">
                  <a:moveTo>
                    <a:pt x="1201" y="0"/>
                  </a:moveTo>
                  <a:cubicBezTo>
                    <a:pt x="858" y="196"/>
                    <a:pt x="417" y="294"/>
                    <a:pt x="1" y="294"/>
                  </a:cubicBezTo>
                  <a:lnTo>
                    <a:pt x="1" y="2155"/>
                  </a:lnTo>
                  <a:cubicBezTo>
                    <a:pt x="417" y="2155"/>
                    <a:pt x="858" y="2082"/>
                    <a:pt x="1201" y="1886"/>
                  </a:cubicBezTo>
                  <a:lnTo>
                    <a:pt x="1201" y="0"/>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8"/>
            <p:cNvSpPr/>
            <p:nvPr/>
          </p:nvSpPr>
          <p:spPr>
            <a:xfrm>
              <a:off x="5128350" y="2354550"/>
              <a:ext cx="238800" cy="280425"/>
            </a:xfrm>
            <a:custGeom>
              <a:avLst/>
              <a:gdLst/>
              <a:ahLst/>
              <a:cxnLst/>
              <a:rect l="l" t="t" r="r" b="b"/>
              <a:pathLst>
                <a:path w="9552" h="11217" extrusionOk="0">
                  <a:moveTo>
                    <a:pt x="2890" y="1911"/>
                  </a:moveTo>
                  <a:cubicBezTo>
                    <a:pt x="1397" y="2572"/>
                    <a:pt x="1" y="7567"/>
                    <a:pt x="833" y="9331"/>
                  </a:cubicBezTo>
                  <a:cubicBezTo>
                    <a:pt x="1642" y="11094"/>
                    <a:pt x="2964" y="11216"/>
                    <a:pt x="4605" y="10775"/>
                  </a:cubicBezTo>
                  <a:cubicBezTo>
                    <a:pt x="6245" y="10335"/>
                    <a:pt x="8106" y="8180"/>
                    <a:pt x="8719" y="6196"/>
                  </a:cubicBezTo>
                  <a:cubicBezTo>
                    <a:pt x="9551" y="3454"/>
                    <a:pt x="7151" y="1"/>
                    <a:pt x="2890" y="191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8"/>
            <p:cNvSpPr/>
            <p:nvPr/>
          </p:nvSpPr>
          <p:spPr>
            <a:xfrm>
              <a:off x="4945300" y="3867900"/>
              <a:ext cx="211250" cy="63700"/>
            </a:xfrm>
            <a:custGeom>
              <a:avLst/>
              <a:gdLst/>
              <a:ahLst/>
              <a:cxnLst/>
              <a:rect l="l" t="t" r="r" b="b"/>
              <a:pathLst>
                <a:path w="8450" h="2548" extrusionOk="0">
                  <a:moveTo>
                    <a:pt x="8449" y="1690"/>
                  </a:moveTo>
                  <a:lnTo>
                    <a:pt x="8449" y="2082"/>
                  </a:lnTo>
                  <a:cubicBezTo>
                    <a:pt x="7666" y="2547"/>
                    <a:pt x="5903" y="2303"/>
                    <a:pt x="5437" y="2082"/>
                  </a:cubicBezTo>
                  <a:cubicBezTo>
                    <a:pt x="5119" y="1617"/>
                    <a:pt x="4311" y="1739"/>
                    <a:pt x="3846" y="1935"/>
                  </a:cubicBezTo>
                  <a:cubicBezTo>
                    <a:pt x="2082" y="2082"/>
                    <a:pt x="1421" y="1813"/>
                    <a:pt x="834" y="1397"/>
                  </a:cubicBezTo>
                  <a:cubicBezTo>
                    <a:pt x="540" y="1176"/>
                    <a:pt x="1" y="613"/>
                    <a:pt x="74" y="1"/>
                  </a:cubicBezTo>
                  <a:cubicBezTo>
                    <a:pt x="2156" y="490"/>
                    <a:pt x="8449" y="1690"/>
                    <a:pt x="8449" y="169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8"/>
            <p:cNvSpPr/>
            <p:nvPr/>
          </p:nvSpPr>
          <p:spPr>
            <a:xfrm>
              <a:off x="4941650" y="3833625"/>
              <a:ext cx="226525" cy="88175"/>
            </a:xfrm>
            <a:custGeom>
              <a:avLst/>
              <a:gdLst/>
              <a:ahLst/>
              <a:cxnLst/>
              <a:rect l="l" t="t" r="r" b="b"/>
              <a:pathLst>
                <a:path w="9061" h="3527" extrusionOk="0">
                  <a:moveTo>
                    <a:pt x="5583" y="0"/>
                  </a:moveTo>
                  <a:cubicBezTo>
                    <a:pt x="5583" y="0"/>
                    <a:pt x="3649" y="539"/>
                    <a:pt x="2498" y="711"/>
                  </a:cubicBezTo>
                  <a:cubicBezTo>
                    <a:pt x="1371" y="882"/>
                    <a:pt x="539" y="686"/>
                    <a:pt x="269" y="1102"/>
                  </a:cubicBezTo>
                  <a:cubicBezTo>
                    <a:pt x="0" y="1494"/>
                    <a:pt x="612" y="2547"/>
                    <a:pt x="1616" y="2914"/>
                  </a:cubicBezTo>
                  <a:cubicBezTo>
                    <a:pt x="2620" y="3257"/>
                    <a:pt x="4677" y="2865"/>
                    <a:pt x="5436" y="3012"/>
                  </a:cubicBezTo>
                  <a:cubicBezTo>
                    <a:pt x="6195" y="3184"/>
                    <a:pt x="8130" y="3527"/>
                    <a:pt x="8595" y="3061"/>
                  </a:cubicBezTo>
                  <a:cubicBezTo>
                    <a:pt x="9061" y="2596"/>
                    <a:pt x="8595" y="270"/>
                    <a:pt x="8595" y="27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8"/>
            <p:cNvSpPr/>
            <p:nvPr/>
          </p:nvSpPr>
          <p:spPr>
            <a:xfrm>
              <a:off x="5191425" y="3661600"/>
              <a:ext cx="159800" cy="143275"/>
            </a:xfrm>
            <a:custGeom>
              <a:avLst/>
              <a:gdLst/>
              <a:ahLst/>
              <a:cxnLst/>
              <a:rect l="l" t="t" r="r" b="b"/>
              <a:pathLst>
                <a:path w="6392" h="5731" extrusionOk="0">
                  <a:moveTo>
                    <a:pt x="6293" y="4335"/>
                  </a:moveTo>
                  <a:lnTo>
                    <a:pt x="2841" y="466"/>
                  </a:lnTo>
                  <a:cubicBezTo>
                    <a:pt x="1445" y="74"/>
                    <a:pt x="0" y="0"/>
                    <a:pt x="196" y="1274"/>
                  </a:cubicBezTo>
                  <a:cubicBezTo>
                    <a:pt x="343" y="2400"/>
                    <a:pt x="2155" y="2890"/>
                    <a:pt x="3379" y="3992"/>
                  </a:cubicBezTo>
                  <a:lnTo>
                    <a:pt x="4530" y="4996"/>
                  </a:lnTo>
                  <a:cubicBezTo>
                    <a:pt x="5338" y="5730"/>
                    <a:pt x="6391" y="5094"/>
                    <a:pt x="6293" y="433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8"/>
            <p:cNvSpPr/>
            <p:nvPr/>
          </p:nvSpPr>
          <p:spPr>
            <a:xfrm>
              <a:off x="5171200" y="2559025"/>
              <a:ext cx="117575" cy="80850"/>
            </a:xfrm>
            <a:custGeom>
              <a:avLst/>
              <a:gdLst/>
              <a:ahLst/>
              <a:cxnLst/>
              <a:rect l="l" t="t" r="r" b="b"/>
              <a:pathLst>
                <a:path w="4703" h="3234" extrusionOk="0">
                  <a:moveTo>
                    <a:pt x="3821" y="1"/>
                  </a:moveTo>
                  <a:cubicBezTo>
                    <a:pt x="3699" y="148"/>
                    <a:pt x="3552" y="270"/>
                    <a:pt x="3405" y="392"/>
                  </a:cubicBezTo>
                  <a:cubicBezTo>
                    <a:pt x="2499" y="1078"/>
                    <a:pt x="1642" y="1494"/>
                    <a:pt x="540" y="1788"/>
                  </a:cubicBezTo>
                  <a:cubicBezTo>
                    <a:pt x="368" y="1837"/>
                    <a:pt x="172" y="1862"/>
                    <a:pt x="1" y="1911"/>
                  </a:cubicBezTo>
                  <a:lnTo>
                    <a:pt x="74" y="2915"/>
                  </a:lnTo>
                  <a:cubicBezTo>
                    <a:pt x="1250" y="3233"/>
                    <a:pt x="2376" y="2743"/>
                    <a:pt x="3184" y="2498"/>
                  </a:cubicBezTo>
                  <a:cubicBezTo>
                    <a:pt x="3772" y="2352"/>
                    <a:pt x="4703" y="2180"/>
                    <a:pt x="4703" y="1568"/>
                  </a:cubicBezTo>
                  <a:lnTo>
                    <a:pt x="3821"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8"/>
            <p:cNvSpPr/>
            <p:nvPr/>
          </p:nvSpPr>
          <p:spPr>
            <a:xfrm>
              <a:off x="5195700" y="3692825"/>
              <a:ext cx="158575" cy="124300"/>
            </a:xfrm>
            <a:custGeom>
              <a:avLst/>
              <a:gdLst/>
              <a:ahLst/>
              <a:cxnLst/>
              <a:rect l="l" t="t" r="r" b="b"/>
              <a:pathLst>
                <a:path w="6343" h="4972" extrusionOk="0">
                  <a:moveTo>
                    <a:pt x="4359" y="3747"/>
                  </a:moveTo>
                  <a:lnTo>
                    <a:pt x="3208" y="2743"/>
                  </a:lnTo>
                  <a:cubicBezTo>
                    <a:pt x="1984" y="1641"/>
                    <a:pt x="172" y="1151"/>
                    <a:pt x="25" y="25"/>
                  </a:cubicBezTo>
                  <a:lnTo>
                    <a:pt x="25" y="25"/>
                  </a:lnTo>
                  <a:lnTo>
                    <a:pt x="25" y="25"/>
                  </a:lnTo>
                  <a:lnTo>
                    <a:pt x="25" y="25"/>
                  </a:lnTo>
                  <a:lnTo>
                    <a:pt x="25" y="25"/>
                  </a:lnTo>
                  <a:lnTo>
                    <a:pt x="25" y="25"/>
                  </a:lnTo>
                  <a:lnTo>
                    <a:pt x="25" y="25"/>
                  </a:lnTo>
                  <a:lnTo>
                    <a:pt x="25" y="25"/>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cubicBezTo>
                    <a:pt x="1" y="123"/>
                    <a:pt x="1" y="245"/>
                    <a:pt x="25" y="392"/>
                  </a:cubicBezTo>
                  <a:cubicBezTo>
                    <a:pt x="172" y="1518"/>
                    <a:pt x="1984" y="2008"/>
                    <a:pt x="3208" y="3110"/>
                  </a:cubicBezTo>
                  <a:lnTo>
                    <a:pt x="4359" y="4114"/>
                  </a:lnTo>
                  <a:cubicBezTo>
                    <a:pt x="5314" y="4971"/>
                    <a:pt x="6343" y="4359"/>
                    <a:pt x="6122" y="3086"/>
                  </a:cubicBezTo>
                  <a:cubicBezTo>
                    <a:pt x="6220" y="3845"/>
                    <a:pt x="5167" y="4481"/>
                    <a:pt x="4359" y="374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8"/>
            <p:cNvSpPr/>
            <p:nvPr/>
          </p:nvSpPr>
          <p:spPr>
            <a:xfrm>
              <a:off x="5189575" y="3055525"/>
              <a:ext cx="188575" cy="734050"/>
            </a:xfrm>
            <a:custGeom>
              <a:avLst/>
              <a:gdLst/>
              <a:ahLst/>
              <a:cxnLst/>
              <a:rect l="l" t="t" r="r" b="b"/>
              <a:pathLst>
                <a:path w="7543" h="29362" extrusionOk="0">
                  <a:moveTo>
                    <a:pt x="6343" y="1714"/>
                  </a:moveTo>
                  <a:cubicBezTo>
                    <a:pt x="7543" y="3404"/>
                    <a:pt x="4555" y="8081"/>
                    <a:pt x="5363" y="13885"/>
                  </a:cubicBezTo>
                  <a:cubicBezTo>
                    <a:pt x="5927" y="17827"/>
                    <a:pt x="7004" y="24464"/>
                    <a:pt x="6735" y="28186"/>
                  </a:cubicBezTo>
                  <a:cubicBezTo>
                    <a:pt x="6686" y="28872"/>
                    <a:pt x="4041" y="29361"/>
                    <a:pt x="3306" y="26080"/>
                  </a:cubicBezTo>
                  <a:cubicBezTo>
                    <a:pt x="2082" y="20472"/>
                    <a:pt x="539" y="16970"/>
                    <a:pt x="1" y="12612"/>
                  </a:cubicBezTo>
                  <a:lnTo>
                    <a:pt x="294" y="0"/>
                  </a:ln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8"/>
            <p:cNvSpPr/>
            <p:nvPr/>
          </p:nvSpPr>
          <p:spPr>
            <a:xfrm>
              <a:off x="5008375" y="3083075"/>
              <a:ext cx="252850" cy="802600"/>
            </a:xfrm>
            <a:custGeom>
              <a:avLst/>
              <a:gdLst/>
              <a:ahLst/>
              <a:cxnLst/>
              <a:rect l="l" t="t" r="r" b="b"/>
              <a:pathLst>
                <a:path w="10114" h="32104" extrusionOk="0">
                  <a:moveTo>
                    <a:pt x="9771" y="0"/>
                  </a:moveTo>
                  <a:cubicBezTo>
                    <a:pt x="10114" y="5241"/>
                    <a:pt x="6343" y="11657"/>
                    <a:pt x="6587" y="15868"/>
                  </a:cubicBezTo>
                  <a:cubicBezTo>
                    <a:pt x="6857" y="20252"/>
                    <a:pt x="6367" y="25541"/>
                    <a:pt x="6367" y="30267"/>
                  </a:cubicBezTo>
                  <a:cubicBezTo>
                    <a:pt x="6367" y="30267"/>
                    <a:pt x="2498" y="32104"/>
                    <a:pt x="2327" y="29263"/>
                  </a:cubicBezTo>
                  <a:cubicBezTo>
                    <a:pt x="1763" y="20031"/>
                    <a:pt x="0" y="17142"/>
                    <a:pt x="2400" y="221"/>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8"/>
            <p:cNvSpPr/>
            <p:nvPr/>
          </p:nvSpPr>
          <p:spPr>
            <a:xfrm>
              <a:off x="5029800" y="2597600"/>
              <a:ext cx="366125" cy="644050"/>
            </a:xfrm>
            <a:custGeom>
              <a:avLst/>
              <a:gdLst/>
              <a:ahLst/>
              <a:cxnLst/>
              <a:rect l="l" t="t" r="r" b="b"/>
              <a:pathLst>
                <a:path w="14645" h="25762" extrusionOk="0">
                  <a:moveTo>
                    <a:pt x="1935" y="14350"/>
                  </a:moveTo>
                  <a:cubicBezTo>
                    <a:pt x="1788" y="9306"/>
                    <a:pt x="2743" y="4310"/>
                    <a:pt x="2743" y="4310"/>
                  </a:cubicBezTo>
                  <a:cubicBezTo>
                    <a:pt x="3184" y="3674"/>
                    <a:pt x="3747" y="3110"/>
                    <a:pt x="4384" y="2645"/>
                  </a:cubicBezTo>
                  <a:lnTo>
                    <a:pt x="5608" y="1151"/>
                  </a:lnTo>
                  <a:cubicBezTo>
                    <a:pt x="6490" y="931"/>
                    <a:pt x="7371" y="686"/>
                    <a:pt x="8204" y="417"/>
                  </a:cubicBezTo>
                  <a:cubicBezTo>
                    <a:pt x="9600" y="0"/>
                    <a:pt x="11093" y="0"/>
                    <a:pt x="12465" y="417"/>
                  </a:cubicBezTo>
                  <a:cubicBezTo>
                    <a:pt x="14277" y="1200"/>
                    <a:pt x="14644" y="2425"/>
                    <a:pt x="13836" y="4776"/>
                  </a:cubicBezTo>
                  <a:cubicBezTo>
                    <a:pt x="13836" y="4873"/>
                    <a:pt x="12220" y="11338"/>
                    <a:pt x="12024" y="13322"/>
                  </a:cubicBezTo>
                  <a:cubicBezTo>
                    <a:pt x="11999" y="13518"/>
                    <a:pt x="13395" y="18734"/>
                    <a:pt x="13714" y="20889"/>
                  </a:cubicBezTo>
                  <a:cubicBezTo>
                    <a:pt x="13714" y="20889"/>
                    <a:pt x="12367" y="22088"/>
                    <a:pt x="11999" y="22407"/>
                  </a:cubicBezTo>
                  <a:cubicBezTo>
                    <a:pt x="9306" y="25762"/>
                    <a:pt x="466" y="21697"/>
                    <a:pt x="123" y="19909"/>
                  </a:cubicBezTo>
                  <a:cubicBezTo>
                    <a:pt x="0" y="19223"/>
                    <a:pt x="1078" y="17166"/>
                    <a:pt x="1935" y="14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8"/>
            <p:cNvSpPr/>
            <p:nvPr/>
          </p:nvSpPr>
          <p:spPr>
            <a:xfrm>
              <a:off x="5157750" y="2363750"/>
              <a:ext cx="222250" cy="265700"/>
            </a:xfrm>
            <a:custGeom>
              <a:avLst/>
              <a:gdLst/>
              <a:ahLst/>
              <a:cxnLst/>
              <a:rect l="l" t="t" r="r" b="b"/>
              <a:pathLst>
                <a:path w="8890" h="10628" extrusionOk="0">
                  <a:moveTo>
                    <a:pt x="1151" y="1837"/>
                  </a:moveTo>
                  <a:cubicBezTo>
                    <a:pt x="1151" y="1837"/>
                    <a:pt x="710" y="2253"/>
                    <a:pt x="441" y="3134"/>
                  </a:cubicBezTo>
                  <a:cubicBezTo>
                    <a:pt x="172" y="3992"/>
                    <a:pt x="245" y="4579"/>
                    <a:pt x="221" y="5045"/>
                  </a:cubicBezTo>
                  <a:cubicBezTo>
                    <a:pt x="196" y="5485"/>
                    <a:pt x="0" y="5730"/>
                    <a:pt x="98" y="5951"/>
                  </a:cubicBezTo>
                  <a:cubicBezTo>
                    <a:pt x="196" y="6171"/>
                    <a:pt x="735" y="4971"/>
                    <a:pt x="1249" y="4824"/>
                  </a:cubicBezTo>
                  <a:cubicBezTo>
                    <a:pt x="1788" y="4702"/>
                    <a:pt x="1714" y="6293"/>
                    <a:pt x="563" y="6734"/>
                  </a:cubicBezTo>
                  <a:cubicBezTo>
                    <a:pt x="74" y="7469"/>
                    <a:pt x="466" y="9330"/>
                    <a:pt x="735" y="9722"/>
                  </a:cubicBezTo>
                  <a:cubicBezTo>
                    <a:pt x="1004" y="10114"/>
                    <a:pt x="2694" y="10628"/>
                    <a:pt x="4139" y="10138"/>
                  </a:cubicBezTo>
                  <a:cubicBezTo>
                    <a:pt x="5584" y="9624"/>
                    <a:pt x="6514" y="8179"/>
                    <a:pt x="7714" y="6293"/>
                  </a:cubicBezTo>
                  <a:cubicBezTo>
                    <a:pt x="8889" y="4383"/>
                    <a:pt x="7714" y="3012"/>
                    <a:pt x="7714" y="3012"/>
                  </a:cubicBezTo>
                  <a:cubicBezTo>
                    <a:pt x="8302" y="1714"/>
                    <a:pt x="3845" y="49"/>
                    <a:pt x="2008" y="0"/>
                  </a:cubicBezTo>
                  <a:cubicBezTo>
                    <a:pt x="857" y="25"/>
                    <a:pt x="1151" y="1837"/>
                    <a:pt x="1151" y="183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8"/>
            <p:cNvSpPr/>
            <p:nvPr/>
          </p:nvSpPr>
          <p:spPr>
            <a:xfrm>
              <a:off x="5053675" y="2640150"/>
              <a:ext cx="197925" cy="376225"/>
            </a:xfrm>
            <a:custGeom>
              <a:avLst/>
              <a:gdLst/>
              <a:ahLst/>
              <a:cxnLst/>
              <a:rect l="l" t="t" r="r" b="b"/>
              <a:pathLst>
                <a:path w="7917" h="15049" extrusionOk="0">
                  <a:moveTo>
                    <a:pt x="4494" y="0"/>
                  </a:moveTo>
                  <a:cubicBezTo>
                    <a:pt x="4269" y="0"/>
                    <a:pt x="4043" y="35"/>
                    <a:pt x="3820" y="111"/>
                  </a:cubicBezTo>
                  <a:cubicBezTo>
                    <a:pt x="3110" y="331"/>
                    <a:pt x="2523" y="576"/>
                    <a:pt x="2155" y="1188"/>
                  </a:cubicBezTo>
                  <a:cubicBezTo>
                    <a:pt x="1249" y="2706"/>
                    <a:pt x="1102" y="7922"/>
                    <a:pt x="343" y="11081"/>
                  </a:cubicBezTo>
                  <a:cubicBezTo>
                    <a:pt x="245" y="11106"/>
                    <a:pt x="123" y="11106"/>
                    <a:pt x="0" y="11130"/>
                  </a:cubicBezTo>
                  <a:cubicBezTo>
                    <a:pt x="1200" y="12771"/>
                    <a:pt x="1763" y="13579"/>
                    <a:pt x="2841" y="15048"/>
                  </a:cubicBezTo>
                  <a:cubicBezTo>
                    <a:pt x="2939" y="15024"/>
                    <a:pt x="3037" y="14999"/>
                    <a:pt x="3061" y="14975"/>
                  </a:cubicBezTo>
                  <a:cubicBezTo>
                    <a:pt x="3380" y="14803"/>
                    <a:pt x="7396" y="3906"/>
                    <a:pt x="7396" y="3882"/>
                  </a:cubicBezTo>
                  <a:cubicBezTo>
                    <a:pt x="7917" y="2124"/>
                    <a:pt x="6245" y="0"/>
                    <a:pt x="4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8"/>
            <p:cNvSpPr/>
            <p:nvPr/>
          </p:nvSpPr>
          <p:spPr>
            <a:xfrm>
              <a:off x="2923225" y="4243800"/>
              <a:ext cx="238775" cy="105325"/>
            </a:xfrm>
            <a:custGeom>
              <a:avLst/>
              <a:gdLst/>
              <a:ahLst/>
              <a:cxnLst/>
              <a:rect l="l" t="t" r="r" b="b"/>
              <a:pathLst>
                <a:path w="9551" h="4213" extrusionOk="0">
                  <a:moveTo>
                    <a:pt x="490" y="294"/>
                  </a:moveTo>
                  <a:lnTo>
                    <a:pt x="3722" y="0"/>
                  </a:lnTo>
                  <a:cubicBezTo>
                    <a:pt x="3722" y="0"/>
                    <a:pt x="5804" y="588"/>
                    <a:pt x="7028" y="759"/>
                  </a:cubicBezTo>
                  <a:cubicBezTo>
                    <a:pt x="8253" y="931"/>
                    <a:pt x="9134" y="735"/>
                    <a:pt x="9428" y="1176"/>
                  </a:cubicBezTo>
                  <a:cubicBezTo>
                    <a:pt x="9477" y="1249"/>
                    <a:pt x="9502" y="1347"/>
                    <a:pt x="9502" y="1470"/>
                  </a:cubicBezTo>
                  <a:lnTo>
                    <a:pt x="9502" y="1470"/>
                  </a:lnTo>
                  <a:cubicBezTo>
                    <a:pt x="9502" y="1470"/>
                    <a:pt x="9502" y="1470"/>
                    <a:pt x="9502" y="1470"/>
                  </a:cubicBezTo>
                  <a:cubicBezTo>
                    <a:pt x="9550" y="2131"/>
                    <a:pt x="8987" y="2718"/>
                    <a:pt x="8669" y="2963"/>
                  </a:cubicBezTo>
                  <a:cubicBezTo>
                    <a:pt x="8032" y="3429"/>
                    <a:pt x="7347" y="3698"/>
                    <a:pt x="5437" y="3551"/>
                  </a:cubicBezTo>
                  <a:cubicBezTo>
                    <a:pt x="4947" y="3355"/>
                    <a:pt x="4065" y="3208"/>
                    <a:pt x="3722" y="3698"/>
                  </a:cubicBezTo>
                  <a:cubicBezTo>
                    <a:pt x="3233" y="3943"/>
                    <a:pt x="1347" y="4212"/>
                    <a:pt x="490" y="3698"/>
                  </a:cubicBezTo>
                  <a:lnTo>
                    <a:pt x="490" y="3282"/>
                  </a:lnTo>
                  <a:cubicBezTo>
                    <a:pt x="0" y="2767"/>
                    <a:pt x="490" y="294"/>
                    <a:pt x="490" y="29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8"/>
            <p:cNvSpPr/>
            <p:nvPr/>
          </p:nvSpPr>
          <p:spPr>
            <a:xfrm>
              <a:off x="2873025" y="3504875"/>
              <a:ext cx="230825" cy="781175"/>
            </a:xfrm>
            <a:custGeom>
              <a:avLst/>
              <a:gdLst/>
              <a:ahLst/>
              <a:cxnLst/>
              <a:rect l="l" t="t" r="r" b="b"/>
              <a:pathLst>
                <a:path w="9233" h="31247" extrusionOk="0">
                  <a:moveTo>
                    <a:pt x="1078" y="0"/>
                  </a:moveTo>
                  <a:cubicBezTo>
                    <a:pt x="0" y="5510"/>
                    <a:pt x="3845" y="11559"/>
                    <a:pt x="3526" y="16015"/>
                  </a:cubicBezTo>
                  <a:cubicBezTo>
                    <a:pt x="3086" y="22113"/>
                    <a:pt x="2865" y="24782"/>
                    <a:pt x="2229" y="29778"/>
                  </a:cubicBezTo>
                  <a:cubicBezTo>
                    <a:pt x="2229" y="29778"/>
                    <a:pt x="4702" y="31247"/>
                    <a:pt x="6538" y="29557"/>
                  </a:cubicBezTo>
                  <a:cubicBezTo>
                    <a:pt x="8424" y="19811"/>
                    <a:pt x="9232" y="18048"/>
                    <a:pt x="8987"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8"/>
            <p:cNvSpPr/>
            <p:nvPr/>
          </p:nvSpPr>
          <p:spPr>
            <a:xfrm>
              <a:off x="3086675" y="2778800"/>
              <a:ext cx="217975" cy="317775"/>
            </a:xfrm>
            <a:custGeom>
              <a:avLst/>
              <a:gdLst/>
              <a:ahLst/>
              <a:cxnLst/>
              <a:rect l="l" t="t" r="r" b="b"/>
              <a:pathLst>
                <a:path w="8719" h="12711" extrusionOk="0">
                  <a:moveTo>
                    <a:pt x="7616" y="3650"/>
                  </a:moveTo>
                  <a:cubicBezTo>
                    <a:pt x="8718" y="4923"/>
                    <a:pt x="7788" y="10163"/>
                    <a:pt x="6269" y="11437"/>
                  </a:cubicBezTo>
                  <a:cubicBezTo>
                    <a:pt x="4727" y="12710"/>
                    <a:pt x="3453" y="12269"/>
                    <a:pt x="2106" y="11143"/>
                  </a:cubicBezTo>
                  <a:cubicBezTo>
                    <a:pt x="784" y="9992"/>
                    <a:pt x="0" y="7176"/>
                    <a:pt x="319" y="5045"/>
                  </a:cubicBezTo>
                  <a:cubicBezTo>
                    <a:pt x="760" y="2156"/>
                    <a:pt x="4506" y="1"/>
                    <a:pt x="7616" y="3650"/>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8"/>
            <p:cNvSpPr/>
            <p:nvPr/>
          </p:nvSpPr>
          <p:spPr>
            <a:xfrm>
              <a:off x="3079325" y="2801450"/>
              <a:ext cx="234500" cy="275525"/>
            </a:xfrm>
            <a:custGeom>
              <a:avLst/>
              <a:gdLst/>
              <a:ahLst/>
              <a:cxnLst/>
              <a:rect l="l" t="t" r="r" b="b"/>
              <a:pathLst>
                <a:path w="9380" h="11021" extrusionOk="0">
                  <a:moveTo>
                    <a:pt x="8302" y="3282"/>
                  </a:moveTo>
                  <a:cubicBezTo>
                    <a:pt x="8302" y="3282"/>
                    <a:pt x="8522" y="3845"/>
                    <a:pt x="8400" y="4776"/>
                  </a:cubicBezTo>
                  <a:cubicBezTo>
                    <a:pt x="8278" y="5707"/>
                    <a:pt x="7935" y="6221"/>
                    <a:pt x="7763" y="6637"/>
                  </a:cubicBezTo>
                  <a:cubicBezTo>
                    <a:pt x="7592" y="7078"/>
                    <a:pt x="7641" y="7396"/>
                    <a:pt x="7469" y="7568"/>
                  </a:cubicBezTo>
                  <a:cubicBezTo>
                    <a:pt x="7274" y="7715"/>
                    <a:pt x="7298" y="6343"/>
                    <a:pt x="6882" y="6000"/>
                  </a:cubicBezTo>
                  <a:cubicBezTo>
                    <a:pt x="6441" y="5658"/>
                    <a:pt x="5829" y="7151"/>
                    <a:pt x="6686" y="8057"/>
                  </a:cubicBezTo>
                  <a:cubicBezTo>
                    <a:pt x="6808" y="8988"/>
                    <a:pt x="5633" y="10506"/>
                    <a:pt x="5217" y="10776"/>
                  </a:cubicBezTo>
                  <a:cubicBezTo>
                    <a:pt x="4776" y="11020"/>
                    <a:pt x="2988" y="10751"/>
                    <a:pt x="1862" y="9649"/>
                  </a:cubicBezTo>
                  <a:cubicBezTo>
                    <a:pt x="760" y="8547"/>
                    <a:pt x="515" y="6784"/>
                    <a:pt x="246" y="4507"/>
                  </a:cubicBezTo>
                  <a:cubicBezTo>
                    <a:pt x="1" y="2229"/>
                    <a:pt x="1690" y="1470"/>
                    <a:pt x="1690" y="1470"/>
                  </a:cubicBezTo>
                  <a:cubicBezTo>
                    <a:pt x="1715" y="1"/>
                    <a:pt x="6588" y="417"/>
                    <a:pt x="8327" y="1176"/>
                  </a:cubicBezTo>
                  <a:cubicBezTo>
                    <a:pt x="9380" y="1715"/>
                    <a:pt x="8302" y="3282"/>
                    <a:pt x="8302" y="32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8"/>
            <p:cNvSpPr/>
            <p:nvPr/>
          </p:nvSpPr>
          <p:spPr>
            <a:xfrm>
              <a:off x="3078100" y="4317250"/>
              <a:ext cx="239400" cy="105325"/>
            </a:xfrm>
            <a:custGeom>
              <a:avLst/>
              <a:gdLst/>
              <a:ahLst/>
              <a:cxnLst/>
              <a:rect l="l" t="t" r="r" b="b"/>
              <a:pathLst>
                <a:path w="9576" h="4213" extrusionOk="0">
                  <a:moveTo>
                    <a:pt x="490" y="295"/>
                  </a:moveTo>
                  <a:lnTo>
                    <a:pt x="3747" y="1"/>
                  </a:lnTo>
                  <a:cubicBezTo>
                    <a:pt x="3747" y="1"/>
                    <a:pt x="5829" y="589"/>
                    <a:pt x="7053" y="760"/>
                  </a:cubicBezTo>
                  <a:cubicBezTo>
                    <a:pt x="8278" y="931"/>
                    <a:pt x="9159" y="735"/>
                    <a:pt x="9453" y="1176"/>
                  </a:cubicBezTo>
                  <a:cubicBezTo>
                    <a:pt x="9502" y="1250"/>
                    <a:pt x="9526" y="1348"/>
                    <a:pt x="9502" y="1470"/>
                  </a:cubicBezTo>
                  <a:lnTo>
                    <a:pt x="9502" y="1470"/>
                  </a:lnTo>
                  <a:lnTo>
                    <a:pt x="9502" y="1470"/>
                  </a:lnTo>
                  <a:cubicBezTo>
                    <a:pt x="9575" y="2131"/>
                    <a:pt x="9012" y="2743"/>
                    <a:pt x="8694" y="2964"/>
                  </a:cubicBezTo>
                  <a:cubicBezTo>
                    <a:pt x="8057" y="3429"/>
                    <a:pt x="7347" y="3698"/>
                    <a:pt x="5461" y="3552"/>
                  </a:cubicBezTo>
                  <a:cubicBezTo>
                    <a:pt x="4947" y="3356"/>
                    <a:pt x="4066" y="3209"/>
                    <a:pt x="3747" y="3698"/>
                  </a:cubicBezTo>
                  <a:cubicBezTo>
                    <a:pt x="3258" y="3943"/>
                    <a:pt x="1347" y="4213"/>
                    <a:pt x="490" y="3698"/>
                  </a:cubicBezTo>
                  <a:lnTo>
                    <a:pt x="490" y="3282"/>
                  </a:lnTo>
                  <a:cubicBezTo>
                    <a:pt x="1" y="2768"/>
                    <a:pt x="490" y="295"/>
                    <a:pt x="490" y="29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8"/>
            <p:cNvSpPr/>
            <p:nvPr/>
          </p:nvSpPr>
          <p:spPr>
            <a:xfrm>
              <a:off x="2952600" y="3539775"/>
              <a:ext cx="271225" cy="849750"/>
            </a:xfrm>
            <a:custGeom>
              <a:avLst/>
              <a:gdLst/>
              <a:ahLst/>
              <a:cxnLst/>
              <a:rect l="l" t="t" r="r" b="b"/>
              <a:pathLst>
                <a:path w="10849" h="33990" extrusionOk="0">
                  <a:moveTo>
                    <a:pt x="343" y="0"/>
                  </a:moveTo>
                  <a:cubicBezTo>
                    <a:pt x="1" y="5632"/>
                    <a:pt x="4604" y="11779"/>
                    <a:pt x="4874" y="16334"/>
                  </a:cubicBezTo>
                  <a:cubicBezTo>
                    <a:pt x="5241" y="22554"/>
                    <a:pt x="5241" y="26961"/>
                    <a:pt x="5266" y="32030"/>
                  </a:cubicBezTo>
                  <a:cubicBezTo>
                    <a:pt x="5266" y="32030"/>
                    <a:pt x="9404" y="33989"/>
                    <a:pt x="9600" y="30953"/>
                  </a:cubicBezTo>
                  <a:cubicBezTo>
                    <a:pt x="10212" y="21035"/>
                    <a:pt x="10849" y="18415"/>
                    <a:pt x="8278"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8"/>
            <p:cNvSpPr/>
            <p:nvPr/>
          </p:nvSpPr>
          <p:spPr>
            <a:xfrm>
              <a:off x="2884025" y="2980225"/>
              <a:ext cx="407750" cy="670375"/>
            </a:xfrm>
            <a:custGeom>
              <a:avLst/>
              <a:gdLst/>
              <a:ahLst/>
              <a:cxnLst/>
              <a:rect l="l" t="t" r="r" b="b"/>
              <a:pathLst>
                <a:path w="16310" h="26815" extrusionOk="0">
                  <a:moveTo>
                    <a:pt x="13935" y="4310"/>
                  </a:moveTo>
                  <a:cubicBezTo>
                    <a:pt x="11633" y="3159"/>
                    <a:pt x="7886" y="0"/>
                    <a:pt x="4825" y="4139"/>
                  </a:cubicBezTo>
                  <a:cubicBezTo>
                    <a:pt x="1936" y="8008"/>
                    <a:pt x="760" y="19664"/>
                    <a:pt x="442" y="21990"/>
                  </a:cubicBezTo>
                  <a:cubicBezTo>
                    <a:pt x="1" y="25125"/>
                    <a:pt x="8743" y="26815"/>
                    <a:pt x="10702" y="26717"/>
                  </a:cubicBezTo>
                  <a:cubicBezTo>
                    <a:pt x="11143" y="26717"/>
                    <a:pt x="11412" y="26496"/>
                    <a:pt x="11535" y="26080"/>
                  </a:cubicBezTo>
                  <a:cubicBezTo>
                    <a:pt x="11706" y="25492"/>
                    <a:pt x="11241" y="25076"/>
                    <a:pt x="11363" y="24562"/>
                  </a:cubicBezTo>
                  <a:cubicBezTo>
                    <a:pt x="11437" y="24243"/>
                    <a:pt x="11633" y="23998"/>
                    <a:pt x="11829" y="23754"/>
                  </a:cubicBezTo>
                  <a:cubicBezTo>
                    <a:pt x="12000" y="23509"/>
                    <a:pt x="12196" y="23239"/>
                    <a:pt x="12245" y="22945"/>
                  </a:cubicBezTo>
                  <a:cubicBezTo>
                    <a:pt x="12318" y="22431"/>
                    <a:pt x="12000" y="21966"/>
                    <a:pt x="11951" y="21476"/>
                  </a:cubicBezTo>
                  <a:cubicBezTo>
                    <a:pt x="11902" y="21109"/>
                    <a:pt x="12000" y="20742"/>
                    <a:pt x="12098" y="20374"/>
                  </a:cubicBezTo>
                  <a:cubicBezTo>
                    <a:pt x="12882" y="17436"/>
                    <a:pt x="14277" y="14693"/>
                    <a:pt x="15037" y="11706"/>
                  </a:cubicBezTo>
                  <a:cubicBezTo>
                    <a:pt x="15551" y="9698"/>
                    <a:pt x="16310" y="6490"/>
                    <a:pt x="14645" y="4824"/>
                  </a:cubicBezTo>
                  <a:cubicBezTo>
                    <a:pt x="14473" y="4653"/>
                    <a:pt x="14179" y="4384"/>
                    <a:pt x="13935" y="4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8"/>
            <p:cNvSpPr/>
            <p:nvPr/>
          </p:nvSpPr>
          <p:spPr>
            <a:xfrm>
              <a:off x="3159525" y="3069000"/>
              <a:ext cx="333050" cy="513025"/>
            </a:xfrm>
            <a:custGeom>
              <a:avLst/>
              <a:gdLst/>
              <a:ahLst/>
              <a:cxnLst/>
              <a:rect l="l" t="t" r="r" b="b"/>
              <a:pathLst>
                <a:path w="13322" h="20521" extrusionOk="0">
                  <a:moveTo>
                    <a:pt x="4335" y="2326"/>
                  </a:moveTo>
                  <a:cubicBezTo>
                    <a:pt x="6196" y="8203"/>
                    <a:pt x="6367" y="11118"/>
                    <a:pt x="8180" y="13444"/>
                  </a:cubicBezTo>
                  <a:cubicBezTo>
                    <a:pt x="8326" y="13615"/>
                    <a:pt x="13322" y="18978"/>
                    <a:pt x="13322" y="18978"/>
                  </a:cubicBezTo>
                  <a:cubicBezTo>
                    <a:pt x="13322" y="18978"/>
                    <a:pt x="12661" y="20203"/>
                    <a:pt x="10898" y="20521"/>
                  </a:cubicBezTo>
                  <a:cubicBezTo>
                    <a:pt x="8106" y="19321"/>
                    <a:pt x="4947" y="14913"/>
                    <a:pt x="4090" y="13958"/>
                  </a:cubicBezTo>
                  <a:cubicBezTo>
                    <a:pt x="3600" y="13419"/>
                    <a:pt x="833" y="8350"/>
                    <a:pt x="417" y="5779"/>
                  </a:cubicBezTo>
                  <a:cubicBezTo>
                    <a:pt x="1" y="3208"/>
                    <a:pt x="3576" y="0"/>
                    <a:pt x="4335" y="2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8"/>
            <p:cNvSpPr/>
            <p:nvPr/>
          </p:nvSpPr>
          <p:spPr>
            <a:xfrm>
              <a:off x="5046325" y="2820425"/>
              <a:ext cx="161650" cy="239400"/>
            </a:xfrm>
            <a:custGeom>
              <a:avLst/>
              <a:gdLst/>
              <a:ahLst/>
              <a:cxnLst/>
              <a:rect l="l" t="t" r="r" b="b"/>
              <a:pathLst>
                <a:path w="6466" h="9576" extrusionOk="0">
                  <a:moveTo>
                    <a:pt x="294" y="8180"/>
                  </a:moveTo>
                  <a:cubicBezTo>
                    <a:pt x="2302" y="8057"/>
                    <a:pt x="3355" y="7764"/>
                    <a:pt x="3355" y="7764"/>
                  </a:cubicBezTo>
                  <a:cubicBezTo>
                    <a:pt x="3355" y="7764"/>
                    <a:pt x="5804" y="2523"/>
                    <a:pt x="6465" y="1"/>
                  </a:cubicBezTo>
                  <a:cubicBezTo>
                    <a:pt x="6465" y="1"/>
                    <a:pt x="5584" y="5388"/>
                    <a:pt x="4996" y="7127"/>
                  </a:cubicBezTo>
                  <a:cubicBezTo>
                    <a:pt x="4384" y="8890"/>
                    <a:pt x="3551" y="9576"/>
                    <a:pt x="2278" y="9404"/>
                  </a:cubicBezTo>
                  <a:cubicBezTo>
                    <a:pt x="980" y="9257"/>
                    <a:pt x="0" y="9013"/>
                    <a:pt x="0" y="9013"/>
                  </a:cubicBez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90;p61">
            <a:extLst>
              <a:ext uri="{FF2B5EF4-FFF2-40B4-BE49-F238E27FC236}">
                <a16:creationId xmlns:a16="http://schemas.microsoft.com/office/drawing/2014/main" id="{40702EA1-C3B9-559C-EBC7-AD3AA67FE730}"/>
              </a:ext>
            </a:extLst>
          </p:cNvPr>
          <p:cNvSpPr txBox="1">
            <a:spLocks noGrp="1"/>
          </p:cNvSpPr>
          <p:nvPr>
            <p:ph type="subTitle" idx="1"/>
          </p:nvPr>
        </p:nvSpPr>
        <p:spPr>
          <a:xfrm>
            <a:off x="403348" y="2078250"/>
            <a:ext cx="2478067" cy="35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Better Decision-Making</a:t>
            </a:r>
          </a:p>
        </p:txBody>
      </p:sp>
      <p:sp>
        <p:nvSpPr>
          <p:cNvPr id="4" name="Google Shape;792;p61">
            <a:extLst>
              <a:ext uri="{FF2B5EF4-FFF2-40B4-BE49-F238E27FC236}">
                <a16:creationId xmlns:a16="http://schemas.microsoft.com/office/drawing/2014/main" id="{233EF157-3127-6246-BE33-3C9BA31EC65C}"/>
              </a:ext>
            </a:extLst>
          </p:cNvPr>
          <p:cNvSpPr txBox="1">
            <a:spLocks/>
          </p:cNvSpPr>
          <p:nvPr/>
        </p:nvSpPr>
        <p:spPr>
          <a:xfrm>
            <a:off x="373991" y="2432250"/>
            <a:ext cx="2478066" cy="2395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fosters a comprehensive and balanced decision-making process by involving diverse viewpoints and involving multiple perspectives, thereby reducing biases and ensuring that decisions consider a wide range of factors and potential outcomes.</a:t>
            </a:r>
          </a:p>
        </p:txBody>
      </p:sp>
      <p:sp>
        <p:nvSpPr>
          <p:cNvPr id="6" name="Google Shape;794;p61">
            <a:extLst>
              <a:ext uri="{FF2B5EF4-FFF2-40B4-BE49-F238E27FC236}">
                <a16:creationId xmlns:a16="http://schemas.microsoft.com/office/drawing/2014/main" id="{620B485F-F932-7E06-C259-5FA99A7FE16C}"/>
              </a:ext>
            </a:extLst>
          </p:cNvPr>
          <p:cNvSpPr txBox="1">
            <a:spLocks/>
          </p:cNvSpPr>
          <p:nvPr/>
        </p:nvSpPr>
        <p:spPr>
          <a:xfrm>
            <a:off x="3095272" y="1966605"/>
            <a:ext cx="2781679" cy="354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Source Sans Pro" panose="020B0503030403020204" pitchFamily="34" charset="0"/>
                <a:ea typeface="Source Sans Pro" panose="020B0503030403020204" pitchFamily="34" charset="0"/>
              </a:rPr>
              <a:t>Knowledge Sharing and Learning</a:t>
            </a:r>
          </a:p>
        </p:txBody>
      </p:sp>
      <p:sp>
        <p:nvSpPr>
          <p:cNvPr id="7" name="Google Shape;795;p61">
            <a:extLst>
              <a:ext uri="{FF2B5EF4-FFF2-40B4-BE49-F238E27FC236}">
                <a16:creationId xmlns:a16="http://schemas.microsoft.com/office/drawing/2014/main" id="{4DA42707-3066-D1F6-32F1-61F7ABCAD829}"/>
              </a:ext>
            </a:extLst>
          </p:cNvPr>
          <p:cNvSpPr txBox="1">
            <a:spLocks/>
          </p:cNvSpPr>
          <p:nvPr/>
        </p:nvSpPr>
        <p:spPr>
          <a:xfrm>
            <a:off x="6090808" y="1966605"/>
            <a:ext cx="3053192" cy="354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Source Sans Pro" panose="020B0503030403020204" pitchFamily="34" charset="0"/>
                <a:ea typeface="Source Sans Pro" panose="020B0503030403020204" pitchFamily="34" charset="0"/>
              </a:rPr>
              <a:t>Increased Employee Engagement and Satisfaction</a:t>
            </a:r>
          </a:p>
        </p:txBody>
      </p:sp>
      <p:sp>
        <p:nvSpPr>
          <p:cNvPr id="8" name="Google Shape;796;p61">
            <a:extLst>
              <a:ext uri="{FF2B5EF4-FFF2-40B4-BE49-F238E27FC236}">
                <a16:creationId xmlns:a16="http://schemas.microsoft.com/office/drawing/2014/main" id="{473D63AB-9358-454D-0E3F-B2FC53DA2057}"/>
              </a:ext>
            </a:extLst>
          </p:cNvPr>
          <p:cNvSpPr txBox="1">
            <a:spLocks/>
          </p:cNvSpPr>
          <p:nvPr/>
        </p:nvSpPr>
        <p:spPr>
          <a:xfrm>
            <a:off x="3095272" y="2412947"/>
            <a:ext cx="2518653" cy="23953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is a process that encourages the sharing of knowledge, skills, and best practices among team members, fostering open communication and information exchange, which in turn enhances the team's capabilities and promotes individual growth and development.</a:t>
            </a:r>
          </a:p>
        </p:txBody>
      </p:sp>
      <p:sp>
        <p:nvSpPr>
          <p:cNvPr id="9" name="Google Shape;797;p61">
            <a:extLst>
              <a:ext uri="{FF2B5EF4-FFF2-40B4-BE49-F238E27FC236}">
                <a16:creationId xmlns:a16="http://schemas.microsoft.com/office/drawing/2014/main" id="{98587C27-B5B8-146E-E9F8-0E917982235B}"/>
              </a:ext>
            </a:extLst>
          </p:cNvPr>
          <p:cNvSpPr txBox="1">
            <a:spLocks/>
          </p:cNvSpPr>
          <p:nvPr/>
        </p:nvSpPr>
        <p:spPr>
          <a:xfrm>
            <a:off x="6090808" y="2435625"/>
            <a:ext cx="2624461" cy="24480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fosters a sense of belonging, ownership, and shared responsibility among team members, promoting engagement, motivation, and a positive work culture, fostering stronger relationships, trust, and job satisfaction.</a:t>
            </a:r>
          </a:p>
        </p:txBody>
      </p:sp>
    </p:spTree>
    <p:extLst>
      <p:ext uri="{BB962C8B-B14F-4D97-AF65-F5344CB8AC3E}">
        <p14:creationId xmlns:p14="http://schemas.microsoft.com/office/powerpoint/2010/main" val="268163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60"/>
          <p:cNvSpPr txBox="1">
            <a:spLocks noGrp="1"/>
          </p:cNvSpPr>
          <p:nvPr>
            <p:ph type="title"/>
          </p:nvPr>
        </p:nvSpPr>
        <p:spPr>
          <a:xfrm>
            <a:off x="4624880" y="478631"/>
            <a:ext cx="4171499" cy="9286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 Elements of Effective </a:t>
            </a:r>
            <a:r>
              <a:rPr lang="en-US" dirty="0">
                <a:solidFill>
                  <a:schemeClr val="accent1"/>
                </a:solidFill>
              </a:rPr>
              <a:t>Team Collaboration</a:t>
            </a:r>
            <a:endParaRPr lang="en-US" dirty="0">
              <a:solidFill>
                <a:schemeClr val="accent1"/>
              </a:solidFill>
              <a:latin typeface="Overpass SemiBold"/>
              <a:ea typeface="Overpass SemiBold"/>
              <a:cs typeface="Overpass SemiBold"/>
              <a:sym typeface="Overpass SemiBold"/>
            </a:endParaRPr>
          </a:p>
        </p:txBody>
      </p:sp>
      <p:sp>
        <p:nvSpPr>
          <p:cNvPr id="783" name="Google Shape;783;p60"/>
          <p:cNvSpPr txBox="1">
            <a:spLocks noGrp="1"/>
          </p:cNvSpPr>
          <p:nvPr>
            <p:ph type="subTitle" idx="1"/>
          </p:nvPr>
        </p:nvSpPr>
        <p:spPr>
          <a:xfrm>
            <a:off x="4860624" y="1757363"/>
            <a:ext cx="3661869" cy="27789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Team collaboration is a key factor in achieving success. It involves open communication, trust, shared goals, mutual respect, and accountability. These elements foster a transparent, inclusive environment where everyone feels heard and valued. A shared vision, shared goals, and accountability foster diverse thinking, creativity, and innovation, promoting overall team success.</a:t>
            </a:r>
          </a:p>
        </p:txBody>
      </p:sp>
      <p:pic>
        <p:nvPicPr>
          <p:cNvPr id="784" name="Google Shape;784;p60"/>
          <p:cNvPicPr preferRelativeResize="0">
            <a:picLocks noGrp="1"/>
          </p:cNvPicPr>
          <p:nvPr>
            <p:ph type="pic" idx="2"/>
          </p:nvPr>
        </p:nvPicPr>
        <p:blipFill rotWithShape="1">
          <a:blip r:embed="rId3">
            <a:alphaModFix/>
          </a:blip>
          <a:srcRect l="33077" r="13242"/>
          <a:stretch/>
        </p:blipFill>
        <p:spPr>
          <a:xfrm>
            <a:off x="0" y="-37175"/>
            <a:ext cx="4171500" cy="5180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5" name="Google Shape;2395;p83"/>
          <p:cNvSpPr txBox="1">
            <a:spLocks noGrp="1"/>
          </p:cNvSpPr>
          <p:nvPr>
            <p:ph type="title"/>
          </p:nvPr>
        </p:nvSpPr>
        <p:spPr>
          <a:xfrm>
            <a:off x="719999" y="457200"/>
            <a:ext cx="3852001" cy="1133049"/>
          </a:xfrm>
          <a:prstGeom prst="rect">
            <a:avLst/>
          </a:prstGeom>
        </p:spPr>
        <p:txBody>
          <a:bodyPr spcFirstLastPara="1" wrap="square" lIns="91425" tIns="91425" rIns="91425" bIns="91425" anchor="t" anchorCtr="0">
            <a:noAutofit/>
          </a:bodyPr>
          <a:lstStyle/>
          <a:p>
            <a:pPr lvl="0"/>
            <a:r>
              <a:rPr lang="en-US" dirty="0"/>
              <a:t>Strategies for Fostering </a:t>
            </a:r>
            <a:r>
              <a:rPr lang="en-US" dirty="0">
                <a:solidFill>
                  <a:schemeClr val="accent1"/>
                </a:solidFill>
              </a:rPr>
              <a:t>Team Collaboration</a:t>
            </a:r>
            <a:endParaRPr dirty="0">
              <a:solidFill>
                <a:schemeClr val="accent1"/>
              </a:solidFill>
              <a:latin typeface="Overpass SemiBold"/>
              <a:ea typeface="Overpass SemiBold"/>
              <a:cs typeface="Overpass SemiBold"/>
              <a:sym typeface="Overpass SemiBold"/>
            </a:endParaRPr>
          </a:p>
        </p:txBody>
      </p:sp>
      <p:sp>
        <p:nvSpPr>
          <p:cNvPr id="2396" name="Google Shape;2396;p83"/>
          <p:cNvSpPr txBox="1">
            <a:spLocks noGrp="1"/>
          </p:cNvSpPr>
          <p:nvPr>
            <p:ph type="subTitle" idx="1"/>
          </p:nvPr>
        </p:nvSpPr>
        <p:spPr>
          <a:xfrm>
            <a:off x="719999" y="1789805"/>
            <a:ext cx="6053411" cy="28179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 foster team collaboration, schedule regular meetings, clearly define roles and responsibilities, and effectively use technology tools. Encourage diverse perspectives and encourage active participation in brainstorming sessions. Establish clear team norms, including communication expectations, decision-making processes, conflict resolution, and meeting etiquette, to create a cohesive team culture. Recognize and celebrate team achievements, such as team outings, rewards, or public recognition, to boost morale and encourage collaboration. These strategies can create an environment that promotes collaboration, enhances productivity, and achieves successful outcomes.</a:t>
            </a:r>
            <a:endParaRPr dirty="0"/>
          </a:p>
        </p:txBody>
      </p:sp>
      <p:grpSp>
        <p:nvGrpSpPr>
          <p:cNvPr id="2397" name="Google Shape;2397;p83"/>
          <p:cNvGrpSpPr/>
          <p:nvPr/>
        </p:nvGrpSpPr>
        <p:grpSpPr>
          <a:xfrm>
            <a:off x="6365082" y="224467"/>
            <a:ext cx="2429104" cy="1882939"/>
            <a:chOff x="4917367" y="1691724"/>
            <a:chExt cx="3211398" cy="2675431"/>
          </a:xfrm>
        </p:grpSpPr>
        <p:sp>
          <p:nvSpPr>
            <p:cNvPr id="2398" name="Google Shape;2398;p83"/>
            <p:cNvSpPr/>
            <p:nvPr/>
          </p:nvSpPr>
          <p:spPr>
            <a:xfrm>
              <a:off x="6136947" y="1745673"/>
              <a:ext cx="188242" cy="1193994"/>
            </a:xfrm>
            <a:custGeom>
              <a:avLst/>
              <a:gdLst/>
              <a:ahLst/>
              <a:cxnLst/>
              <a:rect l="l" t="t" r="r" b="b"/>
              <a:pathLst>
                <a:path w="10911" h="69207" extrusionOk="0">
                  <a:moveTo>
                    <a:pt x="10888" y="0"/>
                  </a:moveTo>
                  <a:lnTo>
                    <a:pt x="0" y="6231"/>
                  </a:lnTo>
                  <a:lnTo>
                    <a:pt x="0" y="69206"/>
                  </a:lnTo>
                  <a:lnTo>
                    <a:pt x="10911" y="62861"/>
                  </a:lnTo>
                  <a:lnTo>
                    <a:pt x="10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3"/>
            <p:cNvSpPr/>
            <p:nvPr/>
          </p:nvSpPr>
          <p:spPr>
            <a:xfrm>
              <a:off x="6136947" y="2056770"/>
              <a:ext cx="188242" cy="882500"/>
            </a:xfrm>
            <a:custGeom>
              <a:avLst/>
              <a:gdLst/>
              <a:ahLst/>
              <a:cxnLst/>
              <a:rect l="l" t="t" r="r" b="b"/>
              <a:pathLst>
                <a:path w="10911" h="51152" extrusionOk="0">
                  <a:moveTo>
                    <a:pt x="10911" y="0"/>
                  </a:moveTo>
                  <a:lnTo>
                    <a:pt x="0" y="11573"/>
                  </a:lnTo>
                  <a:lnTo>
                    <a:pt x="0" y="51152"/>
                  </a:lnTo>
                  <a:lnTo>
                    <a:pt x="10911" y="44829"/>
                  </a:lnTo>
                  <a:lnTo>
                    <a:pt x="109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3"/>
            <p:cNvSpPr/>
            <p:nvPr/>
          </p:nvSpPr>
          <p:spPr>
            <a:xfrm>
              <a:off x="6044404" y="1802382"/>
              <a:ext cx="92560" cy="1137285"/>
            </a:xfrm>
            <a:custGeom>
              <a:avLst/>
              <a:gdLst/>
              <a:ahLst/>
              <a:cxnLst/>
              <a:rect l="l" t="t" r="r" b="b"/>
              <a:pathLst>
                <a:path w="5365" h="65920" extrusionOk="0">
                  <a:moveTo>
                    <a:pt x="0" y="0"/>
                  </a:moveTo>
                  <a:lnTo>
                    <a:pt x="23" y="62815"/>
                  </a:lnTo>
                  <a:lnTo>
                    <a:pt x="5364" y="65919"/>
                  </a:lnTo>
                  <a:lnTo>
                    <a:pt x="5364" y="294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3"/>
            <p:cNvSpPr/>
            <p:nvPr/>
          </p:nvSpPr>
          <p:spPr>
            <a:xfrm>
              <a:off x="6044404" y="1691724"/>
              <a:ext cx="280405" cy="161466"/>
            </a:xfrm>
            <a:custGeom>
              <a:avLst/>
              <a:gdLst/>
              <a:ahLst/>
              <a:cxnLst/>
              <a:rect l="l" t="t" r="r" b="b"/>
              <a:pathLst>
                <a:path w="16253" h="9359" extrusionOk="0">
                  <a:moveTo>
                    <a:pt x="10820" y="0"/>
                  </a:moveTo>
                  <a:lnTo>
                    <a:pt x="0" y="6414"/>
                  </a:lnTo>
                  <a:lnTo>
                    <a:pt x="5364" y="9358"/>
                  </a:lnTo>
                  <a:lnTo>
                    <a:pt x="16252" y="3127"/>
                  </a:lnTo>
                  <a:lnTo>
                    <a:pt x="10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3"/>
            <p:cNvSpPr/>
            <p:nvPr/>
          </p:nvSpPr>
          <p:spPr>
            <a:xfrm>
              <a:off x="5762447" y="2288316"/>
              <a:ext cx="187069" cy="868336"/>
            </a:xfrm>
            <a:custGeom>
              <a:avLst/>
              <a:gdLst/>
              <a:ahLst/>
              <a:cxnLst/>
              <a:rect l="l" t="t" r="r" b="b"/>
              <a:pathLst>
                <a:path w="10843" h="50331" extrusionOk="0">
                  <a:moveTo>
                    <a:pt x="10820" y="0"/>
                  </a:moveTo>
                  <a:lnTo>
                    <a:pt x="0" y="6232"/>
                  </a:lnTo>
                  <a:lnTo>
                    <a:pt x="0" y="50330"/>
                  </a:lnTo>
                  <a:lnTo>
                    <a:pt x="10843" y="43985"/>
                  </a:lnTo>
                  <a:lnTo>
                    <a:pt x="108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3"/>
            <p:cNvSpPr/>
            <p:nvPr/>
          </p:nvSpPr>
          <p:spPr>
            <a:xfrm>
              <a:off x="5762447" y="2455285"/>
              <a:ext cx="187069" cy="700572"/>
            </a:xfrm>
            <a:custGeom>
              <a:avLst/>
              <a:gdLst/>
              <a:ahLst/>
              <a:cxnLst/>
              <a:rect l="l" t="t" r="r" b="b"/>
              <a:pathLst>
                <a:path w="10843" h="40607" extrusionOk="0">
                  <a:moveTo>
                    <a:pt x="10820" y="0"/>
                  </a:moveTo>
                  <a:lnTo>
                    <a:pt x="0" y="11481"/>
                  </a:lnTo>
                  <a:lnTo>
                    <a:pt x="0" y="40606"/>
                  </a:lnTo>
                  <a:lnTo>
                    <a:pt x="7008" y="36544"/>
                  </a:lnTo>
                  <a:lnTo>
                    <a:pt x="10843" y="34307"/>
                  </a:lnTo>
                  <a:lnTo>
                    <a:pt x="108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3"/>
            <p:cNvSpPr/>
            <p:nvPr/>
          </p:nvSpPr>
          <p:spPr>
            <a:xfrm>
              <a:off x="5667541" y="2342661"/>
              <a:ext cx="94923" cy="813990"/>
            </a:xfrm>
            <a:custGeom>
              <a:avLst/>
              <a:gdLst/>
              <a:ahLst/>
              <a:cxnLst/>
              <a:rect l="l" t="t" r="r" b="b"/>
              <a:pathLst>
                <a:path w="5502" h="47181" extrusionOk="0">
                  <a:moveTo>
                    <a:pt x="1" y="0"/>
                  </a:moveTo>
                  <a:lnTo>
                    <a:pt x="1" y="43985"/>
                  </a:lnTo>
                  <a:lnTo>
                    <a:pt x="5501" y="47180"/>
                  </a:lnTo>
                  <a:lnTo>
                    <a:pt x="5501" y="308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3"/>
            <p:cNvSpPr/>
            <p:nvPr/>
          </p:nvSpPr>
          <p:spPr>
            <a:xfrm>
              <a:off x="5667541" y="2234367"/>
              <a:ext cx="281578" cy="161466"/>
            </a:xfrm>
            <a:custGeom>
              <a:avLst/>
              <a:gdLst/>
              <a:ahLst/>
              <a:cxnLst/>
              <a:rect l="l" t="t" r="r" b="b"/>
              <a:pathLst>
                <a:path w="16321" h="9359" extrusionOk="0">
                  <a:moveTo>
                    <a:pt x="10683" y="0"/>
                  </a:moveTo>
                  <a:lnTo>
                    <a:pt x="1" y="6277"/>
                  </a:lnTo>
                  <a:lnTo>
                    <a:pt x="5501" y="9359"/>
                  </a:lnTo>
                  <a:lnTo>
                    <a:pt x="16321" y="3127"/>
                  </a:lnTo>
                  <a:lnTo>
                    <a:pt x="10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3"/>
            <p:cNvSpPr/>
            <p:nvPr/>
          </p:nvSpPr>
          <p:spPr>
            <a:xfrm>
              <a:off x="5387947" y="2722664"/>
              <a:ext cx="187466" cy="650557"/>
            </a:xfrm>
            <a:custGeom>
              <a:avLst/>
              <a:gdLst/>
              <a:ahLst/>
              <a:cxnLst/>
              <a:rect l="l" t="t" r="r" b="b"/>
              <a:pathLst>
                <a:path w="10866" h="37708" extrusionOk="0">
                  <a:moveTo>
                    <a:pt x="10797" y="1"/>
                  </a:moveTo>
                  <a:lnTo>
                    <a:pt x="1" y="6186"/>
                  </a:lnTo>
                  <a:lnTo>
                    <a:pt x="1" y="37708"/>
                  </a:lnTo>
                  <a:lnTo>
                    <a:pt x="10865" y="31363"/>
                  </a:lnTo>
                  <a:lnTo>
                    <a:pt x="10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3"/>
            <p:cNvSpPr/>
            <p:nvPr/>
          </p:nvSpPr>
          <p:spPr>
            <a:xfrm>
              <a:off x="5387947" y="2852231"/>
              <a:ext cx="187466" cy="520215"/>
            </a:xfrm>
            <a:custGeom>
              <a:avLst/>
              <a:gdLst/>
              <a:ahLst/>
              <a:cxnLst/>
              <a:rect l="l" t="t" r="r" b="b"/>
              <a:pathLst>
                <a:path w="10866" h="30153" extrusionOk="0">
                  <a:moveTo>
                    <a:pt x="10820" y="0"/>
                  </a:moveTo>
                  <a:lnTo>
                    <a:pt x="1" y="11481"/>
                  </a:lnTo>
                  <a:lnTo>
                    <a:pt x="1" y="30152"/>
                  </a:lnTo>
                  <a:lnTo>
                    <a:pt x="8720" y="25108"/>
                  </a:lnTo>
                  <a:lnTo>
                    <a:pt x="10865" y="23853"/>
                  </a:lnTo>
                  <a:lnTo>
                    <a:pt x="108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3"/>
            <p:cNvSpPr/>
            <p:nvPr/>
          </p:nvSpPr>
          <p:spPr>
            <a:xfrm>
              <a:off x="5291867" y="2776216"/>
              <a:ext cx="96096" cy="597006"/>
            </a:xfrm>
            <a:custGeom>
              <a:avLst/>
              <a:gdLst/>
              <a:ahLst/>
              <a:cxnLst/>
              <a:rect l="l" t="t" r="r" b="b"/>
              <a:pathLst>
                <a:path w="5570" h="34604" extrusionOk="0">
                  <a:moveTo>
                    <a:pt x="0" y="1"/>
                  </a:moveTo>
                  <a:lnTo>
                    <a:pt x="0" y="31477"/>
                  </a:lnTo>
                  <a:lnTo>
                    <a:pt x="5570" y="34604"/>
                  </a:lnTo>
                  <a:lnTo>
                    <a:pt x="5570" y="308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3"/>
            <p:cNvSpPr/>
            <p:nvPr/>
          </p:nvSpPr>
          <p:spPr>
            <a:xfrm>
              <a:off x="5291867" y="2667922"/>
              <a:ext cx="282354" cy="161483"/>
            </a:xfrm>
            <a:custGeom>
              <a:avLst/>
              <a:gdLst/>
              <a:ahLst/>
              <a:cxnLst/>
              <a:rect l="l" t="t" r="r" b="b"/>
              <a:pathLst>
                <a:path w="16366" h="9360" extrusionOk="0">
                  <a:moveTo>
                    <a:pt x="11002" y="1"/>
                  </a:moveTo>
                  <a:lnTo>
                    <a:pt x="0" y="6278"/>
                  </a:lnTo>
                  <a:lnTo>
                    <a:pt x="5570" y="9359"/>
                  </a:lnTo>
                  <a:lnTo>
                    <a:pt x="16366" y="3174"/>
                  </a:lnTo>
                  <a:lnTo>
                    <a:pt x="11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3"/>
            <p:cNvSpPr/>
            <p:nvPr/>
          </p:nvSpPr>
          <p:spPr>
            <a:xfrm>
              <a:off x="5011083" y="3156634"/>
              <a:ext cx="187862" cy="433573"/>
            </a:xfrm>
            <a:custGeom>
              <a:avLst/>
              <a:gdLst/>
              <a:ahLst/>
              <a:cxnLst/>
              <a:rect l="l" t="t" r="r" b="b"/>
              <a:pathLst>
                <a:path w="10889" h="25131" extrusionOk="0">
                  <a:moveTo>
                    <a:pt x="10888" y="0"/>
                  </a:moveTo>
                  <a:lnTo>
                    <a:pt x="1" y="6277"/>
                  </a:lnTo>
                  <a:lnTo>
                    <a:pt x="24" y="25131"/>
                  </a:lnTo>
                  <a:lnTo>
                    <a:pt x="10888" y="18785"/>
                  </a:lnTo>
                  <a:lnTo>
                    <a:pt x="10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3"/>
            <p:cNvSpPr/>
            <p:nvPr/>
          </p:nvSpPr>
          <p:spPr>
            <a:xfrm>
              <a:off x="5011480" y="3250746"/>
              <a:ext cx="187466" cy="339460"/>
            </a:xfrm>
            <a:custGeom>
              <a:avLst/>
              <a:gdLst/>
              <a:ahLst/>
              <a:cxnLst/>
              <a:rect l="l" t="t" r="r" b="b"/>
              <a:pathLst>
                <a:path w="10866" h="19676" extrusionOk="0">
                  <a:moveTo>
                    <a:pt x="10865" y="0"/>
                  </a:moveTo>
                  <a:lnTo>
                    <a:pt x="1" y="11504"/>
                  </a:lnTo>
                  <a:lnTo>
                    <a:pt x="1" y="19676"/>
                  </a:lnTo>
                  <a:lnTo>
                    <a:pt x="10865" y="13330"/>
                  </a:lnTo>
                  <a:lnTo>
                    <a:pt x="108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3"/>
            <p:cNvSpPr/>
            <p:nvPr/>
          </p:nvSpPr>
          <p:spPr>
            <a:xfrm>
              <a:off x="4917367" y="3210962"/>
              <a:ext cx="94130" cy="379244"/>
            </a:xfrm>
            <a:custGeom>
              <a:avLst/>
              <a:gdLst/>
              <a:ahLst/>
              <a:cxnLst/>
              <a:rect l="l" t="t" r="r" b="b"/>
              <a:pathLst>
                <a:path w="5456" h="21982" extrusionOk="0">
                  <a:moveTo>
                    <a:pt x="0" y="1"/>
                  </a:moveTo>
                  <a:lnTo>
                    <a:pt x="0" y="18946"/>
                  </a:lnTo>
                  <a:lnTo>
                    <a:pt x="5456" y="21982"/>
                  </a:lnTo>
                  <a:lnTo>
                    <a:pt x="5433" y="312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3"/>
            <p:cNvSpPr/>
            <p:nvPr/>
          </p:nvSpPr>
          <p:spPr>
            <a:xfrm>
              <a:off x="4917367" y="3101892"/>
              <a:ext cx="281578" cy="163053"/>
            </a:xfrm>
            <a:custGeom>
              <a:avLst/>
              <a:gdLst/>
              <a:ahLst/>
              <a:cxnLst/>
              <a:rect l="l" t="t" r="r" b="b"/>
              <a:pathLst>
                <a:path w="16321" h="9451" extrusionOk="0">
                  <a:moveTo>
                    <a:pt x="10865" y="0"/>
                  </a:moveTo>
                  <a:lnTo>
                    <a:pt x="0" y="6323"/>
                  </a:lnTo>
                  <a:lnTo>
                    <a:pt x="5433" y="9450"/>
                  </a:lnTo>
                  <a:lnTo>
                    <a:pt x="16320" y="3173"/>
                  </a:lnTo>
                  <a:lnTo>
                    <a:pt x="108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3"/>
            <p:cNvSpPr/>
            <p:nvPr/>
          </p:nvSpPr>
          <p:spPr>
            <a:xfrm>
              <a:off x="7237984" y="2483234"/>
              <a:ext cx="28777" cy="569850"/>
            </a:xfrm>
            <a:custGeom>
              <a:avLst/>
              <a:gdLst/>
              <a:ahLst/>
              <a:cxnLst/>
              <a:rect l="l" t="t" r="r" b="b"/>
              <a:pathLst>
                <a:path w="1668" h="33030" extrusionOk="0">
                  <a:moveTo>
                    <a:pt x="1" y="1"/>
                  </a:moveTo>
                  <a:lnTo>
                    <a:pt x="1" y="32002"/>
                  </a:lnTo>
                  <a:lnTo>
                    <a:pt x="1644" y="33029"/>
                  </a:lnTo>
                  <a:lnTo>
                    <a:pt x="1667" y="960"/>
                  </a:lnTo>
                  <a:lnTo>
                    <a:pt x="1" y="1"/>
                  </a:ln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3"/>
            <p:cNvSpPr/>
            <p:nvPr/>
          </p:nvSpPr>
          <p:spPr>
            <a:xfrm>
              <a:off x="7266347" y="2508440"/>
              <a:ext cx="10248" cy="543057"/>
            </a:xfrm>
            <a:custGeom>
              <a:avLst/>
              <a:gdLst/>
              <a:ahLst/>
              <a:cxnLst/>
              <a:rect l="l" t="t" r="r" b="b"/>
              <a:pathLst>
                <a:path w="594" h="31477" extrusionOk="0">
                  <a:moveTo>
                    <a:pt x="0" y="1"/>
                  </a:moveTo>
                  <a:lnTo>
                    <a:pt x="0" y="31477"/>
                  </a:lnTo>
                  <a:lnTo>
                    <a:pt x="594" y="31157"/>
                  </a:lnTo>
                  <a:lnTo>
                    <a:pt x="594" y="320"/>
                  </a:lnTo>
                  <a:lnTo>
                    <a:pt x="0" y="1"/>
                  </a:lnTo>
                  <a:close/>
                </a:path>
              </a:pathLst>
            </a:custGeom>
            <a:solidFill>
              <a:srgbClr val="DBA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3"/>
            <p:cNvSpPr/>
            <p:nvPr/>
          </p:nvSpPr>
          <p:spPr>
            <a:xfrm>
              <a:off x="7982257" y="2912080"/>
              <a:ext cx="28380" cy="569833"/>
            </a:xfrm>
            <a:custGeom>
              <a:avLst/>
              <a:gdLst/>
              <a:ahLst/>
              <a:cxnLst/>
              <a:rect l="l" t="t" r="r" b="b"/>
              <a:pathLst>
                <a:path w="1645" h="33029" extrusionOk="0">
                  <a:moveTo>
                    <a:pt x="1" y="1"/>
                  </a:moveTo>
                  <a:lnTo>
                    <a:pt x="1" y="32002"/>
                  </a:lnTo>
                  <a:lnTo>
                    <a:pt x="1621" y="33029"/>
                  </a:lnTo>
                  <a:lnTo>
                    <a:pt x="1644" y="9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3"/>
            <p:cNvSpPr/>
            <p:nvPr/>
          </p:nvSpPr>
          <p:spPr>
            <a:xfrm>
              <a:off x="8010223" y="2938459"/>
              <a:ext cx="10248" cy="543454"/>
            </a:xfrm>
            <a:custGeom>
              <a:avLst/>
              <a:gdLst/>
              <a:ahLst/>
              <a:cxnLst/>
              <a:rect l="l" t="t" r="r" b="b"/>
              <a:pathLst>
                <a:path w="594" h="31500" extrusionOk="0">
                  <a:moveTo>
                    <a:pt x="0" y="1"/>
                  </a:moveTo>
                  <a:lnTo>
                    <a:pt x="0" y="31500"/>
                  </a:lnTo>
                  <a:lnTo>
                    <a:pt x="594" y="31180"/>
                  </a:lnTo>
                  <a:lnTo>
                    <a:pt x="594" y="343"/>
                  </a:lnTo>
                  <a:lnTo>
                    <a:pt x="0" y="1"/>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3"/>
            <p:cNvSpPr/>
            <p:nvPr/>
          </p:nvSpPr>
          <p:spPr>
            <a:xfrm>
              <a:off x="7147426" y="1792134"/>
              <a:ext cx="938812" cy="1193994"/>
            </a:xfrm>
            <a:custGeom>
              <a:avLst/>
              <a:gdLst/>
              <a:ahLst/>
              <a:cxnLst/>
              <a:rect l="l" t="t" r="r" b="b"/>
              <a:pathLst>
                <a:path w="54416" h="69207" extrusionOk="0">
                  <a:moveTo>
                    <a:pt x="0" y="1"/>
                  </a:moveTo>
                  <a:lnTo>
                    <a:pt x="0" y="37708"/>
                  </a:lnTo>
                  <a:lnTo>
                    <a:pt x="54416" y="69207"/>
                  </a:lnTo>
                  <a:lnTo>
                    <a:pt x="54416" y="3145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3"/>
            <p:cNvSpPr/>
            <p:nvPr/>
          </p:nvSpPr>
          <p:spPr>
            <a:xfrm>
              <a:off x="7147426" y="1792134"/>
              <a:ext cx="938812" cy="1193994"/>
            </a:xfrm>
            <a:custGeom>
              <a:avLst/>
              <a:gdLst/>
              <a:ahLst/>
              <a:cxnLst/>
              <a:rect l="l" t="t" r="r" b="b"/>
              <a:pathLst>
                <a:path w="54416" h="69207" extrusionOk="0">
                  <a:moveTo>
                    <a:pt x="0" y="1"/>
                  </a:moveTo>
                  <a:lnTo>
                    <a:pt x="0" y="37708"/>
                  </a:lnTo>
                  <a:lnTo>
                    <a:pt x="54416" y="69207"/>
                  </a:lnTo>
                  <a:lnTo>
                    <a:pt x="24446" y="331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3"/>
            <p:cNvSpPr/>
            <p:nvPr/>
          </p:nvSpPr>
          <p:spPr>
            <a:xfrm>
              <a:off x="7138368" y="1771241"/>
              <a:ext cx="959291" cy="570644"/>
            </a:xfrm>
            <a:custGeom>
              <a:avLst/>
              <a:gdLst/>
              <a:ahLst/>
              <a:cxnLst/>
              <a:rect l="l" t="t" r="r" b="b"/>
              <a:pathLst>
                <a:path w="55603" h="33076" extrusionOk="0">
                  <a:moveTo>
                    <a:pt x="148" y="0"/>
                  </a:moveTo>
                  <a:cubicBezTo>
                    <a:pt x="63" y="0"/>
                    <a:pt x="0" y="242"/>
                    <a:pt x="0" y="504"/>
                  </a:cubicBezTo>
                  <a:cubicBezTo>
                    <a:pt x="0" y="778"/>
                    <a:pt x="69" y="983"/>
                    <a:pt x="160" y="1006"/>
                  </a:cubicBezTo>
                  <a:lnTo>
                    <a:pt x="55580" y="33076"/>
                  </a:lnTo>
                  <a:lnTo>
                    <a:pt x="55603" y="31866"/>
                  </a:lnTo>
                  <a:lnTo>
                    <a:pt x="160" y="2"/>
                  </a:lnTo>
                  <a:cubicBezTo>
                    <a:pt x="156" y="1"/>
                    <a:pt x="152"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3"/>
            <p:cNvSpPr/>
            <p:nvPr/>
          </p:nvSpPr>
          <p:spPr>
            <a:xfrm>
              <a:off x="8094881" y="2320992"/>
              <a:ext cx="5538" cy="20893"/>
            </a:xfrm>
            <a:custGeom>
              <a:avLst/>
              <a:gdLst/>
              <a:ahLst/>
              <a:cxnLst/>
              <a:rect l="l" t="t" r="r" b="b"/>
              <a:pathLst>
                <a:path w="321" h="1211" extrusionOk="0">
                  <a:moveTo>
                    <a:pt x="161" y="1"/>
                  </a:moveTo>
                  <a:cubicBezTo>
                    <a:pt x="69" y="1"/>
                    <a:pt x="1" y="275"/>
                    <a:pt x="1" y="617"/>
                  </a:cubicBezTo>
                  <a:cubicBezTo>
                    <a:pt x="1" y="937"/>
                    <a:pt x="69" y="1211"/>
                    <a:pt x="161" y="1211"/>
                  </a:cubicBezTo>
                  <a:cubicBezTo>
                    <a:pt x="252" y="1211"/>
                    <a:pt x="320" y="937"/>
                    <a:pt x="320" y="617"/>
                  </a:cubicBezTo>
                  <a:cubicBezTo>
                    <a:pt x="320" y="275"/>
                    <a:pt x="252" y="1"/>
                    <a:pt x="161" y="1"/>
                  </a:cubicBezTo>
                  <a:close/>
                </a:path>
              </a:pathLst>
            </a:custGeom>
            <a:solidFill>
              <a:srgbClr val="DBA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3"/>
            <p:cNvSpPr/>
            <p:nvPr/>
          </p:nvSpPr>
          <p:spPr>
            <a:xfrm>
              <a:off x="7110799" y="2055096"/>
              <a:ext cx="1014827" cy="618761"/>
            </a:xfrm>
            <a:custGeom>
              <a:avLst/>
              <a:gdLst/>
              <a:ahLst/>
              <a:cxnLst/>
              <a:rect l="l" t="t" r="r" b="b"/>
              <a:pathLst>
                <a:path w="58822" h="35865" extrusionOk="0">
                  <a:moveTo>
                    <a:pt x="18329" y="0"/>
                  </a:moveTo>
                  <a:cubicBezTo>
                    <a:pt x="18217" y="0"/>
                    <a:pt x="18112" y="48"/>
                    <a:pt x="18055" y="143"/>
                  </a:cubicBezTo>
                  <a:lnTo>
                    <a:pt x="8491" y="12993"/>
                  </a:lnTo>
                  <a:lnTo>
                    <a:pt x="571" y="8269"/>
                  </a:lnTo>
                  <a:cubicBezTo>
                    <a:pt x="518" y="8238"/>
                    <a:pt x="459" y="8223"/>
                    <a:pt x="402" y="8223"/>
                  </a:cubicBezTo>
                  <a:cubicBezTo>
                    <a:pt x="287" y="8223"/>
                    <a:pt x="175" y="8284"/>
                    <a:pt x="114" y="8406"/>
                  </a:cubicBezTo>
                  <a:cubicBezTo>
                    <a:pt x="0" y="8565"/>
                    <a:pt x="69" y="8771"/>
                    <a:pt x="229" y="8862"/>
                  </a:cubicBezTo>
                  <a:lnTo>
                    <a:pt x="8423" y="13747"/>
                  </a:lnTo>
                  <a:cubicBezTo>
                    <a:pt x="8471" y="13779"/>
                    <a:pt x="8529" y="13794"/>
                    <a:pt x="8586" y="13794"/>
                  </a:cubicBezTo>
                  <a:cubicBezTo>
                    <a:pt x="8691" y="13794"/>
                    <a:pt x="8798" y="13744"/>
                    <a:pt x="8857" y="13655"/>
                  </a:cubicBezTo>
                  <a:lnTo>
                    <a:pt x="18124" y="1193"/>
                  </a:lnTo>
                  <a:lnTo>
                    <a:pt x="21570" y="21370"/>
                  </a:lnTo>
                  <a:cubicBezTo>
                    <a:pt x="21593" y="21484"/>
                    <a:pt x="21684" y="21599"/>
                    <a:pt x="21821" y="21644"/>
                  </a:cubicBezTo>
                  <a:cubicBezTo>
                    <a:pt x="21848" y="21650"/>
                    <a:pt x="21876" y="21652"/>
                    <a:pt x="21905" y="21652"/>
                  </a:cubicBezTo>
                  <a:cubicBezTo>
                    <a:pt x="21998" y="21652"/>
                    <a:pt x="22094" y="21623"/>
                    <a:pt x="22164" y="21553"/>
                  </a:cubicBezTo>
                  <a:lnTo>
                    <a:pt x="27573" y="15938"/>
                  </a:lnTo>
                  <a:lnTo>
                    <a:pt x="29993" y="32395"/>
                  </a:lnTo>
                  <a:cubicBezTo>
                    <a:pt x="30016" y="32532"/>
                    <a:pt x="30107" y="32646"/>
                    <a:pt x="30221" y="32669"/>
                  </a:cubicBezTo>
                  <a:cubicBezTo>
                    <a:pt x="30258" y="32681"/>
                    <a:pt x="30294" y="32687"/>
                    <a:pt x="30330" y="32687"/>
                  </a:cubicBezTo>
                  <a:cubicBezTo>
                    <a:pt x="30428" y="32687"/>
                    <a:pt x="30519" y="32644"/>
                    <a:pt x="30586" y="32577"/>
                  </a:cubicBezTo>
                  <a:lnTo>
                    <a:pt x="34101" y="28652"/>
                  </a:lnTo>
                  <a:lnTo>
                    <a:pt x="41132" y="32646"/>
                  </a:lnTo>
                  <a:cubicBezTo>
                    <a:pt x="41186" y="32673"/>
                    <a:pt x="41243" y="32686"/>
                    <a:pt x="41299" y="32686"/>
                  </a:cubicBezTo>
                  <a:cubicBezTo>
                    <a:pt x="41384" y="32686"/>
                    <a:pt x="41464" y="32656"/>
                    <a:pt x="41520" y="32600"/>
                  </a:cubicBezTo>
                  <a:lnTo>
                    <a:pt x="45057" y="29359"/>
                  </a:lnTo>
                  <a:lnTo>
                    <a:pt x="46541" y="35613"/>
                  </a:lnTo>
                  <a:cubicBezTo>
                    <a:pt x="46564" y="35705"/>
                    <a:pt x="46655" y="35796"/>
                    <a:pt x="46747" y="35842"/>
                  </a:cubicBezTo>
                  <a:cubicBezTo>
                    <a:pt x="46792" y="35864"/>
                    <a:pt x="46838" y="35864"/>
                    <a:pt x="46884" y="35864"/>
                  </a:cubicBezTo>
                  <a:cubicBezTo>
                    <a:pt x="46929" y="35864"/>
                    <a:pt x="46998" y="35864"/>
                    <a:pt x="47043" y="35819"/>
                  </a:cubicBezTo>
                  <a:lnTo>
                    <a:pt x="58593" y="29085"/>
                  </a:lnTo>
                  <a:cubicBezTo>
                    <a:pt x="58776" y="28994"/>
                    <a:pt x="58821" y="28789"/>
                    <a:pt x="58730" y="28606"/>
                  </a:cubicBezTo>
                  <a:cubicBezTo>
                    <a:pt x="58670" y="28501"/>
                    <a:pt x="58551" y="28445"/>
                    <a:pt x="58431" y="28445"/>
                  </a:cubicBezTo>
                  <a:cubicBezTo>
                    <a:pt x="58368" y="28445"/>
                    <a:pt x="58305" y="28460"/>
                    <a:pt x="58251" y="28492"/>
                  </a:cubicBezTo>
                  <a:lnTo>
                    <a:pt x="47112" y="34997"/>
                  </a:lnTo>
                  <a:lnTo>
                    <a:pt x="45582" y="28629"/>
                  </a:lnTo>
                  <a:cubicBezTo>
                    <a:pt x="45560" y="28515"/>
                    <a:pt x="45468" y="28423"/>
                    <a:pt x="45354" y="28378"/>
                  </a:cubicBezTo>
                  <a:cubicBezTo>
                    <a:pt x="45322" y="28365"/>
                    <a:pt x="45289" y="28359"/>
                    <a:pt x="45255" y="28359"/>
                  </a:cubicBezTo>
                  <a:cubicBezTo>
                    <a:pt x="45167" y="28359"/>
                    <a:pt x="45078" y="28397"/>
                    <a:pt x="45012" y="28446"/>
                  </a:cubicBezTo>
                  <a:lnTo>
                    <a:pt x="41246" y="31916"/>
                  </a:lnTo>
                  <a:lnTo>
                    <a:pt x="34215" y="27898"/>
                  </a:lnTo>
                  <a:cubicBezTo>
                    <a:pt x="34156" y="27873"/>
                    <a:pt x="34096" y="27860"/>
                    <a:pt x="34038" y="27860"/>
                  </a:cubicBezTo>
                  <a:cubicBezTo>
                    <a:pt x="33942" y="27860"/>
                    <a:pt x="33853" y="27895"/>
                    <a:pt x="33782" y="27967"/>
                  </a:cubicBezTo>
                  <a:lnTo>
                    <a:pt x="30563" y="31573"/>
                  </a:lnTo>
                  <a:lnTo>
                    <a:pt x="28144" y="15162"/>
                  </a:lnTo>
                  <a:cubicBezTo>
                    <a:pt x="28121" y="15025"/>
                    <a:pt x="28030" y="14911"/>
                    <a:pt x="27916" y="14888"/>
                  </a:cubicBezTo>
                  <a:cubicBezTo>
                    <a:pt x="27870" y="14873"/>
                    <a:pt x="27824" y="14865"/>
                    <a:pt x="27781" y="14865"/>
                  </a:cubicBezTo>
                  <a:cubicBezTo>
                    <a:pt x="27695" y="14865"/>
                    <a:pt x="27619" y="14896"/>
                    <a:pt x="27573" y="14956"/>
                  </a:cubicBezTo>
                  <a:lnTo>
                    <a:pt x="22141" y="20594"/>
                  </a:lnTo>
                  <a:lnTo>
                    <a:pt x="18671" y="280"/>
                  </a:lnTo>
                  <a:cubicBezTo>
                    <a:pt x="18649" y="143"/>
                    <a:pt x="18534" y="29"/>
                    <a:pt x="18398" y="6"/>
                  </a:cubicBezTo>
                  <a:cubicBezTo>
                    <a:pt x="18375" y="2"/>
                    <a:pt x="18352" y="0"/>
                    <a:pt x="18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3"/>
            <p:cNvSpPr/>
            <p:nvPr/>
          </p:nvSpPr>
          <p:spPr>
            <a:xfrm>
              <a:off x="8112220" y="2536010"/>
              <a:ext cx="16545" cy="28363"/>
            </a:xfrm>
            <a:custGeom>
              <a:avLst/>
              <a:gdLst/>
              <a:ahLst/>
              <a:cxnLst/>
              <a:rect l="l" t="t" r="r" b="b"/>
              <a:pathLst>
                <a:path w="959" h="1644" extrusionOk="0">
                  <a:moveTo>
                    <a:pt x="479" y="0"/>
                  </a:moveTo>
                  <a:cubicBezTo>
                    <a:pt x="206" y="0"/>
                    <a:pt x="0" y="366"/>
                    <a:pt x="0" y="822"/>
                  </a:cubicBezTo>
                  <a:cubicBezTo>
                    <a:pt x="0" y="1279"/>
                    <a:pt x="206" y="1644"/>
                    <a:pt x="479" y="1644"/>
                  </a:cubicBezTo>
                  <a:cubicBezTo>
                    <a:pt x="731" y="1644"/>
                    <a:pt x="959" y="1279"/>
                    <a:pt x="959" y="822"/>
                  </a:cubicBezTo>
                  <a:cubicBezTo>
                    <a:pt x="959" y="366"/>
                    <a:pt x="731" y="0"/>
                    <a:pt x="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3"/>
            <p:cNvSpPr/>
            <p:nvPr/>
          </p:nvSpPr>
          <p:spPr>
            <a:xfrm>
              <a:off x="7109608" y="2188682"/>
              <a:ext cx="16166" cy="28380"/>
            </a:xfrm>
            <a:custGeom>
              <a:avLst/>
              <a:gdLst/>
              <a:ahLst/>
              <a:cxnLst/>
              <a:rect l="l" t="t" r="r" b="b"/>
              <a:pathLst>
                <a:path w="937" h="1645" extrusionOk="0">
                  <a:moveTo>
                    <a:pt x="480" y="1"/>
                  </a:moveTo>
                  <a:cubicBezTo>
                    <a:pt x="206" y="1"/>
                    <a:pt x="1" y="366"/>
                    <a:pt x="1" y="822"/>
                  </a:cubicBezTo>
                  <a:cubicBezTo>
                    <a:pt x="1" y="1279"/>
                    <a:pt x="206" y="1644"/>
                    <a:pt x="480" y="1644"/>
                  </a:cubicBezTo>
                  <a:cubicBezTo>
                    <a:pt x="731" y="1644"/>
                    <a:pt x="937" y="1279"/>
                    <a:pt x="937" y="822"/>
                  </a:cubicBezTo>
                  <a:cubicBezTo>
                    <a:pt x="937" y="366"/>
                    <a:pt x="731" y="1"/>
                    <a:pt x="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3"/>
            <p:cNvSpPr/>
            <p:nvPr/>
          </p:nvSpPr>
          <p:spPr>
            <a:xfrm>
              <a:off x="6703605" y="2056011"/>
              <a:ext cx="107138" cy="142954"/>
            </a:xfrm>
            <a:custGeom>
              <a:avLst/>
              <a:gdLst/>
              <a:ahLst/>
              <a:cxnLst/>
              <a:rect l="l" t="t" r="r" b="b"/>
              <a:pathLst>
                <a:path w="6210" h="8286" extrusionOk="0">
                  <a:moveTo>
                    <a:pt x="2413" y="0"/>
                  </a:moveTo>
                  <a:cubicBezTo>
                    <a:pt x="1892" y="0"/>
                    <a:pt x="947" y="1986"/>
                    <a:pt x="800" y="2281"/>
                  </a:cubicBezTo>
                  <a:cubicBezTo>
                    <a:pt x="526" y="2852"/>
                    <a:pt x="229" y="3445"/>
                    <a:pt x="115" y="4084"/>
                  </a:cubicBezTo>
                  <a:cubicBezTo>
                    <a:pt x="1" y="4723"/>
                    <a:pt x="47" y="5385"/>
                    <a:pt x="92" y="6024"/>
                  </a:cubicBezTo>
                  <a:cubicBezTo>
                    <a:pt x="115" y="6390"/>
                    <a:pt x="161" y="6800"/>
                    <a:pt x="343" y="7120"/>
                  </a:cubicBezTo>
                  <a:cubicBezTo>
                    <a:pt x="526" y="7485"/>
                    <a:pt x="868" y="7759"/>
                    <a:pt x="1256" y="7942"/>
                  </a:cubicBezTo>
                  <a:cubicBezTo>
                    <a:pt x="1738" y="8171"/>
                    <a:pt x="2271" y="8285"/>
                    <a:pt x="2804" y="8285"/>
                  </a:cubicBezTo>
                  <a:cubicBezTo>
                    <a:pt x="3281" y="8285"/>
                    <a:pt x="3759" y="8193"/>
                    <a:pt x="4201" y="8010"/>
                  </a:cubicBezTo>
                  <a:cubicBezTo>
                    <a:pt x="4817" y="7782"/>
                    <a:pt x="5365" y="7348"/>
                    <a:pt x="5730" y="6800"/>
                  </a:cubicBezTo>
                  <a:cubicBezTo>
                    <a:pt x="6073" y="6230"/>
                    <a:pt x="6209" y="5522"/>
                    <a:pt x="6027" y="4883"/>
                  </a:cubicBezTo>
                  <a:cubicBezTo>
                    <a:pt x="5730" y="3947"/>
                    <a:pt x="4840" y="3331"/>
                    <a:pt x="4110" y="2692"/>
                  </a:cubicBezTo>
                  <a:cubicBezTo>
                    <a:pt x="3676" y="2327"/>
                    <a:pt x="3288" y="1916"/>
                    <a:pt x="3014" y="1436"/>
                  </a:cubicBezTo>
                  <a:cubicBezTo>
                    <a:pt x="2877" y="1208"/>
                    <a:pt x="2763" y="980"/>
                    <a:pt x="2672" y="729"/>
                  </a:cubicBezTo>
                  <a:cubicBezTo>
                    <a:pt x="2626" y="592"/>
                    <a:pt x="2626" y="135"/>
                    <a:pt x="2535" y="44"/>
                  </a:cubicBezTo>
                  <a:cubicBezTo>
                    <a:pt x="2498" y="14"/>
                    <a:pt x="2457" y="0"/>
                    <a:pt x="2413" y="0"/>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3"/>
            <p:cNvSpPr/>
            <p:nvPr/>
          </p:nvSpPr>
          <p:spPr>
            <a:xfrm>
              <a:off x="6757174" y="2163597"/>
              <a:ext cx="191399" cy="257839"/>
            </a:xfrm>
            <a:custGeom>
              <a:avLst/>
              <a:gdLst/>
              <a:ahLst/>
              <a:cxnLst/>
              <a:rect l="l" t="t" r="r" b="b"/>
              <a:pathLst>
                <a:path w="11094" h="14945" extrusionOk="0">
                  <a:moveTo>
                    <a:pt x="1510" y="0"/>
                  </a:moveTo>
                  <a:cubicBezTo>
                    <a:pt x="1478" y="0"/>
                    <a:pt x="1447" y="5"/>
                    <a:pt x="1415" y="17"/>
                  </a:cubicBezTo>
                  <a:cubicBezTo>
                    <a:pt x="0" y="519"/>
                    <a:pt x="2557" y="12160"/>
                    <a:pt x="2557" y="12160"/>
                  </a:cubicBezTo>
                  <a:lnTo>
                    <a:pt x="10180" y="14944"/>
                  </a:lnTo>
                  <a:lnTo>
                    <a:pt x="11093" y="13712"/>
                  </a:lnTo>
                  <a:lnTo>
                    <a:pt x="4771" y="10585"/>
                  </a:lnTo>
                  <a:cubicBezTo>
                    <a:pt x="4771" y="10585"/>
                    <a:pt x="2916" y="0"/>
                    <a:pt x="1510"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3"/>
            <p:cNvSpPr/>
            <p:nvPr/>
          </p:nvSpPr>
          <p:spPr>
            <a:xfrm>
              <a:off x="6853253" y="2331240"/>
              <a:ext cx="161466" cy="191796"/>
            </a:xfrm>
            <a:custGeom>
              <a:avLst/>
              <a:gdLst/>
              <a:ahLst/>
              <a:cxnLst/>
              <a:rect l="l" t="t" r="r" b="b"/>
              <a:pathLst>
                <a:path w="9359" h="11117" extrusionOk="0">
                  <a:moveTo>
                    <a:pt x="9131" y="0"/>
                  </a:moveTo>
                  <a:lnTo>
                    <a:pt x="6004" y="3242"/>
                  </a:lnTo>
                  <a:lnTo>
                    <a:pt x="1" y="10934"/>
                  </a:lnTo>
                  <a:lnTo>
                    <a:pt x="229" y="11116"/>
                  </a:lnTo>
                  <a:lnTo>
                    <a:pt x="6278" y="3401"/>
                  </a:lnTo>
                  <a:lnTo>
                    <a:pt x="9359" y="206"/>
                  </a:lnTo>
                  <a:lnTo>
                    <a:pt x="9131"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3"/>
            <p:cNvSpPr/>
            <p:nvPr/>
          </p:nvSpPr>
          <p:spPr>
            <a:xfrm>
              <a:off x="6857187" y="2334777"/>
              <a:ext cx="157533" cy="188259"/>
            </a:xfrm>
            <a:custGeom>
              <a:avLst/>
              <a:gdLst/>
              <a:ahLst/>
              <a:cxnLst/>
              <a:rect l="l" t="t" r="r" b="b"/>
              <a:pathLst>
                <a:path w="9131" h="10912" extrusionOk="0">
                  <a:moveTo>
                    <a:pt x="9131" y="1"/>
                  </a:moveTo>
                  <a:lnTo>
                    <a:pt x="6050" y="3196"/>
                  </a:lnTo>
                  <a:lnTo>
                    <a:pt x="1" y="10911"/>
                  </a:lnTo>
                  <a:lnTo>
                    <a:pt x="4863" y="6072"/>
                  </a:lnTo>
                  <a:lnTo>
                    <a:pt x="9131" y="1"/>
                  </a:lnTo>
                  <a:close/>
                </a:path>
              </a:pathLst>
            </a:custGeom>
            <a:solidFill>
              <a:srgbClr val="434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3"/>
            <p:cNvSpPr/>
            <p:nvPr/>
          </p:nvSpPr>
          <p:spPr>
            <a:xfrm>
              <a:off x="6950126" y="2394194"/>
              <a:ext cx="28760" cy="24723"/>
            </a:xfrm>
            <a:custGeom>
              <a:avLst/>
              <a:gdLst/>
              <a:ahLst/>
              <a:cxnLst/>
              <a:rect l="l" t="t" r="r" b="b"/>
              <a:pathLst>
                <a:path w="1667" h="1433" extrusionOk="0">
                  <a:moveTo>
                    <a:pt x="927" y="1"/>
                  </a:moveTo>
                  <a:cubicBezTo>
                    <a:pt x="698" y="1"/>
                    <a:pt x="489" y="131"/>
                    <a:pt x="320" y="300"/>
                  </a:cubicBezTo>
                  <a:cubicBezTo>
                    <a:pt x="160" y="483"/>
                    <a:pt x="1" y="711"/>
                    <a:pt x="23" y="962"/>
                  </a:cubicBezTo>
                  <a:cubicBezTo>
                    <a:pt x="46" y="1167"/>
                    <a:pt x="229" y="1350"/>
                    <a:pt x="434" y="1419"/>
                  </a:cubicBezTo>
                  <a:cubicBezTo>
                    <a:pt x="476" y="1428"/>
                    <a:pt x="520" y="1432"/>
                    <a:pt x="564" y="1432"/>
                  </a:cubicBezTo>
                  <a:cubicBezTo>
                    <a:pt x="737" y="1432"/>
                    <a:pt x="919" y="1363"/>
                    <a:pt x="1028" y="1236"/>
                  </a:cubicBezTo>
                  <a:cubicBezTo>
                    <a:pt x="1347" y="894"/>
                    <a:pt x="1667" y="95"/>
                    <a:pt x="982" y="3"/>
                  </a:cubicBezTo>
                  <a:cubicBezTo>
                    <a:pt x="964" y="2"/>
                    <a:pt x="945" y="1"/>
                    <a:pt x="927"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3"/>
            <p:cNvSpPr/>
            <p:nvPr/>
          </p:nvSpPr>
          <p:spPr>
            <a:xfrm>
              <a:off x="6607129" y="2163476"/>
              <a:ext cx="225266" cy="315358"/>
            </a:xfrm>
            <a:custGeom>
              <a:avLst/>
              <a:gdLst/>
              <a:ahLst/>
              <a:cxnLst/>
              <a:rect l="l" t="t" r="r" b="b"/>
              <a:pathLst>
                <a:path w="13057" h="18279" extrusionOk="0">
                  <a:moveTo>
                    <a:pt x="6940" y="1"/>
                  </a:moveTo>
                  <a:lnTo>
                    <a:pt x="3219" y="617"/>
                  </a:lnTo>
                  <a:lnTo>
                    <a:pt x="1" y="2922"/>
                  </a:lnTo>
                  <a:lnTo>
                    <a:pt x="3493" y="12053"/>
                  </a:lnTo>
                  <a:lnTo>
                    <a:pt x="2192" y="17051"/>
                  </a:lnTo>
                  <a:cubicBezTo>
                    <a:pt x="2192" y="17051"/>
                    <a:pt x="4079" y="18279"/>
                    <a:pt x="6940" y="18279"/>
                  </a:cubicBezTo>
                  <a:cubicBezTo>
                    <a:pt x="8370" y="18279"/>
                    <a:pt x="10044" y="17972"/>
                    <a:pt x="11847" y="17051"/>
                  </a:cubicBezTo>
                  <a:lnTo>
                    <a:pt x="11117" y="10386"/>
                  </a:lnTo>
                  <a:lnTo>
                    <a:pt x="12098" y="9382"/>
                  </a:lnTo>
                  <a:cubicBezTo>
                    <a:pt x="13057" y="8172"/>
                    <a:pt x="12851" y="6940"/>
                    <a:pt x="12212" y="5525"/>
                  </a:cubicBezTo>
                  <a:lnTo>
                    <a:pt x="10067" y="138"/>
                  </a:lnTo>
                  <a:lnTo>
                    <a:pt x="6940"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3"/>
            <p:cNvSpPr/>
            <p:nvPr/>
          </p:nvSpPr>
          <p:spPr>
            <a:xfrm>
              <a:off x="6607129" y="2206797"/>
              <a:ext cx="73271" cy="257166"/>
            </a:xfrm>
            <a:custGeom>
              <a:avLst/>
              <a:gdLst/>
              <a:ahLst/>
              <a:cxnLst/>
              <a:rect l="l" t="t" r="r" b="b"/>
              <a:pathLst>
                <a:path w="4247" h="14906" extrusionOk="0">
                  <a:moveTo>
                    <a:pt x="571" y="1"/>
                  </a:moveTo>
                  <a:lnTo>
                    <a:pt x="1" y="411"/>
                  </a:lnTo>
                  <a:lnTo>
                    <a:pt x="3493" y="9542"/>
                  </a:lnTo>
                  <a:lnTo>
                    <a:pt x="2192" y="14540"/>
                  </a:lnTo>
                  <a:cubicBezTo>
                    <a:pt x="2192" y="14540"/>
                    <a:pt x="2443" y="14700"/>
                    <a:pt x="2877" y="14905"/>
                  </a:cubicBezTo>
                  <a:cubicBezTo>
                    <a:pt x="2877" y="14905"/>
                    <a:pt x="2877" y="14883"/>
                    <a:pt x="2877" y="14883"/>
                  </a:cubicBezTo>
                  <a:lnTo>
                    <a:pt x="4246" y="9656"/>
                  </a:lnTo>
                  <a:lnTo>
                    <a:pt x="571" y="46"/>
                  </a:lnTo>
                  <a:lnTo>
                    <a:pt x="594" y="23"/>
                  </a:lnTo>
                  <a:cubicBezTo>
                    <a:pt x="594" y="23"/>
                    <a:pt x="571" y="23"/>
                    <a:pt x="571" y="1"/>
                  </a:cubicBezTo>
                  <a:close/>
                </a:path>
              </a:pathLst>
            </a:custGeom>
            <a:solidFill>
              <a:srgbClr val="53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3"/>
            <p:cNvSpPr/>
            <p:nvPr/>
          </p:nvSpPr>
          <p:spPr>
            <a:xfrm>
              <a:off x="6650450" y="2163476"/>
              <a:ext cx="118162" cy="94147"/>
            </a:xfrm>
            <a:custGeom>
              <a:avLst/>
              <a:gdLst/>
              <a:ahLst/>
              <a:cxnLst/>
              <a:rect l="l" t="t" r="r" b="b"/>
              <a:pathLst>
                <a:path w="6849" h="5457" extrusionOk="0">
                  <a:moveTo>
                    <a:pt x="4429" y="1"/>
                  </a:moveTo>
                  <a:lnTo>
                    <a:pt x="526" y="731"/>
                  </a:lnTo>
                  <a:lnTo>
                    <a:pt x="1" y="1142"/>
                  </a:lnTo>
                  <a:cubicBezTo>
                    <a:pt x="1" y="1142"/>
                    <a:pt x="2420" y="5365"/>
                    <a:pt x="5524" y="5456"/>
                  </a:cubicBezTo>
                  <a:cubicBezTo>
                    <a:pt x="6848" y="3835"/>
                    <a:pt x="5867" y="69"/>
                    <a:pt x="5867" y="69"/>
                  </a:cubicBezTo>
                  <a:lnTo>
                    <a:pt x="5342" y="46"/>
                  </a:lnTo>
                  <a:lnTo>
                    <a:pt x="4429"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3"/>
            <p:cNvSpPr/>
            <p:nvPr/>
          </p:nvSpPr>
          <p:spPr>
            <a:xfrm>
              <a:off x="6659508" y="2090636"/>
              <a:ext cx="67354" cy="119870"/>
            </a:xfrm>
            <a:custGeom>
              <a:avLst/>
              <a:gdLst/>
              <a:ahLst/>
              <a:cxnLst/>
              <a:rect l="l" t="t" r="r" b="b"/>
              <a:pathLst>
                <a:path w="3904" h="6948" extrusionOk="0">
                  <a:moveTo>
                    <a:pt x="1" y="0"/>
                  </a:moveTo>
                  <a:lnTo>
                    <a:pt x="1" y="4953"/>
                  </a:lnTo>
                  <a:cubicBezTo>
                    <a:pt x="530" y="6567"/>
                    <a:pt x="1587" y="6948"/>
                    <a:pt x="2468" y="6948"/>
                  </a:cubicBezTo>
                  <a:cubicBezTo>
                    <a:pt x="3257" y="6948"/>
                    <a:pt x="3904" y="6642"/>
                    <a:pt x="3904" y="6642"/>
                  </a:cubicBezTo>
                  <a:lnTo>
                    <a:pt x="3904" y="1666"/>
                  </a:lnTo>
                  <a:lnTo>
                    <a:pt x="1"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3"/>
            <p:cNvSpPr/>
            <p:nvPr/>
          </p:nvSpPr>
          <p:spPr>
            <a:xfrm>
              <a:off x="6659508" y="2090636"/>
              <a:ext cx="67354" cy="76808"/>
            </a:xfrm>
            <a:custGeom>
              <a:avLst/>
              <a:gdLst/>
              <a:ahLst/>
              <a:cxnLst/>
              <a:rect l="l" t="t" r="r" b="b"/>
              <a:pathLst>
                <a:path w="3904" h="4452" extrusionOk="0">
                  <a:moveTo>
                    <a:pt x="1" y="0"/>
                  </a:moveTo>
                  <a:lnTo>
                    <a:pt x="1" y="1004"/>
                  </a:lnTo>
                  <a:cubicBezTo>
                    <a:pt x="457" y="2808"/>
                    <a:pt x="2100" y="3949"/>
                    <a:pt x="3904" y="4451"/>
                  </a:cubicBezTo>
                  <a:lnTo>
                    <a:pt x="3904" y="1666"/>
                  </a:lnTo>
                  <a:lnTo>
                    <a:pt x="1" y="0"/>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3"/>
            <p:cNvSpPr/>
            <p:nvPr/>
          </p:nvSpPr>
          <p:spPr>
            <a:xfrm>
              <a:off x="6617377" y="1937451"/>
              <a:ext cx="171714" cy="207151"/>
            </a:xfrm>
            <a:custGeom>
              <a:avLst/>
              <a:gdLst/>
              <a:ahLst/>
              <a:cxnLst/>
              <a:rect l="l" t="t" r="r" b="b"/>
              <a:pathLst>
                <a:path w="9953" h="12007" extrusionOk="0">
                  <a:moveTo>
                    <a:pt x="4520" y="0"/>
                  </a:moveTo>
                  <a:cubicBezTo>
                    <a:pt x="2009" y="0"/>
                    <a:pt x="0" y="2009"/>
                    <a:pt x="0" y="4519"/>
                  </a:cubicBezTo>
                  <a:cubicBezTo>
                    <a:pt x="0" y="5067"/>
                    <a:pt x="114" y="5592"/>
                    <a:pt x="297" y="6094"/>
                  </a:cubicBezTo>
                  <a:cubicBezTo>
                    <a:pt x="388" y="6368"/>
                    <a:pt x="525" y="6619"/>
                    <a:pt x="685" y="6871"/>
                  </a:cubicBezTo>
                  <a:cubicBezTo>
                    <a:pt x="1530" y="8445"/>
                    <a:pt x="3812" y="11824"/>
                    <a:pt x="7806" y="12006"/>
                  </a:cubicBezTo>
                  <a:cubicBezTo>
                    <a:pt x="7806" y="12006"/>
                    <a:pt x="9952" y="7555"/>
                    <a:pt x="8925" y="3606"/>
                  </a:cubicBezTo>
                  <a:cubicBezTo>
                    <a:pt x="8925" y="3538"/>
                    <a:pt x="8902" y="3470"/>
                    <a:pt x="8879" y="3424"/>
                  </a:cubicBezTo>
                  <a:cubicBezTo>
                    <a:pt x="8811" y="3173"/>
                    <a:pt x="8742" y="2922"/>
                    <a:pt x="8628" y="2693"/>
                  </a:cubicBezTo>
                  <a:cubicBezTo>
                    <a:pt x="8628" y="2693"/>
                    <a:pt x="8628" y="2693"/>
                    <a:pt x="8628" y="2671"/>
                  </a:cubicBezTo>
                  <a:cubicBezTo>
                    <a:pt x="7943" y="1096"/>
                    <a:pt x="6346" y="0"/>
                    <a:pt x="4520"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3"/>
            <p:cNvSpPr/>
            <p:nvPr/>
          </p:nvSpPr>
          <p:spPr>
            <a:xfrm>
              <a:off x="6726447" y="2154022"/>
              <a:ext cx="811" cy="27984"/>
            </a:xfrm>
            <a:custGeom>
              <a:avLst/>
              <a:gdLst/>
              <a:ahLst/>
              <a:cxnLst/>
              <a:rect l="l" t="t" r="r" b="b"/>
              <a:pathLst>
                <a:path w="47" h="1622" extrusionOk="0">
                  <a:moveTo>
                    <a:pt x="24" y="1"/>
                  </a:moveTo>
                  <a:cubicBezTo>
                    <a:pt x="1" y="275"/>
                    <a:pt x="1" y="549"/>
                    <a:pt x="1" y="823"/>
                  </a:cubicBezTo>
                  <a:cubicBezTo>
                    <a:pt x="1" y="1074"/>
                    <a:pt x="1" y="1348"/>
                    <a:pt x="24" y="1622"/>
                  </a:cubicBezTo>
                  <a:cubicBezTo>
                    <a:pt x="46" y="1348"/>
                    <a:pt x="46" y="1074"/>
                    <a:pt x="46" y="823"/>
                  </a:cubicBezTo>
                  <a:cubicBezTo>
                    <a:pt x="46" y="549"/>
                    <a:pt x="46" y="275"/>
                    <a:pt x="24"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3"/>
            <p:cNvSpPr/>
            <p:nvPr/>
          </p:nvSpPr>
          <p:spPr>
            <a:xfrm>
              <a:off x="6569726" y="2213474"/>
              <a:ext cx="313875" cy="223920"/>
            </a:xfrm>
            <a:custGeom>
              <a:avLst/>
              <a:gdLst/>
              <a:ahLst/>
              <a:cxnLst/>
              <a:rect l="l" t="t" r="r" b="b"/>
              <a:pathLst>
                <a:path w="18193" h="12979" extrusionOk="0">
                  <a:moveTo>
                    <a:pt x="2388" y="1"/>
                  </a:moveTo>
                  <a:cubicBezTo>
                    <a:pt x="2376" y="1"/>
                    <a:pt x="2364" y="1"/>
                    <a:pt x="2351" y="2"/>
                  </a:cubicBezTo>
                  <a:cubicBezTo>
                    <a:pt x="0" y="116"/>
                    <a:pt x="2922" y="11597"/>
                    <a:pt x="4497" y="12966"/>
                  </a:cubicBezTo>
                  <a:cubicBezTo>
                    <a:pt x="4497" y="12966"/>
                    <a:pt x="4550" y="12978"/>
                    <a:pt x="4665" y="12978"/>
                  </a:cubicBezTo>
                  <a:cubicBezTo>
                    <a:pt x="5295" y="12978"/>
                    <a:pt x="7773" y="12619"/>
                    <a:pt x="13467" y="7968"/>
                  </a:cubicBezTo>
                  <a:lnTo>
                    <a:pt x="13467" y="7990"/>
                  </a:lnTo>
                  <a:cubicBezTo>
                    <a:pt x="13467" y="7990"/>
                    <a:pt x="13962" y="7441"/>
                    <a:pt x="14573" y="7441"/>
                  </a:cubicBezTo>
                  <a:cubicBezTo>
                    <a:pt x="14644" y="7441"/>
                    <a:pt x="14717" y="7449"/>
                    <a:pt x="14791" y="7465"/>
                  </a:cubicBezTo>
                  <a:cubicBezTo>
                    <a:pt x="15069" y="7521"/>
                    <a:pt x="15368" y="7550"/>
                    <a:pt x="15648" y="7550"/>
                  </a:cubicBezTo>
                  <a:cubicBezTo>
                    <a:pt x="16059" y="7550"/>
                    <a:pt x="16427" y="7487"/>
                    <a:pt x="16617" y="7351"/>
                  </a:cubicBezTo>
                  <a:cubicBezTo>
                    <a:pt x="16708" y="7283"/>
                    <a:pt x="16891" y="7123"/>
                    <a:pt x="17097" y="6918"/>
                  </a:cubicBezTo>
                  <a:cubicBezTo>
                    <a:pt x="17188" y="6826"/>
                    <a:pt x="17302" y="6735"/>
                    <a:pt x="17393" y="6621"/>
                  </a:cubicBezTo>
                  <a:cubicBezTo>
                    <a:pt x="17416" y="6598"/>
                    <a:pt x="17416" y="6598"/>
                    <a:pt x="17439" y="6575"/>
                  </a:cubicBezTo>
                  <a:cubicBezTo>
                    <a:pt x="17462" y="6552"/>
                    <a:pt x="17485" y="6530"/>
                    <a:pt x="17507" y="6507"/>
                  </a:cubicBezTo>
                  <a:cubicBezTo>
                    <a:pt x="17530" y="6484"/>
                    <a:pt x="17553" y="6461"/>
                    <a:pt x="17576" y="6438"/>
                  </a:cubicBezTo>
                  <a:cubicBezTo>
                    <a:pt x="17599" y="6416"/>
                    <a:pt x="17622" y="6393"/>
                    <a:pt x="17644" y="6370"/>
                  </a:cubicBezTo>
                  <a:cubicBezTo>
                    <a:pt x="17667" y="6347"/>
                    <a:pt x="17690" y="6301"/>
                    <a:pt x="17736" y="6279"/>
                  </a:cubicBezTo>
                  <a:cubicBezTo>
                    <a:pt x="17736" y="6256"/>
                    <a:pt x="17758" y="6256"/>
                    <a:pt x="17758" y="6233"/>
                  </a:cubicBezTo>
                  <a:cubicBezTo>
                    <a:pt x="17804" y="6187"/>
                    <a:pt x="17850" y="6142"/>
                    <a:pt x="17873" y="6096"/>
                  </a:cubicBezTo>
                  <a:cubicBezTo>
                    <a:pt x="17895" y="6096"/>
                    <a:pt x="17895" y="6073"/>
                    <a:pt x="17918" y="6073"/>
                  </a:cubicBezTo>
                  <a:cubicBezTo>
                    <a:pt x="17941" y="6027"/>
                    <a:pt x="17964" y="6005"/>
                    <a:pt x="17987" y="5982"/>
                  </a:cubicBezTo>
                  <a:cubicBezTo>
                    <a:pt x="17987" y="5959"/>
                    <a:pt x="17987" y="5959"/>
                    <a:pt x="18010" y="5936"/>
                  </a:cubicBezTo>
                  <a:cubicBezTo>
                    <a:pt x="18032" y="5913"/>
                    <a:pt x="18055" y="5891"/>
                    <a:pt x="18078" y="5845"/>
                  </a:cubicBezTo>
                  <a:cubicBezTo>
                    <a:pt x="18078" y="5845"/>
                    <a:pt x="18078" y="5845"/>
                    <a:pt x="18078" y="5822"/>
                  </a:cubicBezTo>
                  <a:cubicBezTo>
                    <a:pt x="18101" y="5799"/>
                    <a:pt x="18124" y="5754"/>
                    <a:pt x="18146" y="5731"/>
                  </a:cubicBezTo>
                  <a:cubicBezTo>
                    <a:pt x="18146" y="5731"/>
                    <a:pt x="18146" y="5731"/>
                    <a:pt x="18146" y="5708"/>
                  </a:cubicBezTo>
                  <a:cubicBezTo>
                    <a:pt x="18169" y="5685"/>
                    <a:pt x="18169" y="5662"/>
                    <a:pt x="18169" y="5662"/>
                  </a:cubicBezTo>
                  <a:cubicBezTo>
                    <a:pt x="18169" y="5639"/>
                    <a:pt x="18169" y="5639"/>
                    <a:pt x="18169" y="5639"/>
                  </a:cubicBezTo>
                  <a:cubicBezTo>
                    <a:pt x="18192" y="5617"/>
                    <a:pt x="18192" y="5594"/>
                    <a:pt x="18169" y="5594"/>
                  </a:cubicBezTo>
                  <a:cubicBezTo>
                    <a:pt x="18169" y="5594"/>
                    <a:pt x="18169" y="5594"/>
                    <a:pt x="18169" y="5571"/>
                  </a:cubicBezTo>
                  <a:cubicBezTo>
                    <a:pt x="18169" y="5571"/>
                    <a:pt x="18146" y="5548"/>
                    <a:pt x="18146" y="5548"/>
                  </a:cubicBezTo>
                  <a:cubicBezTo>
                    <a:pt x="18124" y="5548"/>
                    <a:pt x="18078" y="5548"/>
                    <a:pt x="18032" y="5594"/>
                  </a:cubicBezTo>
                  <a:cubicBezTo>
                    <a:pt x="18032" y="5594"/>
                    <a:pt x="18010" y="5617"/>
                    <a:pt x="17964" y="5639"/>
                  </a:cubicBezTo>
                  <a:cubicBezTo>
                    <a:pt x="17918" y="5662"/>
                    <a:pt x="17873" y="5708"/>
                    <a:pt x="17804" y="5776"/>
                  </a:cubicBezTo>
                  <a:cubicBezTo>
                    <a:pt x="17781" y="5799"/>
                    <a:pt x="17736" y="5822"/>
                    <a:pt x="17713" y="5868"/>
                  </a:cubicBezTo>
                  <a:cubicBezTo>
                    <a:pt x="17576" y="5982"/>
                    <a:pt x="17462" y="6096"/>
                    <a:pt x="17325" y="6210"/>
                  </a:cubicBezTo>
                  <a:cubicBezTo>
                    <a:pt x="17188" y="6324"/>
                    <a:pt x="17051" y="6438"/>
                    <a:pt x="16937" y="6484"/>
                  </a:cubicBezTo>
                  <a:cubicBezTo>
                    <a:pt x="17325" y="5913"/>
                    <a:pt x="17736" y="5229"/>
                    <a:pt x="17507" y="5229"/>
                  </a:cubicBezTo>
                  <a:cubicBezTo>
                    <a:pt x="17506" y="5228"/>
                    <a:pt x="17504" y="5228"/>
                    <a:pt x="17502" y="5228"/>
                  </a:cubicBezTo>
                  <a:cubicBezTo>
                    <a:pt x="17358" y="5228"/>
                    <a:pt x="16886" y="6077"/>
                    <a:pt x="16526" y="6370"/>
                  </a:cubicBezTo>
                  <a:cubicBezTo>
                    <a:pt x="16914" y="5799"/>
                    <a:pt x="17279" y="5160"/>
                    <a:pt x="17074" y="5160"/>
                  </a:cubicBezTo>
                  <a:cubicBezTo>
                    <a:pt x="17072" y="5160"/>
                    <a:pt x="17070" y="5160"/>
                    <a:pt x="17069" y="5160"/>
                  </a:cubicBezTo>
                  <a:cubicBezTo>
                    <a:pt x="16901" y="5160"/>
                    <a:pt x="16294" y="6235"/>
                    <a:pt x="15955" y="6393"/>
                  </a:cubicBezTo>
                  <a:cubicBezTo>
                    <a:pt x="15750" y="6370"/>
                    <a:pt x="15499" y="6347"/>
                    <a:pt x="15248" y="6347"/>
                  </a:cubicBezTo>
                  <a:cubicBezTo>
                    <a:pt x="15704" y="5982"/>
                    <a:pt x="16229" y="5502"/>
                    <a:pt x="16252" y="4955"/>
                  </a:cubicBezTo>
                  <a:lnTo>
                    <a:pt x="16252" y="4955"/>
                  </a:lnTo>
                  <a:cubicBezTo>
                    <a:pt x="16115" y="5000"/>
                    <a:pt x="16047" y="5137"/>
                    <a:pt x="15932" y="5229"/>
                  </a:cubicBezTo>
                  <a:cubicBezTo>
                    <a:pt x="15567" y="5662"/>
                    <a:pt x="14974" y="5822"/>
                    <a:pt x="14426" y="5982"/>
                  </a:cubicBezTo>
                  <a:cubicBezTo>
                    <a:pt x="13901" y="6164"/>
                    <a:pt x="13239" y="6507"/>
                    <a:pt x="12942" y="6963"/>
                  </a:cubicBezTo>
                  <a:lnTo>
                    <a:pt x="5730" y="10889"/>
                  </a:lnTo>
                  <a:cubicBezTo>
                    <a:pt x="5730" y="10889"/>
                    <a:pt x="4713" y="1"/>
                    <a:pt x="2388"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3"/>
            <p:cNvSpPr/>
            <p:nvPr/>
          </p:nvSpPr>
          <p:spPr>
            <a:xfrm>
              <a:off x="6781190" y="2298546"/>
              <a:ext cx="102790" cy="68941"/>
            </a:xfrm>
            <a:custGeom>
              <a:avLst/>
              <a:gdLst/>
              <a:ahLst/>
              <a:cxnLst/>
              <a:rect l="l" t="t" r="r" b="b"/>
              <a:pathLst>
                <a:path w="5958" h="3996" extrusionOk="0">
                  <a:moveTo>
                    <a:pt x="1416" y="1393"/>
                  </a:moveTo>
                  <a:cubicBezTo>
                    <a:pt x="1119" y="1553"/>
                    <a:pt x="868" y="1758"/>
                    <a:pt x="685" y="2032"/>
                  </a:cubicBezTo>
                  <a:cubicBezTo>
                    <a:pt x="868" y="1758"/>
                    <a:pt x="1142" y="1553"/>
                    <a:pt x="1416" y="1393"/>
                  </a:cubicBezTo>
                  <a:close/>
                  <a:moveTo>
                    <a:pt x="3995" y="1"/>
                  </a:moveTo>
                  <a:cubicBezTo>
                    <a:pt x="3835" y="69"/>
                    <a:pt x="3744" y="229"/>
                    <a:pt x="3630" y="343"/>
                  </a:cubicBezTo>
                  <a:cubicBezTo>
                    <a:pt x="3516" y="457"/>
                    <a:pt x="3379" y="549"/>
                    <a:pt x="3242" y="640"/>
                  </a:cubicBezTo>
                  <a:cubicBezTo>
                    <a:pt x="2945" y="800"/>
                    <a:pt x="2625" y="891"/>
                    <a:pt x="2329" y="1005"/>
                  </a:cubicBezTo>
                  <a:cubicBezTo>
                    <a:pt x="2009" y="1096"/>
                    <a:pt x="1690" y="1211"/>
                    <a:pt x="1416" y="1393"/>
                  </a:cubicBezTo>
                  <a:cubicBezTo>
                    <a:pt x="1712" y="1233"/>
                    <a:pt x="2009" y="1119"/>
                    <a:pt x="2329" y="1028"/>
                  </a:cubicBezTo>
                  <a:cubicBezTo>
                    <a:pt x="2648" y="937"/>
                    <a:pt x="2968" y="845"/>
                    <a:pt x="3242" y="663"/>
                  </a:cubicBezTo>
                  <a:cubicBezTo>
                    <a:pt x="3402" y="594"/>
                    <a:pt x="3538" y="503"/>
                    <a:pt x="3653" y="366"/>
                  </a:cubicBezTo>
                  <a:cubicBezTo>
                    <a:pt x="3754" y="265"/>
                    <a:pt x="3838" y="145"/>
                    <a:pt x="3967" y="72"/>
                  </a:cubicBezTo>
                  <a:lnTo>
                    <a:pt x="3967" y="72"/>
                  </a:lnTo>
                  <a:cubicBezTo>
                    <a:pt x="3932" y="348"/>
                    <a:pt x="3780" y="584"/>
                    <a:pt x="3607" y="800"/>
                  </a:cubicBezTo>
                  <a:cubicBezTo>
                    <a:pt x="3424" y="1028"/>
                    <a:pt x="3196" y="1211"/>
                    <a:pt x="2968" y="1393"/>
                  </a:cubicBezTo>
                  <a:cubicBezTo>
                    <a:pt x="2968" y="1393"/>
                    <a:pt x="2945" y="1416"/>
                    <a:pt x="2945" y="1416"/>
                  </a:cubicBezTo>
                  <a:cubicBezTo>
                    <a:pt x="2945" y="1439"/>
                    <a:pt x="2968" y="1439"/>
                    <a:pt x="2991" y="1439"/>
                  </a:cubicBezTo>
                  <a:cubicBezTo>
                    <a:pt x="3219" y="1439"/>
                    <a:pt x="3447" y="1462"/>
                    <a:pt x="3698" y="1485"/>
                  </a:cubicBezTo>
                  <a:cubicBezTo>
                    <a:pt x="3949" y="1348"/>
                    <a:pt x="4086" y="1142"/>
                    <a:pt x="4246" y="937"/>
                  </a:cubicBezTo>
                  <a:cubicBezTo>
                    <a:pt x="4406" y="731"/>
                    <a:pt x="4543" y="503"/>
                    <a:pt x="4725" y="320"/>
                  </a:cubicBezTo>
                  <a:cubicBezTo>
                    <a:pt x="4758" y="288"/>
                    <a:pt x="4790" y="256"/>
                    <a:pt x="4814" y="256"/>
                  </a:cubicBezTo>
                  <a:cubicBezTo>
                    <a:pt x="4824" y="256"/>
                    <a:pt x="4833" y="261"/>
                    <a:pt x="4840" y="275"/>
                  </a:cubicBezTo>
                  <a:cubicBezTo>
                    <a:pt x="4840" y="298"/>
                    <a:pt x="4840" y="366"/>
                    <a:pt x="4817" y="435"/>
                  </a:cubicBezTo>
                  <a:cubicBezTo>
                    <a:pt x="4771" y="549"/>
                    <a:pt x="4703" y="663"/>
                    <a:pt x="4657" y="777"/>
                  </a:cubicBezTo>
                  <a:cubicBezTo>
                    <a:pt x="4520" y="982"/>
                    <a:pt x="4383" y="1211"/>
                    <a:pt x="4246" y="1416"/>
                  </a:cubicBezTo>
                  <a:cubicBezTo>
                    <a:pt x="4246" y="1439"/>
                    <a:pt x="4246" y="1462"/>
                    <a:pt x="4246" y="1462"/>
                  </a:cubicBezTo>
                  <a:cubicBezTo>
                    <a:pt x="4257" y="1473"/>
                    <a:pt x="4269" y="1479"/>
                    <a:pt x="4277" y="1479"/>
                  </a:cubicBezTo>
                  <a:cubicBezTo>
                    <a:pt x="4286" y="1479"/>
                    <a:pt x="4292" y="1473"/>
                    <a:pt x="4292" y="1462"/>
                  </a:cubicBezTo>
                  <a:cubicBezTo>
                    <a:pt x="4295" y="1459"/>
                    <a:pt x="4299" y="1456"/>
                    <a:pt x="4302" y="1453"/>
                  </a:cubicBezTo>
                  <a:lnTo>
                    <a:pt x="4302" y="1453"/>
                  </a:lnTo>
                  <a:lnTo>
                    <a:pt x="4315" y="1462"/>
                  </a:lnTo>
                  <a:cubicBezTo>
                    <a:pt x="4322" y="1449"/>
                    <a:pt x="4329" y="1437"/>
                    <a:pt x="4337" y="1425"/>
                  </a:cubicBezTo>
                  <a:lnTo>
                    <a:pt x="4337" y="1425"/>
                  </a:lnTo>
                  <a:cubicBezTo>
                    <a:pt x="4518" y="1271"/>
                    <a:pt x="4646" y="1081"/>
                    <a:pt x="4794" y="891"/>
                  </a:cubicBezTo>
                  <a:cubicBezTo>
                    <a:pt x="4931" y="708"/>
                    <a:pt x="5068" y="457"/>
                    <a:pt x="5250" y="343"/>
                  </a:cubicBezTo>
                  <a:cubicBezTo>
                    <a:pt x="5256" y="338"/>
                    <a:pt x="5262" y="335"/>
                    <a:pt x="5267" y="335"/>
                  </a:cubicBezTo>
                  <a:cubicBezTo>
                    <a:pt x="5282" y="335"/>
                    <a:pt x="5290" y="360"/>
                    <a:pt x="5273" y="412"/>
                  </a:cubicBezTo>
                  <a:cubicBezTo>
                    <a:pt x="5273" y="480"/>
                    <a:pt x="5250" y="526"/>
                    <a:pt x="5228" y="594"/>
                  </a:cubicBezTo>
                  <a:cubicBezTo>
                    <a:pt x="5159" y="686"/>
                    <a:pt x="5113" y="800"/>
                    <a:pt x="5045" y="914"/>
                  </a:cubicBezTo>
                  <a:cubicBezTo>
                    <a:pt x="4931" y="1119"/>
                    <a:pt x="4794" y="1348"/>
                    <a:pt x="4657" y="1553"/>
                  </a:cubicBezTo>
                  <a:cubicBezTo>
                    <a:pt x="4657" y="1553"/>
                    <a:pt x="4657" y="1576"/>
                    <a:pt x="4657" y="1576"/>
                  </a:cubicBezTo>
                  <a:cubicBezTo>
                    <a:pt x="4657" y="1599"/>
                    <a:pt x="4680" y="1599"/>
                    <a:pt x="4703" y="1599"/>
                  </a:cubicBezTo>
                  <a:cubicBezTo>
                    <a:pt x="4976" y="1439"/>
                    <a:pt x="5182" y="1211"/>
                    <a:pt x="5410" y="1005"/>
                  </a:cubicBezTo>
                  <a:cubicBezTo>
                    <a:pt x="5524" y="891"/>
                    <a:pt x="5638" y="800"/>
                    <a:pt x="5753" y="708"/>
                  </a:cubicBezTo>
                  <a:cubicBezTo>
                    <a:pt x="5801" y="676"/>
                    <a:pt x="5849" y="644"/>
                    <a:pt x="5874" y="644"/>
                  </a:cubicBezTo>
                  <a:cubicBezTo>
                    <a:pt x="5884" y="644"/>
                    <a:pt x="5889" y="649"/>
                    <a:pt x="5889" y="663"/>
                  </a:cubicBezTo>
                  <a:cubicBezTo>
                    <a:pt x="5889" y="731"/>
                    <a:pt x="5844" y="800"/>
                    <a:pt x="5821" y="868"/>
                  </a:cubicBezTo>
                  <a:cubicBezTo>
                    <a:pt x="5479" y="1348"/>
                    <a:pt x="5022" y="1781"/>
                    <a:pt x="4588" y="2192"/>
                  </a:cubicBezTo>
                  <a:cubicBezTo>
                    <a:pt x="4474" y="2306"/>
                    <a:pt x="4360" y="2398"/>
                    <a:pt x="4223" y="2466"/>
                  </a:cubicBezTo>
                  <a:cubicBezTo>
                    <a:pt x="4086" y="2534"/>
                    <a:pt x="3927" y="2557"/>
                    <a:pt x="3790" y="2580"/>
                  </a:cubicBezTo>
                  <a:cubicBezTo>
                    <a:pt x="3667" y="2590"/>
                    <a:pt x="3540" y="2595"/>
                    <a:pt x="3412" y="2595"/>
                  </a:cubicBezTo>
                  <a:cubicBezTo>
                    <a:pt x="3232" y="2595"/>
                    <a:pt x="3050" y="2584"/>
                    <a:pt x="2877" y="2557"/>
                  </a:cubicBezTo>
                  <a:cubicBezTo>
                    <a:pt x="2717" y="2557"/>
                    <a:pt x="2580" y="2512"/>
                    <a:pt x="2420" y="2489"/>
                  </a:cubicBezTo>
                  <a:cubicBezTo>
                    <a:pt x="2383" y="2483"/>
                    <a:pt x="2345" y="2480"/>
                    <a:pt x="2305" y="2480"/>
                  </a:cubicBezTo>
                  <a:cubicBezTo>
                    <a:pt x="2197" y="2480"/>
                    <a:pt x="2081" y="2501"/>
                    <a:pt x="1964" y="2534"/>
                  </a:cubicBezTo>
                  <a:cubicBezTo>
                    <a:pt x="1667" y="2649"/>
                    <a:pt x="1416" y="2831"/>
                    <a:pt x="1210" y="3037"/>
                  </a:cubicBezTo>
                  <a:cubicBezTo>
                    <a:pt x="1005" y="3196"/>
                    <a:pt x="799" y="3356"/>
                    <a:pt x="594" y="3516"/>
                  </a:cubicBezTo>
                  <a:lnTo>
                    <a:pt x="1" y="3995"/>
                  </a:lnTo>
                  <a:lnTo>
                    <a:pt x="617" y="3539"/>
                  </a:lnTo>
                  <a:cubicBezTo>
                    <a:pt x="799" y="3379"/>
                    <a:pt x="1028" y="3219"/>
                    <a:pt x="1210" y="3059"/>
                  </a:cubicBezTo>
                  <a:cubicBezTo>
                    <a:pt x="1439" y="2854"/>
                    <a:pt x="1690" y="2671"/>
                    <a:pt x="1986" y="2580"/>
                  </a:cubicBezTo>
                  <a:cubicBezTo>
                    <a:pt x="2087" y="2547"/>
                    <a:pt x="2199" y="2526"/>
                    <a:pt x="2306" y="2526"/>
                  </a:cubicBezTo>
                  <a:cubicBezTo>
                    <a:pt x="2345" y="2526"/>
                    <a:pt x="2383" y="2528"/>
                    <a:pt x="2420" y="2534"/>
                  </a:cubicBezTo>
                  <a:cubicBezTo>
                    <a:pt x="2580" y="2557"/>
                    <a:pt x="2717" y="2580"/>
                    <a:pt x="2877" y="2603"/>
                  </a:cubicBezTo>
                  <a:cubicBezTo>
                    <a:pt x="3050" y="2630"/>
                    <a:pt x="3232" y="2641"/>
                    <a:pt x="3412" y="2641"/>
                  </a:cubicBezTo>
                  <a:cubicBezTo>
                    <a:pt x="3540" y="2641"/>
                    <a:pt x="3667" y="2635"/>
                    <a:pt x="3790" y="2626"/>
                  </a:cubicBezTo>
                  <a:cubicBezTo>
                    <a:pt x="3949" y="2603"/>
                    <a:pt x="4109" y="2580"/>
                    <a:pt x="4246" y="2512"/>
                  </a:cubicBezTo>
                  <a:cubicBezTo>
                    <a:pt x="4383" y="2443"/>
                    <a:pt x="4497" y="2329"/>
                    <a:pt x="4611" y="2238"/>
                  </a:cubicBezTo>
                  <a:cubicBezTo>
                    <a:pt x="5068" y="1804"/>
                    <a:pt x="5501" y="1393"/>
                    <a:pt x="5867" y="891"/>
                  </a:cubicBezTo>
                  <a:cubicBezTo>
                    <a:pt x="5912" y="823"/>
                    <a:pt x="5958" y="777"/>
                    <a:pt x="5958" y="663"/>
                  </a:cubicBezTo>
                  <a:cubicBezTo>
                    <a:pt x="5958" y="611"/>
                    <a:pt x="5907" y="586"/>
                    <a:pt x="5862" y="586"/>
                  </a:cubicBezTo>
                  <a:cubicBezTo>
                    <a:pt x="5847" y="586"/>
                    <a:pt x="5832" y="589"/>
                    <a:pt x="5821" y="594"/>
                  </a:cubicBezTo>
                  <a:cubicBezTo>
                    <a:pt x="5775" y="617"/>
                    <a:pt x="5753" y="640"/>
                    <a:pt x="5730" y="663"/>
                  </a:cubicBezTo>
                  <a:cubicBezTo>
                    <a:pt x="5593" y="754"/>
                    <a:pt x="5479" y="845"/>
                    <a:pt x="5365" y="960"/>
                  </a:cubicBezTo>
                  <a:cubicBezTo>
                    <a:pt x="5177" y="1129"/>
                    <a:pt x="5004" y="1313"/>
                    <a:pt x="4809" y="1449"/>
                  </a:cubicBezTo>
                  <a:lnTo>
                    <a:pt x="4809" y="1449"/>
                  </a:lnTo>
                  <a:cubicBezTo>
                    <a:pt x="4918" y="1285"/>
                    <a:pt x="5023" y="1118"/>
                    <a:pt x="5113" y="937"/>
                  </a:cubicBezTo>
                  <a:cubicBezTo>
                    <a:pt x="5182" y="845"/>
                    <a:pt x="5228" y="731"/>
                    <a:pt x="5296" y="617"/>
                  </a:cubicBezTo>
                  <a:cubicBezTo>
                    <a:pt x="5319" y="549"/>
                    <a:pt x="5342" y="503"/>
                    <a:pt x="5342" y="435"/>
                  </a:cubicBezTo>
                  <a:cubicBezTo>
                    <a:pt x="5342" y="389"/>
                    <a:pt x="5365" y="366"/>
                    <a:pt x="5342" y="320"/>
                  </a:cubicBezTo>
                  <a:cubicBezTo>
                    <a:pt x="5325" y="287"/>
                    <a:pt x="5296" y="266"/>
                    <a:pt x="5264" y="266"/>
                  </a:cubicBezTo>
                  <a:cubicBezTo>
                    <a:pt x="5252" y="266"/>
                    <a:pt x="5240" y="269"/>
                    <a:pt x="5228" y="275"/>
                  </a:cubicBezTo>
                  <a:cubicBezTo>
                    <a:pt x="5091" y="343"/>
                    <a:pt x="5022" y="457"/>
                    <a:pt x="4954" y="549"/>
                  </a:cubicBezTo>
                  <a:lnTo>
                    <a:pt x="4725" y="845"/>
                  </a:lnTo>
                  <a:cubicBezTo>
                    <a:pt x="4661" y="942"/>
                    <a:pt x="4592" y="1038"/>
                    <a:pt x="4518" y="1129"/>
                  </a:cubicBezTo>
                  <a:lnTo>
                    <a:pt x="4518" y="1129"/>
                  </a:lnTo>
                  <a:cubicBezTo>
                    <a:pt x="4583" y="1021"/>
                    <a:pt x="4646" y="913"/>
                    <a:pt x="4703" y="800"/>
                  </a:cubicBezTo>
                  <a:cubicBezTo>
                    <a:pt x="4771" y="686"/>
                    <a:pt x="4840" y="571"/>
                    <a:pt x="4862" y="435"/>
                  </a:cubicBezTo>
                  <a:cubicBezTo>
                    <a:pt x="4885" y="389"/>
                    <a:pt x="4931" y="320"/>
                    <a:pt x="4885" y="229"/>
                  </a:cubicBezTo>
                  <a:cubicBezTo>
                    <a:pt x="4872" y="202"/>
                    <a:pt x="4835" y="191"/>
                    <a:pt x="4802" y="191"/>
                  </a:cubicBezTo>
                  <a:cubicBezTo>
                    <a:pt x="4779" y="191"/>
                    <a:pt x="4758" y="197"/>
                    <a:pt x="4748" y="206"/>
                  </a:cubicBezTo>
                  <a:cubicBezTo>
                    <a:pt x="4725" y="229"/>
                    <a:pt x="4703" y="252"/>
                    <a:pt x="4680" y="275"/>
                  </a:cubicBezTo>
                  <a:cubicBezTo>
                    <a:pt x="4497" y="480"/>
                    <a:pt x="4360" y="686"/>
                    <a:pt x="4200" y="891"/>
                  </a:cubicBezTo>
                  <a:cubicBezTo>
                    <a:pt x="4042" y="1095"/>
                    <a:pt x="3906" y="1320"/>
                    <a:pt x="3682" y="1436"/>
                  </a:cubicBezTo>
                  <a:lnTo>
                    <a:pt x="3682" y="1436"/>
                  </a:lnTo>
                  <a:cubicBezTo>
                    <a:pt x="3477" y="1397"/>
                    <a:pt x="3254" y="1394"/>
                    <a:pt x="3047" y="1393"/>
                  </a:cubicBezTo>
                  <a:lnTo>
                    <a:pt x="3047" y="1393"/>
                  </a:lnTo>
                  <a:cubicBezTo>
                    <a:pt x="3256" y="1222"/>
                    <a:pt x="3464" y="1032"/>
                    <a:pt x="3653" y="823"/>
                  </a:cubicBezTo>
                  <a:cubicBezTo>
                    <a:pt x="3831" y="622"/>
                    <a:pt x="3987" y="357"/>
                    <a:pt x="4016" y="47"/>
                  </a:cubicBezTo>
                  <a:lnTo>
                    <a:pt x="4016" y="47"/>
                  </a:lnTo>
                  <a:cubicBezTo>
                    <a:pt x="4017" y="47"/>
                    <a:pt x="4017" y="47"/>
                    <a:pt x="4018" y="47"/>
                  </a:cubicBezTo>
                  <a:lnTo>
                    <a:pt x="4016" y="46"/>
                  </a:lnTo>
                  <a:lnTo>
                    <a:pt x="4016" y="46"/>
                  </a:lnTo>
                  <a:cubicBezTo>
                    <a:pt x="4017" y="38"/>
                    <a:pt x="4017" y="31"/>
                    <a:pt x="4018" y="24"/>
                  </a:cubicBezTo>
                  <a:cubicBezTo>
                    <a:pt x="4018" y="24"/>
                    <a:pt x="3995" y="1"/>
                    <a:pt x="3995"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3"/>
            <p:cNvSpPr/>
            <p:nvPr/>
          </p:nvSpPr>
          <p:spPr>
            <a:xfrm>
              <a:off x="6651640" y="2172534"/>
              <a:ext cx="10645" cy="11042"/>
            </a:xfrm>
            <a:custGeom>
              <a:avLst/>
              <a:gdLst/>
              <a:ahLst/>
              <a:cxnLst/>
              <a:rect l="l" t="t" r="r" b="b"/>
              <a:pathLst>
                <a:path w="617" h="640" extrusionOk="0">
                  <a:moveTo>
                    <a:pt x="297" y="1"/>
                  </a:moveTo>
                  <a:cubicBezTo>
                    <a:pt x="137" y="1"/>
                    <a:pt x="0" y="138"/>
                    <a:pt x="0" y="320"/>
                  </a:cubicBezTo>
                  <a:cubicBezTo>
                    <a:pt x="0" y="480"/>
                    <a:pt x="137" y="640"/>
                    <a:pt x="297" y="640"/>
                  </a:cubicBezTo>
                  <a:cubicBezTo>
                    <a:pt x="479" y="640"/>
                    <a:pt x="616" y="480"/>
                    <a:pt x="616" y="320"/>
                  </a:cubicBezTo>
                  <a:cubicBezTo>
                    <a:pt x="616" y="138"/>
                    <a:pt x="479" y="1"/>
                    <a:pt x="297"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3"/>
            <p:cNvSpPr/>
            <p:nvPr/>
          </p:nvSpPr>
          <p:spPr>
            <a:xfrm>
              <a:off x="6659508" y="2181988"/>
              <a:ext cx="11042" cy="11042"/>
            </a:xfrm>
            <a:custGeom>
              <a:avLst/>
              <a:gdLst/>
              <a:ahLst/>
              <a:cxnLst/>
              <a:rect l="l" t="t" r="r" b="b"/>
              <a:pathLst>
                <a:path w="640" h="640" extrusionOk="0">
                  <a:moveTo>
                    <a:pt x="320" y="1"/>
                  </a:moveTo>
                  <a:cubicBezTo>
                    <a:pt x="137" y="1"/>
                    <a:pt x="1" y="138"/>
                    <a:pt x="1" y="320"/>
                  </a:cubicBezTo>
                  <a:cubicBezTo>
                    <a:pt x="1" y="503"/>
                    <a:pt x="137" y="640"/>
                    <a:pt x="320" y="640"/>
                  </a:cubicBezTo>
                  <a:cubicBezTo>
                    <a:pt x="480" y="640"/>
                    <a:pt x="640" y="503"/>
                    <a:pt x="640" y="320"/>
                  </a:cubicBezTo>
                  <a:cubicBezTo>
                    <a:pt x="640"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3"/>
            <p:cNvSpPr/>
            <p:nvPr/>
          </p:nvSpPr>
          <p:spPr>
            <a:xfrm>
              <a:off x="6668565" y="2191046"/>
              <a:ext cx="11042" cy="10645"/>
            </a:xfrm>
            <a:custGeom>
              <a:avLst/>
              <a:gdLst/>
              <a:ahLst/>
              <a:cxnLst/>
              <a:rect l="l" t="t" r="r" b="b"/>
              <a:pathLst>
                <a:path w="640" h="617" extrusionOk="0">
                  <a:moveTo>
                    <a:pt x="320" y="1"/>
                  </a:moveTo>
                  <a:cubicBezTo>
                    <a:pt x="137" y="1"/>
                    <a:pt x="1" y="138"/>
                    <a:pt x="1" y="297"/>
                  </a:cubicBezTo>
                  <a:cubicBezTo>
                    <a:pt x="1" y="480"/>
                    <a:pt x="137" y="617"/>
                    <a:pt x="320" y="617"/>
                  </a:cubicBezTo>
                  <a:cubicBezTo>
                    <a:pt x="480" y="617"/>
                    <a:pt x="640" y="480"/>
                    <a:pt x="640" y="297"/>
                  </a:cubicBezTo>
                  <a:cubicBezTo>
                    <a:pt x="640"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3"/>
            <p:cNvSpPr/>
            <p:nvPr/>
          </p:nvSpPr>
          <p:spPr>
            <a:xfrm>
              <a:off x="6679193" y="2197740"/>
              <a:ext cx="10662" cy="10645"/>
            </a:xfrm>
            <a:custGeom>
              <a:avLst/>
              <a:gdLst/>
              <a:ahLst/>
              <a:cxnLst/>
              <a:rect l="l" t="t" r="r" b="b"/>
              <a:pathLst>
                <a:path w="618" h="617" extrusionOk="0">
                  <a:moveTo>
                    <a:pt x="320" y="1"/>
                  </a:moveTo>
                  <a:cubicBezTo>
                    <a:pt x="138" y="1"/>
                    <a:pt x="1" y="138"/>
                    <a:pt x="1" y="320"/>
                  </a:cubicBezTo>
                  <a:cubicBezTo>
                    <a:pt x="1" y="480"/>
                    <a:pt x="138" y="617"/>
                    <a:pt x="320" y="617"/>
                  </a:cubicBezTo>
                  <a:cubicBezTo>
                    <a:pt x="480" y="617"/>
                    <a:pt x="617" y="480"/>
                    <a:pt x="617" y="320"/>
                  </a:cubicBezTo>
                  <a:cubicBezTo>
                    <a:pt x="617"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3"/>
            <p:cNvSpPr/>
            <p:nvPr/>
          </p:nvSpPr>
          <p:spPr>
            <a:xfrm>
              <a:off x="6690217" y="2203261"/>
              <a:ext cx="11059" cy="10645"/>
            </a:xfrm>
            <a:custGeom>
              <a:avLst/>
              <a:gdLst/>
              <a:ahLst/>
              <a:cxnLst/>
              <a:rect l="l" t="t" r="r" b="b"/>
              <a:pathLst>
                <a:path w="641" h="617" extrusionOk="0">
                  <a:moveTo>
                    <a:pt x="320" y="0"/>
                  </a:moveTo>
                  <a:cubicBezTo>
                    <a:pt x="138" y="0"/>
                    <a:pt x="1" y="137"/>
                    <a:pt x="1" y="297"/>
                  </a:cubicBezTo>
                  <a:cubicBezTo>
                    <a:pt x="1" y="479"/>
                    <a:pt x="138" y="616"/>
                    <a:pt x="320" y="616"/>
                  </a:cubicBezTo>
                  <a:cubicBezTo>
                    <a:pt x="503" y="616"/>
                    <a:pt x="640" y="479"/>
                    <a:pt x="640" y="297"/>
                  </a:cubicBezTo>
                  <a:cubicBezTo>
                    <a:pt x="640" y="137"/>
                    <a:pt x="503" y="0"/>
                    <a:pt x="320"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3"/>
            <p:cNvSpPr/>
            <p:nvPr/>
          </p:nvSpPr>
          <p:spPr>
            <a:xfrm>
              <a:off x="6702829" y="2206401"/>
              <a:ext cx="11042" cy="10662"/>
            </a:xfrm>
            <a:custGeom>
              <a:avLst/>
              <a:gdLst/>
              <a:ahLst/>
              <a:cxnLst/>
              <a:rect l="l" t="t" r="r" b="b"/>
              <a:pathLst>
                <a:path w="640" h="618" extrusionOk="0">
                  <a:moveTo>
                    <a:pt x="320" y="1"/>
                  </a:moveTo>
                  <a:cubicBezTo>
                    <a:pt x="137" y="1"/>
                    <a:pt x="0" y="138"/>
                    <a:pt x="0" y="320"/>
                  </a:cubicBezTo>
                  <a:cubicBezTo>
                    <a:pt x="0" y="480"/>
                    <a:pt x="137" y="617"/>
                    <a:pt x="320" y="617"/>
                  </a:cubicBezTo>
                  <a:cubicBezTo>
                    <a:pt x="480" y="617"/>
                    <a:pt x="639" y="480"/>
                    <a:pt x="639" y="320"/>
                  </a:cubicBezTo>
                  <a:cubicBezTo>
                    <a:pt x="639"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3"/>
            <p:cNvSpPr/>
            <p:nvPr/>
          </p:nvSpPr>
          <p:spPr>
            <a:xfrm>
              <a:off x="6715026" y="2202070"/>
              <a:ext cx="11059" cy="11042"/>
            </a:xfrm>
            <a:custGeom>
              <a:avLst/>
              <a:gdLst/>
              <a:ahLst/>
              <a:cxnLst/>
              <a:rect l="l" t="t" r="r" b="b"/>
              <a:pathLst>
                <a:path w="641" h="640" extrusionOk="0">
                  <a:moveTo>
                    <a:pt x="320" y="1"/>
                  </a:moveTo>
                  <a:cubicBezTo>
                    <a:pt x="138" y="1"/>
                    <a:pt x="1" y="138"/>
                    <a:pt x="1" y="320"/>
                  </a:cubicBezTo>
                  <a:cubicBezTo>
                    <a:pt x="1" y="503"/>
                    <a:pt x="138" y="640"/>
                    <a:pt x="320" y="640"/>
                  </a:cubicBezTo>
                  <a:cubicBezTo>
                    <a:pt x="503" y="640"/>
                    <a:pt x="640" y="503"/>
                    <a:pt x="640" y="320"/>
                  </a:cubicBezTo>
                  <a:cubicBezTo>
                    <a:pt x="640" y="138"/>
                    <a:pt x="503"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3"/>
            <p:cNvSpPr/>
            <p:nvPr/>
          </p:nvSpPr>
          <p:spPr>
            <a:xfrm>
              <a:off x="6724481" y="2192236"/>
              <a:ext cx="10645" cy="11042"/>
            </a:xfrm>
            <a:custGeom>
              <a:avLst/>
              <a:gdLst/>
              <a:ahLst/>
              <a:cxnLst/>
              <a:rect l="l" t="t" r="r" b="b"/>
              <a:pathLst>
                <a:path w="617" h="640" extrusionOk="0">
                  <a:moveTo>
                    <a:pt x="320" y="0"/>
                  </a:moveTo>
                  <a:cubicBezTo>
                    <a:pt x="138" y="0"/>
                    <a:pt x="1" y="137"/>
                    <a:pt x="1" y="320"/>
                  </a:cubicBezTo>
                  <a:cubicBezTo>
                    <a:pt x="1" y="479"/>
                    <a:pt x="138" y="639"/>
                    <a:pt x="320" y="639"/>
                  </a:cubicBezTo>
                  <a:cubicBezTo>
                    <a:pt x="480" y="639"/>
                    <a:pt x="617" y="479"/>
                    <a:pt x="617" y="320"/>
                  </a:cubicBezTo>
                  <a:cubicBezTo>
                    <a:pt x="617" y="137"/>
                    <a:pt x="480" y="0"/>
                    <a:pt x="320"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3"/>
            <p:cNvSpPr/>
            <p:nvPr/>
          </p:nvSpPr>
          <p:spPr>
            <a:xfrm>
              <a:off x="6730001" y="2180815"/>
              <a:ext cx="10645" cy="11042"/>
            </a:xfrm>
            <a:custGeom>
              <a:avLst/>
              <a:gdLst/>
              <a:ahLst/>
              <a:cxnLst/>
              <a:rect l="l" t="t" r="r" b="b"/>
              <a:pathLst>
                <a:path w="617" h="640" extrusionOk="0">
                  <a:moveTo>
                    <a:pt x="297" y="0"/>
                  </a:moveTo>
                  <a:cubicBezTo>
                    <a:pt x="137" y="0"/>
                    <a:pt x="0" y="137"/>
                    <a:pt x="0" y="320"/>
                  </a:cubicBezTo>
                  <a:cubicBezTo>
                    <a:pt x="0" y="502"/>
                    <a:pt x="137" y="639"/>
                    <a:pt x="297" y="639"/>
                  </a:cubicBezTo>
                  <a:cubicBezTo>
                    <a:pt x="480" y="639"/>
                    <a:pt x="617" y="502"/>
                    <a:pt x="617" y="320"/>
                  </a:cubicBezTo>
                  <a:cubicBezTo>
                    <a:pt x="617" y="137"/>
                    <a:pt x="480" y="0"/>
                    <a:pt x="297"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3"/>
            <p:cNvSpPr/>
            <p:nvPr/>
          </p:nvSpPr>
          <p:spPr>
            <a:xfrm>
              <a:off x="6731571" y="2168600"/>
              <a:ext cx="11042" cy="10645"/>
            </a:xfrm>
            <a:custGeom>
              <a:avLst/>
              <a:gdLst/>
              <a:ahLst/>
              <a:cxnLst/>
              <a:rect l="l" t="t" r="r" b="b"/>
              <a:pathLst>
                <a:path w="640" h="617" extrusionOk="0">
                  <a:moveTo>
                    <a:pt x="320" y="1"/>
                  </a:moveTo>
                  <a:cubicBezTo>
                    <a:pt x="160" y="1"/>
                    <a:pt x="1" y="137"/>
                    <a:pt x="1" y="320"/>
                  </a:cubicBezTo>
                  <a:cubicBezTo>
                    <a:pt x="1" y="480"/>
                    <a:pt x="160" y="617"/>
                    <a:pt x="320" y="617"/>
                  </a:cubicBezTo>
                  <a:cubicBezTo>
                    <a:pt x="503" y="617"/>
                    <a:pt x="640" y="480"/>
                    <a:pt x="640" y="320"/>
                  </a:cubicBezTo>
                  <a:cubicBezTo>
                    <a:pt x="640" y="137"/>
                    <a:pt x="503"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3"/>
            <p:cNvSpPr/>
            <p:nvPr/>
          </p:nvSpPr>
          <p:spPr>
            <a:xfrm>
              <a:off x="6732762" y="2157973"/>
              <a:ext cx="8678" cy="8678"/>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3"/>
            <p:cNvSpPr/>
            <p:nvPr/>
          </p:nvSpPr>
          <p:spPr>
            <a:xfrm>
              <a:off x="6587047" y="1932621"/>
              <a:ext cx="173681" cy="300314"/>
            </a:xfrm>
            <a:custGeom>
              <a:avLst/>
              <a:gdLst/>
              <a:ahLst/>
              <a:cxnLst/>
              <a:rect l="l" t="t" r="r" b="b"/>
              <a:pathLst>
                <a:path w="10067" h="17407" extrusionOk="0">
                  <a:moveTo>
                    <a:pt x="6187" y="1"/>
                  </a:moveTo>
                  <a:cubicBezTo>
                    <a:pt x="5295" y="1"/>
                    <a:pt x="4280" y="331"/>
                    <a:pt x="3173" y="1239"/>
                  </a:cubicBezTo>
                  <a:cubicBezTo>
                    <a:pt x="845" y="3179"/>
                    <a:pt x="1553" y="5667"/>
                    <a:pt x="2489" y="7333"/>
                  </a:cubicBezTo>
                  <a:cubicBezTo>
                    <a:pt x="2489" y="7584"/>
                    <a:pt x="2466" y="7835"/>
                    <a:pt x="2443" y="8086"/>
                  </a:cubicBezTo>
                  <a:cubicBezTo>
                    <a:pt x="2238" y="9387"/>
                    <a:pt x="1370" y="10437"/>
                    <a:pt x="754" y="11601"/>
                  </a:cubicBezTo>
                  <a:cubicBezTo>
                    <a:pt x="297" y="12492"/>
                    <a:pt x="1" y="13473"/>
                    <a:pt x="46" y="14477"/>
                  </a:cubicBezTo>
                  <a:cubicBezTo>
                    <a:pt x="115" y="15459"/>
                    <a:pt x="571" y="16463"/>
                    <a:pt x="1416" y="17011"/>
                  </a:cubicBezTo>
                  <a:cubicBezTo>
                    <a:pt x="1804" y="17270"/>
                    <a:pt x="2278" y="17406"/>
                    <a:pt x="2748" y="17406"/>
                  </a:cubicBezTo>
                  <a:cubicBezTo>
                    <a:pt x="3273" y="17406"/>
                    <a:pt x="3792" y="17236"/>
                    <a:pt x="4178" y="16874"/>
                  </a:cubicBezTo>
                  <a:cubicBezTo>
                    <a:pt x="4862" y="16235"/>
                    <a:pt x="4999" y="15208"/>
                    <a:pt x="5091" y="14249"/>
                  </a:cubicBezTo>
                  <a:cubicBezTo>
                    <a:pt x="5273" y="12377"/>
                    <a:pt x="5433" y="10460"/>
                    <a:pt x="5296" y="8588"/>
                  </a:cubicBezTo>
                  <a:cubicBezTo>
                    <a:pt x="5296" y="8566"/>
                    <a:pt x="5296" y="8543"/>
                    <a:pt x="5296" y="8543"/>
                  </a:cubicBezTo>
                  <a:cubicBezTo>
                    <a:pt x="8743" y="6648"/>
                    <a:pt x="10067" y="2357"/>
                    <a:pt x="10067" y="2357"/>
                  </a:cubicBezTo>
                  <a:cubicBezTo>
                    <a:pt x="10067" y="2357"/>
                    <a:pt x="8568" y="1"/>
                    <a:pt x="6187"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3"/>
            <p:cNvSpPr/>
            <p:nvPr/>
          </p:nvSpPr>
          <p:spPr>
            <a:xfrm>
              <a:off x="6550817" y="2457649"/>
              <a:ext cx="104378" cy="518645"/>
            </a:xfrm>
            <a:custGeom>
              <a:avLst/>
              <a:gdLst/>
              <a:ahLst/>
              <a:cxnLst/>
              <a:rect l="l" t="t" r="r" b="b"/>
              <a:pathLst>
                <a:path w="6050" h="30062" extrusionOk="0">
                  <a:moveTo>
                    <a:pt x="5456" y="0"/>
                  </a:moveTo>
                  <a:cubicBezTo>
                    <a:pt x="1" y="14905"/>
                    <a:pt x="4086" y="29947"/>
                    <a:pt x="4086" y="29947"/>
                  </a:cubicBezTo>
                  <a:cubicBezTo>
                    <a:pt x="4292" y="29993"/>
                    <a:pt x="4520" y="30015"/>
                    <a:pt x="4771" y="30061"/>
                  </a:cubicBezTo>
                  <a:cubicBezTo>
                    <a:pt x="4406" y="28623"/>
                    <a:pt x="982" y="14380"/>
                    <a:pt x="6049" y="114"/>
                  </a:cubicBezTo>
                  <a:cubicBezTo>
                    <a:pt x="5684" y="46"/>
                    <a:pt x="5456" y="0"/>
                    <a:pt x="5456" y="0"/>
                  </a:cubicBezTo>
                  <a:close/>
                </a:path>
              </a:pathLst>
            </a:custGeom>
            <a:solidFill>
              <a:srgbClr val="C9A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3"/>
            <p:cNvSpPr/>
            <p:nvPr/>
          </p:nvSpPr>
          <p:spPr>
            <a:xfrm>
              <a:off x="6693771" y="2518688"/>
              <a:ext cx="153996" cy="1039618"/>
            </a:xfrm>
            <a:custGeom>
              <a:avLst/>
              <a:gdLst/>
              <a:ahLst/>
              <a:cxnLst/>
              <a:rect l="l" t="t" r="r" b="b"/>
              <a:pathLst>
                <a:path w="8926" h="60259" extrusionOk="0">
                  <a:moveTo>
                    <a:pt x="7396" y="0"/>
                  </a:moveTo>
                  <a:lnTo>
                    <a:pt x="2602" y="343"/>
                  </a:lnTo>
                  <a:lnTo>
                    <a:pt x="0" y="9998"/>
                  </a:lnTo>
                  <a:lnTo>
                    <a:pt x="2465" y="31933"/>
                  </a:lnTo>
                  <a:cubicBezTo>
                    <a:pt x="2100" y="42524"/>
                    <a:pt x="2831" y="50855"/>
                    <a:pt x="2831" y="50855"/>
                  </a:cubicBezTo>
                  <a:lnTo>
                    <a:pt x="2831" y="52544"/>
                  </a:lnTo>
                  <a:cubicBezTo>
                    <a:pt x="2831" y="52544"/>
                    <a:pt x="2785" y="53548"/>
                    <a:pt x="3242" y="55671"/>
                  </a:cubicBezTo>
                  <a:cubicBezTo>
                    <a:pt x="3310" y="56059"/>
                    <a:pt x="3378" y="56493"/>
                    <a:pt x="3424" y="56949"/>
                  </a:cubicBezTo>
                  <a:cubicBezTo>
                    <a:pt x="3721" y="58273"/>
                    <a:pt x="4474" y="60145"/>
                    <a:pt x="6277" y="60259"/>
                  </a:cubicBezTo>
                  <a:lnTo>
                    <a:pt x="7966" y="60259"/>
                  </a:lnTo>
                  <a:cubicBezTo>
                    <a:pt x="7966" y="60259"/>
                    <a:pt x="8332" y="59209"/>
                    <a:pt x="6962" y="58090"/>
                  </a:cubicBezTo>
                  <a:cubicBezTo>
                    <a:pt x="6962" y="58090"/>
                    <a:pt x="4885" y="55466"/>
                    <a:pt x="5022" y="50786"/>
                  </a:cubicBezTo>
                  <a:cubicBezTo>
                    <a:pt x="5205" y="49052"/>
                    <a:pt x="8240" y="20474"/>
                    <a:pt x="8583" y="13102"/>
                  </a:cubicBezTo>
                  <a:cubicBezTo>
                    <a:pt x="8925" y="5501"/>
                    <a:pt x="7396" y="0"/>
                    <a:pt x="7396"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3"/>
            <p:cNvSpPr/>
            <p:nvPr/>
          </p:nvSpPr>
          <p:spPr>
            <a:xfrm>
              <a:off x="6693771" y="2518688"/>
              <a:ext cx="153996" cy="485951"/>
            </a:xfrm>
            <a:custGeom>
              <a:avLst/>
              <a:gdLst/>
              <a:ahLst/>
              <a:cxnLst/>
              <a:rect l="l" t="t" r="r" b="b"/>
              <a:pathLst>
                <a:path w="8926" h="28167" extrusionOk="0">
                  <a:moveTo>
                    <a:pt x="7396" y="0"/>
                  </a:moveTo>
                  <a:lnTo>
                    <a:pt x="2602" y="343"/>
                  </a:lnTo>
                  <a:lnTo>
                    <a:pt x="0" y="9998"/>
                  </a:lnTo>
                  <a:lnTo>
                    <a:pt x="2055" y="28167"/>
                  </a:lnTo>
                  <a:cubicBezTo>
                    <a:pt x="3926" y="27322"/>
                    <a:pt x="5752" y="26363"/>
                    <a:pt x="7578" y="25405"/>
                  </a:cubicBezTo>
                  <a:cubicBezTo>
                    <a:pt x="8081" y="20155"/>
                    <a:pt x="8469" y="15499"/>
                    <a:pt x="8583" y="13102"/>
                  </a:cubicBezTo>
                  <a:cubicBezTo>
                    <a:pt x="8925" y="5501"/>
                    <a:pt x="7396" y="0"/>
                    <a:pt x="7396" y="0"/>
                  </a:cubicBez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3"/>
            <p:cNvSpPr/>
            <p:nvPr/>
          </p:nvSpPr>
          <p:spPr>
            <a:xfrm>
              <a:off x="6735505" y="3359075"/>
              <a:ext cx="102014" cy="199232"/>
            </a:xfrm>
            <a:custGeom>
              <a:avLst/>
              <a:gdLst/>
              <a:ahLst/>
              <a:cxnLst/>
              <a:rect l="l" t="t" r="r" b="b"/>
              <a:pathLst>
                <a:path w="5913" h="11548" extrusionOk="0">
                  <a:moveTo>
                    <a:pt x="872" y="1"/>
                  </a:moveTo>
                  <a:cubicBezTo>
                    <a:pt x="564" y="1"/>
                    <a:pt x="267" y="6"/>
                    <a:pt x="1" y="21"/>
                  </a:cubicBezTo>
                  <a:lnTo>
                    <a:pt x="206" y="9904"/>
                  </a:lnTo>
                  <a:lnTo>
                    <a:pt x="823" y="9904"/>
                  </a:lnTo>
                  <a:lnTo>
                    <a:pt x="708" y="6618"/>
                  </a:lnTo>
                  <a:lnTo>
                    <a:pt x="708" y="6618"/>
                  </a:lnTo>
                  <a:cubicBezTo>
                    <a:pt x="754" y="7690"/>
                    <a:pt x="1142" y="11183"/>
                    <a:pt x="3539" y="11502"/>
                  </a:cubicBezTo>
                  <a:lnTo>
                    <a:pt x="3562" y="11502"/>
                  </a:lnTo>
                  <a:cubicBezTo>
                    <a:pt x="3653" y="11525"/>
                    <a:pt x="3767" y="11548"/>
                    <a:pt x="3858" y="11548"/>
                  </a:cubicBezTo>
                  <a:lnTo>
                    <a:pt x="5547" y="11548"/>
                  </a:lnTo>
                  <a:cubicBezTo>
                    <a:pt x="5547" y="11548"/>
                    <a:pt x="5913" y="10498"/>
                    <a:pt x="4543" y="9379"/>
                  </a:cubicBezTo>
                  <a:cubicBezTo>
                    <a:pt x="4543" y="9379"/>
                    <a:pt x="3470" y="8033"/>
                    <a:pt x="2922" y="5545"/>
                  </a:cubicBezTo>
                  <a:lnTo>
                    <a:pt x="3333" y="21"/>
                  </a:lnTo>
                  <a:lnTo>
                    <a:pt x="2717" y="21"/>
                  </a:lnTo>
                  <a:cubicBezTo>
                    <a:pt x="2154" y="21"/>
                    <a:pt x="1490" y="1"/>
                    <a:pt x="872" y="1"/>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3"/>
            <p:cNvSpPr/>
            <p:nvPr/>
          </p:nvSpPr>
          <p:spPr>
            <a:xfrm>
              <a:off x="6592568" y="2522622"/>
              <a:ext cx="170127" cy="1122344"/>
            </a:xfrm>
            <a:custGeom>
              <a:avLst/>
              <a:gdLst/>
              <a:ahLst/>
              <a:cxnLst/>
              <a:rect l="l" t="t" r="r" b="b"/>
              <a:pathLst>
                <a:path w="9861" h="65054" extrusionOk="0">
                  <a:moveTo>
                    <a:pt x="9861" y="0"/>
                  </a:moveTo>
                  <a:lnTo>
                    <a:pt x="2351" y="46"/>
                  </a:lnTo>
                  <a:cubicBezTo>
                    <a:pt x="2351" y="46"/>
                    <a:pt x="0" y="5296"/>
                    <a:pt x="776" y="15955"/>
                  </a:cubicBezTo>
                  <a:cubicBezTo>
                    <a:pt x="1530" y="26638"/>
                    <a:pt x="2990" y="31454"/>
                    <a:pt x="2990" y="31454"/>
                  </a:cubicBezTo>
                  <a:cubicBezTo>
                    <a:pt x="2990" y="31454"/>
                    <a:pt x="1233" y="40675"/>
                    <a:pt x="2762" y="53663"/>
                  </a:cubicBezTo>
                  <a:lnTo>
                    <a:pt x="2374" y="57657"/>
                  </a:lnTo>
                  <a:cubicBezTo>
                    <a:pt x="2325" y="64144"/>
                    <a:pt x="4721" y="65054"/>
                    <a:pt x="6070" y="65054"/>
                  </a:cubicBezTo>
                  <a:cubicBezTo>
                    <a:pt x="6596" y="65054"/>
                    <a:pt x="6962" y="64915"/>
                    <a:pt x="6962" y="64915"/>
                  </a:cubicBezTo>
                  <a:cubicBezTo>
                    <a:pt x="6962" y="64915"/>
                    <a:pt x="7464" y="63843"/>
                    <a:pt x="5866" y="61560"/>
                  </a:cubicBezTo>
                  <a:cubicBezTo>
                    <a:pt x="4565" y="59711"/>
                    <a:pt x="4725" y="55352"/>
                    <a:pt x="4839" y="53754"/>
                  </a:cubicBezTo>
                  <a:lnTo>
                    <a:pt x="8697" y="30290"/>
                  </a:lnTo>
                  <a:lnTo>
                    <a:pt x="8651" y="9792"/>
                  </a:lnTo>
                  <a:lnTo>
                    <a:pt x="9861" y="6848"/>
                  </a:lnTo>
                  <a:lnTo>
                    <a:pt x="9861"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3"/>
            <p:cNvSpPr/>
            <p:nvPr/>
          </p:nvSpPr>
          <p:spPr>
            <a:xfrm>
              <a:off x="6592568" y="2522622"/>
              <a:ext cx="170127" cy="539520"/>
            </a:xfrm>
            <a:custGeom>
              <a:avLst/>
              <a:gdLst/>
              <a:ahLst/>
              <a:cxnLst/>
              <a:rect l="l" t="t" r="r" b="b"/>
              <a:pathLst>
                <a:path w="9861" h="31272" extrusionOk="0">
                  <a:moveTo>
                    <a:pt x="9861" y="0"/>
                  </a:moveTo>
                  <a:lnTo>
                    <a:pt x="2351" y="46"/>
                  </a:lnTo>
                  <a:cubicBezTo>
                    <a:pt x="2351" y="46"/>
                    <a:pt x="0" y="5296"/>
                    <a:pt x="776" y="15955"/>
                  </a:cubicBezTo>
                  <a:cubicBezTo>
                    <a:pt x="1461" y="25473"/>
                    <a:pt x="2671" y="30335"/>
                    <a:pt x="2945" y="31271"/>
                  </a:cubicBezTo>
                  <a:cubicBezTo>
                    <a:pt x="4839" y="30335"/>
                    <a:pt x="6757" y="29399"/>
                    <a:pt x="8674" y="28486"/>
                  </a:cubicBezTo>
                  <a:lnTo>
                    <a:pt x="8651" y="9792"/>
                  </a:lnTo>
                  <a:lnTo>
                    <a:pt x="9861" y="6848"/>
                  </a:lnTo>
                  <a:lnTo>
                    <a:pt x="9861" y="0"/>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3"/>
            <p:cNvSpPr/>
            <p:nvPr/>
          </p:nvSpPr>
          <p:spPr>
            <a:xfrm>
              <a:off x="6683144" y="2932955"/>
              <a:ext cx="60660" cy="475324"/>
            </a:xfrm>
            <a:custGeom>
              <a:avLst/>
              <a:gdLst/>
              <a:ahLst/>
              <a:cxnLst/>
              <a:rect l="l" t="t" r="r" b="b"/>
              <a:pathLst>
                <a:path w="3516" h="27551" extrusionOk="0">
                  <a:moveTo>
                    <a:pt x="3424" y="0"/>
                  </a:moveTo>
                  <a:cubicBezTo>
                    <a:pt x="3401" y="2169"/>
                    <a:pt x="3378" y="4337"/>
                    <a:pt x="3378" y="6506"/>
                  </a:cubicBezTo>
                  <a:lnTo>
                    <a:pt x="3378" y="6483"/>
                  </a:lnTo>
                  <a:lnTo>
                    <a:pt x="2488" y="11733"/>
                  </a:lnTo>
                  <a:lnTo>
                    <a:pt x="1621" y="17005"/>
                  </a:lnTo>
                  <a:cubicBezTo>
                    <a:pt x="1050" y="20520"/>
                    <a:pt x="525" y="24035"/>
                    <a:pt x="0" y="27550"/>
                  </a:cubicBezTo>
                  <a:cubicBezTo>
                    <a:pt x="616" y="24035"/>
                    <a:pt x="1233" y="20543"/>
                    <a:pt x="1803" y="17028"/>
                  </a:cubicBezTo>
                  <a:lnTo>
                    <a:pt x="2671" y="11778"/>
                  </a:lnTo>
                  <a:lnTo>
                    <a:pt x="3515" y="6506"/>
                  </a:lnTo>
                  <a:cubicBezTo>
                    <a:pt x="3492" y="4337"/>
                    <a:pt x="3470" y="2169"/>
                    <a:pt x="3424" y="0"/>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3"/>
            <p:cNvSpPr/>
            <p:nvPr/>
          </p:nvSpPr>
          <p:spPr>
            <a:xfrm>
              <a:off x="6629971" y="3406692"/>
              <a:ext cx="91386" cy="238240"/>
            </a:xfrm>
            <a:custGeom>
              <a:avLst/>
              <a:gdLst/>
              <a:ahLst/>
              <a:cxnLst/>
              <a:rect l="l" t="t" r="r" b="b"/>
              <a:pathLst>
                <a:path w="5297" h="13809" extrusionOk="0">
                  <a:moveTo>
                    <a:pt x="92" y="0"/>
                  </a:moveTo>
                  <a:lnTo>
                    <a:pt x="1" y="9381"/>
                  </a:lnTo>
                  <a:lnTo>
                    <a:pt x="389" y="9381"/>
                  </a:lnTo>
                  <a:cubicBezTo>
                    <a:pt x="978" y="13197"/>
                    <a:pt x="2801" y="13808"/>
                    <a:pt x="3908" y="13808"/>
                  </a:cubicBezTo>
                  <a:cubicBezTo>
                    <a:pt x="4431" y="13808"/>
                    <a:pt x="4794" y="13672"/>
                    <a:pt x="4794" y="13672"/>
                  </a:cubicBezTo>
                  <a:cubicBezTo>
                    <a:pt x="4794" y="13672"/>
                    <a:pt x="5296" y="12600"/>
                    <a:pt x="3698" y="10317"/>
                  </a:cubicBezTo>
                  <a:cubicBezTo>
                    <a:pt x="3082" y="9427"/>
                    <a:pt x="2785" y="8012"/>
                    <a:pt x="2671" y="6574"/>
                  </a:cubicBezTo>
                  <a:lnTo>
                    <a:pt x="3402"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3"/>
            <p:cNvSpPr/>
            <p:nvPr/>
          </p:nvSpPr>
          <p:spPr>
            <a:xfrm>
              <a:off x="6550817" y="2457649"/>
              <a:ext cx="313875" cy="524148"/>
            </a:xfrm>
            <a:custGeom>
              <a:avLst/>
              <a:gdLst/>
              <a:ahLst/>
              <a:cxnLst/>
              <a:rect l="l" t="t" r="r" b="b"/>
              <a:pathLst>
                <a:path w="18193" h="30381" extrusionOk="0">
                  <a:moveTo>
                    <a:pt x="5456" y="0"/>
                  </a:moveTo>
                  <a:cubicBezTo>
                    <a:pt x="1" y="14905"/>
                    <a:pt x="4086" y="29947"/>
                    <a:pt x="4086" y="29947"/>
                  </a:cubicBezTo>
                  <a:cubicBezTo>
                    <a:pt x="4566" y="30061"/>
                    <a:pt x="5228" y="30107"/>
                    <a:pt x="5661" y="30175"/>
                  </a:cubicBezTo>
                  <a:cubicBezTo>
                    <a:pt x="5570" y="28783"/>
                    <a:pt x="5616" y="26706"/>
                    <a:pt x="5776" y="24127"/>
                  </a:cubicBezTo>
                  <a:cubicBezTo>
                    <a:pt x="5776" y="24127"/>
                    <a:pt x="6209" y="28943"/>
                    <a:pt x="6620" y="30289"/>
                  </a:cubicBezTo>
                  <a:cubicBezTo>
                    <a:pt x="7238" y="30352"/>
                    <a:pt x="7833" y="30380"/>
                    <a:pt x="8403" y="30380"/>
                  </a:cubicBezTo>
                  <a:cubicBezTo>
                    <a:pt x="13231" y="30380"/>
                    <a:pt x="16298" y="28372"/>
                    <a:pt x="16298" y="28372"/>
                  </a:cubicBezTo>
                  <a:cubicBezTo>
                    <a:pt x="18193" y="9587"/>
                    <a:pt x="15111" y="0"/>
                    <a:pt x="15111" y="0"/>
                  </a:cubicBezTo>
                  <a:cubicBezTo>
                    <a:pt x="13567" y="434"/>
                    <a:pt x="11979" y="579"/>
                    <a:pt x="10549" y="579"/>
                  </a:cubicBezTo>
                  <a:cubicBezTo>
                    <a:pt x="7688" y="579"/>
                    <a:pt x="5456" y="0"/>
                    <a:pt x="5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3"/>
            <p:cNvSpPr/>
            <p:nvPr/>
          </p:nvSpPr>
          <p:spPr>
            <a:xfrm>
              <a:off x="5936110" y="2697459"/>
              <a:ext cx="373724" cy="421772"/>
            </a:xfrm>
            <a:custGeom>
              <a:avLst/>
              <a:gdLst/>
              <a:ahLst/>
              <a:cxnLst/>
              <a:rect l="l" t="t" r="r" b="b"/>
              <a:pathLst>
                <a:path w="21662" h="24447" extrusionOk="0">
                  <a:moveTo>
                    <a:pt x="16321" y="1"/>
                  </a:moveTo>
                  <a:lnTo>
                    <a:pt x="0" y="7647"/>
                  </a:lnTo>
                  <a:lnTo>
                    <a:pt x="4360" y="24447"/>
                  </a:lnTo>
                  <a:lnTo>
                    <a:pt x="21662" y="14449"/>
                  </a:lnTo>
                  <a:lnTo>
                    <a:pt x="16321" y="1"/>
                  </a:lnTo>
                  <a:close/>
                </a:path>
              </a:pathLst>
            </a:custGeom>
            <a:solidFill>
              <a:srgbClr val="F2A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83"/>
            <p:cNvSpPr/>
            <p:nvPr/>
          </p:nvSpPr>
          <p:spPr>
            <a:xfrm>
              <a:off x="6338180" y="3096440"/>
              <a:ext cx="57106" cy="111744"/>
            </a:xfrm>
            <a:custGeom>
              <a:avLst/>
              <a:gdLst/>
              <a:ahLst/>
              <a:cxnLst/>
              <a:rect l="l" t="t" r="r" b="b"/>
              <a:pathLst>
                <a:path w="3310" h="6477" extrusionOk="0">
                  <a:moveTo>
                    <a:pt x="1379" y="0"/>
                  </a:moveTo>
                  <a:cubicBezTo>
                    <a:pt x="1279" y="0"/>
                    <a:pt x="1163" y="14"/>
                    <a:pt x="1027" y="42"/>
                  </a:cubicBezTo>
                  <a:cubicBezTo>
                    <a:pt x="639" y="157"/>
                    <a:pt x="206" y="408"/>
                    <a:pt x="114" y="773"/>
                  </a:cubicBezTo>
                  <a:cubicBezTo>
                    <a:pt x="0" y="1184"/>
                    <a:pt x="525" y="1891"/>
                    <a:pt x="662" y="2279"/>
                  </a:cubicBezTo>
                  <a:cubicBezTo>
                    <a:pt x="890" y="2896"/>
                    <a:pt x="1050" y="3535"/>
                    <a:pt x="1164" y="4197"/>
                  </a:cubicBezTo>
                  <a:cubicBezTo>
                    <a:pt x="1210" y="4608"/>
                    <a:pt x="1255" y="5018"/>
                    <a:pt x="1096" y="5406"/>
                  </a:cubicBezTo>
                  <a:cubicBezTo>
                    <a:pt x="959" y="5749"/>
                    <a:pt x="662" y="6114"/>
                    <a:pt x="845" y="6434"/>
                  </a:cubicBezTo>
                  <a:cubicBezTo>
                    <a:pt x="926" y="6463"/>
                    <a:pt x="1008" y="6477"/>
                    <a:pt x="1090" y="6477"/>
                  </a:cubicBezTo>
                  <a:cubicBezTo>
                    <a:pt x="1512" y="6477"/>
                    <a:pt x="1924" y="6120"/>
                    <a:pt x="2191" y="5794"/>
                  </a:cubicBezTo>
                  <a:cubicBezTo>
                    <a:pt x="2808" y="5041"/>
                    <a:pt x="3310" y="4174"/>
                    <a:pt x="3287" y="3284"/>
                  </a:cubicBezTo>
                  <a:cubicBezTo>
                    <a:pt x="3264" y="2416"/>
                    <a:pt x="2785" y="1640"/>
                    <a:pt x="2328" y="910"/>
                  </a:cubicBezTo>
                  <a:cubicBezTo>
                    <a:pt x="2001" y="390"/>
                    <a:pt x="1917" y="0"/>
                    <a:pt x="1379" y="0"/>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3"/>
            <p:cNvSpPr/>
            <p:nvPr/>
          </p:nvSpPr>
          <p:spPr>
            <a:xfrm>
              <a:off x="6216101" y="2764674"/>
              <a:ext cx="162536" cy="358783"/>
            </a:xfrm>
            <a:custGeom>
              <a:avLst/>
              <a:gdLst/>
              <a:ahLst/>
              <a:cxnLst/>
              <a:rect l="l" t="t" r="r" b="b"/>
              <a:pathLst>
                <a:path w="9421" h="20796" extrusionOk="0">
                  <a:moveTo>
                    <a:pt x="2454" y="1"/>
                  </a:moveTo>
                  <a:cubicBezTo>
                    <a:pt x="2427" y="1"/>
                    <a:pt x="2401" y="3"/>
                    <a:pt x="2374" y="8"/>
                  </a:cubicBezTo>
                  <a:cubicBezTo>
                    <a:pt x="0" y="396"/>
                    <a:pt x="3424" y="12311"/>
                    <a:pt x="3424" y="12311"/>
                  </a:cubicBezTo>
                  <a:lnTo>
                    <a:pt x="7327" y="20619"/>
                  </a:lnTo>
                  <a:cubicBezTo>
                    <a:pt x="7784" y="20746"/>
                    <a:pt x="8138" y="20795"/>
                    <a:pt x="8411" y="20795"/>
                  </a:cubicBezTo>
                  <a:cubicBezTo>
                    <a:pt x="9421" y="20795"/>
                    <a:pt x="9336" y="20117"/>
                    <a:pt x="9336" y="20117"/>
                  </a:cubicBezTo>
                  <a:lnTo>
                    <a:pt x="6391" y="11809"/>
                  </a:lnTo>
                  <a:cubicBezTo>
                    <a:pt x="6391" y="11809"/>
                    <a:pt x="4349" y="1"/>
                    <a:pt x="2454" y="1"/>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3"/>
            <p:cNvSpPr/>
            <p:nvPr/>
          </p:nvSpPr>
          <p:spPr>
            <a:xfrm>
              <a:off x="6230662" y="2764674"/>
              <a:ext cx="83899" cy="150977"/>
            </a:xfrm>
            <a:custGeom>
              <a:avLst/>
              <a:gdLst/>
              <a:ahLst/>
              <a:cxnLst/>
              <a:rect l="l" t="t" r="r" b="b"/>
              <a:pathLst>
                <a:path w="4863" h="8751" extrusionOk="0">
                  <a:moveTo>
                    <a:pt x="1612" y="1"/>
                  </a:moveTo>
                  <a:cubicBezTo>
                    <a:pt x="1584" y="1"/>
                    <a:pt x="1557" y="3"/>
                    <a:pt x="1530" y="8"/>
                  </a:cubicBezTo>
                  <a:cubicBezTo>
                    <a:pt x="1" y="259"/>
                    <a:pt x="868" y="5212"/>
                    <a:pt x="1667" y="8750"/>
                  </a:cubicBezTo>
                  <a:cubicBezTo>
                    <a:pt x="1872" y="8704"/>
                    <a:pt x="2101" y="8636"/>
                    <a:pt x="2306" y="8567"/>
                  </a:cubicBezTo>
                  <a:cubicBezTo>
                    <a:pt x="3174" y="8294"/>
                    <a:pt x="4109" y="7860"/>
                    <a:pt x="4863" y="7426"/>
                  </a:cubicBezTo>
                  <a:cubicBezTo>
                    <a:pt x="4083" y="4061"/>
                    <a:pt x="2737" y="1"/>
                    <a:pt x="1612"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3"/>
            <p:cNvSpPr/>
            <p:nvPr/>
          </p:nvSpPr>
          <p:spPr>
            <a:xfrm>
              <a:off x="6014471" y="2738813"/>
              <a:ext cx="278041" cy="394754"/>
            </a:xfrm>
            <a:custGeom>
              <a:avLst/>
              <a:gdLst/>
              <a:ahLst/>
              <a:cxnLst/>
              <a:rect l="l" t="t" r="r" b="b"/>
              <a:pathLst>
                <a:path w="16116" h="22881" extrusionOk="0">
                  <a:moveTo>
                    <a:pt x="10637" y="1"/>
                  </a:moveTo>
                  <a:lnTo>
                    <a:pt x="5228" y="389"/>
                  </a:lnTo>
                  <a:lnTo>
                    <a:pt x="1758" y="2899"/>
                  </a:lnTo>
                  <a:cubicBezTo>
                    <a:pt x="1758" y="2899"/>
                    <a:pt x="1" y="7693"/>
                    <a:pt x="1393" y="10272"/>
                  </a:cubicBezTo>
                  <a:cubicBezTo>
                    <a:pt x="2785" y="12851"/>
                    <a:pt x="2785" y="17393"/>
                    <a:pt x="2694" y="21274"/>
                  </a:cubicBezTo>
                  <a:cubicBezTo>
                    <a:pt x="2694" y="21274"/>
                    <a:pt x="6185" y="22881"/>
                    <a:pt x="9873" y="22881"/>
                  </a:cubicBezTo>
                  <a:cubicBezTo>
                    <a:pt x="11797" y="22881"/>
                    <a:pt x="13775" y="22444"/>
                    <a:pt x="15339" y="21114"/>
                  </a:cubicBezTo>
                  <a:cubicBezTo>
                    <a:pt x="15339" y="21114"/>
                    <a:pt x="16115" y="3904"/>
                    <a:pt x="14723" y="2009"/>
                  </a:cubicBezTo>
                  <a:cubicBezTo>
                    <a:pt x="13331" y="115"/>
                    <a:pt x="10637" y="1"/>
                    <a:pt x="10637"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3"/>
            <p:cNvSpPr/>
            <p:nvPr/>
          </p:nvSpPr>
          <p:spPr>
            <a:xfrm>
              <a:off x="6268480" y="2773473"/>
              <a:ext cx="15372" cy="296139"/>
            </a:xfrm>
            <a:custGeom>
              <a:avLst/>
              <a:gdLst/>
              <a:ahLst/>
              <a:cxnLst/>
              <a:rect l="l" t="t" r="r" b="b"/>
              <a:pathLst>
                <a:path w="891" h="17165" extrusionOk="0">
                  <a:moveTo>
                    <a:pt x="0" y="0"/>
                  </a:moveTo>
                  <a:cubicBezTo>
                    <a:pt x="205" y="320"/>
                    <a:pt x="274" y="662"/>
                    <a:pt x="342" y="1004"/>
                  </a:cubicBezTo>
                  <a:cubicBezTo>
                    <a:pt x="411" y="1370"/>
                    <a:pt x="479" y="1712"/>
                    <a:pt x="502" y="2077"/>
                  </a:cubicBezTo>
                  <a:cubicBezTo>
                    <a:pt x="593" y="2785"/>
                    <a:pt x="639" y="3515"/>
                    <a:pt x="685" y="4223"/>
                  </a:cubicBezTo>
                  <a:cubicBezTo>
                    <a:pt x="753" y="5661"/>
                    <a:pt x="776" y="7099"/>
                    <a:pt x="799" y="8537"/>
                  </a:cubicBezTo>
                  <a:cubicBezTo>
                    <a:pt x="822" y="11413"/>
                    <a:pt x="753" y="14289"/>
                    <a:pt x="708" y="17165"/>
                  </a:cubicBezTo>
                  <a:cubicBezTo>
                    <a:pt x="822" y="14289"/>
                    <a:pt x="890" y="11413"/>
                    <a:pt x="867" y="8537"/>
                  </a:cubicBezTo>
                  <a:cubicBezTo>
                    <a:pt x="867" y="7099"/>
                    <a:pt x="822" y="5661"/>
                    <a:pt x="753" y="4223"/>
                  </a:cubicBezTo>
                  <a:cubicBezTo>
                    <a:pt x="708" y="3515"/>
                    <a:pt x="639" y="2785"/>
                    <a:pt x="548" y="2077"/>
                  </a:cubicBezTo>
                  <a:cubicBezTo>
                    <a:pt x="502" y="1712"/>
                    <a:pt x="457" y="1370"/>
                    <a:pt x="365" y="1004"/>
                  </a:cubicBezTo>
                  <a:cubicBezTo>
                    <a:pt x="297" y="662"/>
                    <a:pt x="205" y="297"/>
                    <a:pt x="0" y="0"/>
                  </a:cubicBezTo>
                  <a:close/>
                </a:path>
              </a:pathLst>
            </a:custGeom>
            <a:solidFill>
              <a:srgbClr val="DBD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3"/>
            <p:cNvSpPr/>
            <p:nvPr/>
          </p:nvSpPr>
          <p:spPr>
            <a:xfrm>
              <a:off x="6085362" y="2552400"/>
              <a:ext cx="35454" cy="92422"/>
            </a:xfrm>
            <a:custGeom>
              <a:avLst/>
              <a:gdLst/>
              <a:ahLst/>
              <a:cxnLst/>
              <a:rect l="l" t="t" r="r" b="b"/>
              <a:pathLst>
                <a:path w="2055" h="5357" extrusionOk="0">
                  <a:moveTo>
                    <a:pt x="1184" y="1"/>
                  </a:moveTo>
                  <a:cubicBezTo>
                    <a:pt x="835" y="1"/>
                    <a:pt x="537" y="336"/>
                    <a:pt x="411" y="671"/>
                  </a:cubicBezTo>
                  <a:cubicBezTo>
                    <a:pt x="0" y="1630"/>
                    <a:pt x="160" y="2908"/>
                    <a:pt x="320" y="3889"/>
                  </a:cubicBezTo>
                  <a:cubicBezTo>
                    <a:pt x="390" y="4260"/>
                    <a:pt x="967" y="5356"/>
                    <a:pt x="1425" y="5356"/>
                  </a:cubicBezTo>
                  <a:cubicBezTo>
                    <a:pt x="1559" y="5356"/>
                    <a:pt x="1683" y="5263"/>
                    <a:pt x="1781" y="5031"/>
                  </a:cubicBezTo>
                  <a:cubicBezTo>
                    <a:pt x="1849" y="4848"/>
                    <a:pt x="1849" y="4643"/>
                    <a:pt x="1849" y="4437"/>
                  </a:cubicBezTo>
                  <a:cubicBezTo>
                    <a:pt x="1849" y="3296"/>
                    <a:pt x="2055" y="2155"/>
                    <a:pt x="1918" y="1013"/>
                  </a:cubicBezTo>
                  <a:cubicBezTo>
                    <a:pt x="1872" y="580"/>
                    <a:pt x="1689" y="78"/>
                    <a:pt x="1278" y="9"/>
                  </a:cubicBezTo>
                  <a:cubicBezTo>
                    <a:pt x="1247" y="4"/>
                    <a:pt x="1215" y="1"/>
                    <a:pt x="1184"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3"/>
            <p:cNvSpPr/>
            <p:nvPr/>
          </p:nvSpPr>
          <p:spPr>
            <a:xfrm>
              <a:off x="6104650" y="2661625"/>
              <a:ext cx="87832" cy="113608"/>
            </a:xfrm>
            <a:custGeom>
              <a:avLst/>
              <a:gdLst/>
              <a:ahLst/>
              <a:cxnLst/>
              <a:rect l="l" t="t" r="r" b="b"/>
              <a:pathLst>
                <a:path w="5091" h="6585" extrusionOk="0">
                  <a:moveTo>
                    <a:pt x="1" y="1"/>
                  </a:moveTo>
                  <a:lnTo>
                    <a:pt x="1" y="4863"/>
                  </a:lnTo>
                  <a:cubicBezTo>
                    <a:pt x="1" y="4863"/>
                    <a:pt x="652" y="6584"/>
                    <a:pt x="2557" y="6584"/>
                  </a:cubicBezTo>
                  <a:cubicBezTo>
                    <a:pt x="2639" y="6584"/>
                    <a:pt x="2722" y="6581"/>
                    <a:pt x="2808" y="6574"/>
                  </a:cubicBezTo>
                  <a:cubicBezTo>
                    <a:pt x="4908" y="6392"/>
                    <a:pt x="5091" y="5228"/>
                    <a:pt x="5091" y="5228"/>
                  </a:cubicBezTo>
                  <a:lnTo>
                    <a:pt x="5091" y="2557"/>
                  </a:lnTo>
                  <a:lnTo>
                    <a:pt x="1" y="1"/>
                  </a:ln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3"/>
            <p:cNvSpPr/>
            <p:nvPr/>
          </p:nvSpPr>
          <p:spPr>
            <a:xfrm>
              <a:off x="6104650" y="2661625"/>
              <a:ext cx="87832" cy="82726"/>
            </a:xfrm>
            <a:custGeom>
              <a:avLst/>
              <a:gdLst/>
              <a:ahLst/>
              <a:cxnLst/>
              <a:rect l="l" t="t" r="r" b="b"/>
              <a:pathLst>
                <a:path w="5091" h="4795" extrusionOk="0">
                  <a:moveTo>
                    <a:pt x="1" y="1"/>
                  </a:moveTo>
                  <a:lnTo>
                    <a:pt x="1" y="3082"/>
                  </a:lnTo>
                  <a:cubicBezTo>
                    <a:pt x="1644" y="3904"/>
                    <a:pt x="3333" y="4338"/>
                    <a:pt x="5091" y="4794"/>
                  </a:cubicBezTo>
                  <a:lnTo>
                    <a:pt x="5091" y="2557"/>
                  </a:lnTo>
                  <a:lnTo>
                    <a:pt x="1" y="1"/>
                  </a:ln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3"/>
            <p:cNvSpPr/>
            <p:nvPr/>
          </p:nvSpPr>
          <p:spPr>
            <a:xfrm>
              <a:off x="6069610" y="2569480"/>
              <a:ext cx="158706" cy="155652"/>
            </a:xfrm>
            <a:custGeom>
              <a:avLst/>
              <a:gdLst/>
              <a:ahLst/>
              <a:cxnLst/>
              <a:rect l="l" t="t" r="r" b="b"/>
              <a:pathLst>
                <a:path w="9199" h="9022" extrusionOk="0">
                  <a:moveTo>
                    <a:pt x="2534" y="1"/>
                  </a:moveTo>
                  <a:lnTo>
                    <a:pt x="2397" y="3904"/>
                  </a:lnTo>
                  <a:cubicBezTo>
                    <a:pt x="2397" y="3904"/>
                    <a:pt x="1620" y="2987"/>
                    <a:pt x="1130" y="2987"/>
                  </a:cubicBezTo>
                  <a:cubicBezTo>
                    <a:pt x="1026" y="2987"/>
                    <a:pt x="935" y="3028"/>
                    <a:pt x="868" y="3128"/>
                  </a:cubicBezTo>
                  <a:cubicBezTo>
                    <a:pt x="0" y="4360"/>
                    <a:pt x="2032" y="5342"/>
                    <a:pt x="2032" y="5342"/>
                  </a:cubicBezTo>
                  <a:cubicBezTo>
                    <a:pt x="2032" y="5342"/>
                    <a:pt x="3241" y="8263"/>
                    <a:pt x="4953" y="8880"/>
                  </a:cubicBezTo>
                  <a:cubicBezTo>
                    <a:pt x="5238" y="8980"/>
                    <a:pt x="5524" y="9022"/>
                    <a:pt x="5802" y="9022"/>
                  </a:cubicBezTo>
                  <a:cubicBezTo>
                    <a:pt x="7172" y="9022"/>
                    <a:pt x="8354" y="8012"/>
                    <a:pt x="8354" y="8012"/>
                  </a:cubicBezTo>
                  <a:cubicBezTo>
                    <a:pt x="9199" y="6574"/>
                    <a:pt x="8948" y="1"/>
                    <a:pt x="8948"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3"/>
            <p:cNvSpPr/>
            <p:nvPr/>
          </p:nvSpPr>
          <p:spPr>
            <a:xfrm>
              <a:off x="6094419" y="2530730"/>
              <a:ext cx="129963" cy="64783"/>
            </a:xfrm>
            <a:custGeom>
              <a:avLst/>
              <a:gdLst/>
              <a:ahLst/>
              <a:cxnLst/>
              <a:rect l="l" t="t" r="r" b="b"/>
              <a:pathLst>
                <a:path w="7533" h="3755" extrusionOk="0">
                  <a:moveTo>
                    <a:pt x="3928" y="1"/>
                  </a:moveTo>
                  <a:cubicBezTo>
                    <a:pt x="2861" y="1"/>
                    <a:pt x="1553" y="370"/>
                    <a:pt x="0" y="1402"/>
                  </a:cubicBezTo>
                  <a:cubicBezTo>
                    <a:pt x="0" y="1402"/>
                    <a:pt x="1532" y="3755"/>
                    <a:pt x="4069" y="3755"/>
                  </a:cubicBezTo>
                  <a:cubicBezTo>
                    <a:pt x="4105" y="3755"/>
                    <a:pt x="4141" y="3754"/>
                    <a:pt x="4177" y="3753"/>
                  </a:cubicBezTo>
                  <a:cubicBezTo>
                    <a:pt x="6757" y="3662"/>
                    <a:pt x="7533" y="2817"/>
                    <a:pt x="7510" y="2247"/>
                  </a:cubicBezTo>
                  <a:cubicBezTo>
                    <a:pt x="7510" y="1867"/>
                    <a:pt x="6328" y="1"/>
                    <a:pt x="3928" y="1"/>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3"/>
            <p:cNvSpPr/>
            <p:nvPr/>
          </p:nvSpPr>
          <p:spPr>
            <a:xfrm>
              <a:off x="6297999" y="3901683"/>
              <a:ext cx="48065" cy="447754"/>
            </a:xfrm>
            <a:custGeom>
              <a:avLst/>
              <a:gdLst/>
              <a:ahLst/>
              <a:cxnLst/>
              <a:rect l="l" t="t" r="r" b="b"/>
              <a:pathLst>
                <a:path w="2786" h="25953" extrusionOk="0">
                  <a:moveTo>
                    <a:pt x="1" y="1"/>
                  </a:moveTo>
                  <a:lnTo>
                    <a:pt x="1" y="25268"/>
                  </a:lnTo>
                  <a:lnTo>
                    <a:pt x="1462" y="25953"/>
                  </a:lnTo>
                  <a:lnTo>
                    <a:pt x="2786" y="25085"/>
                  </a:lnTo>
                  <a:lnTo>
                    <a:pt x="2740" y="92"/>
                  </a:lnTo>
                  <a:lnTo>
                    <a:pt x="1462" y="82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3"/>
            <p:cNvSpPr/>
            <p:nvPr/>
          </p:nvSpPr>
          <p:spPr>
            <a:xfrm>
              <a:off x="6321238" y="3961929"/>
              <a:ext cx="1587" cy="371360"/>
            </a:xfrm>
            <a:custGeom>
              <a:avLst/>
              <a:gdLst/>
              <a:ahLst/>
              <a:cxnLst/>
              <a:rect l="l" t="t" r="r" b="b"/>
              <a:pathLst>
                <a:path w="92" h="21525" extrusionOk="0">
                  <a:moveTo>
                    <a:pt x="46" y="1"/>
                  </a:moveTo>
                  <a:cubicBezTo>
                    <a:pt x="1" y="3584"/>
                    <a:pt x="23" y="7168"/>
                    <a:pt x="1" y="10751"/>
                  </a:cubicBezTo>
                  <a:cubicBezTo>
                    <a:pt x="23" y="14358"/>
                    <a:pt x="1" y="17941"/>
                    <a:pt x="46" y="21525"/>
                  </a:cubicBezTo>
                  <a:cubicBezTo>
                    <a:pt x="92" y="17941"/>
                    <a:pt x="69" y="14358"/>
                    <a:pt x="92" y="10751"/>
                  </a:cubicBezTo>
                  <a:cubicBezTo>
                    <a:pt x="69" y="7168"/>
                    <a:pt x="92" y="3584"/>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3"/>
            <p:cNvSpPr/>
            <p:nvPr/>
          </p:nvSpPr>
          <p:spPr>
            <a:xfrm>
              <a:off x="5478919" y="3427170"/>
              <a:ext cx="28760" cy="452878"/>
            </a:xfrm>
            <a:custGeom>
              <a:avLst/>
              <a:gdLst/>
              <a:ahLst/>
              <a:cxnLst/>
              <a:rect l="l" t="t" r="r" b="b"/>
              <a:pathLst>
                <a:path w="1667" h="26250" extrusionOk="0">
                  <a:moveTo>
                    <a:pt x="0" y="0"/>
                  </a:moveTo>
                  <a:lnTo>
                    <a:pt x="0" y="25199"/>
                  </a:lnTo>
                  <a:lnTo>
                    <a:pt x="1667" y="26249"/>
                  </a:lnTo>
                  <a:lnTo>
                    <a:pt x="1667" y="116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3"/>
            <p:cNvSpPr/>
            <p:nvPr/>
          </p:nvSpPr>
          <p:spPr>
            <a:xfrm>
              <a:off x="7793635" y="3047546"/>
              <a:ext cx="29554" cy="451705"/>
            </a:xfrm>
            <a:custGeom>
              <a:avLst/>
              <a:gdLst/>
              <a:ahLst/>
              <a:cxnLst/>
              <a:rect l="l" t="t" r="r" b="b"/>
              <a:pathLst>
                <a:path w="1713" h="26182" extrusionOk="0">
                  <a:moveTo>
                    <a:pt x="1712" y="1"/>
                  </a:moveTo>
                  <a:lnTo>
                    <a:pt x="0" y="982"/>
                  </a:lnTo>
                  <a:lnTo>
                    <a:pt x="0" y="26181"/>
                  </a:lnTo>
                  <a:lnTo>
                    <a:pt x="1712" y="25177"/>
                  </a:lnTo>
                  <a:lnTo>
                    <a:pt x="1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3"/>
            <p:cNvSpPr/>
            <p:nvPr/>
          </p:nvSpPr>
          <p:spPr>
            <a:xfrm>
              <a:off x="5478919" y="2559646"/>
              <a:ext cx="2344270" cy="1356236"/>
            </a:xfrm>
            <a:custGeom>
              <a:avLst/>
              <a:gdLst/>
              <a:ahLst/>
              <a:cxnLst/>
              <a:rect l="l" t="t" r="r" b="b"/>
              <a:pathLst>
                <a:path w="135880" h="78611" extrusionOk="0">
                  <a:moveTo>
                    <a:pt x="86942" y="0"/>
                  </a:moveTo>
                  <a:lnTo>
                    <a:pt x="0" y="50284"/>
                  </a:lnTo>
                  <a:lnTo>
                    <a:pt x="48938" y="78610"/>
                  </a:lnTo>
                  <a:lnTo>
                    <a:pt x="135879" y="28281"/>
                  </a:lnTo>
                  <a:lnTo>
                    <a:pt x="86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3"/>
            <p:cNvSpPr/>
            <p:nvPr/>
          </p:nvSpPr>
          <p:spPr>
            <a:xfrm>
              <a:off x="5478919" y="3427170"/>
              <a:ext cx="844303" cy="523751"/>
            </a:xfrm>
            <a:custGeom>
              <a:avLst/>
              <a:gdLst/>
              <a:ahLst/>
              <a:cxnLst/>
              <a:rect l="l" t="t" r="r" b="b"/>
              <a:pathLst>
                <a:path w="48938" h="30358" extrusionOk="0">
                  <a:moveTo>
                    <a:pt x="0" y="0"/>
                  </a:moveTo>
                  <a:lnTo>
                    <a:pt x="0" y="2077"/>
                  </a:lnTo>
                  <a:lnTo>
                    <a:pt x="48938" y="30358"/>
                  </a:lnTo>
                  <a:lnTo>
                    <a:pt x="48938" y="28326"/>
                  </a:lnTo>
                  <a:lnTo>
                    <a:pt x="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3"/>
            <p:cNvSpPr/>
            <p:nvPr/>
          </p:nvSpPr>
          <p:spPr>
            <a:xfrm>
              <a:off x="6323205" y="3047546"/>
              <a:ext cx="1499984" cy="903375"/>
            </a:xfrm>
            <a:custGeom>
              <a:avLst/>
              <a:gdLst/>
              <a:ahLst/>
              <a:cxnLst/>
              <a:rect l="l" t="t" r="r" b="b"/>
              <a:pathLst>
                <a:path w="86943" h="52362" extrusionOk="0">
                  <a:moveTo>
                    <a:pt x="86942" y="1"/>
                  </a:moveTo>
                  <a:lnTo>
                    <a:pt x="1" y="50330"/>
                  </a:lnTo>
                  <a:lnTo>
                    <a:pt x="1" y="52362"/>
                  </a:lnTo>
                  <a:lnTo>
                    <a:pt x="86942" y="1804"/>
                  </a:lnTo>
                  <a:lnTo>
                    <a:pt x="86942"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3"/>
            <p:cNvSpPr/>
            <p:nvPr/>
          </p:nvSpPr>
          <p:spPr>
            <a:xfrm>
              <a:off x="5478919" y="2559646"/>
              <a:ext cx="1499967" cy="1356236"/>
            </a:xfrm>
            <a:custGeom>
              <a:avLst/>
              <a:gdLst/>
              <a:ahLst/>
              <a:cxnLst/>
              <a:rect l="l" t="t" r="r" b="b"/>
              <a:pathLst>
                <a:path w="86942" h="78611" extrusionOk="0">
                  <a:moveTo>
                    <a:pt x="86942" y="0"/>
                  </a:moveTo>
                  <a:lnTo>
                    <a:pt x="0" y="50284"/>
                  </a:lnTo>
                  <a:lnTo>
                    <a:pt x="48938" y="78610"/>
                  </a:lnTo>
                  <a:lnTo>
                    <a:pt x="86942" y="0"/>
                  </a:ln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3"/>
            <p:cNvSpPr/>
            <p:nvPr/>
          </p:nvSpPr>
          <p:spPr>
            <a:xfrm>
              <a:off x="6792214" y="2994391"/>
              <a:ext cx="282372" cy="209514"/>
            </a:xfrm>
            <a:custGeom>
              <a:avLst/>
              <a:gdLst/>
              <a:ahLst/>
              <a:cxnLst/>
              <a:rect l="l" t="t" r="r" b="b"/>
              <a:pathLst>
                <a:path w="16367" h="12144" extrusionOk="0">
                  <a:moveTo>
                    <a:pt x="1" y="0"/>
                  </a:moveTo>
                  <a:lnTo>
                    <a:pt x="1" y="2876"/>
                  </a:lnTo>
                  <a:lnTo>
                    <a:pt x="16366" y="12143"/>
                  </a:lnTo>
                  <a:lnTo>
                    <a:pt x="16366" y="12143"/>
                  </a:lnTo>
                  <a:lnTo>
                    <a:pt x="16344" y="9313"/>
                  </a:lnTo>
                  <a:lnTo>
                    <a:pt x="1"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3"/>
            <p:cNvSpPr/>
            <p:nvPr/>
          </p:nvSpPr>
          <p:spPr>
            <a:xfrm>
              <a:off x="7074171" y="3047546"/>
              <a:ext cx="183135" cy="156359"/>
            </a:xfrm>
            <a:custGeom>
              <a:avLst/>
              <a:gdLst/>
              <a:ahLst/>
              <a:cxnLst/>
              <a:rect l="l" t="t" r="r" b="b"/>
              <a:pathLst>
                <a:path w="10615" h="9063" extrusionOk="0">
                  <a:moveTo>
                    <a:pt x="10614" y="1"/>
                  </a:moveTo>
                  <a:lnTo>
                    <a:pt x="1" y="6232"/>
                  </a:lnTo>
                  <a:lnTo>
                    <a:pt x="23" y="9062"/>
                  </a:lnTo>
                  <a:lnTo>
                    <a:pt x="10614" y="2397"/>
                  </a:lnTo>
                  <a:lnTo>
                    <a:pt x="10614" y="1"/>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3"/>
            <p:cNvSpPr/>
            <p:nvPr/>
          </p:nvSpPr>
          <p:spPr>
            <a:xfrm>
              <a:off x="7157259" y="2981003"/>
              <a:ext cx="29157" cy="29933"/>
            </a:xfrm>
            <a:custGeom>
              <a:avLst/>
              <a:gdLst/>
              <a:ahLst/>
              <a:cxnLst/>
              <a:rect l="l" t="t" r="r" b="b"/>
              <a:pathLst>
                <a:path w="1690" h="1735" extrusionOk="0">
                  <a:moveTo>
                    <a:pt x="1690" y="0"/>
                  </a:moveTo>
                  <a:lnTo>
                    <a:pt x="1" y="867"/>
                  </a:lnTo>
                  <a:lnTo>
                    <a:pt x="1690" y="1735"/>
                  </a:lnTo>
                  <a:lnTo>
                    <a:pt x="1690"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3"/>
            <p:cNvSpPr/>
            <p:nvPr/>
          </p:nvSpPr>
          <p:spPr>
            <a:xfrm>
              <a:off x="6792214" y="2884131"/>
              <a:ext cx="465093" cy="270933"/>
            </a:xfrm>
            <a:custGeom>
              <a:avLst/>
              <a:gdLst/>
              <a:ahLst/>
              <a:cxnLst/>
              <a:rect l="l" t="t" r="r" b="b"/>
              <a:pathLst>
                <a:path w="26958" h="15704" extrusionOk="0">
                  <a:moveTo>
                    <a:pt x="10706" y="0"/>
                  </a:moveTo>
                  <a:lnTo>
                    <a:pt x="1" y="6391"/>
                  </a:lnTo>
                  <a:lnTo>
                    <a:pt x="16344" y="15704"/>
                  </a:lnTo>
                  <a:lnTo>
                    <a:pt x="26957" y="9473"/>
                  </a:lnTo>
                  <a:lnTo>
                    <a:pt x="10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3"/>
            <p:cNvSpPr/>
            <p:nvPr/>
          </p:nvSpPr>
          <p:spPr>
            <a:xfrm>
              <a:off x="7071014" y="2927434"/>
              <a:ext cx="115402" cy="66577"/>
            </a:xfrm>
            <a:custGeom>
              <a:avLst/>
              <a:gdLst/>
              <a:ahLst/>
              <a:cxnLst/>
              <a:rect l="l" t="t" r="r" b="b"/>
              <a:pathLst>
                <a:path w="6689" h="3859" extrusionOk="0">
                  <a:moveTo>
                    <a:pt x="1211" y="1"/>
                  </a:moveTo>
                  <a:lnTo>
                    <a:pt x="1" y="686"/>
                  </a:lnTo>
                  <a:lnTo>
                    <a:pt x="5456" y="3858"/>
                  </a:lnTo>
                  <a:lnTo>
                    <a:pt x="6689" y="3105"/>
                  </a:lnTo>
                  <a:lnTo>
                    <a:pt x="12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3"/>
            <p:cNvSpPr/>
            <p:nvPr/>
          </p:nvSpPr>
          <p:spPr>
            <a:xfrm>
              <a:off x="7106071" y="2312728"/>
              <a:ext cx="813197" cy="656078"/>
            </a:xfrm>
            <a:custGeom>
              <a:avLst/>
              <a:gdLst/>
              <a:ahLst/>
              <a:cxnLst/>
              <a:rect l="l" t="t" r="r" b="b"/>
              <a:pathLst>
                <a:path w="47135" h="38028" extrusionOk="0">
                  <a:moveTo>
                    <a:pt x="0" y="34969"/>
                  </a:moveTo>
                  <a:cubicBezTo>
                    <a:pt x="0" y="34969"/>
                    <a:pt x="0" y="34969"/>
                    <a:pt x="0" y="34969"/>
                  </a:cubicBezTo>
                  <a:lnTo>
                    <a:pt x="0" y="34969"/>
                  </a:lnTo>
                  <a:lnTo>
                    <a:pt x="5615" y="38027"/>
                  </a:lnTo>
                  <a:lnTo>
                    <a:pt x="47135" y="27071"/>
                  </a:lnTo>
                  <a:lnTo>
                    <a:pt x="3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3"/>
            <p:cNvSpPr/>
            <p:nvPr/>
          </p:nvSpPr>
          <p:spPr>
            <a:xfrm>
              <a:off x="5875071" y="3453549"/>
              <a:ext cx="391839" cy="227629"/>
            </a:xfrm>
            <a:custGeom>
              <a:avLst/>
              <a:gdLst/>
              <a:ahLst/>
              <a:cxnLst/>
              <a:rect l="l" t="t" r="r" b="b"/>
              <a:pathLst>
                <a:path w="22712" h="13194" extrusionOk="0">
                  <a:moveTo>
                    <a:pt x="8537" y="0"/>
                  </a:moveTo>
                  <a:lnTo>
                    <a:pt x="1" y="4839"/>
                  </a:lnTo>
                  <a:lnTo>
                    <a:pt x="14107" y="13193"/>
                  </a:lnTo>
                  <a:lnTo>
                    <a:pt x="22712" y="8103"/>
                  </a:lnTo>
                  <a:lnTo>
                    <a:pt x="8537" y="0"/>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3"/>
            <p:cNvSpPr/>
            <p:nvPr/>
          </p:nvSpPr>
          <p:spPr>
            <a:xfrm>
              <a:off x="6022356" y="3278695"/>
              <a:ext cx="244554" cy="314668"/>
            </a:xfrm>
            <a:custGeom>
              <a:avLst/>
              <a:gdLst/>
              <a:ahLst/>
              <a:cxnLst/>
              <a:rect l="l" t="t" r="r" b="b"/>
              <a:pathLst>
                <a:path w="14175" h="18239" extrusionOk="0">
                  <a:moveTo>
                    <a:pt x="114" y="1"/>
                  </a:moveTo>
                  <a:lnTo>
                    <a:pt x="0" y="10135"/>
                  </a:lnTo>
                  <a:lnTo>
                    <a:pt x="14175" y="18238"/>
                  </a:lnTo>
                  <a:lnTo>
                    <a:pt x="14175" y="8287"/>
                  </a:lnTo>
                  <a:lnTo>
                    <a:pt x="114"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3"/>
            <p:cNvSpPr/>
            <p:nvPr/>
          </p:nvSpPr>
          <p:spPr>
            <a:xfrm>
              <a:off x="6037313" y="3303901"/>
              <a:ext cx="214638" cy="270157"/>
            </a:xfrm>
            <a:custGeom>
              <a:avLst/>
              <a:gdLst/>
              <a:ahLst/>
              <a:cxnLst/>
              <a:rect l="l" t="t" r="r" b="b"/>
              <a:pathLst>
                <a:path w="12441" h="15659" extrusionOk="0">
                  <a:moveTo>
                    <a:pt x="92" y="1"/>
                  </a:moveTo>
                  <a:lnTo>
                    <a:pt x="1" y="8560"/>
                  </a:lnTo>
                  <a:lnTo>
                    <a:pt x="12440" y="15659"/>
                  </a:lnTo>
                  <a:lnTo>
                    <a:pt x="12440" y="7214"/>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3"/>
            <p:cNvSpPr/>
            <p:nvPr/>
          </p:nvSpPr>
          <p:spPr>
            <a:xfrm>
              <a:off x="6037313" y="3303901"/>
              <a:ext cx="214638" cy="270157"/>
            </a:xfrm>
            <a:custGeom>
              <a:avLst/>
              <a:gdLst/>
              <a:ahLst/>
              <a:cxnLst/>
              <a:rect l="l" t="t" r="r" b="b"/>
              <a:pathLst>
                <a:path w="12441" h="15659" extrusionOk="0">
                  <a:moveTo>
                    <a:pt x="92" y="1"/>
                  </a:moveTo>
                  <a:lnTo>
                    <a:pt x="1" y="8560"/>
                  </a:lnTo>
                  <a:lnTo>
                    <a:pt x="12440" y="15659"/>
                  </a:lnTo>
                  <a:lnTo>
                    <a:pt x="92" y="1"/>
                  </a:lnTo>
                  <a:close/>
                </a:path>
              </a:pathLst>
            </a:custGeom>
            <a:solidFill>
              <a:srgbClr val="D5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3"/>
            <p:cNvSpPr/>
            <p:nvPr/>
          </p:nvSpPr>
          <p:spPr>
            <a:xfrm>
              <a:off x="5875071" y="3537034"/>
              <a:ext cx="243381" cy="151235"/>
            </a:xfrm>
            <a:custGeom>
              <a:avLst/>
              <a:gdLst/>
              <a:ahLst/>
              <a:cxnLst/>
              <a:rect l="l" t="t" r="r" b="b"/>
              <a:pathLst>
                <a:path w="14107" h="8766" extrusionOk="0">
                  <a:moveTo>
                    <a:pt x="1" y="0"/>
                  </a:moveTo>
                  <a:lnTo>
                    <a:pt x="1" y="411"/>
                  </a:lnTo>
                  <a:lnTo>
                    <a:pt x="14107" y="8765"/>
                  </a:lnTo>
                  <a:lnTo>
                    <a:pt x="14107" y="8354"/>
                  </a:lnTo>
                  <a:lnTo>
                    <a:pt x="1"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3"/>
            <p:cNvSpPr/>
            <p:nvPr/>
          </p:nvSpPr>
          <p:spPr>
            <a:xfrm>
              <a:off x="6118435" y="3593346"/>
              <a:ext cx="148475" cy="94923"/>
            </a:xfrm>
            <a:custGeom>
              <a:avLst/>
              <a:gdLst/>
              <a:ahLst/>
              <a:cxnLst/>
              <a:rect l="l" t="t" r="r" b="b"/>
              <a:pathLst>
                <a:path w="8606" h="5502" extrusionOk="0">
                  <a:moveTo>
                    <a:pt x="8606" y="0"/>
                  </a:moveTo>
                  <a:lnTo>
                    <a:pt x="1" y="5090"/>
                  </a:lnTo>
                  <a:lnTo>
                    <a:pt x="1" y="5501"/>
                  </a:lnTo>
                  <a:lnTo>
                    <a:pt x="8606" y="411"/>
                  </a:lnTo>
                  <a:lnTo>
                    <a:pt x="8606"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3"/>
            <p:cNvSpPr/>
            <p:nvPr/>
          </p:nvSpPr>
          <p:spPr>
            <a:xfrm>
              <a:off x="6024322" y="3275555"/>
              <a:ext cx="246521" cy="146111"/>
            </a:xfrm>
            <a:custGeom>
              <a:avLst/>
              <a:gdLst/>
              <a:ahLst/>
              <a:cxnLst/>
              <a:rect l="l" t="t" r="r" b="b"/>
              <a:pathLst>
                <a:path w="14289" h="8469" extrusionOk="0">
                  <a:moveTo>
                    <a:pt x="229" y="0"/>
                  </a:moveTo>
                  <a:lnTo>
                    <a:pt x="0" y="183"/>
                  </a:lnTo>
                  <a:lnTo>
                    <a:pt x="14061" y="8469"/>
                  </a:lnTo>
                  <a:lnTo>
                    <a:pt x="14289" y="8286"/>
                  </a:lnTo>
                  <a:lnTo>
                    <a:pt x="229"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3"/>
            <p:cNvSpPr/>
            <p:nvPr/>
          </p:nvSpPr>
          <p:spPr>
            <a:xfrm>
              <a:off x="6266892" y="3418492"/>
              <a:ext cx="4348" cy="181962"/>
            </a:xfrm>
            <a:custGeom>
              <a:avLst/>
              <a:gdLst/>
              <a:ahLst/>
              <a:cxnLst/>
              <a:rect l="l" t="t" r="r" b="b"/>
              <a:pathLst>
                <a:path w="252" h="10547" extrusionOk="0">
                  <a:moveTo>
                    <a:pt x="229" y="1"/>
                  </a:moveTo>
                  <a:lnTo>
                    <a:pt x="1" y="184"/>
                  </a:lnTo>
                  <a:lnTo>
                    <a:pt x="1" y="10546"/>
                  </a:lnTo>
                  <a:lnTo>
                    <a:pt x="252" y="10318"/>
                  </a:lnTo>
                  <a:lnTo>
                    <a:pt x="229" y="1"/>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3"/>
            <p:cNvSpPr/>
            <p:nvPr/>
          </p:nvSpPr>
          <p:spPr>
            <a:xfrm>
              <a:off x="6028653" y="3457086"/>
              <a:ext cx="229993" cy="131550"/>
            </a:xfrm>
            <a:custGeom>
              <a:avLst/>
              <a:gdLst/>
              <a:ahLst/>
              <a:cxnLst/>
              <a:rect l="l" t="t" r="r" b="b"/>
              <a:pathLst>
                <a:path w="13331" h="7625" extrusionOk="0">
                  <a:moveTo>
                    <a:pt x="0" y="1"/>
                  </a:moveTo>
                  <a:lnTo>
                    <a:pt x="0" y="1"/>
                  </a:lnTo>
                  <a:cubicBezTo>
                    <a:pt x="1096" y="663"/>
                    <a:pt x="2192" y="1325"/>
                    <a:pt x="3287" y="1964"/>
                  </a:cubicBezTo>
                  <a:lnTo>
                    <a:pt x="6620" y="3881"/>
                  </a:lnTo>
                  <a:lnTo>
                    <a:pt x="9952" y="5776"/>
                  </a:lnTo>
                  <a:cubicBezTo>
                    <a:pt x="11071" y="6392"/>
                    <a:pt x="12189" y="7008"/>
                    <a:pt x="13330" y="7624"/>
                  </a:cubicBezTo>
                  <a:cubicBezTo>
                    <a:pt x="12235" y="6962"/>
                    <a:pt x="11139" y="6301"/>
                    <a:pt x="10021" y="5661"/>
                  </a:cubicBezTo>
                  <a:lnTo>
                    <a:pt x="6711" y="3744"/>
                  </a:lnTo>
                  <a:lnTo>
                    <a:pt x="3356" y="1850"/>
                  </a:lnTo>
                  <a:cubicBezTo>
                    <a:pt x="2237" y="1233"/>
                    <a:pt x="1119" y="617"/>
                    <a:pt x="0"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3"/>
            <p:cNvSpPr/>
            <p:nvPr/>
          </p:nvSpPr>
          <p:spPr>
            <a:xfrm>
              <a:off x="6139310" y="3351553"/>
              <a:ext cx="6314" cy="8281"/>
            </a:xfrm>
            <a:custGeom>
              <a:avLst/>
              <a:gdLst/>
              <a:ahLst/>
              <a:cxnLst/>
              <a:rect l="l" t="t" r="r" b="b"/>
              <a:pathLst>
                <a:path w="366" h="480" extrusionOk="0">
                  <a:moveTo>
                    <a:pt x="183" y="1"/>
                  </a:moveTo>
                  <a:cubicBezTo>
                    <a:pt x="92" y="1"/>
                    <a:pt x="0" y="115"/>
                    <a:pt x="0" y="229"/>
                  </a:cubicBezTo>
                  <a:cubicBezTo>
                    <a:pt x="0" y="366"/>
                    <a:pt x="92" y="480"/>
                    <a:pt x="183" y="480"/>
                  </a:cubicBezTo>
                  <a:cubicBezTo>
                    <a:pt x="297" y="480"/>
                    <a:pt x="366" y="366"/>
                    <a:pt x="366" y="229"/>
                  </a:cubicBezTo>
                  <a:cubicBezTo>
                    <a:pt x="366" y="115"/>
                    <a:pt x="297" y="1"/>
                    <a:pt x="183" y="1"/>
                  </a:cubicBez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3"/>
            <p:cNvSpPr/>
            <p:nvPr/>
          </p:nvSpPr>
          <p:spPr>
            <a:xfrm>
              <a:off x="5905780" y="3471664"/>
              <a:ext cx="330420" cy="191399"/>
            </a:xfrm>
            <a:custGeom>
              <a:avLst/>
              <a:gdLst/>
              <a:ahLst/>
              <a:cxnLst/>
              <a:rect l="l" t="t" r="r" b="b"/>
              <a:pathLst>
                <a:path w="19152" h="11094" extrusionOk="0">
                  <a:moveTo>
                    <a:pt x="7191" y="0"/>
                  </a:moveTo>
                  <a:lnTo>
                    <a:pt x="1" y="4063"/>
                  </a:lnTo>
                  <a:lnTo>
                    <a:pt x="11893" y="11093"/>
                  </a:lnTo>
                  <a:lnTo>
                    <a:pt x="19151" y="6825"/>
                  </a:lnTo>
                  <a:lnTo>
                    <a:pt x="7191"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3"/>
            <p:cNvSpPr/>
            <p:nvPr/>
          </p:nvSpPr>
          <p:spPr>
            <a:xfrm>
              <a:off x="5912095" y="3477185"/>
              <a:ext cx="315824" cy="177994"/>
            </a:xfrm>
            <a:custGeom>
              <a:avLst/>
              <a:gdLst/>
              <a:ahLst/>
              <a:cxnLst/>
              <a:rect l="l" t="t" r="r" b="b"/>
              <a:pathLst>
                <a:path w="18306" h="10317" extrusionOk="0">
                  <a:moveTo>
                    <a:pt x="6756" y="434"/>
                  </a:moveTo>
                  <a:cubicBezTo>
                    <a:pt x="6939" y="548"/>
                    <a:pt x="7122" y="662"/>
                    <a:pt x="7327" y="776"/>
                  </a:cubicBezTo>
                  <a:cubicBezTo>
                    <a:pt x="7076" y="890"/>
                    <a:pt x="6848" y="1027"/>
                    <a:pt x="6597" y="1141"/>
                  </a:cubicBezTo>
                  <a:cubicBezTo>
                    <a:pt x="6414" y="1050"/>
                    <a:pt x="6231" y="936"/>
                    <a:pt x="6049" y="844"/>
                  </a:cubicBezTo>
                  <a:cubicBezTo>
                    <a:pt x="6277" y="707"/>
                    <a:pt x="6528" y="571"/>
                    <a:pt x="6756" y="434"/>
                  </a:cubicBezTo>
                  <a:close/>
                  <a:moveTo>
                    <a:pt x="7350" y="776"/>
                  </a:moveTo>
                  <a:cubicBezTo>
                    <a:pt x="7532" y="890"/>
                    <a:pt x="7738" y="1004"/>
                    <a:pt x="7920" y="1118"/>
                  </a:cubicBezTo>
                  <a:cubicBezTo>
                    <a:pt x="7692" y="1232"/>
                    <a:pt x="7441" y="1369"/>
                    <a:pt x="7213" y="1484"/>
                  </a:cubicBezTo>
                  <a:cubicBezTo>
                    <a:pt x="7030" y="1392"/>
                    <a:pt x="6848" y="1278"/>
                    <a:pt x="6665" y="1187"/>
                  </a:cubicBezTo>
                  <a:cubicBezTo>
                    <a:pt x="6893" y="1050"/>
                    <a:pt x="7122" y="913"/>
                    <a:pt x="7350" y="776"/>
                  </a:cubicBezTo>
                  <a:close/>
                  <a:moveTo>
                    <a:pt x="6026" y="844"/>
                  </a:moveTo>
                  <a:cubicBezTo>
                    <a:pt x="6209" y="959"/>
                    <a:pt x="6391" y="1073"/>
                    <a:pt x="6574" y="1164"/>
                  </a:cubicBezTo>
                  <a:cubicBezTo>
                    <a:pt x="6414" y="1255"/>
                    <a:pt x="6254" y="1347"/>
                    <a:pt x="6094" y="1415"/>
                  </a:cubicBezTo>
                  <a:lnTo>
                    <a:pt x="5935" y="1506"/>
                  </a:lnTo>
                  <a:cubicBezTo>
                    <a:pt x="5752" y="1415"/>
                    <a:pt x="5569" y="1324"/>
                    <a:pt x="5410" y="1232"/>
                  </a:cubicBezTo>
                  <a:lnTo>
                    <a:pt x="5706" y="1050"/>
                  </a:lnTo>
                  <a:cubicBezTo>
                    <a:pt x="5821" y="981"/>
                    <a:pt x="5912" y="913"/>
                    <a:pt x="6026" y="844"/>
                  </a:cubicBezTo>
                  <a:close/>
                  <a:moveTo>
                    <a:pt x="4109" y="1255"/>
                  </a:moveTo>
                  <a:lnTo>
                    <a:pt x="4109" y="1255"/>
                  </a:lnTo>
                  <a:cubicBezTo>
                    <a:pt x="4268" y="1347"/>
                    <a:pt x="4451" y="1461"/>
                    <a:pt x="4634" y="1552"/>
                  </a:cubicBezTo>
                  <a:cubicBezTo>
                    <a:pt x="4451" y="1438"/>
                    <a:pt x="4291" y="1347"/>
                    <a:pt x="4109" y="1255"/>
                  </a:cubicBezTo>
                  <a:close/>
                  <a:moveTo>
                    <a:pt x="7943" y="1141"/>
                  </a:moveTo>
                  <a:cubicBezTo>
                    <a:pt x="8149" y="1255"/>
                    <a:pt x="8331" y="1347"/>
                    <a:pt x="8514" y="1461"/>
                  </a:cubicBezTo>
                  <a:cubicBezTo>
                    <a:pt x="8286" y="1598"/>
                    <a:pt x="8057" y="1712"/>
                    <a:pt x="7829" y="1826"/>
                  </a:cubicBezTo>
                  <a:cubicBezTo>
                    <a:pt x="7647" y="1735"/>
                    <a:pt x="7464" y="1620"/>
                    <a:pt x="7281" y="1529"/>
                  </a:cubicBezTo>
                  <a:cubicBezTo>
                    <a:pt x="7510" y="1392"/>
                    <a:pt x="7738" y="1255"/>
                    <a:pt x="7943" y="1141"/>
                  </a:cubicBezTo>
                  <a:close/>
                  <a:moveTo>
                    <a:pt x="6642" y="1210"/>
                  </a:moveTo>
                  <a:cubicBezTo>
                    <a:pt x="6802" y="1301"/>
                    <a:pt x="6985" y="1415"/>
                    <a:pt x="7167" y="1529"/>
                  </a:cubicBezTo>
                  <a:cubicBezTo>
                    <a:pt x="7030" y="1598"/>
                    <a:pt x="6871" y="1666"/>
                    <a:pt x="6734" y="1757"/>
                  </a:cubicBezTo>
                  <a:lnTo>
                    <a:pt x="6551" y="1849"/>
                  </a:lnTo>
                  <a:cubicBezTo>
                    <a:pt x="6368" y="1757"/>
                    <a:pt x="6186" y="1666"/>
                    <a:pt x="6026" y="1575"/>
                  </a:cubicBezTo>
                  <a:lnTo>
                    <a:pt x="6140" y="1506"/>
                  </a:lnTo>
                  <a:cubicBezTo>
                    <a:pt x="6300" y="1392"/>
                    <a:pt x="6460" y="1301"/>
                    <a:pt x="6642" y="1210"/>
                  </a:cubicBezTo>
                  <a:close/>
                  <a:moveTo>
                    <a:pt x="5387" y="1232"/>
                  </a:moveTo>
                  <a:cubicBezTo>
                    <a:pt x="5547" y="1347"/>
                    <a:pt x="5729" y="1438"/>
                    <a:pt x="5889" y="1529"/>
                  </a:cubicBezTo>
                  <a:lnTo>
                    <a:pt x="5250" y="1894"/>
                  </a:lnTo>
                  <a:cubicBezTo>
                    <a:pt x="5090" y="1803"/>
                    <a:pt x="4908" y="1689"/>
                    <a:pt x="4748" y="1598"/>
                  </a:cubicBezTo>
                  <a:lnTo>
                    <a:pt x="5387" y="1232"/>
                  </a:lnTo>
                  <a:close/>
                  <a:moveTo>
                    <a:pt x="8560" y="1484"/>
                  </a:moveTo>
                  <a:cubicBezTo>
                    <a:pt x="8742" y="1598"/>
                    <a:pt x="8925" y="1712"/>
                    <a:pt x="9107" y="1803"/>
                  </a:cubicBezTo>
                  <a:lnTo>
                    <a:pt x="9107" y="1826"/>
                  </a:lnTo>
                  <a:cubicBezTo>
                    <a:pt x="8902" y="1940"/>
                    <a:pt x="8674" y="2054"/>
                    <a:pt x="8445" y="2168"/>
                  </a:cubicBezTo>
                  <a:cubicBezTo>
                    <a:pt x="8263" y="2077"/>
                    <a:pt x="8080" y="1963"/>
                    <a:pt x="7898" y="1872"/>
                  </a:cubicBezTo>
                  <a:cubicBezTo>
                    <a:pt x="8126" y="1735"/>
                    <a:pt x="8331" y="1620"/>
                    <a:pt x="8560" y="1484"/>
                  </a:cubicBezTo>
                  <a:close/>
                  <a:moveTo>
                    <a:pt x="7236" y="1552"/>
                  </a:moveTo>
                  <a:cubicBezTo>
                    <a:pt x="7418" y="1666"/>
                    <a:pt x="7601" y="1757"/>
                    <a:pt x="7761" y="1872"/>
                  </a:cubicBezTo>
                  <a:cubicBezTo>
                    <a:pt x="7647" y="1940"/>
                    <a:pt x="7510" y="2008"/>
                    <a:pt x="7373" y="2077"/>
                  </a:cubicBezTo>
                  <a:lnTo>
                    <a:pt x="7167" y="2191"/>
                  </a:lnTo>
                  <a:cubicBezTo>
                    <a:pt x="6985" y="2100"/>
                    <a:pt x="6802" y="2008"/>
                    <a:pt x="6642" y="1917"/>
                  </a:cubicBezTo>
                  <a:lnTo>
                    <a:pt x="6779" y="1826"/>
                  </a:lnTo>
                  <a:cubicBezTo>
                    <a:pt x="6939" y="1735"/>
                    <a:pt x="7076" y="1643"/>
                    <a:pt x="7236" y="1552"/>
                  </a:cubicBezTo>
                  <a:close/>
                  <a:moveTo>
                    <a:pt x="5980" y="1575"/>
                  </a:moveTo>
                  <a:cubicBezTo>
                    <a:pt x="6163" y="1689"/>
                    <a:pt x="6323" y="1780"/>
                    <a:pt x="6482" y="1894"/>
                  </a:cubicBezTo>
                  <a:lnTo>
                    <a:pt x="5866" y="2237"/>
                  </a:lnTo>
                  <a:cubicBezTo>
                    <a:pt x="5706" y="2123"/>
                    <a:pt x="5524" y="2031"/>
                    <a:pt x="5364" y="1940"/>
                  </a:cubicBezTo>
                  <a:lnTo>
                    <a:pt x="5980" y="1575"/>
                  </a:lnTo>
                  <a:close/>
                  <a:moveTo>
                    <a:pt x="4725" y="1620"/>
                  </a:moveTo>
                  <a:cubicBezTo>
                    <a:pt x="4885" y="1712"/>
                    <a:pt x="5067" y="1803"/>
                    <a:pt x="5227" y="1894"/>
                  </a:cubicBezTo>
                  <a:lnTo>
                    <a:pt x="4588" y="2260"/>
                  </a:lnTo>
                  <a:cubicBezTo>
                    <a:pt x="4428" y="2168"/>
                    <a:pt x="4246" y="2077"/>
                    <a:pt x="4086" y="1986"/>
                  </a:cubicBezTo>
                  <a:lnTo>
                    <a:pt x="4725" y="1620"/>
                  </a:lnTo>
                  <a:close/>
                  <a:moveTo>
                    <a:pt x="9153" y="1826"/>
                  </a:moveTo>
                  <a:lnTo>
                    <a:pt x="9724" y="2168"/>
                  </a:lnTo>
                  <a:cubicBezTo>
                    <a:pt x="9495" y="2282"/>
                    <a:pt x="9290" y="2397"/>
                    <a:pt x="9062" y="2511"/>
                  </a:cubicBezTo>
                  <a:lnTo>
                    <a:pt x="8537" y="2214"/>
                  </a:lnTo>
                  <a:lnTo>
                    <a:pt x="8514" y="2214"/>
                  </a:lnTo>
                  <a:cubicBezTo>
                    <a:pt x="8719" y="2077"/>
                    <a:pt x="8948" y="1963"/>
                    <a:pt x="9153" y="1826"/>
                  </a:cubicBezTo>
                  <a:close/>
                  <a:moveTo>
                    <a:pt x="7829" y="1917"/>
                  </a:moveTo>
                  <a:cubicBezTo>
                    <a:pt x="8012" y="2008"/>
                    <a:pt x="8194" y="2123"/>
                    <a:pt x="8377" y="2214"/>
                  </a:cubicBezTo>
                  <a:cubicBezTo>
                    <a:pt x="8263" y="2282"/>
                    <a:pt x="8126" y="2351"/>
                    <a:pt x="8012" y="2397"/>
                  </a:cubicBezTo>
                  <a:lnTo>
                    <a:pt x="7784" y="2533"/>
                  </a:lnTo>
                  <a:cubicBezTo>
                    <a:pt x="7601" y="2442"/>
                    <a:pt x="7418" y="2351"/>
                    <a:pt x="7259" y="2260"/>
                  </a:cubicBezTo>
                  <a:lnTo>
                    <a:pt x="7418" y="2145"/>
                  </a:lnTo>
                  <a:cubicBezTo>
                    <a:pt x="7555" y="2077"/>
                    <a:pt x="7692" y="1986"/>
                    <a:pt x="7829" y="1917"/>
                  </a:cubicBezTo>
                  <a:close/>
                  <a:moveTo>
                    <a:pt x="6574" y="1940"/>
                  </a:moveTo>
                  <a:cubicBezTo>
                    <a:pt x="6756" y="2031"/>
                    <a:pt x="6916" y="2145"/>
                    <a:pt x="7099" y="2237"/>
                  </a:cubicBezTo>
                  <a:lnTo>
                    <a:pt x="6482" y="2579"/>
                  </a:lnTo>
                  <a:cubicBezTo>
                    <a:pt x="6323" y="2465"/>
                    <a:pt x="6140" y="2374"/>
                    <a:pt x="5980" y="2282"/>
                  </a:cubicBezTo>
                  <a:lnTo>
                    <a:pt x="6574" y="1940"/>
                  </a:lnTo>
                  <a:close/>
                  <a:moveTo>
                    <a:pt x="5318" y="1963"/>
                  </a:moveTo>
                  <a:cubicBezTo>
                    <a:pt x="5478" y="2054"/>
                    <a:pt x="5661" y="2168"/>
                    <a:pt x="5821" y="2260"/>
                  </a:cubicBezTo>
                  <a:lnTo>
                    <a:pt x="5204" y="2602"/>
                  </a:lnTo>
                  <a:cubicBezTo>
                    <a:pt x="5045" y="2511"/>
                    <a:pt x="4862" y="2419"/>
                    <a:pt x="4702" y="2328"/>
                  </a:cubicBezTo>
                  <a:lnTo>
                    <a:pt x="5318" y="1963"/>
                  </a:lnTo>
                  <a:close/>
                  <a:moveTo>
                    <a:pt x="4063" y="1986"/>
                  </a:moveTo>
                  <a:cubicBezTo>
                    <a:pt x="4223" y="2077"/>
                    <a:pt x="4383" y="2191"/>
                    <a:pt x="4565" y="2282"/>
                  </a:cubicBezTo>
                  <a:lnTo>
                    <a:pt x="4291" y="2419"/>
                  </a:lnTo>
                  <a:lnTo>
                    <a:pt x="3926" y="2625"/>
                  </a:lnTo>
                  <a:cubicBezTo>
                    <a:pt x="3766" y="2533"/>
                    <a:pt x="3584" y="2442"/>
                    <a:pt x="3424" y="2351"/>
                  </a:cubicBezTo>
                  <a:lnTo>
                    <a:pt x="3903" y="2077"/>
                  </a:lnTo>
                  <a:lnTo>
                    <a:pt x="4063" y="1986"/>
                  </a:lnTo>
                  <a:close/>
                  <a:moveTo>
                    <a:pt x="9769" y="2191"/>
                  </a:moveTo>
                  <a:lnTo>
                    <a:pt x="10317" y="2511"/>
                  </a:lnTo>
                  <a:cubicBezTo>
                    <a:pt x="10112" y="2625"/>
                    <a:pt x="9883" y="2739"/>
                    <a:pt x="9678" y="2853"/>
                  </a:cubicBezTo>
                  <a:lnTo>
                    <a:pt x="9130" y="2556"/>
                  </a:lnTo>
                  <a:cubicBezTo>
                    <a:pt x="9336" y="2442"/>
                    <a:pt x="9541" y="2305"/>
                    <a:pt x="9769" y="2191"/>
                  </a:cubicBezTo>
                  <a:close/>
                  <a:moveTo>
                    <a:pt x="8445" y="2260"/>
                  </a:moveTo>
                  <a:cubicBezTo>
                    <a:pt x="8468" y="2282"/>
                    <a:pt x="8491" y="2282"/>
                    <a:pt x="8491" y="2305"/>
                  </a:cubicBezTo>
                  <a:lnTo>
                    <a:pt x="8970" y="2579"/>
                  </a:lnTo>
                  <a:cubicBezTo>
                    <a:pt x="8879" y="2625"/>
                    <a:pt x="8765" y="2670"/>
                    <a:pt x="8651" y="2739"/>
                  </a:cubicBezTo>
                  <a:lnTo>
                    <a:pt x="8400" y="2876"/>
                  </a:lnTo>
                  <a:lnTo>
                    <a:pt x="7875" y="2602"/>
                  </a:lnTo>
                  <a:lnTo>
                    <a:pt x="8057" y="2488"/>
                  </a:lnTo>
                  <a:cubicBezTo>
                    <a:pt x="8194" y="2419"/>
                    <a:pt x="8309" y="2328"/>
                    <a:pt x="8445" y="2260"/>
                  </a:cubicBezTo>
                  <a:close/>
                  <a:moveTo>
                    <a:pt x="7190" y="2282"/>
                  </a:moveTo>
                  <a:cubicBezTo>
                    <a:pt x="7350" y="2397"/>
                    <a:pt x="7532" y="2488"/>
                    <a:pt x="7692" y="2579"/>
                  </a:cubicBezTo>
                  <a:lnTo>
                    <a:pt x="7122" y="2922"/>
                  </a:lnTo>
                  <a:cubicBezTo>
                    <a:pt x="6939" y="2807"/>
                    <a:pt x="6756" y="2716"/>
                    <a:pt x="6597" y="2625"/>
                  </a:cubicBezTo>
                  <a:lnTo>
                    <a:pt x="7190" y="2282"/>
                  </a:lnTo>
                  <a:close/>
                  <a:moveTo>
                    <a:pt x="5912" y="2305"/>
                  </a:moveTo>
                  <a:cubicBezTo>
                    <a:pt x="6094" y="2419"/>
                    <a:pt x="6254" y="2511"/>
                    <a:pt x="6414" y="2602"/>
                  </a:cubicBezTo>
                  <a:lnTo>
                    <a:pt x="5821" y="2944"/>
                  </a:lnTo>
                  <a:cubicBezTo>
                    <a:pt x="5661" y="2853"/>
                    <a:pt x="5478" y="2762"/>
                    <a:pt x="5318" y="2670"/>
                  </a:cubicBezTo>
                  <a:lnTo>
                    <a:pt x="5912" y="2305"/>
                  </a:lnTo>
                  <a:close/>
                  <a:moveTo>
                    <a:pt x="4656" y="2351"/>
                  </a:moveTo>
                  <a:cubicBezTo>
                    <a:pt x="4816" y="2442"/>
                    <a:pt x="4999" y="2533"/>
                    <a:pt x="5159" y="2625"/>
                  </a:cubicBezTo>
                  <a:lnTo>
                    <a:pt x="4930" y="2762"/>
                  </a:lnTo>
                  <a:lnTo>
                    <a:pt x="4542" y="2967"/>
                  </a:lnTo>
                  <a:cubicBezTo>
                    <a:pt x="4383" y="2876"/>
                    <a:pt x="4200" y="2785"/>
                    <a:pt x="4040" y="2693"/>
                  </a:cubicBezTo>
                  <a:lnTo>
                    <a:pt x="4337" y="2533"/>
                  </a:lnTo>
                  <a:lnTo>
                    <a:pt x="4656" y="2351"/>
                  </a:lnTo>
                  <a:close/>
                  <a:moveTo>
                    <a:pt x="3401" y="2351"/>
                  </a:moveTo>
                  <a:cubicBezTo>
                    <a:pt x="3561" y="2465"/>
                    <a:pt x="3721" y="2556"/>
                    <a:pt x="3903" y="2648"/>
                  </a:cubicBezTo>
                  <a:lnTo>
                    <a:pt x="3264" y="3013"/>
                  </a:lnTo>
                  <a:cubicBezTo>
                    <a:pt x="3104" y="2922"/>
                    <a:pt x="2922" y="2807"/>
                    <a:pt x="2762" y="2716"/>
                  </a:cubicBezTo>
                  <a:lnTo>
                    <a:pt x="3401" y="2351"/>
                  </a:lnTo>
                  <a:close/>
                  <a:moveTo>
                    <a:pt x="10363" y="2533"/>
                  </a:moveTo>
                  <a:lnTo>
                    <a:pt x="10933" y="2853"/>
                  </a:lnTo>
                  <a:cubicBezTo>
                    <a:pt x="10728" y="2967"/>
                    <a:pt x="10500" y="3081"/>
                    <a:pt x="10294" y="3218"/>
                  </a:cubicBezTo>
                  <a:lnTo>
                    <a:pt x="9747" y="2899"/>
                  </a:lnTo>
                  <a:cubicBezTo>
                    <a:pt x="9952" y="2785"/>
                    <a:pt x="10157" y="2648"/>
                    <a:pt x="10363" y="2533"/>
                  </a:cubicBezTo>
                  <a:close/>
                  <a:moveTo>
                    <a:pt x="9039" y="2602"/>
                  </a:moveTo>
                  <a:lnTo>
                    <a:pt x="9587" y="2922"/>
                  </a:lnTo>
                  <a:cubicBezTo>
                    <a:pt x="9495" y="2967"/>
                    <a:pt x="9404" y="3013"/>
                    <a:pt x="9313" y="3058"/>
                  </a:cubicBezTo>
                  <a:lnTo>
                    <a:pt x="8993" y="3241"/>
                  </a:lnTo>
                  <a:lnTo>
                    <a:pt x="8491" y="2944"/>
                  </a:lnTo>
                  <a:lnTo>
                    <a:pt x="8697" y="2807"/>
                  </a:lnTo>
                  <a:cubicBezTo>
                    <a:pt x="8811" y="2739"/>
                    <a:pt x="8925" y="2670"/>
                    <a:pt x="9039" y="2602"/>
                  </a:cubicBezTo>
                  <a:close/>
                  <a:moveTo>
                    <a:pt x="7784" y="2648"/>
                  </a:moveTo>
                  <a:lnTo>
                    <a:pt x="8309" y="2944"/>
                  </a:lnTo>
                  <a:lnTo>
                    <a:pt x="7715" y="3264"/>
                  </a:lnTo>
                  <a:lnTo>
                    <a:pt x="7213" y="2967"/>
                  </a:lnTo>
                  <a:lnTo>
                    <a:pt x="7784" y="2648"/>
                  </a:lnTo>
                  <a:close/>
                  <a:moveTo>
                    <a:pt x="6528" y="2670"/>
                  </a:moveTo>
                  <a:cubicBezTo>
                    <a:pt x="6688" y="2762"/>
                    <a:pt x="6848" y="2853"/>
                    <a:pt x="7030" y="2967"/>
                  </a:cubicBezTo>
                  <a:lnTo>
                    <a:pt x="6437" y="3287"/>
                  </a:lnTo>
                  <a:lnTo>
                    <a:pt x="6414" y="3264"/>
                  </a:lnTo>
                  <a:cubicBezTo>
                    <a:pt x="6254" y="3173"/>
                    <a:pt x="6094" y="3081"/>
                    <a:pt x="5935" y="3013"/>
                  </a:cubicBezTo>
                  <a:lnTo>
                    <a:pt x="6528" y="2670"/>
                  </a:lnTo>
                  <a:close/>
                  <a:moveTo>
                    <a:pt x="5273" y="2693"/>
                  </a:moveTo>
                  <a:cubicBezTo>
                    <a:pt x="5433" y="2785"/>
                    <a:pt x="5592" y="2876"/>
                    <a:pt x="5752" y="2990"/>
                  </a:cubicBezTo>
                  <a:lnTo>
                    <a:pt x="5569" y="3081"/>
                  </a:lnTo>
                  <a:lnTo>
                    <a:pt x="5159" y="3310"/>
                  </a:lnTo>
                  <a:cubicBezTo>
                    <a:pt x="4999" y="3218"/>
                    <a:pt x="4816" y="3127"/>
                    <a:pt x="4656" y="3036"/>
                  </a:cubicBezTo>
                  <a:lnTo>
                    <a:pt x="4976" y="2853"/>
                  </a:lnTo>
                  <a:lnTo>
                    <a:pt x="5273" y="2693"/>
                  </a:lnTo>
                  <a:close/>
                  <a:moveTo>
                    <a:pt x="3995" y="2716"/>
                  </a:moveTo>
                  <a:cubicBezTo>
                    <a:pt x="4154" y="2807"/>
                    <a:pt x="4337" y="2899"/>
                    <a:pt x="4497" y="3013"/>
                  </a:cubicBezTo>
                  <a:lnTo>
                    <a:pt x="3880" y="3355"/>
                  </a:lnTo>
                  <a:cubicBezTo>
                    <a:pt x="3721" y="3264"/>
                    <a:pt x="3538" y="3150"/>
                    <a:pt x="3378" y="3058"/>
                  </a:cubicBezTo>
                  <a:lnTo>
                    <a:pt x="3995" y="2716"/>
                  </a:lnTo>
                  <a:close/>
                  <a:moveTo>
                    <a:pt x="2739" y="2739"/>
                  </a:moveTo>
                  <a:cubicBezTo>
                    <a:pt x="2899" y="2830"/>
                    <a:pt x="3059" y="2922"/>
                    <a:pt x="3241" y="3036"/>
                  </a:cubicBezTo>
                  <a:lnTo>
                    <a:pt x="2602" y="3378"/>
                  </a:lnTo>
                  <a:cubicBezTo>
                    <a:pt x="2442" y="3287"/>
                    <a:pt x="2260" y="3195"/>
                    <a:pt x="2077" y="3081"/>
                  </a:cubicBezTo>
                  <a:lnTo>
                    <a:pt x="2100" y="3081"/>
                  </a:lnTo>
                  <a:lnTo>
                    <a:pt x="2739" y="2739"/>
                  </a:lnTo>
                  <a:close/>
                  <a:moveTo>
                    <a:pt x="10979" y="2876"/>
                  </a:moveTo>
                  <a:lnTo>
                    <a:pt x="11550" y="3218"/>
                  </a:lnTo>
                  <a:cubicBezTo>
                    <a:pt x="11321" y="3332"/>
                    <a:pt x="11116" y="3446"/>
                    <a:pt x="10911" y="3561"/>
                  </a:cubicBezTo>
                  <a:lnTo>
                    <a:pt x="10363" y="3241"/>
                  </a:lnTo>
                  <a:cubicBezTo>
                    <a:pt x="10568" y="3127"/>
                    <a:pt x="10774" y="3013"/>
                    <a:pt x="10979" y="2876"/>
                  </a:cubicBezTo>
                  <a:close/>
                  <a:moveTo>
                    <a:pt x="9655" y="2967"/>
                  </a:moveTo>
                  <a:lnTo>
                    <a:pt x="10180" y="3264"/>
                  </a:lnTo>
                  <a:cubicBezTo>
                    <a:pt x="10112" y="3310"/>
                    <a:pt x="10020" y="3355"/>
                    <a:pt x="9952" y="3401"/>
                  </a:cubicBezTo>
                  <a:lnTo>
                    <a:pt x="9610" y="3583"/>
                  </a:lnTo>
                  <a:lnTo>
                    <a:pt x="9085" y="3287"/>
                  </a:lnTo>
                  <a:lnTo>
                    <a:pt x="9336" y="3127"/>
                  </a:lnTo>
                  <a:cubicBezTo>
                    <a:pt x="9450" y="3081"/>
                    <a:pt x="9541" y="3013"/>
                    <a:pt x="9655" y="2967"/>
                  </a:cubicBezTo>
                  <a:close/>
                  <a:moveTo>
                    <a:pt x="8400" y="2990"/>
                  </a:moveTo>
                  <a:lnTo>
                    <a:pt x="8902" y="3287"/>
                  </a:lnTo>
                  <a:lnTo>
                    <a:pt x="8331" y="3606"/>
                  </a:lnTo>
                  <a:lnTo>
                    <a:pt x="7829" y="3310"/>
                  </a:lnTo>
                  <a:lnTo>
                    <a:pt x="8400" y="2990"/>
                  </a:lnTo>
                  <a:close/>
                  <a:moveTo>
                    <a:pt x="7122" y="3013"/>
                  </a:moveTo>
                  <a:lnTo>
                    <a:pt x="7624" y="3310"/>
                  </a:lnTo>
                  <a:lnTo>
                    <a:pt x="7053" y="3629"/>
                  </a:lnTo>
                  <a:lnTo>
                    <a:pt x="6551" y="3355"/>
                  </a:lnTo>
                  <a:lnTo>
                    <a:pt x="7122" y="3013"/>
                  </a:lnTo>
                  <a:close/>
                  <a:moveTo>
                    <a:pt x="5866" y="3036"/>
                  </a:moveTo>
                  <a:cubicBezTo>
                    <a:pt x="6026" y="3150"/>
                    <a:pt x="6186" y="3241"/>
                    <a:pt x="6346" y="3332"/>
                  </a:cubicBezTo>
                  <a:lnTo>
                    <a:pt x="6209" y="3401"/>
                  </a:lnTo>
                  <a:lnTo>
                    <a:pt x="5775" y="3652"/>
                  </a:lnTo>
                  <a:lnTo>
                    <a:pt x="5706" y="3606"/>
                  </a:lnTo>
                  <a:cubicBezTo>
                    <a:pt x="5547" y="3538"/>
                    <a:pt x="5410" y="3446"/>
                    <a:pt x="5273" y="3378"/>
                  </a:cubicBezTo>
                  <a:lnTo>
                    <a:pt x="5615" y="3173"/>
                  </a:lnTo>
                  <a:lnTo>
                    <a:pt x="5866" y="3036"/>
                  </a:lnTo>
                  <a:close/>
                  <a:moveTo>
                    <a:pt x="4588" y="3058"/>
                  </a:moveTo>
                  <a:cubicBezTo>
                    <a:pt x="4771" y="3173"/>
                    <a:pt x="4930" y="3264"/>
                    <a:pt x="5090" y="3355"/>
                  </a:cubicBezTo>
                  <a:lnTo>
                    <a:pt x="4497" y="3698"/>
                  </a:lnTo>
                  <a:cubicBezTo>
                    <a:pt x="4337" y="3606"/>
                    <a:pt x="4154" y="3492"/>
                    <a:pt x="3995" y="3401"/>
                  </a:cubicBezTo>
                  <a:lnTo>
                    <a:pt x="4588" y="3058"/>
                  </a:lnTo>
                  <a:close/>
                  <a:moveTo>
                    <a:pt x="3333" y="3081"/>
                  </a:moveTo>
                  <a:cubicBezTo>
                    <a:pt x="3492" y="3195"/>
                    <a:pt x="3675" y="3287"/>
                    <a:pt x="3835" y="3378"/>
                  </a:cubicBezTo>
                  <a:lnTo>
                    <a:pt x="3241" y="3720"/>
                  </a:lnTo>
                  <a:cubicBezTo>
                    <a:pt x="3059" y="3629"/>
                    <a:pt x="2876" y="3538"/>
                    <a:pt x="2693" y="3424"/>
                  </a:cubicBezTo>
                  <a:lnTo>
                    <a:pt x="3333" y="3081"/>
                  </a:lnTo>
                  <a:close/>
                  <a:moveTo>
                    <a:pt x="2054" y="3104"/>
                  </a:moveTo>
                  <a:cubicBezTo>
                    <a:pt x="2237" y="3195"/>
                    <a:pt x="2397" y="3310"/>
                    <a:pt x="2579" y="3401"/>
                  </a:cubicBezTo>
                  <a:lnTo>
                    <a:pt x="2488" y="3446"/>
                  </a:lnTo>
                  <a:cubicBezTo>
                    <a:pt x="2305" y="3561"/>
                    <a:pt x="2146" y="3652"/>
                    <a:pt x="1963" y="3766"/>
                  </a:cubicBezTo>
                  <a:cubicBezTo>
                    <a:pt x="1780" y="3652"/>
                    <a:pt x="1598" y="3561"/>
                    <a:pt x="1415" y="3446"/>
                  </a:cubicBezTo>
                  <a:cubicBezTo>
                    <a:pt x="1621" y="3332"/>
                    <a:pt x="1849" y="3218"/>
                    <a:pt x="2054" y="3104"/>
                  </a:cubicBezTo>
                  <a:close/>
                  <a:moveTo>
                    <a:pt x="11573" y="3218"/>
                  </a:moveTo>
                  <a:lnTo>
                    <a:pt x="12098" y="3538"/>
                  </a:lnTo>
                  <a:lnTo>
                    <a:pt x="12143" y="3561"/>
                  </a:lnTo>
                  <a:cubicBezTo>
                    <a:pt x="11938" y="3675"/>
                    <a:pt x="11732" y="3789"/>
                    <a:pt x="11504" y="3903"/>
                  </a:cubicBezTo>
                  <a:lnTo>
                    <a:pt x="10956" y="3583"/>
                  </a:lnTo>
                  <a:cubicBezTo>
                    <a:pt x="11162" y="3469"/>
                    <a:pt x="11367" y="3355"/>
                    <a:pt x="11573" y="3218"/>
                  </a:cubicBezTo>
                  <a:close/>
                  <a:moveTo>
                    <a:pt x="10249" y="3310"/>
                  </a:moveTo>
                  <a:lnTo>
                    <a:pt x="10796" y="3606"/>
                  </a:lnTo>
                  <a:cubicBezTo>
                    <a:pt x="10682" y="3675"/>
                    <a:pt x="10545" y="3743"/>
                    <a:pt x="10431" y="3812"/>
                  </a:cubicBezTo>
                  <a:lnTo>
                    <a:pt x="10226" y="3926"/>
                  </a:lnTo>
                  <a:lnTo>
                    <a:pt x="9701" y="3629"/>
                  </a:lnTo>
                  <a:lnTo>
                    <a:pt x="9998" y="3469"/>
                  </a:lnTo>
                  <a:cubicBezTo>
                    <a:pt x="10066" y="3424"/>
                    <a:pt x="10157" y="3355"/>
                    <a:pt x="10249" y="3310"/>
                  </a:cubicBezTo>
                  <a:close/>
                  <a:moveTo>
                    <a:pt x="8993" y="3332"/>
                  </a:moveTo>
                  <a:lnTo>
                    <a:pt x="9518" y="3629"/>
                  </a:lnTo>
                  <a:lnTo>
                    <a:pt x="8948" y="3949"/>
                  </a:lnTo>
                  <a:lnTo>
                    <a:pt x="8445" y="3652"/>
                  </a:lnTo>
                  <a:lnTo>
                    <a:pt x="8993" y="3332"/>
                  </a:lnTo>
                  <a:close/>
                  <a:moveTo>
                    <a:pt x="7738" y="3355"/>
                  </a:moveTo>
                  <a:lnTo>
                    <a:pt x="8240" y="3652"/>
                  </a:lnTo>
                  <a:lnTo>
                    <a:pt x="7669" y="3971"/>
                  </a:lnTo>
                  <a:lnTo>
                    <a:pt x="7167" y="3698"/>
                  </a:lnTo>
                  <a:lnTo>
                    <a:pt x="7738" y="3355"/>
                  </a:lnTo>
                  <a:close/>
                  <a:moveTo>
                    <a:pt x="6460" y="3401"/>
                  </a:moveTo>
                  <a:lnTo>
                    <a:pt x="6962" y="3675"/>
                  </a:lnTo>
                  <a:lnTo>
                    <a:pt x="6848" y="3743"/>
                  </a:lnTo>
                  <a:lnTo>
                    <a:pt x="6391" y="3994"/>
                  </a:lnTo>
                  <a:lnTo>
                    <a:pt x="5889" y="3720"/>
                  </a:lnTo>
                  <a:lnTo>
                    <a:pt x="6277" y="3515"/>
                  </a:lnTo>
                  <a:lnTo>
                    <a:pt x="6460" y="3401"/>
                  </a:lnTo>
                  <a:close/>
                  <a:moveTo>
                    <a:pt x="5204" y="3424"/>
                  </a:moveTo>
                  <a:cubicBezTo>
                    <a:pt x="5341" y="3515"/>
                    <a:pt x="5501" y="3606"/>
                    <a:pt x="5661" y="3675"/>
                  </a:cubicBezTo>
                  <a:lnTo>
                    <a:pt x="5684" y="3698"/>
                  </a:lnTo>
                  <a:lnTo>
                    <a:pt x="5113" y="4040"/>
                  </a:lnTo>
                  <a:lnTo>
                    <a:pt x="4999" y="3949"/>
                  </a:lnTo>
                  <a:cubicBezTo>
                    <a:pt x="4862" y="3880"/>
                    <a:pt x="4725" y="3812"/>
                    <a:pt x="4611" y="3743"/>
                  </a:cubicBezTo>
                  <a:lnTo>
                    <a:pt x="5204" y="3424"/>
                  </a:lnTo>
                  <a:close/>
                  <a:moveTo>
                    <a:pt x="3926" y="3446"/>
                  </a:moveTo>
                  <a:cubicBezTo>
                    <a:pt x="4109" y="3538"/>
                    <a:pt x="4268" y="3629"/>
                    <a:pt x="4428" y="3743"/>
                  </a:cubicBezTo>
                  <a:lnTo>
                    <a:pt x="3858" y="4063"/>
                  </a:lnTo>
                  <a:cubicBezTo>
                    <a:pt x="3675" y="3971"/>
                    <a:pt x="3492" y="3880"/>
                    <a:pt x="3310" y="3766"/>
                  </a:cubicBezTo>
                  <a:lnTo>
                    <a:pt x="3926" y="3446"/>
                  </a:lnTo>
                  <a:close/>
                  <a:moveTo>
                    <a:pt x="2671" y="3446"/>
                  </a:moveTo>
                  <a:cubicBezTo>
                    <a:pt x="2830" y="3561"/>
                    <a:pt x="3013" y="3652"/>
                    <a:pt x="3173" y="3766"/>
                  </a:cubicBezTo>
                  <a:lnTo>
                    <a:pt x="3127" y="3789"/>
                  </a:lnTo>
                  <a:cubicBezTo>
                    <a:pt x="2945" y="3880"/>
                    <a:pt x="2762" y="3994"/>
                    <a:pt x="2579" y="4108"/>
                  </a:cubicBezTo>
                  <a:cubicBezTo>
                    <a:pt x="2397" y="3994"/>
                    <a:pt x="2214" y="3903"/>
                    <a:pt x="2032" y="3812"/>
                  </a:cubicBezTo>
                  <a:cubicBezTo>
                    <a:pt x="2191" y="3720"/>
                    <a:pt x="2374" y="3629"/>
                    <a:pt x="2534" y="3538"/>
                  </a:cubicBezTo>
                  <a:lnTo>
                    <a:pt x="2671" y="3446"/>
                  </a:lnTo>
                  <a:close/>
                  <a:moveTo>
                    <a:pt x="1370" y="3469"/>
                  </a:moveTo>
                  <a:cubicBezTo>
                    <a:pt x="1552" y="3583"/>
                    <a:pt x="1735" y="3675"/>
                    <a:pt x="1917" y="3789"/>
                  </a:cubicBezTo>
                  <a:cubicBezTo>
                    <a:pt x="1712" y="3903"/>
                    <a:pt x="1507" y="4040"/>
                    <a:pt x="1324" y="4154"/>
                  </a:cubicBezTo>
                  <a:cubicBezTo>
                    <a:pt x="1119" y="4040"/>
                    <a:pt x="913" y="3926"/>
                    <a:pt x="731" y="3812"/>
                  </a:cubicBezTo>
                  <a:cubicBezTo>
                    <a:pt x="936" y="3698"/>
                    <a:pt x="1164" y="3583"/>
                    <a:pt x="1370" y="3469"/>
                  </a:cubicBezTo>
                  <a:close/>
                  <a:moveTo>
                    <a:pt x="12189" y="3583"/>
                  </a:moveTo>
                  <a:lnTo>
                    <a:pt x="12759" y="3903"/>
                  </a:lnTo>
                  <a:cubicBezTo>
                    <a:pt x="12554" y="4017"/>
                    <a:pt x="12326" y="4131"/>
                    <a:pt x="12120" y="4245"/>
                  </a:cubicBezTo>
                  <a:lnTo>
                    <a:pt x="11573" y="3926"/>
                  </a:lnTo>
                  <a:cubicBezTo>
                    <a:pt x="11778" y="3812"/>
                    <a:pt x="11983" y="3698"/>
                    <a:pt x="12189" y="3583"/>
                  </a:cubicBezTo>
                  <a:close/>
                  <a:moveTo>
                    <a:pt x="10865" y="3652"/>
                  </a:moveTo>
                  <a:lnTo>
                    <a:pt x="11390" y="3971"/>
                  </a:lnTo>
                  <a:cubicBezTo>
                    <a:pt x="11299" y="4017"/>
                    <a:pt x="11185" y="4063"/>
                    <a:pt x="11093" y="4131"/>
                  </a:cubicBezTo>
                  <a:lnTo>
                    <a:pt x="10842" y="4268"/>
                  </a:lnTo>
                  <a:lnTo>
                    <a:pt x="10317" y="3971"/>
                  </a:lnTo>
                  <a:lnTo>
                    <a:pt x="10477" y="3880"/>
                  </a:lnTo>
                  <a:cubicBezTo>
                    <a:pt x="10614" y="3812"/>
                    <a:pt x="10728" y="3720"/>
                    <a:pt x="10865" y="3652"/>
                  </a:cubicBezTo>
                  <a:close/>
                  <a:moveTo>
                    <a:pt x="9610" y="3675"/>
                  </a:moveTo>
                  <a:lnTo>
                    <a:pt x="10112" y="3971"/>
                  </a:lnTo>
                  <a:lnTo>
                    <a:pt x="9564" y="4291"/>
                  </a:lnTo>
                  <a:lnTo>
                    <a:pt x="9039" y="3994"/>
                  </a:lnTo>
                  <a:lnTo>
                    <a:pt x="9610" y="3675"/>
                  </a:lnTo>
                  <a:close/>
                  <a:moveTo>
                    <a:pt x="8331" y="3720"/>
                  </a:moveTo>
                  <a:lnTo>
                    <a:pt x="8834" y="3994"/>
                  </a:lnTo>
                  <a:lnTo>
                    <a:pt x="8286" y="4314"/>
                  </a:lnTo>
                  <a:lnTo>
                    <a:pt x="7784" y="4040"/>
                  </a:lnTo>
                  <a:lnTo>
                    <a:pt x="8331" y="3720"/>
                  </a:lnTo>
                  <a:close/>
                  <a:moveTo>
                    <a:pt x="7076" y="3743"/>
                  </a:moveTo>
                  <a:lnTo>
                    <a:pt x="7555" y="4017"/>
                  </a:lnTo>
                  <a:lnTo>
                    <a:pt x="7487" y="4063"/>
                  </a:lnTo>
                  <a:lnTo>
                    <a:pt x="7007" y="4337"/>
                  </a:lnTo>
                  <a:lnTo>
                    <a:pt x="6505" y="4063"/>
                  </a:lnTo>
                  <a:lnTo>
                    <a:pt x="6916" y="3835"/>
                  </a:lnTo>
                  <a:lnTo>
                    <a:pt x="7076" y="3743"/>
                  </a:lnTo>
                  <a:close/>
                  <a:moveTo>
                    <a:pt x="5798" y="3766"/>
                  </a:moveTo>
                  <a:lnTo>
                    <a:pt x="6300" y="4063"/>
                  </a:lnTo>
                  <a:lnTo>
                    <a:pt x="5729" y="4382"/>
                  </a:lnTo>
                  <a:lnTo>
                    <a:pt x="5227" y="4086"/>
                  </a:lnTo>
                  <a:lnTo>
                    <a:pt x="5798" y="3766"/>
                  </a:lnTo>
                  <a:close/>
                  <a:moveTo>
                    <a:pt x="4520" y="3789"/>
                  </a:moveTo>
                  <a:cubicBezTo>
                    <a:pt x="4679" y="3880"/>
                    <a:pt x="4816" y="3949"/>
                    <a:pt x="4953" y="4040"/>
                  </a:cubicBezTo>
                  <a:lnTo>
                    <a:pt x="5045" y="4086"/>
                  </a:lnTo>
                  <a:lnTo>
                    <a:pt x="4474" y="4405"/>
                  </a:lnTo>
                  <a:lnTo>
                    <a:pt x="4268" y="4314"/>
                  </a:lnTo>
                  <a:cubicBezTo>
                    <a:pt x="4154" y="4245"/>
                    <a:pt x="4040" y="4177"/>
                    <a:pt x="3949" y="4108"/>
                  </a:cubicBezTo>
                  <a:lnTo>
                    <a:pt x="4520" y="3789"/>
                  </a:lnTo>
                  <a:close/>
                  <a:moveTo>
                    <a:pt x="3264" y="3812"/>
                  </a:moveTo>
                  <a:cubicBezTo>
                    <a:pt x="3424" y="3903"/>
                    <a:pt x="3607" y="4017"/>
                    <a:pt x="3766" y="4108"/>
                  </a:cubicBezTo>
                  <a:cubicBezTo>
                    <a:pt x="3584" y="4223"/>
                    <a:pt x="3401" y="4337"/>
                    <a:pt x="3196" y="4451"/>
                  </a:cubicBezTo>
                  <a:cubicBezTo>
                    <a:pt x="3013" y="4337"/>
                    <a:pt x="2830" y="4245"/>
                    <a:pt x="2648" y="4131"/>
                  </a:cubicBezTo>
                  <a:cubicBezTo>
                    <a:pt x="2830" y="4040"/>
                    <a:pt x="2990" y="3949"/>
                    <a:pt x="3173" y="3857"/>
                  </a:cubicBezTo>
                  <a:lnTo>
                    <a:pt x="3264" y="3812"/>
                  </a:lnTo>
                  <a:close/>
                  <a:moveTo>
                    <a:pt x="1986" y="3835"/>
                  </a:moveTo>
                  <a:cubicBezTo>
                    <a:pt x="2169" y="3926"/>
                    <a:pt x="2351" y="4040"/>
                    <a:pt x="2534" y="4131"/>
                  </a:cubicBezTo>
                  <a:cubicBezTo>
                    <a:pt x="2328" y="4268"/>
                    <a:pt x="2123" y="4382"/>
                    <a:pt x="1940" y="4496"/>
                  </a:cubicBezTo>
                  <a:cubicBezTo>
                    <a:pt x="1735" y="4382"/>
                    <a:pt x="1552" y="4268"/>
                    <a:pt x="1347" y="4177"/>
                  </a:cubicBezTo>
                  <a:cubicBezTo>
                    <a:pt x="1552" y="4063"/>
                    <a:pt x="1780" y="3949"/>
                    <a:pt x="1986" y="3835"/>
                  </a:cubicBezTo>
                  <a:close/>
                  <a:moveTo>
                    <a:pt x="12805" y="3926"/>
                  </a:moveTo>
                  <a:lnTo>
                    <a:pt x="13376" y="4245"/>
                  </a:lnTo>
                  <a:cubicBezTo>
                    <a:pt x="13147" y="4359"/>
                    <a:pt x="12942" y="4474"/>
                    <a:pt x="12714" y="4588"/>
                  </a:cubicBezTo>
                  <a:lnTo>
                    <a:pt x="12189" y="4291"/>
                  </a:lnTo>
                  <a:cubicBezTo>
                    <a:pt x="12394" y="4154"/>
                    <a:pt x="12600" y="4040"/>
                    <a:pt x="12805" y="3926"/>
                  </a:cubicBezTo>
                  <a:close/>
                  <a:moveTo>
                    <a:pt x="11458" y="3994"/>
                  </a:moveTo>
                  <a:lnTo>
                    <a:pt x="11504" y="4017"/>
                  </a:lnTo>
                  <a:lnTo>
                    <a:pt x="12006" y="4314"/>
                  </a:lnTo>
                  <a:cubicBezTo>
                    <a:pt x="11915" y="4359"/>
                    <a:pt x="11824" y="4405"/>
                    <a:pt x="11732" y="4451"/>
                  </a:cubicBezTo>
                  <a:lnTo>
                    <a:pt x="11436" y="4611"/>
                  </a:lnTo>
                  <a:lnTo>
                    <a:pt x="10933" y="4314"/>
                  </a:lnTo>
                  <a:lnTo>
                    <a:pt x="11116" y="4200"/>
                  </a:lnTo>
                  <a:cubicBezTo>
                    <a:pt x="11230" y="4131"/>
                    <a:pt x="11344" y="4063"/>
                    <a:pt x="11458" y="3994"/>
                  </a:cubicBezTo>
                  <a:close/>
                  <a:moveTo>
                    <a:pt x="10203" y="4040"/>
                  </a:moveTo>
                  <a:lnTo>
                    <a:pt x="10728" y="4337"/>
                  </a:lnTo>
                  <a:lnTo>
                    <a:pt x="10157" y="4633"/>
                  </a:lnTo>
                  <a:lnTo>
                    <a:pt x="10135" y="4611"/>
                  </a:lnTo>
                  <a:lnTo>
                    <a:pt x="9655" y="4337"/>
                  </a:lnTo>
                  <a:lnTo>
                    <a:pt x="10203" y="4040"/>
                  </a:lnTo>
                  <a:close/>
                  <a:moveTo>
                    <a:pt x="8948" y="4063"/>
                  </a:moveTo>
                  <a:lnTo>
                    <a:pt x="9450" y="4359"/>
                  </a:lnTo>
                  <a:lnTo>
                    <a:pt x="8879" y="4656"/>
                  </a:lnTo>
                  <a:lnTo>
                    <a:pt x="8377" y="4382"/>
                  </a:lnTo>
                  <a:lnTo>
                    <a:pt x="8948" y="4063"/>
                  </a:lnTo>
                  <a:close/>
                  <a:moveTo>
                    <a:pt x="7669" y="4086"/>
                  </a:moveTo>
                  <a:lnTo>
                    <a:pt x="8172" y="4382"/>
                  </a:lnTo>
                  <a:lnTo>
                    <a:pt x="8126" y="4405"/>
                  </a:lnTo>
                  <a:lnTo>
                    <a:pt x="7624" y="4702"/>
                  </a:lnTo>
                  <a:lnTo>
                    <a:pt x="7122" y="4405"/>
                  </a:lnTo>
                  <a:lnTo>
                    <a:pt x="7555" y="4154"/>
                  </a:lnTo>
                  <a:lnTo>
                    <a:pt x="7669" y="4086"/>
                  </a:lnTo>
                  <a:close/>
                  <a:moveTo>
                    <a:pt x="6414" y="4108"/>
                  </a:moveTo>
                  <a:lnTo>
                    <a:pt x="6916" y="4405"/>
                  </a:lnTo>
                  <a:lnTo>
                    <a:pt x="6346" y="4725"/>
                  </a:lnTo>
                  <a:lnTo>
                    <a:pt x="5821" y="4428"/>
                  </a:lnTo>
                  <a:lnTo>
                    <a:pt x="6414" y="4108"/>
                  </a:lnTo>
                  <a:close/>
                  <a:moveTo>
                    <a:pt x="5136" y="4131"/>
                  </a:moveTo>
                  <a:lnTo>
                    <a:pt x="5638" y="4428"/>
                  </a:lnTo>
                  <a:lnTo>
                    <a:pt x="5067" y="4748"/>
                  </a:lnTo>
                  <a:lnTo>
                    <a:pt x="4542" y="4451"/>
                  </a:lnTo>
                  <a:lnTo>
                    <a:pt x="5136" y="4131"/>
                  </a:lnTo>
                  <a:close/>
                  <a:moveTo>
                    <a:pt x="3858" y="4154"/>
                  </a:moveTo>
                  <a:cubicBezTo>
                    <a:pt x="3995" y="4223"/>
                    <a:pt x="4109" y="4314"/>
                    <a:pt x="4246" y="4382"/>
                  </a:cubicBezTo>
                  <a:lnTo>
                    <a:pt x="4383" y="4451"/>
                  </a:lnTo>
                  <a:cubicBezTo>
                    <a:pt x="4200" y="4565"/>
                    <a:pt x="3995" y="4679"/>
                    <a:pt x="3812" y="4793"/>
                  </a:cubicBezTo>
                  <a:lnTo>
                    <a:pt x="3561" y="4656"/>
                  </a:lnTo>
                  <a:cubicBezTo>
                    <a:pt x="3470" y="4588"/>
                    <a:pt x="3355" y="4542"/>
                    <a:pt x="3264" y="4474"/>
                  </a:cubicBezTo>
                  <a:cubicBezTo>
                    <a:pt x="3447" y="4382"/>
                    <a:pt x="3629" y="4291"/>
                    <a:pt x="3812" y="4177"/>
                  </a:cubicBezTo>
                  <a:lnTo>
                    <a:pt x="3858" y="4154"/>
                  </a:lnTo>
                  <a:close/>
                  <a:moveTo>
                    <a:pt x="2579" y="4177"/>
                  </a:moveTo>
                  <a:cubicBezTo>
                    <a:pt x="2762" y="4291"/>
                    <a:pt x="2945" y="4382"/>
                    <a:pt x="3127" y="4496"/>
                  </a:cubicBezTo>
                  <a:cubicBezTo>
                    <a:pt x="2945" y="4611"/>
                    <a:pt x="2739" y="4725"/>
                    <a:pt x="2557" y="4839"/>
                  </a:cubicBezTo>
                  <a:cubicBezTo>
                    <a:pt x="2351" y="4725"/>
                    <a:pt x="2169" y="4611"/>
                    <a:pt x="1963" y="4496"/>
                  </a:cubicBezTo>
                  <a:cubicBezTo>
                    <a:pt x="2169" y="4405"/>
                    <a:pt x="2374" y="4291"/>
                    <a:pt x="2579" y="4177"/>
                  </a:cubicBezTo>
                  <a:close/>
                  <a:moveTo>
                    <a:pt x="12075" y="4337"/>
                  </a:moveTo>
                  <a:lnTo>
                    <a:pt x="12623" y="4656"/>
                  </a:lnTo>
                  <a:cubicBezTo>
                    <a:pt x="12531" y="4702"/>
                    <a:pt x="12440" y="4748"/>
                    <a:pt x="12371" y="4793"/>
                  </a:cubicBezTo>
                  <a:lnTo>
                    <a:pt x="12052" y="4953"/>
                  </a:lnTo>
                  <a:lnTo>
                    <a:pt x="11527" y="4656"/>
                  </a:lnTo>
                  <a:lnTo>
                    <a:pt x="11755" y="4542"/>
                  </a:lnTo>
                  <a:cubicBezTo>
                    <a:pt x="11869" y="4474"/>
                    <a:pt x="11983" y="4405"/>
                    <a:pt x="12075" y="4337"/>
                  </a:cubicBezTo>
                  <a:close/>
                  <a:moveTo>
                    <a:pt x="13399" y="4268"/>
                  </a:moveTo>
                  <a:lnTo>
                    <a:pt x="13992" y="4588"/>
                  </a:lnTo>
                  <a:cubicBezTo>
                    <a:pt x="13764" y="4702"/>
                    <a:pt x="13558" y="4816"/>
                    <a:pt x="13330" y="4953"/>
                  </a:cubicBezTo>
                  <a:lnTo>
                    <a:pt x="12782" y="4633"/>
                  </a:lnTo>
                  <a:cubicBezTo>
                    <a:pt x="12988" y="4519"/>
                    <a:pt x="13193" y="4382"/>
                    <a:pt x="13399" y="4268"/>
                  </a:cubicBezTo>
                  <a:close/>
                  <a:moveTo>
                    <a:pt x="10819" y="4382"/>
                  </a:moveTo>
                  <a:lnTo>
                    <a:pt x="11321" y="4679"/>
                  </a:lnTo>
                  <a:lnTo>
                    <a:pt x="10774" y="4976"/>
                  </a:lnTo>
                  <a:lnTo>
                    <a:pt x="10271" y="4702"/>
                  </a:lnTo>
                  <a:lnTo>
                    <a:pt x="10819" y="4382"/>
                  </a:lnTo>
                  <a:close/>
                  <a:moveTo>
                    <a:pt x="9541" y="4405"/>
                  </a:moveTo>
                  <a:lnTo>
                    <a:pt x="10043" y="4702"/>
                  </a:lnTo>
                  <a:lnTo>
                    <a:pt x="9495" y="4999"/>
                  </a:lnTo>
                  <a:lnTo>
                    <a:pt x="9404" y="4953"/>
                  </a:lnTo>
                  <a:lnTo>
                    <a:pt x="8993" y="4725"/>
                  </a:lnTo>
                  <a:lnTo>
                    <a:pt x="9541" y="4405"/>
                  </a:lnTo>
                  <a:close/>
                  <a:moveTo>
                    <a:pt x="8286" y="4428"/>
                  </a:moveTo>
                  <a:lnTo>
                    <a:pt x="8788" y="4725"/>
                  </a:lnTo>
                  <a:lnTo>
                    <a:pt x="8628" y="4793"/>
                  </a:lnTo>
                  <a:lnTo>
                    <a:pt x="8217" y="5044"/>
                  </a:lnTo>
                  <a:lnTo>
                    <a:pt x="7715" y="4748"/>
                  </a:lnTo>
                  <a:lnTo>
                    <a:pt x="8194" y="4496"/>
                  </a:lnTo>
                  <a:lnTo>
                    <a:pt x="8286" y="4428"/>
                  </a:lnTo>
                  <a:close/>
                  <a:moveTo>
                    <a:pt x="7007" y="4474"/>
                  </a:moveTo>
                  <a:lnTo>
                    <a:pt x="7510" y="4748"/>
                  </a:lnTo>
                  <a:lnTo>
                    <a:pt x="6962" y="5067"/>
                  </a:lnTo>
                  <a:lnTo>
                    <a:pt x="6437" y="4770"/>
                  </a:lnTo>
                  <a:lnTo>
                    <a:pt x="7007" y="4474"/>
                  </a:lnTo>
                  <a:close/>
                  <a:moveTo>
                    <a:pt x="5729" y="4496"/>
                  </a:moveTo>
                  <a:lnTo>
                    <a:pt x="6254" y="4770"/>
                  </a:lnTo>
                  <a:lnTo>
                    <a:pt x="5706" y="5090"/>
                  </a:lnTo>
                  <a:lnTo>
                    <a:pt x="5684" y="5090"/>
                  </a:lnTo>
                  <a:lnTo>
                    <a:pt x="5159" y="4816"/>
                  </a:lnTo>
                  <a:lnTo>
                    <a:pt x="5729" y="4496"/>
                  </a:lnTo>
                  <a:close/>
                  <a:moveTo>
                    <a:pt x="4474" y="4519"/>
                  </a:moveTo>
                  <a:lnTo>
                    <a:pt x="4976" y="4816"/>
                  </a:lnTo>
                  <a:cubicBezTo>
                    <a:pt x="4793" y="4907"/>
                    <a:pt x="4611" y="5021"/>
                    <a:pt x="4428" y="5136"/>
                  </a:cubicBezTo>
                  <a:lnTo>
                    <a:pt x="3880" y="4816"/>
                  </a:lnTo>
                  <a:cubicBezTo>
                    <a:pt x="4063" y="4725"/>
                    <a:pt x="4268" y="4611"/>
                    <a:pt x="4451" y="4519"/>
                  </a:cubicBezTo>
                  <a:close/>
                  <a:moveTo>
                    <a:pt x="3173" y="4519"/>
                  </a:moveTo>
                  <a:cubicBezTo>
                    <a:pt x="3287" y="4588"/>
                    <a:pt x="3401" y="4656"/>
                    <a:pt x="3515" y="4725"/>
                  </a:cubicBezTo>
                  <a:lnTo>
                    <a:pt x="3721" y="4839"/>
                  </a:lnTo>
                  <a:cubicBezTo>
                    <a:pt x="3538" y="4953"/>
                    <a:pt x="3355" y="5067"/>
                    <a:pt x="3173" y="5181"/>
                  </a:cubicBezTo>
                  <a:lnTo>
                    <a:pt x="3013" y="5090"/>
                  </a:lnTo>
                  <a:cubicBezTo>
                    <a:pt x="2876" y="5021"/>
                    <a:pt x="2716" y="4930"/>
                    <a:pt x="2579" y="4839"/>
                  </a:cubicBezTo>
                  <a:cubicBezTo>
                    <a:pt x="2785" y="4748"/>
                    <a:pt x="2990" y="4633"/>
                    <a:pt x="3173" y="4519"/>
                  </a:cubicBezTo>
                  <a:close/>
                  <a:moveTo>
                    <a:pt x="14015" y="4611"/>
                  </a:moveTo>
                  <a:lnTo>
                    <a:pt x="14540" y="4907"/>
                  </a:lnTo>
                  <a:cubicBezTo>
                    <a:pt x="14334" y="5021"/>
                    <a:pt x="14106" y="5136"/>
                    <a:pt x="13878" y="5273"/>
                  </a:cubicBezTo>
                  <a:lnTo>
                    <a:pt x="13399" y="4976"/>
                  </a:lnTo>
                  <a:cubicBezTo>
                    <a:pt x="13604" y="4862"/>
                    <a:pt x="13809" y="4725"/>
                    <a:pt x="14015" y="4611"/>
                  </a:cubicBezTo>
                  <a:close/>
                  <a:moveTo>
                    <a:pt x="12691" y="4702"/>
                  </a:moveTo>
                  <a:lnTo>
                    <a:pt x="13239" y="4999"/>
                  </a:lnTo>
                  <a:cubicBezTo>
                    <a:pt x="13102" y="5067"/>
                    <a:pt x="12965" y="5136"/>
                    <a:pt x="12828" y="5204"/>
                  </a:cubicBezTo>
                  <a:lnTo>
                    <a:pt x="12645" y="5318"/>
                  </a:lnTo>
                  <a:lnTo>
                    <a:pt x="12143" y="5021"/>
                  </a:lnTo>
                  <a:lnTo>
                    <a:pt x="12417" y="4862"/>
                  </a:lnTo>
                  <a:cubicBezTo>
                    <a:pt x="12508" y="4793"/>
                    <a:pt x="12600" y="4748"/>
                    <a:pt x="12691" y="4702"/>
                  </a:cubicBezTo>
                  <a:close/>
                  <a:moveTo>
                    <a:pt x="11436" y="4725"/>
                  </a:moveTo>
                  <a:lnTo>
                    <a:pt x="11938" y="5021"/>
                  </a:lnTo>
                  <a:lnTo>
                    <a:pt x="11390" y="5341"/>
                  </a:lnTo>
                  <a:lnTo>
                    <a:pt x="10865" y="5044"/>
                  </a:lnTo>
                  <a:lnTo>
                    <a:pt x="11436" y="4725"/>
                  </a:lnTo>
                  <a:close/>
                  <a:moveTo>
                    <a:pt x="10157" y="4748"/>
                  </a:moveTo>
                  <a:lnTo>
                    <a:pt x="10660" y="5044"/>
                  </a:lnTo>
                  <a:lnTo>
                    <a:pt x="10112" y="5364"/>
                  </a:lnTo>
                  <a:lnTo>
                    <a:pt x="9610" y="5067"/>
                  </a:lnTo>
                  <a:lnTo>
                    <a:pt x="10157" y="4748"/>
                  </a:lnTo>
                  <a:close/>
                  <a:moveTo>
                    <a:pt x="8879" y="4793"/>
                  </a:moveTo>
                  <a:lnTo>
                    <a:pt x="9358" y="5067"/>
                  </a:lnTo>
                  <a:lnTo>
                    <a:pt x="9381" y="5067"/>
                  </a:lnTo>
                  <a:lnTo>
                    <a:pt x="9267" y="5136"/>
                  </a:lnTo>
                  <a:lnTo>
                    <a:pt x="8834" y="5387"/>
                  </a:lnTo>
                  <a:lnTo>
                    <a:pt x="8697" y="5295"/>
                  </a:lnTo>
                  <a:lnTo>
                    <a:pt x="8331" y="5090"/>
                  </a:lnTo>
                  <a:lnTo>
                    <a:pt x="8697" y="4907"/>
                  </a:lnTo>
                  <a:lnTo>
                    <a:pt x="8879" y="4793"/>
                  </a:lnTo>
                  <a:close/>
                  <a:moveTo>
                    <a:pt x="7624" y="4816"/>
                  </a:moveTo>
                  <a:lnTo>
                    <a:pt x="8126" y="5090"/>
                  </a:lnTo>
                  <a:lnTo>
                    <a:pt x="7578" y="5409"/>
                  </a:lnTo>
                  <a:lnTo>
                    <a:pt x="7053" y="5113"/>
                  </a:lnTo>
                  <a:lnTo>
                    <a:pt x="7624" y="4816"/>
                  </a:lnTo>
                  <a:close/>
                  <a:moveTo>
                    <a:pt x="6346" y="4839"/>
                  </a:moveTo>
                  <a:lnTo>
                    <a:pt x="6848" y="5136"/>
                  </a:lnTo>
                  <a:lnTo>
                    <a:pt x="6346" y="5432"/>
                  </a:lnTo>
                  <a:cubicBezTo>
                    <a:pt x="6323" y="5432"/>
                    <a:pt x="6323" y="5432"/>
                    <a:pt x="6300" y="5455"/>
                  </a:cubicBezTo>
                  <a:lnTo>
                    <a:pt x="5775" y="5158"/>
                  </a:lnTo>
                  <a:lnTo>
                    <a:pt x="6346" y="4839"/>
                  </a:lnTo>
                  <a:close/>
                  <a:moveTo>
                    <a:pt x="5067" y="4862"/>
                  </a:moveTo>
                  <a:lnTo>
                    <a:pt x="5592" y="5158"/>
                  </a:lnTo>
                  <a:cubicBezTo>
                    <a:pt x="5410" y="5273"/>
                    <a:pt x="5227" y="5387"/>
                    <a:pt x="5045" y="5478"/>
                  </a:cubicBezTo>
                  <a:lnTo>
                    <a:pt x="4497" y="5181"/>
                  </a:lnTo>
                  <a:cubicBezTo>
                    <a:pt x="4679" y="5067"/>
                    <a:pt x="4885" y="4953"/>
                    <a:pt x="5067" y="4862"/>
                  </a:cubicBezTo>
                  <a:close/>
                  <a:moveTo>
                    <a:pt x="3789" y="4884"/>
                  </a:moveTo>
                  <a:lnTo>
                    <a:pt x="4337" y="5204"/>
                  </a:lnTo>
                  <a:cubicBezTo>
                    <a:pt x="4154" y="5295"/>
                    <a:pt x="3972" y="5409"/>
                    <a:pt x="3789" y="5524"/>
                  </a:cubicBezTo>
                  <a:lnTo>
                    <a:pt x="3196" y="5181"/>
                  </a:lnTo>
                  <a:cubicBezTo>
                    <a:pt x="3401" y="5090"/>
                    <a:pt x="3584" y="4976"/>
                    <a:pt x="3789" y="4884"/>
                  </a:cubicBezTo>
                  <a:close/>
                  <a:moveTo>
                    <a:pt x="14563" y="4930"/>
                  </a:moveTo>
                  <a:lnTo>
                    <a:pt x="15110" y="5227"/>
                  </a:lnTo>
                  <a:cubicBezTo>
                    <a:pt x="15133" y="5227"/>
                    <a:pt x="15133" y="5250"/>
                    <a:pt x="15156" y="5250"/>
                  </a:cubicBezTo>
                  <a:cubicBezTo>
                    <a:pt x="14928" y="5364"/>
                    <a:pt x="14722" y="5501"/>
                    <a:pt x="14494" y="5615"/>
                  </a:cubicBezTo>
                  <a:lnTo>
                    <a:pt x="13946" y="5295"/>
                  </a:lnTo>
                  <a:cubicBezTo>
                    <a:pt x="14152" y="5181"/>
                    <a:pt x="14357" y="5044"/>
                    <a:pt x="14563" y="4930"/>
                  </a:cubicBezTo>
                  <a:close/>
                  <a:moveTo>
                    <a:pt x="13307" y="5044"/>
                  </a:moveTo>
                  <a:lnTo>
                    <a:pt x="13787" y="5318"/>
                  </a:lnTo>
                  <a:cubicBezTo>
                    <a:pt x="13627" y="5409"/>
                    <a:pt x="13444" y="5501"/>
                    <a:pt x="13284" y="5592"/>
                  </a:cubicBezTo>
                  <a:lnTo>
                    <a:pt x="13216" y="5638"/>
                  </a:lnTo>
                  <a:lnTo>
                    <a:pt x="12737" y="5364"/>
                  </a:lnTo>
                  <a:lnTo>
                    <a:pt x="12874" y="5295"/>
                  </a:lnTo>
                  <a:cubicBezTo>
                    <a:pt x="13011" y="5204"/>
                    <a:pt x="13147" y="5113"/>
                    <a:pt x="13307" y="5044"/>
                  </a:cubicBezTo>
                  <a:close/>
                  <a:moveTo>
                    <a:pt x="12029" y="5067"/>
                  </a:moveTo>
                  <a:lnTo>
                    <a:pt x="12554" y="5364"/>
                  </a:lnTo>
                  <a:lnTo>
                    <a:pt x="11983" y="5683"/>
                  </a:lnTo>
                  <a:lnTo>
                    <a:pt x="11481" y="5387"/>
                  </a:lnTo>
                  <a:lnTo>
                    <a:pt x="12029" y="5067"/>
                  </a:lnTo>
                  <a:close/>
                  <a:moveTo>
                    <a:pt x="10774" y="5113"/>
                  </a:moveTo>
                  <a:lnTo>
                    <a:pt x="11276" y="5387"/>
                  </a:lnTo>
                  <a:lnTo>
                    <a:pt x="10705" y="5706"/>
                  </a:lnTo>
                  <a:lnTo>
                    <a:pt x="10226" y="5409"/>
                  </a:lnTo>
                  <a:lnTo>
                    <a:pt x="10774" y="5113"/>
                  </a:lnTo>
                  <a:close/>
                  <a:moveTo>
                    <a:pt x="9495" y="5136"/>
                  </a:moveTo>
                  <a:lnTo>
                    <a:pt x="9998" y="5409"/>
                  </a:lnTo>
                  <a:lnTo>
                    <a:pt x="9906" y="5455"/>
                  </a:lnTo>
                  <a:lnTo>
                    <a:pt x="9450" y="5729"/>
                  </a:lnTo>
                  <a:lnTo>
                    <a:pt x="8948" y="5455"/>
                  </a:lnTo>
                  <a:lnTo>
                    <a:pt x="9336" y="5227"/>
                  </a:lnTo>
                  <a:lnTo>
                    <a:pt x="9495" y="5136"/>
                  </a:lnTo>
                  <a:close/>
                  <a:moveTo>
                    <a:pt x="8217" y="5158"/>
                  </a:moveTo>
                  <a:lnTo>
                    <a:pt x="8651" y="5409"/>
                  </a:lnTo>
                  <a:lnTo>
                    <a:pt x="8719" y="5455"/>
                  </a:lnTo>
                  <a:lnTo>
                    <a:pt x="8172" y="5752"/>
                  </a:lnTo>
                  <a:lnTo>
                    <a:pt x="7989" y="5661"/>
                  </a:lnTo>
                  <a:lnTo>
                    <a:pt x="7669" y="5478"/>
                  </a:lnTo>
                  <a:lnTo>
                    <a:pt x="8217" y="5158"/>
                  </a:lnTo>
                  <a:close/>
                  <a:moveTo>
                    <a:pt x="6939" y="5181"/>
                  </a:moveTo>
                  <a:lnTo>
                    <a:pt x="7464" y="5478"/>
                  </a:lnTo>
                  <a:lnTo>
                    <a:pt x="6916" y="5797"/>
                  </a:lnTo>
                  <a:lnTo>
                    <a:pt x="6391" y="5501"/>
                  </a:lnTo>
                  <a:lnTo>
                    <a:pt x="6939" y="5181"/>
                  </a:lnTo>
                  <a:close/>
                  <a:moveTo>
                    <a:pt x="5684" y="5204"/>
                  </a:moveTo>
                  <a:lnTo>
                    <a:pt x="6209" y="5501"/>
                  </a:lnTo>
                  <a:cubicBezTo>
                    <a:pt x="6026" y="5615"/>
                    <a:pt x="5843" y="5729"/>
                    <a:pt x="5661" y="5820"/>
                  </a:cubicBezTo>
                  <a:lnTo>
                    <a:pt x="5090" y="5524"/>
                  </a:lnTo>
                  <a:cubicBezTo>
                    <a:pt x="5296" y="5409"/>
                    <a:pt x="5478" y="5318"/>
                    <a:pt x="5684" y="5204"/>
                  </a:cubicBezTo>
                  <a:close/>
                  <a:moveTo>
                    <a:pt x="4383" y="5227"/>
                  </a:moveTo>
                  <a:lnTo>
                    <a:pt x="4953" y="5546"/>
                  </a:lnTo>
                  <a:cubicBezTo>
                    <a:pt x="4771" y="5661"/>
                    <a:pt x="4565" y="5752"/>
                    <a:pt x="4383" y="5866"/>
                  </a:cubicBezTo>
                  <a:lnTo>
                    <a:pt x="3812" y="5546"/>
                  </a:lnTo>
                  <a:cubicBezTo>
                    <a:pt x="3995" y="5432"/>
                    <a:pt x="4200" y="5318"/>
                    <a:pt x="4383" y="5227"/>
                  </a:cubicBezTo>
                  <a:close/>
                  <a:moveTo>
                    <a:pt x="15179" y="5273"/>
                  </a:moveTo>
                  <a:cubicBezTo>
                    <a:pt x="15384" y="5387"/>
                    <a:pt x="15590" y="5478"/>
                    <a:pt x="15772" y="5592"/>
                  </a:cubicBezTo>
                  <a:cubicBezTo>
                    <a:pt x="15544" y="5706"/>
                    <a:pt x="15316" y="5843"/>
                    <a:pt x="15088" y="5957"/>
                  </a:cubicBezTo>
                  <a:cubicBezTo>
                    <a:pt x="14905" y="5866"/>
                    <a:pt x="14745" y="5752"/>
                    <a:pt x="14563" y="5638"/>
                  </a:cubicBezTo>
                  <a:cubicBezTo>
                    <a:pt x="14768" y="5524"/>
                    <a:pt x="14974" y="5387"/>
                    <a:pt x="15179" y="5273"/>
                  </a:cubicBezTo>
                  <a:close/>
                  <a:moveTo>
                    <a:pt x="13855" y="5341"/>
                  </a:moveTo>
                  <a:lnTo>
                    <a:pt x="14403" y="5661"/>
                  </a:lnTo>
                  <a:cubicBezTo>
                    <a:pt x="14243" y="5752"/>
                    <a:pt x="14083" y="5843"/>
                    <a:pt x="13924" y="5912"/>
                  </a:cubicBezTo>
                  <a:lnTo>
                    <a:pt x="13809" y="5980"/>
                  </a:lnTo>
                  <a:lnTo>
                    <a:pt x="13307" y="5683"/>
                  </a:lnTo>
                  <a:lnTo>
                    <a:pt x="13307" y="5661"/>
                  </a:lnTo>
                  <a:cubicBezTo>
                    <a:pt x="13490" y="5569"/>
                    <a:pt x="13672" y="5455"/>
                    <a:pt x="13855" y="5341"/>
                  </a:cubicBezTo>
                  <a:close/>
                  <a:moveTo>
                    <a:pt x="12645" y="5409"/>
                  </a:moveTo>
                  <a:lnTo>
                    <a:pt x="13125" y="5683"/>
                  </a:lnTo>
                  <a:lnTo>
                    <a:pt x="12531" y="6003"/>
                  </a:lnTo>
                  <a:lnTo>
                    <a:pt x="12075" y="5729"/>
                  </a:lnTo>
                  <a:lnTo>
                    <a:pt x="12645" y="5409"/>
                  </a:lnTo>
                  <a:close/>
                  <a:moveTo>
                    <a:pt x="11390" y="5455"/>
                  </a:moveTo>
                  <a:lnTo>
                    <a:pt x="11892" y="5729"/>
                  </a:lnTo>
                  <a:lnTo>
                    <a:pt x="11321" y="6049"/>
                  </a:lnTo>
                  <a:lnTo>
                    <a:pt x="10819" y="5775"/>
                  </a:lnTo>
                  <a:lnTo>
                    <a:pt x="11390" y="5455"/>
                  </a:lnTo>
                  <a:close/>
                  <a:moveTo>
                    <a:pt x="10112" y="5478"/>
                  </a:moveTo>
                  <a:lnTo>
                    <a:pt x="10614" y="5752"/>
                  </a:lnTo>
                  <a:lnTo>
                    <a:pt x="10568" y="5797"/>
                  </a:lnTo>
                  <a:lnTo>
                    <a:pt x="10043" y="6071"/>
                  </a:lnTo>
                  <a:lnTo>
                    <a:pt x="9541" y="5797"/>
                  </a:lnTo>
                  <a:lnTo>
                    <a:pt x="9975" y="5569"/>
                  </a:lnTo>
                  <a:lnTo>
                    <a:pt x="10112" y="5478"/>
                  </a:lnTo>
                  <a:close/>
                  <a:moveTo>
                    <a:pt x="8834" y="5501"/>
                  </a:moveTo>
                  <a:lnTo>
                    <a:pt x="9336" y="5797"/>
                  </a:lnTo>
                  <a:lnTo>
                    <a:pt x="8788" y="6117"/>
                  </a:lnTo>
                  <a:lnTo>
                    <a:pt x="8286" y="5820"/>
                  </a:lnTo>
                  <a:lnTo>
                    <a:pt x="8834" y="5501"/>
                  </a:lnTo>
                  <a:close/>
                  <a:moveTo>
                    <a:pt x="7555" y="5524"/>
                  </a:moveTo>
                  <a:lnTo>
                    <a:pt x="7943" y="5752"/>
                  </a:lnTo>
                  <a:lnTo>
                    <a:pt x="8057" y="5820"/>
                  </a:lnTo>
                  <a:lnTo>
                    <a:pt x="7510" y="6140"/>
                  </a:lnTo>
                  <a:lnTo>
                    <a:pt x="7281" y="6003"/>
                  </a:lnTo>
                  <a:lnTo>
                    <a:pt x="7007" y="5843"/>
                  </a:lnTo>
                  <a:lnTo>
                    <a:pt x="7555" y="5524"/>
                  </a:lnTo>
                  <a:close/>
                  <a:moveTo>
                    <a:pt x="6277" y="5546"/>
                  </a:moveTo>
                  <a:lnTo>
                    <a:pt x="6802" y="5843"/>
                  </a:lnTo>
                  <a:cubicBezTo>
                    <a:pt x="6619" y="5957"/>
                    <a:pt x="6437" y="6071"/>
                    <a:pt x="6254" y="6163"/>
                  </a:cubicBezTo>
                  <a:lnTo>
                    <a:pt x="5706" y="5866"/>
                  </a:lnTo>
                  <a:cubicBezTo>
                    <a:pt x="5889" y="5752"/>
                    <a:pt x="6094" y="5661"/>
                    <a:pt x="6277" y="5546"/>
                  </a:cubicBezTo>
                  <a:close/>
                  <a:moveTo>
                    <a:pt x="4999" y="5569"/>
                  </a:moveTo>
                  <a:lnTo>
                    <a:pt x="5547" y="5889"/>
                  </a:lnTo>
                  <a:cubicBezTo>
                    <a:pt x="5364" y="6003"/>
                    <a:pt x="5181" y="6094"/>
                    <a:pt x="4999" y="6208"/>
                  </a:cubicBezTo>
                  <a:lnTo>
                    <a:pt x="4405" y="5889"/>
                  </a:lnTo>
                  <a:cubicBezTo>
                    <a:pt x="4611" y="5775"/>
                    <a:pt x="4793" y="5683"/>
                    <a:pt x="4999" y="5569"/>
                  </a:cubicBezTo>
                  <a:close/>
                  <a:moveTo>
                    <a:pt x="14494" y="5706"/>
                  </a:moveTo>
                  <a:cubicBezTo>
                    <a:pt x="14677" y="5797"/>
                    <a:pt x="14837" y="5912"/>
                    <a:pt x="15019" y="6003"/>
                  </a:cubicBezTo>
                  <a:cubicBezTo>
                    <a:pt x="14859" y="6094"/>
                    <a:pt x="14700" y="6163"/>
                    <a:pt x="14563" y="6254"/>
                  </a:cubicBezTo>
                  <a:lnTo>
                    <a:pt x="14426" y="6322"/>
                  </a:lnTo>
                  <a:cubicBezTo>
                    <a:pt x="14243" y="6231"/>
                    <a:pt x="14083" y="6117"/>
                    <a:pt x="13901" y="6026"/>
                  </a:cubicBezTo>
                  <a:lnTo>
                    <a:pt x="13969" y="6003"/>
                  </a:lnTo>
                  <a:cubicBezTo>
                    <a:pt x="14129" y="5889"/>
                    <a:pt x="14289" y="5797"/>
                    <a:pt x="14471" y="5706"/>
                  </a:cubicBezTo>
                  <a:close/>
                  <a:moveTo>
                    <a:pt x="15795" y="5615"/>
                  </a:moveTo>
                  <a:cubicBezTo>
                    <a:pt x="16001" y="5729"/>
                    <a:pt x="16206" y="5820"/>
                    <a:pt x="16389" y="5934"/>
                  </a:cubicBezTo>
                  <a:cubicBezTo>
                    <a:pt x="16160" y="6071"/>
                    <a:pt x="15932" y="6186"/>
                    <a:pt x="15704" y="6322"/>
                  </a:cubicBezTo>
                  <a:cubicBezTo>
                    <a:pt x="15521" y="6208"/>
                    <a:pt x="15339" y="6094"/>
                    <a:pt x="15156" y="6003"/>
                  </a:cubicBezTo>
                  <a:cubicBezTo>
                    <a:pt x="15362" y="5866"/>
                    <a:pt x="15590" y="5752"/>
                    <a:pt x="15795" y="5615"/>
                  </a:cubicBezTo>
                  <a:close/>
                  <a:moveTo>
                    <a:pt x="13216" y="5729"/>
                  </a:moveTo>
                  <a:lnTo>
                    <a:pt x="13718" y="6026"/>
                  </a:lnTo>
                  <a:lnTo>
                    <a:pt x="13147" y="6345"/>
                  </a:lnTo>
                  <a:lnTo>
                    <a:pt x="13125" y="6322"/>
                  </a:lnTo>
                  <a:lnTo>
                    <a:pt x="12645" y="6049"/>
                  </a:lnTo>
                  <a:lnTo>
                    <a:pt x="13216" y="5729"/>
                  </a:lnTo>
                  <a:close/>
                  <a:moveTo>
                    <a:pt x="11983" y="5797"/>
                  </a:moveTo>
                  <a:lnTo>
                    <a:pt x="12440" y="6049"/>
                  </a:lnTo>
                  <a:lnTo>
                    <a:pt x="11869" y="6368"/>
                  </a:lnTo>
                  <a:lnTo>
                    <a:pt x="11436" y="6117"/>
                  </a:lnTo>
                  <a:lnTo>
                    <a:pt x="11983" y="5797"/>
                  </a:lnTo>
                  <a:close/>
                  <a:moveTo>
                    <a:pt x="10728" y="5820"/>
                  </a:moveTo>
                  <a:lnTo>
                    <a:pt x="11230" y="6117"/>
                  </a:lnTo>
                  <a:lnTo>
                    <a:pt x="11025" y="6208"/>
                  </a:lnTo>
                  <a:lnTo>
                    <a:pt x="10660" y="6437"/>
                  </a:lnTo>
                  <a:lnTo>
                    <a:pt x="10157" y="6140"/>
                  </a:lnTo>
                  <a:lnTo>
                    <a:pt x="10614" y="5889"/>
                  </a:lnTo>
                  <a:lnTo>
                    <a:pt x="10728" y="5820"/>
                  </a:lnTo>
                  <a:close/>
                  <a:moveTo>
                    <a:pt x="9450" y="5843"/>
                  </a:moveTo>
                  <a:lnTo>
                    <a:pt x="9952" y="6140"/>
                  </a:lnTo>
                  <a:lnTo>
                    <a:pt x="9381" y="6459"/>
                  </a:lnTo>
                  <a:lnTo>
                    <a:pt x="8879" y="6163"/>
                  </a:lnTo>
                  <a:lnTo>
                    <a:pt x="9450" y="5843"/>
                  </a:lnTo>
                  <a:close/>
                  <a:moveTo>
                    <a:pt x="8172" y="5889"/>
                  </a:moveTo>
                  <a:lnTo>
                    <a:pt x="8674" y="6163"/>
                  </a:lnTo>
                  <a:lnTo>
                    <a:pt x="8126" y="6482"/>
                  </a:lnTo>
                  <a:lnTo>
                    <a:pt x="7601" y="6186"/>
                  </a:lnTo>
                  <a:lnTo>
                    <a:pt x="8172" y="5889"/>
                  </a:lnTo>
                  <a:close/>
                  <a:moveTo>
                    <a:pt x="6893" y="5912"/>
                  </a:moveTo>
                  <a:lnTo>
                    <a:pt x="7236" y="6094"/>
                  </a:lnTo>
                  <a:lnTo>
                    <a:pt x="7418" y="6208"/>
                  </a:lnTo>
                  <a:cubicBezTo>
                    <a:pt x="7236" y="6300"/>
                    <a:pt x="7053" y="6414"/>
                    <a:pt x="6871" y="6528"/>
                  </a:cubicBezTo>
                  <a:lnTo>
                    <a:pt x="6574" y="6345"/>
                  </a:lnTo>
                  <a:lnTo>
                    <a:pt x="6323" y="6208"/>
                  </a:lnTo>
                  <a:cubicBezTo>
                    <a:pt x="6505" y="6094"/>
                    <a:pt x="6688" y="6003"/>
                    <a:pt x="6871" y="5912"/>
                  </a:cubicBezTo>
                  <a:close/>
                  <a:moveTo>
                    <a:pt x="5592" y="5912"/>
                  </a:moveTo>
                  <a:lnTo>
                    <a:pt x="6163" y="6231"/>
                  </a:lnTo>
                  <a:cubicBezTo>
                    <a:pt x="5980" y="6345"/>
                    <a:pt x="5798" y="6459"/>
                    <a:pt x="5615" y="6551"/>
                  </a:cubicBezTo>
                  <a:lnTo>
                    <a:pt x="5022" y="6231"/>
                  </a:lnTo>
                  <a:cubicBezTo>
                    <a:pt x="5227" y="6117"/>
                    <a:pt x="5410" y="6026"/>
                    <a:pt x="5592" y="5912"/>
                  </a:cubicBezTo>
                  <a:close/>
                  <a:moveTo>
                    <a:pt x="16412" y="5957"/>
                  </a:moveTo>
                  <a:cubicBezTo>
                    <a:pt x="16617" y="6071"/>
                    <a:pt x="16822" y="6163"/>
                    <a:pt x="17005" y="6277"/>
                  </a:cubicBezTo>
                  <a:cubicBezTo>
                    <a:pt x="16777" y="6414"/>
                    <a:pt x="16526" y="6528"/>
                    <a:pt x="16297" y="6665"/>
                  </a:cubicBezTo>
                  <a:cubicBezTo>
                    <a:pt x="16115" y="6551"/>
                    <a:pt x="15932" y="6459"/>
                    <a:pt x="15750" y="6345"/>
                  </a:cubicBezTo>
                  <a:cubicBezTo>
                    <a:pt x="15978" y="6208"/>
                    <a:pt x="16206" y="6094"/>
                    <a:pt x="16412" y="5957"/>
                  </a:cubicBezTo>
                  <a:close/>
                  <a:moveTo>
                    <a:pt x="15088" y="6026"/>
                  </a:moveTo>
                  <a:cubicBezTo>
                    <a:pt x="15270" y="6140"/>
                    <a:pt x="15453" y="6231"/>
                    <a:pt x="15635" y="6345"/>
                  </a:cubicBezTo>
                  <a:cubicBezTo>
                    <a:pt x="15498" y="6414"/>
                    <a:pt x="15339" y="6505"/>
                    <a:pt x="15202" y="6574"/>
                  </a:cubicBezTo>
                  <a:lnTo>
                    <a:pt x="15019" y="6688"/>
                  </a:lnTo>
                  <a:cubicBezTo>
                    <a:pt x="14837" y="6574"/>
                    <a:pt x="14677" y="6482"/>
                    <a:pt x="14494" y="6368"/>
                  </a:cubicBezTo>
                  <a:lnTo>
                    <a:pt x="14608" y="6322"/>
                  </a:lnTo>
                  <a:cubicBezTo>
                    <a:pt x="14768" y="6231"/>
                    <a:pt x="14928" y="6140"/>
                    <a:pt x="15088" y="6026"/>
                  </a:cubicBezTo>
                  <a:close/>
                  <a:moveTo>
                    <a:pt x="12554" y="6117"/>
                  </a:moveTo>
                  <a:lnTo>
                    <a:pt x="13056" y="6391"/>
                  </a:lnTo>
                  <a:lnTo>
                    <a:pt x="12486" y="6710"/>
                  </a:lnTo>
                  <a:cubicBezTo>
                    <a:pt x="12463" y="6710"/>
                    <a:pt x="12440" y="6688"/>
                    <a:pt x="12394" y="6688"/>
                  </a:cubicBezTo>
                  <a:lnTo>
                    <a:pt x="11983" y="6437"/>
                  </a:lnTo>
                  <a:lnTo>
                    <a:pt x="12554" y="6117"/>
                  </a:lnTo>
                  <a:close/>
                  <a:moveTo>
                    <a:pt x="13809" y="6071"/>
                  </a:moveTo>
                  <a:cubicBezTo>
                    <a:pt x="13992" y="6186"/>
                    <a:pt x="14175" y="6277"/>
                    <a:pt x="14334" y="6368"/>
                  </a:cubicBezTo>
                  <a:lnTo>
                    <a:pt x="13741" y="6710"/>
                  </a:lnTo>
                  <a:cubicBezTo>
                    <a:pt x="13581" y="6596"/>
                    <a:pt x="13421" y="6505"/>
                    <a:pt x="13239" y="6414"/>
                  </a:cubicBezTo>
                  <a:lnTo>
                    <a:pt x="13809" y="6071"/>
                  </a:lnTo>
                  <a:close/>
                  <a:moveTo>
                    <a:pt x="11321" y="6163"/>
                  </a:moveTo>
                  <a:lnTo>
                    <a:pt x="11778" y="6414"/>
                  </a:lnTo>
                  <a:lnTo>
                    <a:pt x="11458" y="6596"/>
                  </a:lnTo>
                  <a:lnTo>
                    <a:pt x="11207" y="6756"/>
                  </a:lnTo>
                  <a:lnTo>
                    <a:pt x="10774" y="6482"/>
                  </a:lnTo>
                  <a:lnTo>
                    <a:pt x="11070" y="6322"/>
                  </a:lnTo>
                  <a:lnTo>
                    <a:pt x="11321" y="6163"/>
                  </a:lnTo>
                  <a:close/>
                  <a:moveTo>
                    <a:pt x="10043" y="6186"/>
                  </a:moveTo>
                  <a:lnTo>
                    <a:pt x="10568" y="6482"/>
                  </a:lnTo>
                  <a:lnTo>
                    <a:pt x="9998" y="6802"/>
                  </a:lnTo>
                  <a:lnTo>
                    <a:pt x="9495" y="6505"/>
                  </a:lnTo>
                  <a:lnTo>
                    <a:pt x="10043" y="6186"/>
                  </a:lnTo>
                  <a:close/>
                  <a:moveTo>
                    <a:pt x="8765" y="6231"/>
                  </a:moveTo>
                  <a:lnTo>
                    <a:pt x="9290" y="6505"/>
                  </a:lnTo>
                  <a:lnTo>
                    <a:pt x="8765" y="6825"/>
                  </a:lnTo>
                  <a:lnTo>
                    <a:pt x="8742" y="6825"/>
                  </a:lnTo>
                  <a:lnTo>
                    <a:pt x="8217" y="6528"/>
                  </a:lnTo>
                  <a:lnTo>
                    <a:pt x="8765" y="6231"/>
                  </a:lnTo>
                  <a:close/>
                  <a:moveTo>
                    <a:pt x="7487" y="6254"/>
                  </a:moveTo>
                  <a:lnTo>
                    <a:pt x="8012" y="6551"/>
                  </a:lnTo>
                  <a:cubicBezTo>
                    <a:pt x="7829" y="6642"/>
                    <a:pt x="7669" y="6756"/>
                    <a:pt x="7487" y="6870"/>
                  </a:cubicBezTo>
                  <a:lnTo>
                    <a:pt x="6939" y="6551"/>
                  </a:lnTo>
                  <a:cubicBezTo>
                    <a:pt x="7122" y="6459"/>
                    <a:pt x="7304" y="6345"/>
                    <a:pt x="7487" y="6254"/>
                  </a:cubicBezTo>
                  <a:close/>
                  <a:moveTo>
                    <a:pt x="6209" y="6277"/>
                  </a:moveTo>
                  <a:lnTo>
                    <a:pt x="6505" y="6437"/>
                  </a:lnTo>
                  <a:lnTo>
                    <a:pt x="6756" y="6574"/>
                  </a:lnTo>
                  <a:cubicBezTo>
                    <a:pt x="6574" y="6688"/>
                    <a:pt x="6414" y="6802"/>
                    <a:pt x="6231" y="6893"/>
                  </a:cubicBezTo>
                  <a:lnTo>
                    <a:pt x="6026" y="6779"/>
                  </a:lnTo>
                  <a:lnTo>
                    <a:pt x="5638" y="6574"/>
                  </a:lnTo>
                  <a:cubicBezTo>
                    <a:pt x="5821" y="6459"/>
                    <a:pt x="6026" y="6368"/>
                    <a:pt x="6209" y="6277"/>
                  </a:cubicBezTo>
                  <a:close/>
                  <a:moveTo>
                    <a:pt x="17051" y="6300"/>
                  </a:moveTo>
                  <a:cubicBezTo>
                    <a:pt x="17233" y="6414"/>
                    <a:pt x="17439" y="6505"/>
                    <a:pt x="17621" y="6619"/>
                  </a:cubicBezTo>
                  <a:cubicBezTo>
                    <a:pt x="17370" y="6756"/>
                    <a:pt x="17142" y="6870"/>
                    <a:pt x="16891" y="7007"/>
                  </a:cubicBezTo>
                  <a:cubicBezTo>
                    <a:pt x="16708" y="6916"/>
                    <a:pt x="16526" y="6802"/>
                    <a:pt x="16366" y="6710"/>
                  </a:cubicBezTo>
                  <a:cubicBezTo>
                    <a:pt x="16594" y="6574"/>
                    <a:pt x="16822" y="6437"/>
                    <a:pt x="17051" y="6300"/>
                  </a:cubicBezTo>
                  <a:close/>
                  <a:moveTo>
                    <a:pt x="15704" y="6368"/>
                  </a:moveTo>
                  <a:cubicBezTo>
                    <a:pt x="15887" y="6482"/>
                    <a:pt x="16069" y="6574"/>
                    <a:pt x="16252" y="6688"/>
                  </a:cubicBezTo>
                  <a:cubicBezTo>
                    <a:pt x="16115" y="6756"/>
                    <a:pt x="15978" y="6825"/>
                    <a:pt x="15841" y="6916"/>
                  </a:cubicBezTo>
                  <a:lnTo>
                    <a:pt x="15613" y="7030"/>
                  </a:lnTo>
                  <a:cubicBezTo>
                    <a:pt x="15453" y="6939"/>
                    <a:pt x="15270" y="6825"/>
                    <a:pt x="15110" y="6733"/>
                  </a:cubicBezTo>
                  <a:lnTo>
                    <a:pt x="15247" y="6642"/>
                  </a:lnTo>
                  <a:cubicBezTo>
                    <a:pt x="15407" y="6574"/>
                    <a:pt x="15544" y="6459"/>
                    <a:pt x="15704" y="6368"/>
                  </a:cubicBezTo>
                  <a:close/>
                  <a:moveTo>
                    <a:pt x="14426" y="6414"/>
                  </a:moveTo>
                  <a:cubicBezTo>
                    <a:pt x="14608" y="6505"/>
                    <a:pt x="14791" y="6619"/>
                    <a:pt x="14974" y="6710"/>
                  </a:cubicBezTo>
                  <a:lnTo>
                    <a:pt x="14357" y="7053"/>
                  </a:lnTo>
                  <a:cubicBezTo>
                    <a:pt x="14175" y="6962"/>
                    <a:pt x="14015" y="6847"/>
                    <a:pt x="13855" y="6756"/>
                  </a:cubicBezTo>
                  <a:lnTo>
                    <a:pt x="14426" y="6414"/>
                  </a:lnTo>
                  <a:close/>
                  <a:moveTo>
                    <a:pt x="13170" y="6459"/>
                  </a:moveTo>
                  <a:cubicBezTo>
                    <a:pt x="13330" y="6551"/>
                    <a:pt x="13513" y="6642"/>
                    <a:pt x="13672" y="6733"/>
                  </a:cubicBezTo>
                  <a:lnTo>
                    <a:pt x="13079" y="7076"/>
                  </a:lnTo>
                  <a:cubicBezTo>
                    <a:pt x="12919" y="6984"/>
                    <a:pt x="12759" y="6870"/>
                    <a:pt x="12577" y="6779"/>
                  </a:cubicBezTo>
                  <a:lnTo>
                    <a:pt x="13170" y="6459"/>
                  </a:lnTo>
                  <a:close/>
                  <a:moveTo>
                    <a:pt x="11892" y="6482"/>
                  </a:moveTo>
                  <a:lnTo>
                    <a:pt x="12371" y="6756"/>
                  </a:lnTo>
                  <a:cubicBezTo>
                    <a:pt x="12371" y="6756"/>
                    <a:pt x="12371" y="6756"/>
                    <a:pt x="12394" y="6779"/>
                  </a:cubicBezTo>
                  <a:lnTo>
                    <a:pt x="12098" y="6916"/>
                  </a:lnTo>
                  <a:lnTo>
                    <a:pt x="11824" y="7099"/>
                  </a:lnTo>
                  <a:cubicBezTo>
                    <a:pt x="11778" y="7076"/>
                    <a:pt x="11732" y="7053"/>
                    <a:pt x="11687" y="7030"/>
                  </a:cubicBezTo>
                  <a:lnTo>
                    <a:pt x="11321" y="6802"/>
                  </a:lnTo>
                  <a:lnTo>
                    <a:pt x="11527" y="6688"/>
                  </a:lnTo>
                  <a:lnTo>
                    <a:pt x="11892" y="6482"/>
                  </a:lnTo>
                  <a:close/>
                  <a:moveTo>
                    <a:pt x="10660" y="6551"/>
                  </a:moveTo>
                  <a:lnTo>
                    <a:pt x="11116" y="6802"/>
                  </a:lnTo>
                  <a:lnTo>
                    <a:pt x="10545" y="7121"/>
                  </a:lnTo>
                  <a:lnTo>
                    <a:pt x="10089" y="6870"/>
                  </a:lnTo>
                  <a:lnTo>
                    <a:pt x="10660" y="6551"/>
                  </a:lnTo>
                  <a:close/>
                  <a:moveTo>
                    <a:pt x="9381" y="6574"/>
                  </a:moveTo>
                  <a:lnTo>
                    <a:pt x="9906" y="6847"/>
                  </a:lnTo>
                  <a:lnTo>
                    <a:pt x="9336" y="7190"/>
                  </a:lnTo>
                  <a:lnTo>
                    <a:pt x="8811" y="6893"/>
                  </a:lnTo>
                  <a:lnTo>
                    <a:pt x="9381" y="6574"/>
                  </a:lnTo>
                  <a:close/>
                  <a:moveTo>
                    <a:pt x="8103" y="6596"/>
                  </a:moveTo>
                  <a:lnTo>
                    <a:pt x="8628" y="6893"/>
                  </a:lnTo>
                  <a:cubicBezTo>
                    <a:pt x="8445" y="7007"/>
                    <a:pt x="8263" y="7099"/>
                    <a:pt x="8080" y="7213"/>
                  </a:cubicBezTo>
                  <a:lnTo>
                    <a:pt x="7532" y="6893"/>
                  </a:lnTo>
                  <a:cubicBezTo>
                    <a:pt x="7715" y="6802"/>
                    <a:pt x="7920" y="6688"/>
                    <a:pt x="8103" y="6596"/>
                  </a:cubicBezTo>
                  <a:close/>
                  <a:moveTo>
                    <a:pt x="6825" y="6619"/>
                  </a:moveTo>
                  <a:lnTo>
                    <a:pt x="7373" y="6939"/>
                  </a:lnTo>
                  <a:cubicBezTo>
                    <a:pt x="7190" y="7030"/>
                    <a:pt x="7007" y="7144"/>
                    <a:pt x="6825" y="7258"/>
                  </a:cubicBezTo>
                  <a:lnTo>
                    <a:pt x="6254" y="6916"/>
                  </a:lnTo>
                  <a:cubicBezTo>
                    <a:pt x="6437" y="6825"/>
                    <a:pt x="6619" y="6710"/>
                    <a:pt x="6825" y="6619"/>
                  </a:cubicBezTo>
                  <a:close/>
                  <a:moveTo>
                    <a:pt x="16320" y="6710"/>
                  </a:moveTo>
                  <a:cubicBezTo>
                    <a:pt x="16503" y="6825"/>
                    <a:pt x="16685" y="6916"/>
                    <a:pt x="16868" y="7030"/>
                  </a:cubicBezTo>
                  <a:cubicBezTo>
                    <a:pt x="16731" y="7099"/>
                    <a:pt x="16617" y="7167"/>
                    <a:pt x="16480" y="7235"/>
                  </a:cubicBezTo>
                  <a:lnTo>
                    <a:pt x="16206" y="7372"/>
                  </a:lnTo>
                  <a:cubicBezTo>
                    <a:pt x="16046" y="7281"/>
                    <a:pt x="15864" y="7190"/>
                    <a:pt x="15704" y="7076"/>
                  </a:cubicBezTo>
                  <a:lnTo>
                    <a:pt x="15887" y="6984"/>
                  </a:lnTo>
                  <a:cubicBezTo>
                    <a:pt x="16023" y="6893"/>
                    <a:pt x="16183" y="6802"/>
                    <a:pt x="16320" y="6710"/>
                  </a:cubicBezTo>
                  <a:close/>
                  <a:moveTo>
                    <a:pt x="15065" y="6756"/>
                  </a:moveTo>
                  <a:cubicBezTo>
                    <a:pt x="15225" y="6847"/>
                    <a:pt x="15407" y="6962"/>
                    <a:pt x="15590" y="7053"/>
                  </a:cubicBezTo>
                  <a:lnTo>
                    <a:pt x="14951" y="7395"/>
                  </a:lnTo>
                  <a:cubicBezTo>
                    <a:pt x="14791" y="7304"/>
                    <a:pt x="14608" y="7213"/>
                    <a:pt x="14449" y="7099"/>
                  </a:cubicBezTo>
                  <a:lnTo>
                    <a:pt x="15065" y="6756"/>
                  </a:lnTo>
                  <a:close/>
                  <a:moveTo>
                    <a:pt x="13787" y="6802"/>
                  </a:moveTo>
                  <a:cubicBezTo>
                    <a:pt x="13946" y="6893"/>
                    <a:pt x="14129" y="6984"/>
                    <a:pt x="14289" y="7076"/>
                  </a:cubicBezTo>
                  <a:lnTo>
                    <a:pt x="13672" y="7418"/>
                  </a:lnTo>
                  <a:cubicBezTo>
                    <a:pt x="13513" y="7327"/>
                    <a:pt x="13353" y="7235"/>
                    <a:pt x="13193" y="7144"/>
                  </a:cubicBezTo>
                  <a:lnTo>
                    <a:pt x="13787" y="6802"/>
                  </a:lnTo>
                  <a:close/>
                  <a:moveTo>
                    <a:pt x="12508" y="6825"/>
                  </a:moveTo>
                  <a:cubicBezTo>
                    <a:pt x="12668" y="6916"/>
                    <a:pt x="12851" y="7007"/>
                    <a:pt x="13011" y="7099"/>
                  </a:cubicBezTo>
                  <a:lnTo>
                    <a:pt x="12759" y="7258"/>
                  </a:lnTo>
                  <a:lnTo>
                    <a:pt x="12417" y="7441"/>
                  </a:lnTo>
                  <a:cubicBezTo>
                    <a:pt x="12257" y="7350"/>
                    <a:pt x="12098" y="7258"/>
                    <a:pt x="11915" y="7167"/>
                  </a:cubicBezTo>
                  <a:lnTo>
                    <a:pt x="12166" y="7030"/>
                  </a:lnTo>
                  <a:lnTo>
                    <a:pt x="12508" y="6825"/>
                  </a:lnTo>
                  <a:close/>
                  <a:moveTo>
                    <a:pt x="11230" y="6847"/>
                  </a:moveTo>
                  <a:lnTo>
                    <a:pt x="11641" y="7099"/>
                  </a:lnTo>
                  <a:cubicBezTo>
                    <a:pt x="11687" y="7121"/>
                    <a:pt x="11709" y="7121"/>
                    <a:pt x="11732" y="7144"/>
                  </a:cubicBezTo>
                  <a:lnTo>
                    <a:pt x="11162" y="7464"/>
                  </a:lnTo>
                  <a:cubicBezTo>
                    <a:pt x="11093" y="7441"/>
                    <a:pt x="11048" y="7395"/>
                    <a:pt x="10979" y="7372"/>
                  </a:cubicBezTo>
                  <a:lnTo>
                    <a:pt x="10660" y="7190"/>
                  </a:lnTo>
                  <a:lnTo>
                    <a:pt x="11230" y="6847"/>
                  </a:lnTo>
                  <a:close/>
                  <a:moveTo>
                    <a:pt x="9998" y="6916"/>
                  </a:moveTo>
                  <a:lnTo>
                    <a:pt x="10454" y="7167"/>
                  </a:lnTo>
                  <a:lnTo>
                    <a:pt x="9883" y="7509"/>
                  </a:lnTo>
                  <a:lnTo>
                    <a:pt x="9427" y="7235"/>
                  </a:lnTo>
                  <a:lnTo>
                    <a:pt x="9998" y="6916"/>
                  </a:lnTo>
                  <a:close/>
                  <a:moveTo>
                    <a:pt x="8719" y="6939"/>
                  </a:moveTo>
                  <a:lnTo>
                    <a:pt x="9244" y="7235"/>
                  </a:lnTo>
                  <a:lnTo>
                    <a:pt x="9222" y="7235"/>
                  </a:lnTo>
                  <a:cubicBezTo>
                    <a:pt x="9039" y="7350"/>
                    <a:pt x="8879" y="7464"/>
                    <a:pt x="8697" y="7555"/>
                  </a:cubicBezTo>
                  <a:lnTo>
                    <a:pt x="8149" y="7258"/>
                  </a:lnTo>
                  <a:cubicBezTo>
                    <a:pt x="8331" y="7144"/>
                    <a:pt x="8514" y="7053"/>
                    <a:pt x="8719" y="6939"/>
                  </a:cubicBezTo>
                  <a:close/>
                  <a:moveTo>
                    <a:pt x="7418" y="6962"/>
                  </a:moveTo>
                  <a:lnTo>
                    <a:pt x="7989" y="7281"/>
                  </a:lnTo>
                  <a:cubicBezTo>
                    <a:pt x="7806" y="7372"/>
                    <a:pt x="7624" y="7487"/>
                    <a:pt x="7441" y="7601"/>
                  </a:cubicBezTo>
                  <a:lnTo>
                    <a:pt x="6848" y="7258"/>
                  </a:lnTo>
                  <a:cubicBezTo>
                    <a:pt x="7053" y="7167"/>
                    <a:pt x="7236" y="7053"/>
                    <a:pt x="7418" y="6962"/>
                  </a:cubicBezTo>
                  <a:close/>
                  <a:moveTo>
                    <a:pt x="16297" y="7441"/>
                  </a:moveTo>
                  <a:lnTo>
                    <a:pt x="16297" y="7441"/>
                  </a:lnTo>
                  <a:cubicBezTo>
                    <a:pt x="16457" y="7532"/>
                    <a:pt x="16640" y="7624"/>
                    <a:pt x="16800" y="7738"/>
                  </a:cubicBezTo>
                  <a:cubicBezTo>
                    <a:pt x="16640" y="7624"/>
                    <a:pt x="16480" y="7532"/>
                    <a:pt x="16297" y="7441"/>
                  </a:cubicBezTo>
                  <a:close/>
                  <a:moveTo>
                    <a:pt x="15681" y="7099"/>
                  </a:moveTo>
                  <a:cubicBezTo>
                    <a:pt x="15841" y="7190"/>
                    <a:pt x="16023" y="7304"/>
                    <a:pt x="16206" y="7395"/>
                  </a:cubicBezTo>
                  <a:lnTo>
                    <a:pt x="15544" y="7760"/>
                  </a:lnTo>
                  <a:cubicBezTo>
                    <a:pt x="15384" y="7646"/>
                    <a:pt x="15202" y="7555"/>
                    <a:pt x="15042" y="7464"/>
                  </a:cubicBezTo>
                  <a:lnTo>
                    <a:pt x="15681" y="7099"/>
                  </a:lnTo>
                  <a:close/>
                  <a:moveTo>
                    <a:pt x="14403" y="7144"/>
                  </a:moveTo>
                  <a:cubicBezTo>
                    <a:pt x="14563" y="7235"/>
                    <a:pt x="14745" y="7327"/>
                    <a:pt x="14905" y="7418"/>
                  </a:cubicBezTo>
                  <a:lnTo>
                    <a:pt x="14289" y="7783"/>
                  </a:lnTo>
                  <a:cubicBezTo>
                    <a:pt x="14106" y="7669"/>
                    <a:pt x="13946" y="7578"/>
                    <a:pt x="13787" y="7487"/>
                  </a:cubicBezTo>
                  <a:lnTo>
                    <a:pt x="14403" y="7144"/>
                  </a:lnTo>
                  <a:close/>
                  <a:moveTo>
                    <a:pt x="13125" y="7167"/>
                  </a:moveTo>
                  <a:cubicBezTo>
                    <a:pt x="13284" y="7258"/>
                    <a:pt x="13467" y="7350"/>
                    <a:pt x="13627" y="7441"/>
                  </a:cubicBezTo>
                  <a:lnTo>
                    <a:pt x="13399" y="7578"/>
                  </a:lnTo>
                  <a:lnTo>
                    <a:pt x="13011" y="7806"/>
                  </a:lnTo>
                  <a:cubicBezTo>
                    <a:pt x="12851" y="7692"/>
                    <a:pt x="12691" y="7601"/>
                    <a:pt x="12531" y="7509"/>
                  </a:cubicBezTo>
                  <a:lnTo>
                    <a:pt x="12805" y="7350"/>
                  </a:lnTo>
                  <a:lnTo>
                    <a:pt x="13125" y="7167"/>
                  </a:lnTo>
                  <a:close/>
                  <a:moveTo>
                    <a:pt x="11846" y="7213"/>
                  </a:moveTo>
                  <a:cubicBezTo>
                    <a:pt x="12006" y="7304"/>
                    <a:pt x="12189" y="7395"/>
                    <a:pt x="12349" y="7487"/>
                  </a:cubicBezTo>
                  <a:lnTo>
                    <a:pt x="11755" y="7829"/>
                  </a:lnTo>
                  <a:cubicBezTo>
                    <a:pt x="11595" y="7715"/>
                    <a:pt x="11413" y="7624"/>
                    <a:pt x="11253" y="7532"/>
                  </a:cubicBezTo>
                  <a:lnTo>
                    <a:pt x="11846" y="7213"/>
                  </a:lnTo>
                  <a:close/>
                  <a:moveTo>
                    <a:pt x="10568" y="7235"/>
                  </a:moveTo>
                  <a:lnTo>
                    <a:pt x="10933" y="7441"/>
                  </a:lnTo>
                  <a:cubicBezTo>
                    <a:pt x="10979" y="7464"/>
                    <a:pt x="11025" y="7487"/>
                    <a:pt x="11070" y="7509"/>
                  </a:cubicBezTo>
                  <a:lnTo>
                    <a:pt x="10500" y="7852"/>
                  </a:lnTo>
                  <a:cubicBezTo>
                    <a:pt x="10431" y="7806"/>
                    <a:pt x="10340" y="7760"/>
                    <a:pt x="10271" y="7715"/>
                  </a:cubicBezTo>
                  <a:lnTo>
                    <a:pt x="9975" y="7555"/>
                  </a:lnTo>
                  <a:lnTo>
                    <a:pt x="10568" y="7235"/>
                  </a:lnTo>
                  <a:close/>
                  <a:moveTo>
                    <a:pt x="9336" y="7281"/>
                  </a:moveTo>
                  <a:lnTo>
                    <a:pt x="9792" y="7555"/>
                  </a:lnTo>
                  <a:lnTo>
                    <a:pt x="9678" y="7624"/>
                  </a:lnTo>
                  <a:cubicBezTo>
                    <a:pt x="9518" y="7715"/>
                    <a:pt x="9381" y="7806"/>
                    <a:pt x="9244" y="7875"/>
                  </a:cubicBezTo>
                  <a:lnTo>
                    <a:pt x="8742" y="7601"/>
                  </a:lnTo>
                  <a:cubicBezTo>
                    <a:pt x="8925" y="7509"/>
                    <a:pt x="9107" y="7418"/>
                    <a:pt x="9267" y="7327"/>
                  </a:cubicBezTo>
                  <a:lnTo>
                    <a:pt x="9336" y="7281"/>
                  </a:lnTo>
                  <a:close/>
                  <a:moveTo>
                    <a:pt x="8035" y="7304"/>
                  </a:moveTo>
                  <a:lnTo>
                    <a:pt x="8605" y="7624"/>
                  </a:lnTo>
                  <a:cubicBezTo>
                    <a:pt x="8400" y="7738"/>
                    <a:pt x="8217" y="7829"/>
                    <a:pt x="8035" y="7943"/>
                  </a:cubicBezTo>
                  <a:lnTo>
                    <a:pt x="7464" y="7601"/>
                  </a:lnTo>
                  <a:cubicBezTo>
                    <a:pt x="7647" y="7509"/>
                    <a:pt x="7852" y="7395"/>
                    <a:pt x="8035" y="7304"/>
                  </a:cubicBezTo>
                  <a:close/>
                  <a:moveTo>
                    <a:pt x="15019" y="7487"/>
                  </a:moveTo>
                  <a:cubicBezTo>
                    <a:pt x="15179" y="7578"/>
                    <a:pt x="15362" y="7669"/>
                    <a:pt x="15521" y="7760"/>
                  </a:cubicBezTo>
                  <a:lnTo>
                    <a:pt x="14882" y="8126"/>
                  </a:lnTo>
                  <a:cubicBezTo>
                    <a:pt x="14722" y="8034"/>
                    <a:pt x="14540" y="7943"/>
                    <a:pt x="14380" y="7829"/>
                  </a:cubicBezTo>
                  <a:lnTo>
                    <a:pt x="15019" y="7487"/>
                  </a:lnTo>
                  <a:close/>
                  <a:moveTo>
                    <a:pt x="13741" y="7509"/>
                  </a:moveTo>
                  <a:cubicBezTo>
                    <a:pt x="13901" y="7601"/>
                    <a:pt x="14083" y="7692"/>
                    <a:pt x="14243" y="7783"/>
                  </a:cubicBezTo>
                  <a:lnTo>
                    <a:pt x="14038" y="7920"/>
                  </a:lnTo>
                  <a:lnTo>
                    <a:pt x="13604" y="8148"/>
                  </a:lnTo>
                  <a:cubicBezTo>
                    <a:pt x="13444" y="8057"/>
                    <a:pt x="13284" y="7966"/>
                    <a:pt x="13125" y="7852"/>
                  </a:cubicBezTo>
                  <a:lnTo>
                    <a:pt x="13444" y="7669"/>
                  </a:lnTo>
                  <a:lnTo>
                    <a:pt x="13741" y="7509"/>
                  </a:lnTo>
                  <a:close/>
                  <a:moveTo>
                    <a:pt x="12463" y="7555"/>
                  </a:moveTo>
                  <a:cubicBezTo>
                    <a:pt x="12623" y="7646"/>
                    <a:pt x="12805" y="7738"/>
                    <a:pt x="12965" y="7829"/>
                  </a:cubicBezTo>
                  <a:lnTo>
                    <a:pt x="12349" y="8171"/>
                  </a:lnTo>
                  <a:cubicBezTo>
                    <a:pt x="12189" y="8080"/>
                    <a:pt x="12029" y="7989"/>
                    <a:pt x="11846" y="7875"/>
                  </a:cubicBezTo>
                  <a:lnTo>
                    <a:pt x="12463" y="7555"/>
                  </a:lnTo>
                  <a:close/>
                  <a:moveTo>
                    <a:pt x="11162" y="7578"/>
                  </a:moveTo>
                  <a:cubicBezTo>
                    <a:pt x="11344" y="7669"/>
                    <a:pt x="11527" y="7760"/>
                    <a:pt x="11687" y="7852"/>
                  </a:cubicBezTo>
                  <a:lnTo>
                    <a:pt x="11093" y="8194"/>
                  </a:lnTo>
                  <a:cubicBezTo>
                    <a:pt x="10933" y="8103"/>
                    <a:pt x="10751" y="7989"/>
                    <a:pt x="10591" y="7897"/>
                  </a:cubicBezTo>
                  <a:lnTo>
                    <a:pt x="11162" y="7578"/>
                  </a:lnTo>
                  <a:close/>
                  <a:moveTo>
                    <a:pt x="9883" y="7601"/>
                  </a:moveTo>
                  <a:lnTo>
                    <a:pt x="10226" y="7783"/>
                  </a:lnTo>
                  <a:cubicBezTo>
                    <a:pt x="10294" y="7829"/>
                    <a:pt x="10363" y="7852"/>
                    <a:pt x="10408" y="7897"/>
                  </a:cubicBezTo>
                  <a:lnTo>
                    <a:pt x="10317" y="7943"/>
                  </a:lnTo>
                  <a:cubicBezTo>
                    <a:pt x="10157" y="8034"/>
                    <a:pt x="9998" y="8148"/>
                    <a:pt x="9838" y="8240"/>
                  </a:cubicBezTo>
                  <a:cubicBezTo>
                    <a:pt x="9747" y="8171"/>
                    <a:pt x="9655" y="8126"/>
                    <a:pt x="9564" y="8057"/>
                  </a:cubicBezTo>
                  <a:lnTo>
                    <a:pt x="9313" y="7920"/>
                  </a:lnTo>
                  <a:cubicBezTo>
                    <a:pt x="9450" y="7852"/>
                    <a:pt x="9587" y="7783"/>
                    <a:pt x="9724" y="7692"/>
                  </a:cubicBezTo>
                  <a:lnTo>
                    <a:pt x="9883" y="7601"/>
                  </a:lnTo>
                  <a:close/>
                  <a:moveTo>
                    <a:pt x="8651" y="7646"/>
                  </a:moveTo>
                  <a:lnTo>
                    <a:pt x="9153" y="7943"/>
                  </a:lnTo>
                  <a:cubicBezTo>
                    <a:pt x="8970" y="8034"/>
                    <a:pt x="8788" y="8148"/>
                    <a:pt x="8582" y="8263"/>
                  </a:cubicBezTo>
                  <a:lnTo>
                    <a:pt x="8080" y="7966"/>
                  </a:lnTo>
                  <a:cubicBezTo>
                    <a:pt x="8263" y="7852"/>
                    <a:pt x="8468" y="7760"/>
                    <a:pt x="8651" y="7646"/>
                  </a:cubicBezTo>
                  <a:close/>
                  <a:moveTo>
                    <a:pt x="14357" y="7852"/>
                  </a:moveTo>
                  <a:cubicBezTo>
                    <a:pt x="14517" y="7943"/>
                    <a:pt x="14700" y="8034"/>
                    <a:pt x="14859" y="8126"/>
                  </a:cubicBezTo>
                  <a:lnTo>
                    <a:pt x="14677" y="8240"/>
                  </a:lnTo>
                  <a:lnTo>
                    <a:pt x="14220" y="8491"/>
                  </a:lnTo>
                  <a:cubicBezTo>
                    <a:pt x="14060" y="8400"/>
                    <a:pt x="13878" y="8308"/>
                    <a:pt x="13718" y="8217"/>
                  </a:cubicBezTo>
                  <a:lnTo>
                    <a:pt x="14083" y="8012"/>
                  </a:lnTo>
                  <a:lnTo>
                    <a:pt x="14357" y="7852"/>
                  </a:lnTo>
                  <a:close/>
                  <a:moveTo>
                    <a:pt x="13079" y="7875"/>
                  </a:moveTo>
                  <a:cubicBezTo>
                    <a:pt x="13239" y="7989"/>
                    <a:pt x="13421" y="8080"/>
                    <a:pt x="13581" y="8171"/>
                  </a:cubicBezTo>
                  <a:lnTo>
                    <a:pt x="12965" y="8537"/>
                  </a:lnTo>
                  <a:cubicBezTo>
                    <a:pt x="12782" y="8422"/>
                    <a:pt x="12623" y="8331"/>
                    <a:pt x="12463" y="8240"/>
                  </a:cubicBezTo>
                  <a:lnTo>
                    <a:pt x="13079" y="7875"/>
                  </a:lnTo>
                  <a:close/>
                  <a:moveTo>
                    <a:pt x="11801" y="7920"/>
                  </a:moveTo>
                  <a:cubicBezTo>
                    <a:pt x="11961" y="8012"/>
                    <a:pt x="12143" y="8103"/>
                    <a:pt x="12303" y="8194"/>
                  </a:cubicBezTo>
                  <a:lnTo>
                    <a:pt x="11687" y="8559"/>
                  </a:lnTo>
                  <a:cubicBezTo>
                    <a:pt x="11527" y="8445"/>
                    <a:pt x="11344" y="8354"/>
                    <a:pt x="11185" y="8263"/>
                  </a:cubicBezTo>
                  <a:lnTo>
                    <a:pt x="11801" y="7920"/>
                  </a:lnTo>
                  <a:close/>
                  <a:moveTo>
                    <a:pt x="10500" y="7943"/>
                  </a:moveTo>
                  <a:cubicBezTo>
                    <a:pt x="10682" y="8034"/>
                    <a:pt x="10865" y="8148"/>
                    <a:pt x="11025" y="8240"/>
                  </a:cubicBezTo>
                  <a:lnTo>
                    <a:pt x="10956" y="8285"/>
                  </a:lnTo>
                  <a:cubicBezTo>
                    <a:pt x="10774" y="8377"/>
                    <a:pt x="10614" y="8491"/>
                    <a:pt x="10454" y="8582"/>
                  </a:cubicBezTo>
                  <a:cubicBezTo>
                    <a:pt x="10271" y="8468"/>
                    <a:pt x="10089" y="8377"/>
                    <a:pt x="9906" y="8263"/>
                  </a:cubicBezTo>
                  <a:cubicBezTo>
                    <a:pt x="10066" y="8194"/>
                    <a:pt x="10203" y="8103"/>
                    <a:pt x="10363" y="8034"/>
                  </a:cubicBezTo>
                  <a:lnTo>
                    <a:pt x="10500" y="7943"/>
                  </a:lnTo>
                  <a:close/>
                  <a:moveTo>
                    <a:pt x="9222" y="7966"/>
                  </a:moveTo>
                  <a:lnTo>
                    <a:pt x="9518" y="8148"/>
                  </a:lnTo>
                  <a:cubicBezTo>
                    <a:pt x="9610" y="8194"/>
                    <a:pt x="9678" y="8240"/>
                    <a:pt x="9769" y="8285"/>
                  </a:cubicBezTo>
                  <a:cubicBezTo>
                    <a:pt x="9587" y="8377"/>
                    <a:pt x="9381" y="8491"/>
                    <a:pt x="9199" y="8605"/>
                  </a:cubicBezTo>
                  <a:cubicBezTo>
                    <a:pt x="9130" y="8582"/>
                    <a:pt x="9085" y="8537"/>
                    <a:pt x="9016" y="8514"/>
                  </a:cubicBezTo>
                  <a:lnTo>
                    <a:pt x="8628" y="8285"/>
                  </a:lnTo>
                  <a:cubicBezTo>
                    <a:pt x="8834" y="8171"/>
                    <a:pt x="9016" y="8080"/>
                    <a:pt x="9222" y="7966"/>
                  </a:cubicBezTo>
                  <a:close/>
                  <a:moveTo>
                    <a:pt x="14312" y="8559"/>
                  </a:moveTo>
                  <a:lnTo>
                    <a:pt x="14312" y="8559"/>
                  </a:lnTo>
                  <a:cubicBezTo>
                    <a:pt x="14426" y="8628"/>
                    <a:pt x="14540" y="8696"/>
                    <a:pt x="14677" y="8765"/>
                  </a:cubicBezTo>
                  <a:cubicBezTo>
                    <a:pt x="14563" y="8696"/>
                    <a:pt x="14449" y="8628"/>
                    <a:pt x="14312" y="8559"/>
                  </a:cubicBezTo>
                  <a:close/>
                  <a:moveTo>
                    <a:pt x="13695" y="8217"/>
                  </a:moveTo>
                  <a:cubicBezTo>
                    <a:pt x="13855" y="8331"/>
                    <a:pt x="14038" y="8422"/>
                    <a:pt x="14197" y="8514"/>
                  </a:cubicBezTo>
                  <a:lnTo>
                    <a:pt x="13558" y="8879"/>
                  </a:lnTo>
                  <a:cubicBezTo>
                    <a:pt x="13399" y="8788"/>
                    <a:pt x="13216" y="8673"/>
                    <a:pt x="13056" y="8582"/>
                  </a:cubicBezTo>
                  <a:lnTo>
                    <a:pt x="13695" y="8217"/>
                  </a:lnTo>
                  <a:close/>
                  <a:moveTo>
                    <a:pt x="12417" y="8263"/>
                  </a:moveTo>
                  <a:cubicBezTo>
                    <a:pt x="12577" y="8354"/>
                    <a:pt x="12759" y="8445"/>
                    <a:pt x="12919" y="8537"/>
                  </a:cubicBezTo>
                  <a:lnTo>
                    <a:pt x="12303" y="8902"/>
                  </a:lnTo>
                  <a:cubicBezTo>
                    <a:pt x="12120" y="8810"/>
                    <a:pt x="11961" y="8696"/>
                    <a:pt x="11778" y="8605"/>
                  </a:cubicBezTo>
                  <a:lnTo>
                    <a:pt x="12417" y="8263"/>
                  </a:lnTo>
                  <a:close/>
                  <a:moveTo>
                    <a:pt x="11116" y="8285"/>
                  </a:moveTo>
                  <a:cubicBezTo>
                    <a:pt x="11299" y="8377"/>
                    <a:pt x="11481" y="8491"/>
                    <a:pt x="11641" y="8582"/>
                  </a:cubicBezTo>
                  <a:lnTo>
                    <a:pt x="11595" y="8605"/>
                  </a:lnTo>
                  <a:cubicBezTo>
                    <a:pt x="11413" y="8719"/>
                    <a:pt x="11230" y="8833"/>
                    <a:pt x="11048" y="8925"/>
                  </a:cubicBezTo>
                  <a:cubicBezTo>
                    <a:pt x="10865" y="8833"/>
                    <a:pt x="10682" y="8719"/>
                    <a:pt x="10500" y="8628"/>
                  </a:cubicBezTo>
                  <a:cubicBezTo>
                    <a:pt x="10660" y="8537"/>
                    <a:pt x="10842" y="8445"/>
                    <a:pt x="11002" y="8354"/>
                  </a:cubicBezTo>
                  <a:lnTo>
                    <a:pt x="11116" y="8285"/>
                  </a:lnTo>
                  <a:close/>
                  <a:moveTo>
                    <a:pt x="9838" y="8308"/>
                  </a:moveTo>
                  <a:cubicBezTo>
                    <a:pt x="10020" y="8422"/>
                    <a:pt x="10203" y="8514"/>
                    <a:pt x="10386" y="8628"/>
                  </a:cubicBezTo>
                  <a:cubicBezTo>
                    <a:pt x="10180" y="8742"/>
                    <a:pt x="9998" y="8856"/>
                    <a:pt x="9792" y="8970"/>
                  </a:cubicBezTo>
                  <a:cubicBezTo>
                    <a:pt x="9610" y="8856"/>
                    <a:pt x="9427" y="8742"/>
                    <a:pt x="9222" y="8628"/>
                  </a:cubicBezTo>
                  <a:cubicBezTo>
                    <a:pt x="9427" y="8514"/>
                    <a:pt x="9632" y="8422"/>
                    <a:pt x="9838" y="8308"/>
                  </a:cubicBezTo>
                  <a:close/>
                  <a:moveTo>
                    <a:pt x="13033" y="8605"/>
                  </a:moveTo>
                  <a:cubicBezTo>
                    <a:pt x="13193" y="8696"/>
                    <a:pt x="13376" y="8788"/>
                    <a:pt x="13536" y="8879"/>
                  </a:cubicBezTo>
                  <a:lnTo>
                    <a:pt x="12896" y="9244"/>
                  </a:lnTo>
                  <a:cubicBezTo>
                    <a:pt x="12737" y="9153"/>
                    <a:pt x="12554" y="9061"/>
                    <a:pt x="12394" y="8947"/>
                  </a:cubicBezTo>
                  <a:lnTo>
                    <a:pt x="13033" y="8605"/>
                  </a:lnTo>
                  <a:close/>
                  <a:moveTo>
                    <a:pt x="11732" y="8628"/>
                  </a:moveTo>
                  <a:cubicBezTo>
                    <a:pt x="11915" y="8719"/>
                    <a:pt x="12098" y="8833"/>
                    <a:pt x="12280" y="8925"/>
                  </a:cubicBezTo>
                  <a:lnTo>
                    <a:pt x="12234" y="8947"/>
                  </a:lnTo>
                  <a:cubicBezTo>
                    <a:pt x="12029" y="9061"/>
                    <a:pt x="11846" y="9176"/>
                    <a:pt x="11641" y="9290"/>
                  </a:cubicBezTo>
                  <a:cubicBezTo>
                    <a:pt x="11458" y="9176"/>
                    <a:pt x="11276" y="9084"/>
                    <a:pt x="11116" y="8970"/>
                  </a:cubicBezTo>
                  <a:cubicBezTo>
                    <a:pt x="11276" y="8879"/>
                    <a:pt x="11458" y="8788"/>
                    <a:pt x="11641" y="8673"/>
                  </a:cubicBezTo>
                  <a:lnTo>
                    <a:pt x="11732" y="8628"/>
                  </a:lnTo>
                  <a:close/>
                  <a:moveTo>
                    <a:pt x="10454" y="8651"/>
                  </a:moveTo>
                  <a:cubicBezTo>
                    <a:pt x="10637" y="8765"/>
                    <a:pt x="10819" y="8856"/>
                    <a:pt x="11002" y="8970"/>
                  </a:cubicBezTo>
                  <a:cubicBezTo>
                    <a:pt x="10796" y="9084"/>
                    <a:pt x="10591" y="9198"/>
                    <a:pt x="10408" y="9313"/>
                  </a:cubicBezTo>
                  <a:cubicBezTo>
                    <a:pt x="10203" y="9198"/>
                    <a:pt x="10020" y="9084"/>
                    <a:pt x="9838" y="8993"/>
                  </a:cubicBezTo>
                  <a:cubicBezTo>
                    <a:pt x="10043" y="8879"/>
                    <a:pt x="10249" y="8765"/>
                    <a:pt x="10454" y="8651"/>
                  </a:cubicBezTo>
                  <a:close/>
                  <a:moveTo>
                    <a:pt x="12349" y="8970"/>
                  </a:moveTo>
                  <a:cubicBezTo>
                    <a:pt x="12531" y="9061"/>
                    <a:pt x="12714" y="9153"/>
                    <a:pt x="12896" y="9267"/>
                  </a:cubicBezTo>
                  <a:lnTo>
                    <a:pt x="12874" y="9267"/>
                  </a:lnTo>
                  <a:cubicBezTo>
                    <a:pt x="12668" y="9381"/>
                    <a:pt x="12463" y="9518"/>
                    <a:pt x="12257" y="9632"/>
                  </a:cubicBezTo>
                  <a:cubicBezTo>
                    <a:pt x="12075" y="9541"/>
                    <a:pt x="11892" y="9427"/>
                    <a:pt x="11709" y="9313"/>
                  </a:cubicBezTo>
                  <a:cubicBezTo>
                    <a:pt x="11892" y="9221"/>
                    <a:pt x="12098" y="9107"/>
                    <a:pt x="12280" y="9016"/>
                  </a:cubicBezTo>
                  <a:lnTo>
                    <a:pt x="12349" y="8970"/>
                  </a:lnTo>
                  <a:close/>
                  <a:moveTo>
                    <a:pt x="11070" y="8993"/>
                  </a:moveTo>
                  <a:cubicBezTo>
                    <a:pt x="11253" y="9084"/>
                    <a:pt x="11436" y="9198"/>
                    <a:pt x="11618" y="9313"/>
                  </a:cubicBezTo>
                  <a:cubicBezTo>
                    <a:pt x="11413" y="9427"/>
                    <a:pt x="11207" y="9541"/>
                    <a:pt x="11002" y="9678"/>
                  </a:cubicBezTo>
                  <a:cubicBezTo>
                    <a:pt x="10819" y="9564"/>
                    <a:pt x="10614" y="9450"/>
                    <a:pt x="10431" y="9335"/>
                  </a:cubicBezTo>
                  <a:cubicBezTo>
                    <a:pt x="10637" y="9221"/>
                    <a:pt x="10842" y="9107"/>
                    <a:pt x="11070" y="8993"/>
                  </a:cubicBezTo>
                  <a:close/>
                  <a:moveTo>
                    <a:pt x="11618" y="10043"/>
                  </a:moveTo>
                  <a:lnTo>
                    <a:pt x="11618" y="10043"/>
                  </a:lnTo>
                  <a:cubicBezTo>
                    <a:pt x="11732" y="10111"/>
                    <a:pt x="11869" y="10180"/>
                    <a:pt x="11983" y="10248"/>
                  </a:cubicBezTo>
                  <a:cubicBezTo>
                    <a:pt x="11869" y="10180"/>
                    <a:pt x="11755" y="10111"/>
                    <a:pt x="11618" y="10043"/>
                  </a:cubicBezTo>
                  <a:close/>
                  <a:moveTo>
                    <a:pt x="7486" y="0"/>
                  </a:moveTo>
                  <a:cubicBezTo>
                    <a:pt x="7236" y="137"/>
                    <a:pt x="6985" y="274"/>
                    <a:pt x="6734" y="411"/>
                  </a:cubicBezTo>
                  <a:cubicBezTo>
                    <a:pt x="6528" y="297"/>
                    <a:pt x="6346" y="182"/>
                    <a:pt x="6140" y="68"/>
                  </a:cubicBezTo>
                  <a:lnTo>
                    <a:pt x="6140" y="68"/>
                  </a:lnTo>
                  <a:cubicBezTo>
                    <a:pt x="6323" y="182"/>
                    <a:pt x="6528" y="297"/>
                    <a:pt x="6711" y="411"/>
                  </a:cubicBezTo>
                  <a:cubicBezTo>
                    <a:pt x="6460" y="548"/>
                    <a:pt x="6231" y="662"/>
                    <a:pt x="5980" y="799"/>
                  </a:cubicBezTo>
                  <a:cubicBezTo>
                    <a:pt x="5821" y="731"/>
                    <a:pt x="5685" y="640"/>
                    <a:pt x="5527" y="549"/>
                  </a:cubicBezTo>
                  <a:lnTo>
                    <a:pt x="5527" y="549"/>
                  </a:lnTo>
                  <a:cubicBezTo>
                    <a:pt x="5685" y="640"/>
                    <a:pt x="5821" y="731"/>
                    <a:pt x="5958" y="822"/>
                  </a:cubicBezTo>
                  <a:cubicBezTo>
                    <a:pt x="5866" y="867"/>
                    <a:pt x="5752" y="913"/>
                    <a:pt x="5661" y="981"/>
                  </a:cubicBezTo>
                  <a:lnTo>
                    <a:pt x="5296" y="1164"/>
                  </a:lnTo>
                  <a:cubicBezTo>
                    <a:pt x="5136" y="1095"/>
                    <a:pt x="4976" y="981"/>
                    <a:pt x="4816" y="913"/>
                  </a:cubicBezTo>
                  <a:lnTo>
                    <a:pt x="4816" y="913"/>
                  </a:lnTo>
                  <a:cubicBezTo>
                    <a:pt x="4976" y="1004"/>
                    <a:pt x="5136" y="1095"/>
                    <a:pt x="5296" y="1187"/>
                  </a:cubicBezTo>
                  <a:lnTo>
                    <a:pt x="4634" y="1552"/>
                  </a:lnTo>
                  <a:lnTo>
                    <a:pt x="3972" y="1917"/>
                  </a:lnTo>
                  <a:cubicBezTo>
                    <a:pt x="3789" y="1803"/>
                    <a:pt x="3584" y="1712"/>
                    <a:pt x="3401" y="1598"/>
                  </a:cubicBezTo>
                  <a:lnTo>
                    <a:pt x="3401" y="1598"/>
                  </a:lnTo>
                  <a:cubicBezTo>
                    <a:pt x="3584" y="1712"/>
                    <a:pt x="3766" y="1826"/>
                    <a:pt x="3949" y="1917"/>
                  </a:cubicBezTo>
                  <a:lnTo>
                    <a:pt x="3858" y="1986"/>
                  </a:lnTo>
                  <a:lnTo>
                    <a:pt x="3310" y="2282"/>
                  </a:lnTo>
                  <a:cubicBezTo>
                    <a:pt x="3104" y="2168"/>
                    <a:pt x="2899" y="2054"/>
                    <a:pt x="2671" y="1940"/>
                  </a:cubicBezTo>
                  <a:lnTo>
                    <a:pt x="2671" y="1940"/>
                  </a:lnTo>
                  <a:cubicBezTo>
                    <a:pt x="2876" y="2054"/>
                    <a:pt x="3082" y="2191"/>
                    <a:pt x="3287" y="2305"/>
                  </a:cubicBezTo>
                  <a:lnTo>
                    <a:pt x="2648" y="2670"/>
                  </a:lnTo>
                  <a:cubicBezTo>
                    <a:pt x="2420" y="2534"/>
                    <a:pt x="2191" y="2419"/>
                    <a:pt x="1963" y="2283"/>
                  </a:cubicBezTo>
                  <a:lnTo>
                    <a:pt x="1963" y="2283"/>
                  </a:lnTo>
                  <a:cubicBezTo>
                    <a:pt x="2191" y="2419"/>
                    <a:pt x="2420" y="2556"/>
                    <a:pt x="2625" y="2670"/>
                  </a:cubicBezTo>
                  <a:lnTo>
                    <a:pt x="2054" y="3013"/>
                  </a:lnTo>
                  <a:cubicBezTo>
                    <a:pt x="2032" y="3013"/>
                    <a:pt x="2009" y="3036"/>
                    <a:pt x="1986" y="3036"/>
                  </a:cubicBezTo>
                  <a:cubicBezTo>
                    <a:pt x="1758" y="2899"/>
                    <a:pt x="1507" y="2762"/>
                    <a:pt x="1256" y="2625"/>
                  </a:cubicBezTo>
                  <a:lnTo>
                    <a:pt x="1256" y="2625"/>
                  </a:lnTo>
                  <a:cubicBezTo>
                    <a:pt x="1507" y="2785"/>
                    <a:pt x="1735" y="2922"/>
                    <a:pt x="1986" y="3058"/>
                  </a:cubicBezTo>
                  <a:cubicBezTo>
                    <a:pt x="1758" y="3173"/>
                    <a:pt x="1552" y="3310"/>
                    <a:pt x="1347" y="3424"/>
                  </a:cubicBezTo>
                  <a:cubicBezTo>
                    <a:pt x="1073" y="3287"/>
                    <a:pt x="822" y="3127"/>
                    <a:pt x="548" y="2990"/>
                  </a:cubicBezTo>
                  <a:lnTo>
                    <a:pt x="548" y="2990"/>
                  </a:lnTo>
                  <a:cubicBezTo>
                    <a:pt x="799" y="3127"/>
                    <a:pt x="1073" y="3287"/>
                    <a:pt x="1324" y="3446"/>
                  </a:cubicBezTo>
                  <a:cubicBezTo>
                    <a:pt x="1119" y="3561"/>
                    <a:pt x="913" y="3698"/>
                    <a:pt x="708" y="3812"/>
                  </a:cubicBezTo>
                  <a:cubicBezTo>
                    <a:pt x="479" y="3675"/>
                    <a:pt x="228" y="3561"/>
                    <a:pt x="0" y="3424"/>
                  </a:cubicBezTo>
                  <a:lnTo>
                    <a:pt x="0" y="3424"/>
                  </a:lnTo>
                  <a:cubicBezTo>
                    <a:pt x="228" y="3561"/>
                    <a:pt x="457" y="3698"/>
                    <a:pt x="685" y="3812"/>
                  </a:cubicBezTo>
                  <a:cubicBezTo>
                    <a:pt x="548" y="3903"/>
                    <a:pt x="411" y="3971"/>
                    <a:pt x="274" y="4063"/>
                  </a:cubicBezTo>
                  <a:cubicBezTo>
                    <a:pt x="411" y="3994"/>
                    <a:pt x="548" y="3903"/>
                    <a:pt x="708" y="3835"/>
                  </a:cubicBezTo>
                  <a:cubicBezTo>
                    <a:pt x="890" y="3949"/>
                    <a:pt x="1096" y="4063"/>
                    <a:pt x="1278" y="4177"/>
                  </a:cubicBezTo>
                  <a:cubicBezTo>
                    <a:pt x="1096" y="4291"/>
                    <a:pt x="890" y="4382"/>
                    <a:pt x="708" y="4496"/>
                  </a:cubicBezTo>
                  <a:cubicBezTo>
                    <a:pt x="913" y="4405"/>
                    <a:pt x="1119" y="4291"/>
                    <a:pt x="1301" y="4177"/>
                  </a:cubicBezTo>
                  <a:cubicBezTo>
                    <a:pt x="1507" y="4291"/>
                    <a:pt x="1689" y="4405"/>
                    <a:pt x="1872" y="4519"/>
                  </a:cubicBezTo>
                  <a:cubicBezTo>
                    <a:pt x="1712" y="4633"/>
                    <a:pt x="1529" y="4725"/>
                    <a:pt x="1347" y="4839"/>
                  </a:cubicBezTo>
                  <a:cubicBezTo>
                    <a:pt x="1529" y="4748"/>
                    <a:pt x="1712" y="4633"/>
                    <a:pt x="1895" y="4542"/>
                  </a:cubicBezTo>
                  <a:cubicBezTo>
                    <a:pt x="2100" y="4656"/>
                    <a:pt x="2283" y="4770"/>
                    <a:pt x="2488" y="4884"/>
                  </a:cubicBezTo>
                  <a:cubicBezTo>
                    <a:pt x="2328" y="4976"/>
                    <a:pt x="2146" y="5067"/>
                    <a:pt x="1986" y="5158"/>
                  </a:cubicBezTo>
                  <a:cubicBezTo>
                    <a:pt x="2169" y="5067"/>
                    <a:pt x="2328" y="4976"/>
                    <a:pt x="2511" y="4884"/>
                  </a:cubicBezTo>
                  <a:cubicBezTo>
                    <a:pt x="2671" y="4976"/>
                    <a:pt x="2830" y="5067"/>
                    <a:pt x="2990" y="5158"/>
                  </a:cubicBezTo>
                  <a:lnTo>
                    <a:pt x="3082" y="5227"/>
                  </a:lnTo>
                  <a:cubicBezTo>
                    <a:pt x="2945" y="5318"/>
                    <a:pt x="2785" y="5409"/>
                    <a:pt x="2648" y="5501"/>
                  </a:cubicBezTo>
                  <a:lnTo>
                    <a:pt x="2648" y="5501"/>
                  </a:lnTo>
                  <a:cubicBezTo>
                    <a:pt x="2785" y="5409"/>
                    <a:pt x="2945" y="5318"/>
                    <a:pt x="3104" y="5250"/>
                  </a:cubicBezTo>
                  <a:lnTo>
                    <a:pt x="3698" y="5569"/>
                  </a:lnTo>
                  <a:cubicBezTo>
                    <a:pt x="3561" y="5661"/>
                    <a:pt x="3424" y="5729"/>
                    <a:pt x="3287" y="5820"/>
                  </a:cubicBezTo>
                  <a:cubicBezTo>
                    <a:pt x="3424" y="5752"/>
                    <a:pt x="3561" y="5661"/>
                    <a:pt x="3721" y="5592"/>
                  </a:cubicBezTo>
                  <a:lnTo>
                    <a:pt x="4291" y="5934"/>
                  </a:lnTo>
                  <a:cubicBezTo>
                    <a:pt x="4177" y="6003"/>
                    <a:pt x="4040" y="6071"/>
                    <a:pt x="3926" y="6140"/>
                  </a:cubicBezTo>
                  <a:cubicBezTo>
                    <a:pt x="4063" y="6071"/>
                    <a:pt x="4177" y="6003"/>
                    <a:pt x="4314" y="5934"/>
                  </a:cubicBezTo>
                  <a:lnTo>
                    <a:pt x="4908" y="6277"/>
                  </a:lnTo>
                  <a:cubicBezTo>
                    <a:pt x="4793" y="6345"/>
                    <a:pt x="4679" y="6414"/>
                    <a:pt x="4565" y="6482"/>
                  </a:cubicBezTo>
                  <a:cubicBezTo>
                    <a:pt x="4679" y="6414"/>
                    <a:pt x="4793" y="6345"/>
                    <a:pt x="4930" y="6277"/>
                  </a:cubicBezTo>
                  <a:lnTo>
                    <a:pt x="5501" y="6619"/>
                  </a:lnTo>
                  <a:cubicBezTo>
                    <a:pt x="5364" y="6710"/>
                    <a:pt x="5204" y="6802"/>
                    <a:pt x="5068" y="6893"/>
                  </a:cubicBezTo>
                  <a:lnTo>
                    <a:pt x="5068" y="6893"/>
                  </a:lnTo>
                  <a:cubicBezTo>
                    <a:pt x="5204" y="6802"/>
                    <a:pt x="5364" y="6710"/>
                    <a:pt x="5524" y="6642"/>
                  </a:cubicBezTo>
                  <a:lnTo>
                    <a:pt x="5980" y="6893"/>
                  </a:lnTo>
                  <a:lnTo>
                    <a:pt x="6117" y="6962"/>
                  </a:lnTo>
                  <a:cubicBezTo>
                    <a:pt x="5980" y="7053"/>
                    <a:pt x="5843" y="7121"/>
                    <a:pt x="5706" y="7213"/>
                  </a:cubicBezTo>
                  <a:cubicBezTo>
                    <a:pt x="5843" y="7144"/>
                    <a:pt x="5980" y="7053"/>
                    <a:pt x="6140" y="6984"/>
                  </a:cubicBezTo>
                  <a:lnTo>
                    <a:pt x="6734" y="7304"/>
                  </a:lnTo>
                  <a:cubicBezTo>
                    <a:pt x="6597" y="7395"/>
                    <a:pt x="6460" y="7464"/>
                    <a:pt x="6346" y="7532"/>
                  </a:cubicBezTo>
                  <a:cubicBezTo>
                    <a:pt x="6482" y="7464"/>
                    <a:pt x="6619" y="7395"/>
                    <a:pt x="6756" y="7327"/>
                  </a:cubicBezTo>
                  <a:lnTo>
                    <a:pt x="7350" y="7646"/>
                  </a:lnTo>
                  <a:cubicBezTo>
                    <a:pt x="7213" y="7738"/>
                    <a:pt x="7099" y="7806"/>
                    <a:pt x="6985" y="7875"/>
                  </a:cubicBezTo>
                  <a:cubicBezTo>
                    <a:pt x="7099" y="7806"/>
                    <a:pt x="7236" y="7738"/>
                    <a:pt x="7350" y="7669"/>
                  </a:cubicBezTo>
                  <a:lnTo>
                    <a:pt x="7943" y="8012"/>
                  </a:lnTo>
                  <a:cubicBezTo>
                    <a:pt x="7784" y="8103"/>
                    <a:pt x="7624" y="8194"/>
                    <a:pt x="7441" y="8285"/>
                  </a:cubicBezTo>
                  <a:cubicBezTo>
                    <a:pt x="7624" y="8194"/>
                    <a:pt x="7806" y="8103"/>
                    <a:pt x="7966" y="8012"/>
                  </a:cubicBezTo>
                  <a:lnTo>
                    <a:pt x="8514" y="8308"/>
                  </a:lnTo>
                  <a:cubicBezTo>
                    <a:pt x="8309" y="8445"/>
                    <a:pt x="8103" y="8559"/>
                    <a:pt x="7898" y="8673"/>
                  </a:cubicBezTo>
                  <a:cubicBezTo>
                    <a:pt x="8103" y="8559"/>
                    <a:pt x="8309" y="8445"/>
                    <a:pt x="8537" y="8331"/>
                  </a:cubicBezTo>
                  <a:lnTo>
                    <a:pt x="8970" y="8582"/>
                  </a:lnTo>
                  <a:cubicBezTo>
                    <a:pt x="9016" y="8605"/>
                    <a:pt x="9062" y="8628"/>
                    <a:pt x="9107" y="8651"/>
                  </a:cubicBezTo>
                  <a:cubicBezTo>
                    <a:pt x="8925" y="8765"/>
                    <a:pt x="8719" y="8879"/>
                    <a:pt x="8537" y="9016"/>
                  </a:cubicBezTo>
                  <a:cubicBezTo>
                    <a:pt x="8742" y="8902"/>
                    <a:pt x="8948" y="8788"/>
                    <a:pt x="9153" y="8673"/>
                  </a:cubicBezTo>
                  <a:cubicBezTo>
                    <a:pt x="9336" y="8788"/>
                    <a:pt x="9541" y="8902"/>
                    <a:pt x="9747" y="8993"/>
                  </a:cubicBezTo>
                  <a:cubicBezTo>
                    <a:pt x="9541" y="9107"/>
                    <a:pt x="9358" y="9221"/>
                    <a:pt x="9176" y="9335"/>
                  </a:cubicBezTo>
                  <a:cubicBezTo>
                    <a:pt x="9381" y="9221"/>
                    <a:pt x="9564" y="9130"/>
                    <a:pt x="9769" y="9016"/>
                  </a:cubicBezTo>
                  <a:cubicBezTo>
                    <a:pt x="9952" y="9130"/>
                    <a:pt x="10157" y="9244"/>
                    <a:pt x="10363" y="9335"/>
                  </a:cubicBezTo>
                  <a:cubicBezTo>
                    <a:pt x="10180" y="9450"/>
                    <a:pt x="9998" y="9564"/>
                    <a:pt x="9815" y="9655"/>
                  </a:cubicBezTo>
                  <a:cubicBezTo>
                    <a:pt x="9998" y="9564"/>
                    <a:pt x="10203" y="9450"/>
                    <a:pt x="10386" y="9358"/>
                  </a:cubicBezTo>
                  <a:cubicBezTo>
                    <a:pt x="10568" y="9472"/>
                    <a:pt x="10774" y="9586"/>
                    <a:pt x="10979" y="9678"/>
                  </a:cubicBezTo>
                  <a:cubicBezTo>
                    <a:pt x="10796" y="9792"/>
                    <a:pt x="10637" y="9883"/>
                    <a:pt x="10454" y="9997"/>
                  </a:cubicBezTo>
                  <a:cubicBezTo>
                    <a:pt x="10637" y="9883"/>
                    <a:pt x="10819" y="9792"/>
                    <a:pt x="11002" y="9701"/>
                  </a:cubicBezTo>
                  <a:cubicBezTo>
                    <a:pt x="11207" y="9815"/>
                    <a:pt x="11390" y="9929"/>
                    <a:pt x="11595" y="10020"/>
                  </a:cubicBezTo>
                  <a:cubicBezTo>
                    <a:pt x="11413" y="9906"/>
                    <a:pt x="11230" y="9792"/>
                    <a:pt x="11025" y="9678"/>
                  </a:cubicBezTo>
                  <a:cubicBezTo>
                    <a:pt x="11253" y="9564"/>
                    <a:pt x="11458" y="9450"/>
                    <a:pt x="11687" y="9335"/>
                  </a:cubicBezTo>
                  <a:cubicBezTo>
                    <a:pt x="11869" y="9427"/>
                    <a:pt x="12052" y="9541"/>
                    <a:pt x="12234" y="9632"/>
                  </a:cubicBezTo>
                  <a:cubicBezTo>
                    <a:pt x="12029" y="9769"/>
                    <a:pt x="11824" y="9883"/>
                    <a:pt x="11595" y="10020"/>
                  </a:cubicBezTo>
                  <a:cubicBezTo>
                    <a:pt x="11436" y="10134"/>
                    <a:pt x="11253" y="10226"/>
                    <a:pt x="11093" y="10317"/>
                  </a:cubicBezTo>
                  <a:cubicBezTo>
                    <a:pt x="11276" y="10226"/>
                    <a:pt x="11436" y="10134"/>
                    <a:pt x="11618" y="10043"/>
                  </a:cubicBezTo>
                  <a:cubicBezTo>
                    <a:pt x="11846" y="9906"/>
                    <a:pt x="12075" y="9792"/>
                    <a:pt x="12303" y="9678"/>
                  </a:cubicBezTo>
                  <a:cubicBezTo>
                    <a:pt x="12508" y="9564"/>
                    <a:pt x="12714" y="9450"/>
                    <a:pt x="12919" y="9335"/>
                  </a:cubicBezTo>
                  <a:lnTo>
                    <a:pt x="12965" y="9313"/>
                  </a:lnTo>
                  <a:cubicBezTo>
                    <a:pt x="13056" y="9358"/>
                    <a:pt x="13147" y="9404"/>
                    <a:pt x="13239" y="9450"/>
                  </a:cubicBezTo>
                  <a:cubicBezTo>
                    <a:pt x="13170" y="9404"/>
                    <a:pt x="13079" y="9358"/>
                    <a:pt x="12988" y="9313"/>
                  </a:cubicBezTo>
                  <a:lnTo>
                    <a:pt x="13650" y="8947"/>
                  </a:lnTo>
                  <a:cubicBezTo>
                    <a:pt x="13741" y="8993"/>
                    <a:pt x="13855" y="9061"/>
                    <a:pt x="13969" y="9107"/>
                  </a:cubicBezTo>
                  <a:cubicBezTo>
                    <a:pt x="13855" y="9061"/>
                    <a:pt x="13764" y="8993"/>
                    <a:pt x="13650" y="8925"/>
                  </a:cubicBezTo>
                  <a:lnTo>
                    <a:pt x="14312" y="8559"/>
                  </a:lnTo>
                  <a:lnTo>
                    <a:pt x="14722" y="8331"/>
                  </a:lnTo>
                  <a:lnTo>
                    <a:pt x="14974" y="8194"/>
                  </a:lnTo>
                  <a:cubicBezTo>
                    <a:pt x="15110" y="8263"/>
                    <a:pt x="15247" y="8354"/>
                    <a:pt x="15384" y="8422"/>
                  </a:cubicBezTo>
                  <a:cubicBezTo>
                    <a:pt x="15247" y="8331"/>
                    <a:pt x="15110" y="8263"/>
                    <a:pt x="14996" y="8194"/>
                  </a:cubicBezTo>
                  <a:lnTo>
                    <a:pt x="15635" y="7829"/>
                  </a:lnTo>
                  <a:cubicBezTo>
                    <a:pt x="15795" y="7897"/>
                    <a:pt x="15932" y="7989"/>
                    <a:pt x="16092" y="8080"/>
                  </a:cubicBezTo>
                  <a:cubicBezTo>
                    <a:pt x="15955" y="7989"/>
                    <a:pt x="15795" y="7897"/>
                    <a:pt x="15635" y="7806"/>
                  </a:cubicBezTo>
                  <a:lnTo>
                    <a:pt x="16297" y="7441"/>
                  </a:lnTo>
                  <a:lnTo>
                    <a:pt x="16526" y="7304"/>
                  </a:lnTo>
                  <a:cubicBezTo>
                    <a:pt x="16663" y="7235"/>
                    <a:pt x="16800" y="7144"/>
                    <a:pt x="16936" y="7053"/>
                  </a:cubicBezTo>
                  <a:cubicBezTo>
                    <a:pt x="17142" y="7167"/>
                    <a:pt x="17325" y="7281"/>
                    <a:pt x="17507" y="7372"/>
                  </a:cubicBezTo>
                  <a:cubicBezTo>
                    <a:pt x="17325" y="7281"/>
                    <a:pt x="17142" y="7167"/>
                    <a:pt x="16959" y="7053"/>
                  </a:cubicBezTo>
                  <a:cubicBezTo>
                    <a:pt x="17188" y="6916"/>
                    <a:pt x="17416" y="6779"/>
                    <a:pt x="17667" y="6642"/>
                  </a:cubicBezTo>
                  <a:cubicBezTo>
                    <a:pt x="17804" y="6733"/>
                    <a:pt x="17964" y="6802"/>
                    <a:pt x="18123" y="6893"/>
                  </a:cubicBezTo>
                  <a:cubicBezTo>
                    <a:pt x="17964" y="6802"/>
                    <a:pt x="17827" y="6710"/>
                    <a:pt x="17667" y="6619"/>
                  </a:cubicBezTo>
                  <a:cubicBezTo>
                    <a:pt x="17872" y="6505"/>
                    <a:pt x="18101" y="6391"/>
                    <a:pt x="18306" y="6254"/>
                  </a:cubicBezTo>
                  <a:lnTo>
                    <a:pt x="18306" y="6254"/>
                  </a:lnTo>
                  <a:cubicBezTo>
                    <a:pt x="18078" y="6368"/>
                    <a:pt x="17872" y="6482"/>
                    <a:pt x="17644" y="6619"/>
                  </a:cubicBezTo>
                  <a:cubicBezTo>
                    <a:pt x="17461" y="6505"/>
                    <a:pt x="17256" y="6391"/>
                    <a:pt x="17073" y="6277"/>
                  </a:cubicBezTo>
                  <a:cubicBezTo>
                    <a:pt x="17279" y="6163"/>
                    <a:pt x="17461" y="6049"/>
                    <a:pt x="17667" y="5934"/>
                  </a:cubicBezTo>
                  <a:lnTo>
                    <a:pt x="17667" y="5934"/>
                  </a:lnTo>
                  <a:cubicBezTo>
                    <a:pt x="17461" y="6026"/>
                    <a:pt x="17256" y="6140"/>
                    <a:pt x="17051" y="6254"/>
                  </a:cubicBezTo>
                  <a:cubicBezTo>
                    <a:pt x="16845" y="6140"/>
                    <a:pt x="16663" y="6049"/>
                    <a:pt x="16480" y="5934"/>
                  </a:cubicBezTo>
                  <a:cubicBezTo>
                    <a:pt x="16663" y="5820"/>
                    <a:pt x="16845" y="5706"/>
                    <a:pt x="17028" y="5592"/>
                  </a:cubicBezTo>
                  <a:lnTo>
                    <a:pt x="17028" y="5592"/>
                  </a:lnTo>
                  <a:cubicBezTo>
                    <a:pt x="16822" y="5706"/>
                    <a:pt x="16640" y="5797"/>
                    <a:pt x="16434" y="5912"/>
                  </a:cubicBezTo>
                  <a:cubicBezTo>
                    <a:pt x="16252" y="5797"/>
                    <a:pt x="16069" y="5683"/>
                    <a:pt x="15864" y="5569"/>
                  </a:cubicBezTo>
                  <a:cubicBezTo>
                    <a:pt x="16046" y="5478"/>
                    <a:pt x="16206" y="5364"/>
                    <a:pt x="16389" y="5273"/>
                  </a:cubicBezTo>
                  <a:lnTo>
                    <a:pt x="16389" y="5273"/>
                  </a:lnTo>
                  <a:cubicBezTo>
                    <a:pt x="16206" y="5364"/>
                    <a:pt x="16023" y="5455"/>
                    <a:pt x="15841" y="5569"/>
                  </a:cubicBezTo>
                  <a:cubicBezTo>
                    <a:pt x="15658" y="5455"/>
                    <a:pt x="15453" y="5341"/>
                    <a:pt x="15270" y="5227"/>
                  </a:cubicBezTo>
                  <a:cubicBezTo>
                    <a:pt x="15430" y="5136"/>
                    <a:pt x="15590" y="5044"/>
                    <a:pt x="15750" y="4953"/>
                  </a:cubicBezTo>
                  <a:lnTo>
                    <a:pt x="15750" y="4953"/>
                  </a:lnTo>
                  <a:cubicBezTo>
                    <a:pt x="15567" y="5021"/>
                    <a:pt x="15407" y="5113"/>
                    <a:pt x="15247" y="5204"/>
                  </a:cubicBezTo>
                  <a:cubicBezTo>
                    <a:pt x="15202" y="5181"/>
                    <a:pt x="15179" y="5158"/>
                    <a:pt x="15156" y="5158"/>
                  </a:cubicBezTo>
                  <a:lnTo>
                    <a:pt x="14654" y="4862"/>
                  </a:lnTo>
                  <a:cubicBezTo>
                    <a:pt x="14814" y="4793"/>
                    <a:pt x="14951" y="4702"/>
                    <a:pt x="15088" y="4611"/>
                  </a:cubicBezTo>
                  <a:lnTo>
                    <a:pt x="15088" y="4611"/>
                  </a:lnTo>
                  <a:cubicBezTo>
                    <a:pt x="14951" y="4702"/>
                    <a:pt x="14791" y="4770"/>
                    <a:pt x="14631" y="4862"/>
                  </a:cubicBezTo>
                  <a:lnTo>
                    <a:pt x="14106" y="4565"/>
                  </a:lnTo>
                  <a:cubicBezTo>
                    <a:pt x="14289" y="4451"/>
                    <a:pt x="14471" y="4337"/>
                    <a:pt x="14654" y="4223"/>
                  </a:cubicBezTo>
                  <a:lnTo>
                    <a:pt x="14654" y="4223"/>
                  </a:lnTo>
                  <a:cubicBezTo>
                    <a:pt x="14471" y="4337"/>
                    <a:pt x="14266" y="4428"/>
                    <a:pt x="14083" y="4542"/>
                  </a:cubicBezTo>
                  <a:lnTo>
                    <a:pt x="13513" y="4200"/>
                  </a:lnTo>
                  <a:cubicBezTo>
                    <a:pt x="13741" y="4063"/>
                    <a:pt x="13969" y="3949"/>
                    <a:pt x="14197" y="3812"/>
                  </a:cubicBezTo>
                  <a:lnTo>
                    <a:pt x="14197" y="3812"/>
                  </a:lnTo>
                  <a:cubicBezTo>
                    <a:pt x="13946" y="3926"/>
                    <a:pt x="13718" y="4063"/>
                    <a:pt x="13467" y="4200"/>
                  </a:cubicBezTo>
                  <a:lnTo>
                    <a:pt x="12896" y="3857"/>
                  </a:lnTo>
                  <a:cubicBezTo>
                    <a:pt x="13125" y="3743"/>
                    <a:pt x="13330" y="3606"/>
                    <a:pt x="13535" y="3469"/>
                  </a:cubicBezTo>
                  <a:lnTo>
                    <a:pt x="13535" y="3469"/>
                  </a:lnTo>
                  <a:cubicBezTo>
                    <a:pt x="13330" y="3606"/>
                    <a:pt x="13102" y="3720"/>
                    <a:pt x="12874" y="3835"/>
                  </a:cubicBezTo>
                  <a:lnTo>
                    <a:pt x="12303" y="3515"/>
                  </a:lnTo>
                  <a:cubicBezTo>
                    <a:pt x="12485" y="3401"/>
                    <a:pt x="12691" y="3264"/>
                    <a:pt x="12896" y="3150"/>
                  </a:cubicBezTo>
                  <a:lnTo>
                    <a:pt x="12896" y="3150"/>
                  </a:lnTo>
                  <a:cubicBezTo>
                    <a:pt x="12691" y="3264"/>
                    <a:pt x="12485" y="3378"/>
                    <a:pt x="12257" y="3492"/>
                  </a:cubicBezTo>
                  <a:lnTo>
                    <a:pt x="12166" y="3424"/>
                  </a:lnTo>
                  <a:lnTo>
                    <a:pt x="11687" y="3173"/>
                  </a:lnTo>
                  <a:cubicBezTo>
                    <a:pt x="11869" y="3058"/>
                    <a:pt x="12075" y="2944"/>
                    <a:pt x="12257" y="2830"/>
                  </a:cubicBezTo>
                  <a:lnTo>
                    <a:pt x="12257" y="2830"/>
                  </a:lnTo>
                  <a:cubicBezTo>
                    <a:pt x="12052" y="2922"/>
                    <a:pt x="11846" y="3036"/>
                    <a:pt x="11664" y="3150"/>
                  </a:cubicBezTo>
                  <a:lnTo>
                    <a:pt x="11070" y="2830"/>
                  </a:lnTo>
                  <a:cubicBezTo>
                    <a:pt x="11299" y="2693"/>
                    <a:pt x="11527" y="2556"/>
                    <a:pt x="11778" y="2419"/>
                  </a:cubicBezTo>
                  <a:lnTo>
                    <a:pt x="11778" y="2419"/>
                  </a:lnTo>
                  <a:cubicBezTo>
                    <a:pt x="11527" y="2533"/>
                    <a:pt x="11276" y="2670"/>
                    <a:pt x="11048" y="2807"/>
                  </a:cubicBezTo>
                  <a:lnTo>
                    <a:pt x="10454" y="2488"/>
                  </a:lnTo>
                  <a:cubicBezTo>
                    <a:pt x="10682" y="2351"/>
                    <a:pt x="10911" y="2214"/>
                    <a:pt x="11116" y="2077"/>
                  </a:cubicBezTo>
                  <a:lnTo>
                    <a:pt x="11116" y="2077"/>
                  </a:lnTo>
                  <a:cubicBezTo>
                    <a:pt x="10888" y="2214"/>
                    <a:pt x="10660" y="2328"/>
                    <a:pt x="10431" y="2465"/>
                  </a:cubicBezTo>
                  <a:lnTo>
                    <a:pt x="9838" y="2123"/>
                  </a:lnTo>
                  <a:cubicBezTo>
                    <a:pt x="10066" y="2008"/>
                    <a:pt x="10271" y="1894"/>
                    <a:pt x="10477" y="1757"/>
                  </a:cubicBezTo>
                  <a:lnTo>
                    <a:pt x="10477" y="1757"/>
                  </a:lnTo>
                  <a:cubicBezTo>
                    <a:pt x="10271" y="1872"/>
                    <a:pt x="10043" y="1986"/>
                    <a:pt x="9815" y="2123"/>
                  </a:cubicBezTo>
                  <a:lnTo>
                    <a:pt x="9244" y="1780"/>
                  </a:lnTo>
                  <a:cubicBezTo>
                    <a:pt x="9427" y="1666"/>
                    <a:pt x="9632" y="1552"/>
                    <a:pt x="9838" y="1438"/>
                  </a:cubicBezTo>
                  <a:lnTo>
                    <a:pt x="9838" y="1438"/>
                  </a:lnTo>
                  <a:cubicBezTo>
                    <a:pt x="9632" y="1529"/>
                    <a:pt x="9427" y="1666"/>
                    <a:pt x="9199" y="1780"/>
                  </a:cubicBezTo>
                  <a:lnTo>
                    <a:pt x="9153" y="1735"/>
                  </a:lnTo>
                  <a:cubicBezTo>
                    <a:pt x="8970" y="1643"/>
                    <a:pt x="8788" y="1552"/>
                    <a:pt x="8628" y="1438"/>
                  </a:cubicBezTo>
                  <a:cubicBezTo>
                    <a:pt x="8811" y="1324"/>
                    <a:pt x="9016" y="1210"/>
                    <a:pt x="9199" y="1095"/>
                  </a:cubicBezTo>
                  <a:lnTo>
                    <a:pt x="9199" y="1095"/>
                  </a:lnTo>
                  <a:cubicBezTo>
                    <a:pt x="8993" y="1210"/>
                    <a:pt x="8788" y="1324"/>
                    <a:pt x="8582" y="1438"/>
                  </a:cubicBezTo>
                  <a:cubicBezTo>
                    <a:pt x="8400" y="1324"/>
                    <a:pt x="8194" y="1210"/>
                    <a:pt x="8012" y="1095"/>
                  </a:cubicBezTo>
                  <a:cubicBezTo>
                    <a:pt x="8194" y="981"/>
                    <a:pt x="8377" y="890"/>
                    <a:pt x="8560" y="776"/>
                  </a:cubicBezTo>
                  <a:lnTo>
                    <a:pt x="8560" y="776"/>
                  </a:lnTo>
                  <a:cubicBezTo>
                    <a:pt x="8354" y="867"/>
                    <a:pt x="8172" y="981"/>
                    <a:pt x="7966" y="1095"/>
                  </a:cubicBezTo>
                  <a:cubicBezTo>
                    <a:pt x="7784" y="981"/>
                    <a:pt x="7578" y="867"/>
                    <a:pt x="7373" y="753"/>
                  </a:cubicBezTo>
                  <a:cubicBezTo>
                    <a:pt x="7555" y="662"/>
                    <a:pt x="7738" y="548"/>
                    <a:pt x="7920" y="434"/>
                  </a:cubicBezTo>
                  <a:lnTo>
                    <a:pt x="7920" y="434"/>
                  </a:lnTo>
                  <a:cubicBezTo>
                    <a:pt x="7738" y="548"/>
                    <a:pt x="7532" y="639"/>
                    <a:pt x="7350" y="753"/>
                  </a:cubicBezTo>
                  <a:cubicBezTo>
                    <a:pt x="7167" y="639"/>
                    <a:pt x="6962" y="525"/>
                    <a:pt x="6779" y="411"/>
                  </a:cubicBezTo>
                  <a:cubicBezTo>
                    <a:pt x="7007" y="274"/>
                    <a:pt x="7236" y="137"/>
                    <a:pt x="7486"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3"/>
            <p:cNvSpPr/>
            <p:nvPr/>
          </p:nvSpPr>
          <p:spPr>
            <a:xfrm>
              <a:off x="6754017" y="2691955"/>
              <a:ext cx="152805" cy="89006"/>
            </a:xfrm>
            <a:custGeom>
              <a:avLst/>
              <a:gdLst/>
              <a:ahLst/>
              <a:cxnLst/>
              <a:rect l="l" t="t" r="r" b="b"/>
              <a:pathLst>
                <a:path w="8857" h="5159" extrusionOk="0">
                  <a:moveTo>
                    <a:pt x="5547" y="0"/>
                  </a:moveTo>
                  <a:lnTo>
                    <a:pt x="1" y="3082"/>
                  </a:lnTo>
                  <a:lnTo>
                    <a:pt x="3447" y="5159"/>
                  </a:lnTo>
                  <a:lnTo>
                    <a:pt x="8857" y="1963"/>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3"/>
            <p:cNvSpPr/>
            <p:nvPr/>
          </p:nvSpPr>
          <p:spPr>
            <a:xfrm>
              <a:off x="6813486" y="2725822"/>
              <a:ext cx="93336" cy="59866"/>
            </a:xfrm>
            <a:custGeom>
              <a:avLst/>
              <a:gdLst/>
              <a:ahLst/>
              <a:cxnLst/>
              <a:rect l="l" t="t" r="r" b="b"/>
              <a:pathLst>
                <a:path w="5410" h="3470" extrusionOk="0">
                  <a:moveTo>
                    <a:pt x="5410" y="0"/>
                  </a:moveTo>
                  <a:lnTo>
                    <a:pt x="0" y="3196"/>
                  </a:lnTo>
                  <a:lnTo>
                    <a:pt x="0" y="3470"/>
                  </a:lnTo>
                  <a:lnTo>
                    <a:pt x="5410" y="297"/>
                  </a:lnTo>
                  <a:lnTo>
                    <a:pt x="5410"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3"/>
            <p:cNvSpPr/>
            <p:nvPr/>
          </p:nvSpPr>
          <p:spPr>
            <a:xfrm>
              <a:off x="6754017" y="2745110"/>
              <a:ext cx="59487" cy="40578"/>
            </a:xfrm>
            <a:custGeom>
              <a:avLst/>
              <a:gdLst/>
              <a:ahLst/>
              <a:cxnLst/>
              <a:rect l="l" t="t" r="r" b="b"/>
              <a:pathLst>
                <a:path w="3448" h="2352" extrusionOk="0">
                  <a:moveTo>
                    <a:pt x="1" y="1"/>
                  </a:moveTo>
                  <a:lnTo>
                    <a:pt x="1" y="252"/>
                  </a:lnTo>
                  <a:lnTo>
                    <a:pt x="3447" y="2352"/>
                  </a:lnTo>
                  <a:lnTo>
                    <a:pt x="3447" y="2078"/>
                  </a:lnTo>
                  <a:lnTo>
                    <a:pt x="1"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3"/>
            <p:cNvSpPr/>
            <p:nvPr/>
          </p:nvSpPr>
          <p:spPr>
            <a:xfrm>
              <a:off x="6773322" y="2697459"/>
              <a:ext cx="122475" cy="72081"/>
            </a:xfrm>
            <a:custGeom>
              <a:avLst/>
              <a:gdLst/>
              <a:ahLst/>
              <a:cxnLst/>
              <a:rect l="l" t="t" r="r" b="b"/>
              <a:pathLst>
                <a:path w="7099" h="4178" extrusionOk="0">
                  <a:moveTo>
                    <a:pt x="4428" y="1"/>
                  </a:moveTo>
                  <a:lnTo>
                    <a:pt x="0" y="2466"/>
                  </a:lnTo>
                  <a:lnTo>
                    <a:pt x="2830" y="4178"/>
                  </a:lnTo>
                  <a:lnTo>
                    <a:pt x="7099" y="1644"/>
                  </a:lnTo>
                  <a:lnTo>
                    <a:pt x="4428" y="1"/>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3"/>
            <p:cNvSpPr/>
            <p:nvPr/>
          </p:nvSpPr>
          <p:spPr>
            <a:xfrm>
              <a:off x="6781190" y="2753115"/>
              <a:ext cx="13405" cy="8436"/>
            </a:xfrm>
            <a:custGeom>
              <a:avLst/>
              <a:gdLst/>
              <a:ahLst/>
              <a:cxnLst/>
              <a:rect l="l" t="t" r="r" b="b"/>
              <a:pathLst>
                <a:path w="777" h="489" extrusionOk="0">
                  <a:moveTo>
                    <a:pt x="264" y="0"/>
                  </a:moveTo>
                  <a:cubicBezTo>
                    <a:pt x="157" y="0"/>
                    <a:pt x="75" y="36"/>
                    <a:pt x="46" y="107"/>
                  </a:cubicBezTo>
                  <a:cubicBezTo>
                    <a:pt x="1" y="221"/>
                    <a:pt x="115" y="358"/>
                    <a:pt x="297" y="450"/>
                  </a:cubicBezTo>
                  <a:cubicBezTo>
                    <a:pt x="374" y="475"/>
                    <a:pt x="448" y="488"/>
                    <a:pt x="513" y="488"/>
                  </a:cubicBezTo>
                  <a:cubicBezTo>
                    <a:pt x="620" y="488"/>
                    <a:pt x="702" y="453"/>
                    <a:pt x="731" y="381"/>
                  </a:cubicBezTo>
                  <a:cubicBezTo>
                    <a:pt x="777" y="267"/>
                    <a:pt x="662" y="130"/>
                    <a:pt x="480" y="39"/>
                  </a:cubicBezTo>
                  <a:cubicBezTo>
                    <a:pt x="403" y="13"/>
                    <a:pt x="329" y="0"/>
                    <a:pt x="264"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3"/>
            <p:cNvSpPr/>
            <p:nvPr/>
          </p:nvSpPr>
          <p:spPr>
            <a:xfrm>
              <a:off x="6817023" y="2697459"/>
              <a:ext cx="78775" cy="28380"/>
            </a:xfrm>
            <a:custGeom>
              <a:avLst/>
              <a:gdLst/>
              <a:ahLst/>
              <a:cxnLst/>
              <a:rect l="l" t="t" r="r" b="b"/>
              <a:pathLst>
                <a:path w="4566" h="1645" extrusionOk="0">
                  <a:moveTo>
                    <a:pt x="1895" y="1"/>
                  </a:moveTo>
                  <a:lnTo>
                    <a:pt x="1" y="1051"/>
                  </a:lnTo>
                  <a:lnTo>
                    <a:pt x="4566" y="1644"/>
                  </a:lnTo>
                  <a:lnTo>
                    <a:pt x="4566" y="1644"/>
                  </a:lnTo>
                  <a:lnTo>
                    <a:pt x="1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3"/>
            <p:cNvSpPr/>
            <p:nvPr/>
          </p:nvSpPr>
          <p:spPr>
            <a:xfrm>
              <a:off x="6787487" y="2722664"/>
              <a:ext cx="97287" cy="18926"/>
            </a:xfrm>
            <a:custGeom>
              <a:avLst/>
              <a:gdLst/>
              <a:ahLst/>
              <a:cxnLst/>
              <a:rect l="l" t="t" r="r" b="b"/>
              <a:pathLst>
                <a:path w="5639" h="1097" extrusionOk="0">
                  <a:moveTo>
                    <a:pt x="959" y="1"/>
                  </a:moveTo>
                  <a:lnTo>
                    <a:pt x="1" y="548"/>
                  </a:lnTo>
                  <a:lnTo>
                    <a:pt x="4726" y="1096"/>
                  </a:lnTo>
                  <a:lnTo>
                    <a:pt x="5639" y="548"/>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3"/>
            <p:cNvSpPr/>
            <p:nvPr/>
          </p:nvSpPr>
          <p:spPr>
            <a:xfrm>
              <a:off x="6787487" y="2748664"/>
              <a:ext cx="57917" cy="20876"/>
            </a:xfrm>
            <a:custGeom>
              <a:avLst/>
              <a:gdLst/>
              <a:ahLst/>
              <a:cxnLst/>
              <a:rect l="l" t="t" r="r" b="b"/>
              <a:pathLst>
                <a:path w="3357" h="1210" extrusionOk="0">
                  <a:moveTo>
                    <a:pt x="1" y="0"/>
                  </a:moveTo>
                  <a:lnTo>
                    <a:pt x="2009" y="1210"/>
                  </a:lnTo>
                  <a:lnTo>
                    <a:pt x="3356" y="41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3"/>
            <p:cNvSpPr/>
            <p:nvPr/>
          </p:nvSpPr>
          <p:spPr>
            <a:xfrm>
              <a:off x="6482687" y="3082983"/>
              <a:ext cx="152823" cy="89023"/>
            </a:xfrm>
            <a:custGeom>
              <a:avLst/>
              <a:gdLst/>
              <a:ahLst/>
              <a:cxnLst/>
              <a:rect l="l" t="t" r="r" b="b"/>
              <a:pathLst>
                <a:path w="8858" h="5160" extrusionOk="0">
                  <a:moveTo>
                    <a:pt x="5548" y="1"/>
                  </a:moveTo>
                  <a:lnTo>
                    <a:pt x="1" y="3105"/>
                  </a:lnTo>
                  <a:lnTo>
                    <a:pt x="3448" y="5159"/>
                  </a:lnTo>
                  <a:lnTo>
                    <a:pt x="8857" y="1964"/>
                  </a:lnTo>
                  <a:lnTo>
                    <a:pt x="5548"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3"/>
            <p:cNvSpPr/>
            <p:nvPr/>
          </p:nvSpPr>
          <p:spPr>
            <a:xfrm>
              <a:off x="6542156" y="3116850"/>
              <a:ext cx="93353" cy="59883"/>
            </a:xfrm>
            <a:custGeom>
              <a:avLst/>
              <a:gdLst/>
              <a:ahLst/>
              <a:cxnLst/>
              <a:rect l="l" t="t" r="r" b="b"/>
              <a:pathLst>
                <a:path w="5411" h="3471" extrusionOk="0">
                  <a:moveTo>
                    <a:pt x="5410" y="1"/>
                  </a:moveTo>
                  <a:lnTo>
                    <a:pt x="1" y="3196"/>
                  </a:lnTo>
                  <a:lnTo>
                    <a:pt x="1" y="3470"/>
                  </a:lnTo>
                  <a:lnTo>
                    <a:pt x="5410" y="320"/>
                  </a:lnTo>
                  <a:lnTo>
                    <a:pt x="5410"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3"/>
            <p:cNvSpPr/>
            <p:nvPr/>
          </p:nvSpPr>
          <p:spPr>
            <a:xfrm>
              <a:off x="6482687" y="3136552"/>
              <a:ext cx="59487" cy="40181"/>
            </a:xfrm>
            <a:custGeom>
              <a:avLst/>
              <a:gdLst/>
              <a:ahLst/>
              <a:cxnLst/>
              <a:rect l="l" t="t" r="r" b="b"/>
              <a:pathLst>
                <a:path w="3448" h="2329" extrusionOk="0">
                  <a:moveTo>
                    <a:pt x="1" y="0"/>
                  </a:moveTo>
                  <a:lnTo>
                    <a:pt x="1" y="251"/>
                  </a:lnTo>
                  <a:lnTo>
                    <a:pt x="3448" y="2328"/>
                  </a:lnTo>
                  <a:lnTo>
                    <a:pt x="3448" y="2054"/>
                  </a:lnTo>
                  <a:lnTo>
                    <a:pt x="1"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3"/>
            <p:cNvSpPr/>
            <p:nvPr/>
          </p:nvSpPr>
          <p:spPr>
            <a:xfrm>
              <a:off x="6501595" y="3088901"/>
              <a:ext cx="122890" cy="71684"/>
            </a:xfrm>
            <a:custGeom>
              <a:avLst/>
              <a:gdLst/>
              <a:ahLst/>
              <a:cxnLst/>
              <a:rect l="l" t="t" r="r" b="b"/>
              <a:pathLst>
                <a:path w="7123" h="4155" extrusionOk="0">
                  <a:moveTo>
                    <a:pt x="4429" y="0"/>
                  </a:moveTo>
                  <a:lnTo>
                    <a:pt x="1" y="2465"/>
                  </a:lnTo>
                  <a:lnTo>
                    <a:pt x="2831" y="4154"/>
                  </a:lnTo>
                  <a:lnTo>
                    <a:pt x="7122" y="1621"/>
                  </a:lnTo>
                  <a:lnTo>
                    <a:pt x="4429" y="0"/>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3"/>
            <p:cNvSpPr/>
            <p:nvPr/>
          </p:nvSpPr>
          <p:spPr>
            <a:xfrm>
              <a:off x="6509480" y="3144350"/>
              <a:ext cx="13405" cy="8540"/>
            </a:xfrm>
            <a:custGeom>
              <a:avLst/>
              <a:gdLst/>
              <a:ahLst/>
              <a:cxnLst/>
              <a:rect l="l" t="t" r="r" b="b"/>
              <a:pathLst>
                <a:path w="777" h="495" extrusionOk="0">
                  <a:moveTo>
                    <a:pt x="270" y="0"/>
                  </a:moveTo>
                  <a:cubicBezTo>
                    <a:pt x="163" y="0"/>
                    <a:pt x="74" y="39"/>
                    <a:pt x="46" y="96"/>
                  </a:cubicBezTo>
                  <a:cubicBezTo>
                    <a:pt x="0" y="210"/>
                    <a:pt x="114" y="370"/>
                    <a:pt x="320" y="438"/>
                  </a:cubicBezTo>
                  <a:cubicBezTo>
                    <a:pt x="396" y="476"/>
                    <a:pt x="472" y="495"/>
                    <a:pt x="538" y="495"/>
                  </a:cubicBezTo>
                  <a:cubicBezTo>
                    <a:pt x="631" y="495"/>
                    <a:pt x="704" y="459"/>
                    <a:pt x="731" y="393"/>
                  </a:cubicBezTo>
                  <a:cubicBezTo>
                    <a:pt x="776" y="278"/>
                    <a:pt x="662" y="119"/>
                    <a:pt x="479" y="50"/>
                  </a:cubicBezTo>
                  <a:cubicBezTo>
                    <a:pt x="410" y="15"/>
                    <a:pt x="337" y="0"/>
                    <a:pt x="270"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3"/>
            <p:cNvSpPr/>
            <p:nvPr/>
          </p:nvSpPr>
          <p:spPr>
            <a:xfrm>
              <a:off x="6545313" y="3088901"/>
              <a:ext cx="79172" cy="27966"/>
            </a:xfrm>
            <a:custGeom>
              <a:avLst/>
              <a:gdLst/>
              <a:ahLst/>
              <a:cxnLst/>
              <a:rect l="l" t="t" r="r" b="b"/>
              <a:pathLst>
                <a:path w="4589" h="1621" extrusionOk="0">
                  <a:moveTo>
                    <a:pt x="1895" y="0"/>
                  </a:moveTo>
                  <a:lnTo>
                    <a:pt x="0" y="1050"/>
                  </a:lnTo>
                  <a:lnTo>
                    <a:pt x="4588" y="1621"/>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3"/>
            <p:cNvSpPr/>
            <p:nvPr/>
          </p:nvSpPr>
          <p:spPr>
            <a:xfrm>
              <a:off x="6515777" y="3114089"/>
              <a:ext cx="97666" cy="18926"/>
            </a:xfrm>
            <a:custGeom>
              <a:avLst/>
              <a:gdLst/>
              <a:ahLst/>
              <a:cxnLst/>
              <a:rect l="l" t="t" r="r" b="b"/>
              <a:pathLst>
                <a:path w="5661" h="1097" extrusionOk="0">
                  <a:moveTo>
                    <a:pt x="982" y="1"/>
                  </a:moveTo>
                  <a:lnTo>
                    <a:pt x="0" y="549"/>
                  </a:lnTo>
                  <a:lnTo>
                    <a:pt x="4725" y="1097"/>
                  </a:lnTo>
                  <a:lnTo>
                    <a:pt x="5661" y="549"/>
                  </a:lnTo>
                  <a:lnTo>
                    <a:pt x="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3"/>
            <p:cNvSpPr/>
            <p:nvPr/>
          </p:nvSpPr>
          <p:spPr>
            <a:xfrm>
              <a:off x="6515777" y="3139692"/>
              <a:ext cx="57899" cy="20893"/>
            </a:xfrm>
            <a:custGeom>
              <a:avLst/>
              <a:gdLst/>
              <a:ahLst/>
              <a:cxnLst/>
              <a:rect l="l" t="t" r="r" b="b"/>
              <a:pathLst>
                <a:path w="3356" h="1211" extrusionOk="0">
                  <a:moveTo>
                    <a:pt x="0" y="1"/>
                  </a:moveTo>
                  <a:lnTo>
                    <a:pt x="2009" y="1210"/>
                  </a:lnTo>
                  <a:lnTo>
                    <a:pt x="3356" y="41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3"/>
            <p:cNvSpPr/>
            <p:nvPr/>
          </p:nvSpPr>
          <p:spPr>
            <a:xfrm>
              <a:off x="6477183" y="3575628"/>
              <a:ext cx="152805" cy="89006"/>
            </a:xfrm>
            <a:custGeom>
              <a:avLst/>
              <a:gdLst/>
              <a:ahLst/>
              <a:cxnLst/>
              <a:rect l="l" t="t" r="r" b="b"/>
              <a:pathLst>
                <a:path w="8857" h="5159" extrusionOk="0">
                  <a:moveTo>
                    <a:pt x="3310" y="0"/>
                  </a:moveTo>
                  <a:lnTo>
                    <a:pt x="0" y="1963"/>
                  </a:lnTo>
                  <a:lnTo>
                    <a:pt x="5410" y="5159"/>
                  </a:lnTo>
                  <a:lnTo>
                    <a:pt x="8857" y="3082"/>
                  </a:lnTo>
                  <a:lnTo>
                    <a:pt x="3310"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3"/>
            <p:cNvSpPr/>
            <p:nvPr/>
          </p:nvSpPr>
          <p:spPr>
            <a:xfrm>
              <a:off x="6477183" y="3609495"/>
              <a:ext cx="93353" cy="59866"/>
            </a:xfrm>
            <a:custGeom>
              <a:avLst/>
              <a:gdLst/>
              <a:ahLst/>
              <a:cxnLst/>
              <a:rect l="l" t="t" r="r" b="b"/>
              <a:pathLst>
                <a:path w="5411" h="3470" extrusionOk="0">
                  <a:moveTo>
                    <a:pt x="0" y="0"/>
                  </a:moveTo>
                  <a:lnTo>
                    <a:pt x="0" y="320"/>
                  </a:lnTo>
                  <a:lnTo>
                    <a:pt x="5410" y="3470"/>
                  </a:lnTo>
                  <a:lnTo>
                    <a:pt x="5410" y="3196"/>
                  </a:lnTo>
                  <a:lnTo>
                    <a:pt x="0"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3"/>
            <p:cNvSpPr/>
            <p:nvPr/>
          </p:nvSpPr>
          <p:spPr>
            <a:xfrm>
              <a:off x="6570519" y="3628783"/>
              <a:ext cx="59469" cy="40578"/>
            </a:xfrm>
            <a:custGeom>
              <a:avLst/>
              <a:gdLst/>
              <a:ahLst/>
              <a:cxnLst/>
              <a:rect l="l" t="t" r="r" b="b"/>
              <a:pathLst>
                <a:path w="3447" h="2352" extrusionOk="0">
                  <a:moveTo>
                    <a:pt x="3447" y="1"/>
                  </a:moveTo>
                  <a:lnTo>
                    <a:pt x="0" y="2078"/>
                  </a:lnTo>
                  <a:lnTo>
                    <a:pt x="0" y="2352"/>
                  </a:lnTo>
                  <a:lnTo>
                    <a:pt x="3447" y="274"/>
                  </a:lnTo>
                  <a:lnTo>
                    <a:pt x="3447"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3"/>
            <p:cNvSpPr/>
            <p:nvPr/>
          </p:nvSpPr>
          <p:spPr>
            <a:xfrm>
              <a:off x="6488208" y="3581132"/>
              <a:ext cx="122493" cy="72081"/>
            </a:xfrm>
            <a:custGeom>
              <a:avLst/>
              <a:gdLst/>
              <a:ahLst/>
              <a:cxnLst/>
              <a:rect l="l" t="t" r="r" b="b"/>
              <a:pathLst>
                <a:path w="7100" h="4178" extrusionOk="0">
                  <a:moveTo>
                    <a:pt x="2694" y="1"/>
                  </a:moveTo>
                  <a:lnTo>
                    <a:pt x="1" y="1644"/>
                  </a:lnTo>
                  <a:lnTo>
                    <a:pt x="4292" y="4178"/>
                  </a:lnTo>
                  <a:lnTo>
                    <a:pt x="7099" y="2466"/>
                  </a:lnTo>
                  <a:lnTo>
                    <a:pt x="2694" y="1"/>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3"/>
            <p:cNvSpPr/>
            <p:nvPr/>
          </p:nvSpPr>
          <p:spPr>
            <a:xfrm>
              <a:off x="6589411" y="3636874"/>
              <a:ext cx="13405" cy="8540"/>
            </a:xfrm>
            <a:custGeom>
              <a:avLst/>
              <a:gdLst/>
              <a:ahLst/>
              <a:cxnLst/>
              <a:rect l="l" t="t" r="r" b="b"/>
              <a:pathLst>
                <a:path w="777" h="495" extrusionOk="0">
                  <a:moveTo>
                    <a:pt x="539" y="0"/>
                  </a:moveTo>
                  <a:cubicBezTo>
                    <a:pt x="473" y="0"/>
                    <a:pt x="396" y="18"/>
                    <a:pt x="320" y="57"/>
                  </a:cubicBezTo>
                  <a:cubicBezTo>
                    <a:pt x="115" y="125"/>
                    <a:pt x="1" y="285"/>
                    <a:pt x="46" y="399"/>
                  </a:cubicBezTo>
                  <a:cubicBezTo>
                    <a:pt x="75" y="455"/>
                    <a:pt x="164" y="494"/>
                    <a:pt x="271" y="494"/>
                  </a:cubicBezTo>
                  <a:cubicBezTo>
                    <a:pt x="337" y="494"/>
                    <a:pt x="410" y="479"/>
                    <a:pt x="480" y="445"/>
                  </a:cubicBezTo>
                  <a:cubicBezTo>
                    <a:pt x="663" y="376"/>
                    <a:pt x="777" y="216"/>
                    <a:pt x="731" y="102"/>
                  </a:cubicBezTo>
                  <a:cubicBezTo>
                    <a:pt x="704" y="36"/>
                    <a:pt x="631" y="0"/>
                    <a:pt x="539"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3"/>
            <p:cNvSpPr/>
            <p:nvPr/>
          </p:nvSpPr>
          <p:spPr>
            <a:xfrm>
              <a:off x="6488208" y="3581132"/>
              <a:ext cx="79172" cy="28380"/>
            </a:xfrm>
            <a:custGeom>
              <a:avLst/>
              <a:gdLst/>
              <a:ahLst/>
              <a:cxnLst/>
              <a:rect l="l" t="t" r="r" b="b"/>
              <a:pathLst>
                <a:path w="4589" h="1645" extrusionOk="0">
                  <a:moveTo>
                    <a:pt x="2694" y="1"/>
                  </a:moveTo>
                  <a:lnTo>
                    <a:pt x="1" y="1644"/>
                  </a:lnTo>
                  <a:lnTo>
                    <a:pt x="1" y="1644"/>
                  </a:lnTo>
                  <a:lnTo>
                    <a:pt x="4588" y="1074"/>
                  </a:lnTo>
                  <a:lnTo>
                    <a:pt x="26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3"/>
            <p:cNvSpPr/>
            <p:nvPr/>
          </p:nvSpPr>
          <p:spPr>
            <a:xfrm>
              <a:off x="6499232" y="3606734"/>
              <a:ext cx="97684" cy="18529"/>
            </a:xfrm>
            <a:custGeom>
              <a:avLst/>
              <a:gdLst/>
              <a:ahLst/>
              <a:cxnLst/>
              <a:rect l="l" t="t" r="r" b="b"/>
              <a:pathLst>
                <a:path w="5662" h="1074" extrusionOk="0">
                  <a:moveTo>
                    <a:pt x="4680" y="0"/>
                  </a:moveTo>
                  <a:lnTo>
                    <a:pt x="1" y="525"/>
                  </a:lnTo>
                  <a:lnTo>
                    <a:pt x="936" y="1073"/>
                  </a:lnTo>
                  <a:lnTo>
                    <a:pt x="5661" y="548"/>
                  </a:lnTo>
                  <a:lnTo>
                    <a:pt x="46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3"/>
            <p:cNvSpPr/>
            <p:nvPr/>
          </p:nvSpPr>
          <p:spPr>
            <a:xfrm>
              <a:off x="6538619" y="3632337"/>
              <a:ext cx="58296" cy="20876"/>
            </a:xfrm>
            <a:custGeom>
              <a:avLst/>
              <a:gdLst/>
              <a:ahLst/>
              <a:cxnLst/>
              <a:rect l="l" t="t" r="r" b="b"/>
              <a:pathLst>
                <a:path w="3379" h="1210" extrusionOk="0">
                  <a:moveTo>
                    <a:pt x="3378" y="0"/>
                  </a:moveTo>
                  <a:lnTo>
                    <a:pt x="0" y="411"/>
                  </a:lnTo>
                  <a:lnTo>
                    <a:pt x="1370" y="1210"/>
                  </a:lnTo>
                  <a:lnTo>
                    <a:pt x="33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3"/>
            <p:cNvSpPr/>
            <p:nvPr/>
          </p:nvSpPr>
          <p:spPr>
            <a:xfrm>
              <a:off x="6144814" y="2951070"/>
              <a:ext cx="330420" cy="191399"/>
            </a:xfrm>
            <a:custGeom>
              <a:avLst/>
              <a:gdLst/>
              <a:ahLst/>
              <a:cxnLst/>
              <a:rect l="l" t="t" r="r" b="b"/>
              <a:pathLst>
                <a:path w="19152" h="11094" extrusionOk="0">
                  <a:moveTo>
                    <a:pt x="11939" y="0"/>
                  </a:moveTo>
                  <a:lnTo>
                    <a:pt x="1" y="6802"/>
                  </a:lnTo>
                  <a:lnTo>
                    <a:pt x="7259" y="11093"/>
                  </a:lnTo>
                  <a:lnTo>
                    <a:pt x="19151" y="4040"/>
                  </a:lnTo>
                  <a:lnTo>
                    <a:pt x="11939" y="0"/>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3"/>
            <p:cNvSpPr/>
            <p:nvPr/>
          </p:nvSpPr>
          <p:spPr>
            <a:xfrm>
              <a:off x="6270050" y="3020770"/>
              <a:ext cx="205184" cy="127996"/>
            </a:xfrm>
            <a:custGeom>
              <a:avLst/>
              <a:gdLst/>
              <a:ahLst/>
              <a:cxnLst/>
              <a:rect l="l" t="t" r="r" b="b"/>
              <a:pathLst>
                <a:path w="11893" h="7419" extrusionOk="0">
                  <a:moveTo>
                    <a:pt x="11892" y="0"/>
                  </a:moveTo>
                  <a:lnTo>
                    <a:pt x="0" y="7053"/>
                  </a:lnTo>
                  <a:lnTo>
                    <a:pt x="0" y="7419"/>
                  </a:lnTo>
                  <a:lnTo>
                    <a:pt x="11892" y="366"/>
                  </a:lnTo>
                  <a:lnTo>
                    <a:pt x="11892"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3"/>
            <p:cNvSpPr/>
            <p:nvPr/>
          </p:nvSpPr>
          <p:spPr>
            <a:xfrm>
              <a:off x="6144814" y="3068422"/>
              <a:ext cx="125253" cy="80345"/>
            </a:xfrm>
            <a:custGeom>
              <a:avLst/>
              <a:gdLst/>
              <a:ahLst/>
              <a:cxnLst/>
              <a:rect l="l" t="t" r="r" b="b"/>
              <a:pathLst>
                <a:path w="7260" h="4657" extrusionOk="0">
                  <a:moveTo>
                    <a:pt x="1" y="0"/>
                  </a:moveTo>
                  <a:lnTo>
                    <a:pt x="1" y="365"/>
                  </a:lnTo>
                  <a:lnTo>
                    <a:pt x="7259" y="4657"/>
                  </a:lnTo>
                  <a:lnTo>
                    <a:pt x="7259" y="4291"/>
                  </a:lnTo>
                  <a:lnTo>
                    <a:pt x="1"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83"/>
            <p:cNvSpPr/>
            <p:nvPr/>
          </p:nvSpPr>
          <p:spPr>
            <a:xfrm>
              <a:off x="6170813" y="2966028"/>
              <a:ext cx="278421" cy="161483"/>
            </a:xfrm>
            <a:custGeom>
              <a:avLst/>
              <a:gdLst/>
              <a:ahLst/>
              <a:cxnLst/>
              <a:rect l="l" t="t" r="r" b="b"/>
              <a:pathLst>
                <a:path w="16138" h="9360" extrusionOk="0">
                  <a:moveTo>
                    <a:pt x="10066" y="1"/>
                  </a:moveTo>
                  <a:lnTo>
                    <a:pt x="0" y="5753"/>
                  </a:lnTo>
                  <a:lnTo>
                    <a:pt x="6118" y="9359"/>
                  </a:lnTo>
                  <a:lnTo>
                    <a:pt x="16138" y="3424"/>
                  </a:lnTo>
                  <a:lnTo>
                    <a:pt x="10066"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3"/>
            <p:cNvSpPr/>
            <p:nvPr/>
          </p:nvSpPr>
          <p:spPr>
            <a:xfrm>
              <a:off x="6393302" y="2983315"/>
              <a:ext cx="20496" cy="13026"/>
            </a:xfrm>
            <a:custGeom>
              <a:avLst/>
              <a:gdLst/>
              <a:ahLst/>
              <a:cxnLst/>
              <a:rect l="l" t="t" r="r" b="b"/>
              <a:pathLst>
                <a:path w="1188" h="755" extrusionOk="0">
                  <a:moveTo>
                    <a:pt x="274" y="0"/>
                  </a:moveTo>
                  <a:cubicBezTo>
                    <a:pt x="181" y="0"/>
                    <a:pt x="107" y="24"/>
                    <a:pt x="69" y="71"/>
                  </a:cubicBezTo>
                  <a:cubicBezTo>
                    <a:pt x="1" y="208"/>
                    <a:pt x="160" y="459"/>
                    <a:pt x="457" y="619"/>
                  </a:cubicBezTo>
                  <a:cubicBezTo>
                    <a:pt x="610" y="708"/>
                    <a:pt x="770" y="755"/>
                    <a:pt x="893" y="755"/>
                  </a:cubicBezTo>
                  <a:cubicBezTo>
                    <a:pt x="991" y="755"/>
                    <a:pt x="1066" y="726"/>
                    <a:pt x="1096" y="665"/>
                  </a:cubicBezTo>
                  <a:cubicBezTo>
                    <a:pt x="1188" y="528"/>
                    <a:pt x="1005" y="300"/>
                    <a:pt x="731" y="140"/>
                  </a:cubicBezTo>
                  <a:cubicBezTo>
                    <a:pt x="571" y="47"/>
                    <a:pt x="404" y="0"/>
                    <a:pt x="274"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3"/>
            <p:cNvSpPr/>
            <p:nvPr/>
          </p:nvSpPr>
          <p:spPr>
            <a:xfrm>
              <a:off x="6276347" y="2966028"/>
              <a:ext cx="172887" cy="161483"/>
            </a:xfrm>
            <a:custGeom>
              <a:avLst/>
              <a:gdLst/>
              <a:ahLst/>
              <a:cxnLst/>
              <a:rect l="l" t="t" r="r" b="b"/>
              <a:pathLst>
                <a:path w="10021" h="9360" extrusionOk="0">
                  <a:moveTo>
                    <a:pt x="3949" y="1"/>
                  </a:moveTo>
                  <a:lnTo>
                    <a:pt x="1" y="9359"/>
                  </a:lnTo>
                  <a:lnTo>
                    <a:pt x="10021" y="3424"/>
                  </a:lnTo>
                  <a:lnTo>
                    <a:pt x="3949" y="1"/>
                  </a:lnTo>
                  <a:close/>
                </a:path>
              </a:pathLst>
            </a:custGeom>
            <a:solidFill>
              <a:srgbClr val="EAE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3"/>
            <p:cNvSpPr/>
            <p:nvPr/>
          </p:nvSpPr>
          <p:spPr>
            <a:xfrm>
              <a:off x="6900111" y="2642975"/>
              <a:ext cx="146905" cy="79914"/>
            </a:xfrm>
            <a:custGeom>
              <a:avLst/>
              <a:gdLst/>
              <a:ahLst/>
              <a:cxnLst/>
              <a:rect l="l" t="t" r="r" b="b"/>
              <a:pathLst>
                <a:path w="8515" h="4632" extrusionOk="0">
                  <a:moveTo>
                    <a:pt x="4290" y="0"/>
                  </a:moveTo>
                  <a:cubicBezTo>
                    <a:pt x="3676" y="0"/>
                    <a:pt x="3063" y="103"/>
                    <a:pt x="2512" y="306"/>
                  </a:cubicBezTo>
                  <a:lnTo>
                    <a:pt x="2443" y="329"/>
                  </a:lnTo>
                  <a:cubicBezTo>
                    <a:pt x="1" y="1196"/>
                    <a:pt x="1" y="3433"/>
                    <a:pt x="2397" y="4323"/>
                  </a:cubicBezTo>
                  <a:cubicBezTo>
                    <a:pt x="2957" y="4528"/>
                    <a:pt x="3584" y="4631"/>
                    <a:pt x="4212" y="4631"/>
                  </a:cubicBezTo>
                  <a:cubicBezTo>
                    <a:pt x="4840" y="4631"/>
                    <a:pt x="5467" y="4528"/>
                    <a:pt x="6027" y="4323"/>
                  </a:cubicBezTo>
                  <a:lnTo>
                    <a:pt x="6118" y="4277"/>
                  </a:lnTo>
                  <a:cubicBezTo>
                    <a:pt x="8492" y="3410"/>
                    <a:pt x="8515" y="1196"/>
                    <a:pt x="6118" y="329"/>
                  </a:cubicBezTo>
                  <a:cubicBezTo>
                    <a:pt x="5551" y="109"/>
                    <a:pt x="4920" y="0"/>
                    <a:pt x="4290" y="0"/>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3"/>
            <p:cNvSpPr/>
            <p:nvPr/>
          </p:nvSpPr>
          <p:spPr>
            <a:xfrm>
              <a:off x="6927284" y="2689988"/>
              <a:ext cx="90593" cy="23636"/>
            </a:xfrm>
            <a:custGeom>
              <a:avLst/>
              <a:gdLst/>
              <a:ahLst/>
              <a:cxnLst/>
              <a:rect l="l" t="t" r="r" b="b"/>
              <a:pathLst>
                <a:path w="5251" h="1370" extrusionOk="0">
                  <a:moveTo>
                    <a:pt x="1" y="0"/>
                  </a:moveTo>
                  <a:cubicBezTo>
                    <a:pt x="161" y="480"/>
                    <a:pt x="594" y="845"/>
                    <a:pt x="1051" y="1050"/>
                  </a:cubicBezTo>
                  <a:cubicBezTo>
                    <a:pt x="1530" y="1256"/>
                    <a:pt x="2032" y="1370"/>
                    <a:pt x="2557" y="1370"/>
                  </a:cubicBezTo>
                  <a:cubicBezTo>
                    <a:pt x="3059" y="1370"/>
                    <a:pt x="3584" y="1301"/>
                    <a:pt x="4064" y="1119"/>
                  </a:cubicBezTo>
                  <a:cubicBezTo>
                    <a:pt x="4543" y="936"/>
                    <a:pt x="4999" y="639"/>
                    <a:pt x="5251" y="183"/>
                  </a:cubicBezTo>
                  <a:lnTo>
                    <a:pt x="5251" y="183"/>
                  </a:lnTo>
                  <a:cubicBezTo>
                    <a:pt x="4977" y="616"/>
                    <a:pt x="4520" y="890"/>
                    <a:pt x="4041" y="1050"/>
                  </a:cubicBezTo>
                  <a:cubicBezTo>
                    <a:pt x="3561" y="1233"/>
                    <a:pt x="3059" y="1301"/>
                    <a:pt x="2557" y="1301"/>
                  </a:cubicBezTo>
                  <a:cubicBezTo>
                    <a:pt x="2055" y="1278"/>
                    <a:pt x="1553" y="1187"/>
                    <a:pt x="1074" y="982"/>
                  </a:cubicBezTo>
                  <a:cubicBezTo>
                    <a:pt x="640" y="776"/>
                    <a:pt x="183" y="480"/>
                    <a:pt x="1"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3"/>
            <p:cNvSpPr/>
            <p:nvPr/>
          </p:nvSpPr>
          <p:spPr>
            <a:xfrm>
              <a:off x="6931234" y="2652102"/>
              <a:ext cx="87832" cy="22152"/>
            </a:xfrm>
            <a:custGeom>
              <a:avLst/>
              <a:gdLst/>
              <a:ahLst/>
              <a:cxnLst/>
              <a:rect l="l" t="t" r="r" b="b"/>
              <a:pathLst>
                <a:path w="5091" h="1284" extrusionOk="0">
                  <a:moveTo>
                    <a:pt x="2445" y="1"/>
                  </a:moveTo>
                  <a:cubicBezTo>
                    <a:pt x="2026" y="1"/>
                    <a:pt x="1609" y="71"/>
                    <a:pt x="1210" y="210"/>
                  </a:cubicBezTo>
                  <a:cubicBezTo>
                    <a:pt x="753" y="370"/>
                    <a:pt x="297" y="598"/>
                    <a:pt x="0" y="986"/>
                  </a:cubicBezTo>
                  <a:cubicBezTo>
                    <a:pt x="320" y="621"/>
                    <a:pt x="776" y="416"/>
                    <a:pt x="1233" y="279"/>
                  </a:cubicBezTo>
                  <a:cubicBezTo>
                    <a:pt x="1598" y="144"/>
                    <a:pt x="2011" y="91"/>
                    <a:pt x="2405" y="91"/>
                  </a:cubicBezTo>
                  <a:cubicBezTo>
                    <a:pt x="2479" y="91"/>
                    <a:pt x="2553" y="93"/>
                    <a:pt x="2625" y="96"/>
                  </a:cubicBezTo>
                  <a:cubicBezTo>
                    <a:pt x="3104" y="96"/>
                    <a:pt x="3584" y="188"/>
                    <a:pt x="4017" y="370"/>
                  </a:cubicBezTo>
                  <a:cubicBezTo>
                    <a:pt x="4451" y="576"/>
                    <a:pt x="4885" y="849"/>
                    <a:pt x="5090" y="1283"/>
                  </a:cubicBezTo>
                  <a:cubicBezTo>
                    <a:pt x="4907" y="827"/>
                    <a:pt x="4497" y="530"/>
                    <a:pt x="4040" y="325"/>
                  </a:cubicBezTo>
                  <a:cubicBezTo>
                    <a:pt x="3606" y="119"/>
                    <a:pt x="3127" y="28"/>
                    <a:pt x="2625" y="5"/>
                  </a:cubicBezTo>
                  <a:cubicBezTo>
                    <a:pt x="2565" y="2"/>
                    <a:pt x="2505" y="1"/>
                    <a:pt x="2445"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3"/>
            <p:cNvSpPr/>
            <p:nvPr/>
          </p:nvSpPr>
          <p:spPr>
            <a:xfrm>
              <a:off x="6940672" y="2649031"/>
              <a:ext cx="65387" cy="50119"/>
            </a:xfrm>
            <a:custGeom>
              <a:avLst/>
              <a:gdLst/>
              <a:ahLst/>
              <a:cxnLst/>
              <a:rect l="l" t="t" r="r" b="b"/>
              <a:pathLst>
                <a:path w="3790" h="2905" extrusionOk="0">
                  <a:moveTo>
                    <a:pt x="1" y="0"/>
                  </a:moveTo>
                  <a:lnTo>
                    <a:pt x="412" y="2077"/>
                  </a:lnTo>
                  <a:lnTo>
                    <a:pt x="412" y="2100"/>
                  </a:lnTo>
                  <a:cubicBezTo>
                    <a:pt x="480" y="2374"/>
                    <a:pt x="708" y="2625"/>
                    <a:pt x="1142" y="2785"/>
                  </a:cubicBezTo>
                  <a:cubicBezTo>
                    <a:pt x="1370" y="2865"/>
                    <a:pt x="1627" y="2905"/>
                    <a:pt x="1884" y="2905"/>
                  </a:cubicBezTo>
                  <a:cubicBezTo>
                    <a:pt x="2141" y="2905"/>
                    <a:pt x="2397" y="2865"/>
                    <a:pt x="2626" y="2785"/>
                  </a:cubicBezTo>
                  <a:lnTo>
                    <a:pt x="2671" y="2762"/>
                  </a:lnTo>
                  <a:cubicBezTo>
                    <a:pt x="3105" y="2602"/>
                    <a:pt x="3333" y="2351"/>
                    <a:pt x="3379" y="2077"/>
                  </a:cubicBezTo>
                  <a:lnTo>
                    <a:pt x="3402" y="2077"/>
                  </a:lnTo>
                  <a:lnTo>
                    <a:pt x="3790" y="114"/>
                  </a:lnTo>
                  <a:lnTo>
                    <a:pt x="1" y="0"/>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3"/>
            <p:cNvSpPr/>
            <p:nvPr/>
          </p:nvSpPr>
          <p:spPr>
            <a:xfrm>
              <a:off x="6935565" y="2628656"/>
              <a:ext cx="76015" cy="41164"/>
            </a:xfrm>
            <a:custGeom>
              <a:avLst/>
              <a:gdLst/>
              <a:ahLst/>
              <a:cxnLst/>
              <a:rect l="l" t="t" r="r" b="b"/>
              <a:pathLst>
                <a:path w="4406" h="2386" extrusionOk="0">
                  <a:moveTo>
                    <a:pt x="2228" y="0"/>
                  </a:moveTo>
                  <a:cubicBezTo>
                    <a:pt x="1906" y="0"/>
                    <a:pt x="1586" y="51"/>
                    <a:pt x="1301" y="154"/>
                  </a:cubicBezTo>
                  <a:lnTo>
                    <a:pt x="1255" y="154"/>
                  </a:lnTo>
                  <a:cubicBezTo>
                    <a:pt x="0" y="611"/>
                    <a:pt x="0" y="1752"/>
                    <a:pt x="1233" y="2231"/>
                  </a:cubicBezTo>
                  <a:cubicBezTo>
                    <a:pt x="1529" y="2334"/>
                    <a:pt x="1855" y="2385"/>
                    <a:pt x="2180" y="2385"/>
                  </a:cubicBezTo>
                  <a:cubicBezTo>
                    <a:pt x="2505" y="2385"/>
                    <a:pt x="2830" y="2334"/>
                    <a:pt x="3127" y="2231"/>
                  </a:cubicBezTo>
                  <a:lnTo>
                    <a:pt x="3150" y="2208"/>
                  </a:lnTo>
                  <a:cubicBezTo>
                    <a:pt x="4405" y="1752"/>
                    <a:pt x="4405" y="611"/>
                    <a:pt x="3173" y="154"/>
                  </a:cubicBezTo>
                  <a:cubicBezTo>
                    <a:pt x="2876" y="51"/>
                    <a:pt x="2551" y="0"/>
                    <a:pt x="2228"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3"/>
            <p:cNvSpPr/>
            <p:nvPr/>
          </p:nvSpPr>
          <p:spPr>
            <a:xfrm>
              <a:off x="6937532" y="2629777"/>
              <a:ext cx="71684" cy="37783"/>
            </a:xfrm>
            <a:custGeom>
              <a:avLst/>
              <a:gdLst/>
              <a:ahLst/>
              <a:cxnLst/>
              <a:rect l="l" t="t" r="r" b="b"/>
              <a:pathLst>
                <a:path w="4155" h="2190" extrusionOk="0">
                  <a:moveTo>
                    <a:pt x="2085" y="1"/>
                  </a:moveTo>
                  <a:cubicBezTo>
                    <a:pt x="1791" y="1"/>
                    <a:pt x="1499" y="46"/>
                    <a:pt x="1233" y="135"/>
                  </a:cubicBezTo>
                  <a:lnTo>
                    <a:pt x="1187" y="158"/>
                  </a:lnTo>
                  <a:cubicBezTo>
                    <a:pt x="23" y="569"/>
                    <a:pt x="0" y="1619"/>
                    <a:pt x="1187" y="2052"/>
                  </a:cubicBezTo>
                  <a:cubicBezTo>
                    <a:pt x="1461" y="2143"/>
                    <a:pt x="1763" y="2189"/>
                    <a:pt x="2066" y="2189"/>
                  </a:cubicBezTo>
                  <a:cubicBezTo>
                    <a:pt x="2368" y="2189"/>
                    <a:pt x="2671" y="2143"/>
                    <a:pt x="2945" y="2052"/>
                  </a:cubicBezTo>
                  <a:lnTo>
                    <a:pt x="2990" y="2029"/>
                  </a:lnTo>
                  <a:cubicBezTo>
                    <a:pt x="4154" y="1619"/>
                    <a:pt x="4154" y="569"/>
                    <a:pt x="2990" y="158"/>
                  </a:cubicBezTo>
                  <a:cubicBezTo>
                    <a:pt x="2708" y="52"/>
                    <a:pt x="2396" y="1"/>
                    <a:pt x="2085" y="1"/>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3"/>
            <p:cNvSpPr/>
            <p:nvPr/>
          </p:nvSpPr>
          <p:spPr>
            <a:xfrm>
              <a:off x="6943432" y="2638006"/>
              <a:ext cx="59883" cy="29554"/>
            </a:xfrm>
            <a:custGeom>
              <a:avLst/>
              <a:gdLst/>
              <a:ahLst/>
              <a:cxnLst/>
              <a:rect l="l" t="t" r="r" b="b"/>
              <a:pathLst>
                <a:path w="3471" h="1713" extrusionOk="0">
                  <a:moveTo>
                    <a:pt x="1770" y="0"/>
                  </a:moveTo>
                  <a:cubicBezTo>
                    <a:pt x="1467" y="0"/>
                    <a:pt x="1165" y="46"/>
                    <a:pt x="891" y="137"/>
                  </a:cubicBezTo>
                  <a:lnTo>
                    <a:pt x="845" y="160"/>
                  </a:lnTo>
                  <a:cubicBezTo>
                    <a:pt x="389" y="320"/>
                    <a:pt x="115" y="571"/>
                    <a:pt x="1" y="868"/>
                  </a:cubicBezTo>
                  <a:cubicBezTo>
                    <a:pt x="115" y="1142"/>
                    <a:pt x="389" y="1415"/>
                    <a:pt x="845" y="1575"/>
                  </a:cubicBezTo>
                  <a:cubicBezTo>
                    <a:pt x="1119" y="1666"/>
                    <a:pt x="1421" y="1712"/>
                    <a:pt x="1724" y="1712"/>
                  </a:cubicBezTo>
                  <a:cubicBezTo>
                    <a:pt x="2026" y="1712"/>
                    <a:pt x="2329" y="1666"/>
                    <a:pt x="2603" y="1575"/>
                  </a:cubicBezTo>
                  <a:lnTo>
                    <a:pt x="2648" y="1552"/>
                  </a:lnTo>
                  <a:cubicBezTo>
                    <a:pt x="3105" y="1393"/>
                    <a:pt x="3379" y="1119"/>
                    <a:pt x="3470" y="845"/>
                  </a:cubicBezTo>
                  <a:cubicBezTo>
                    <a:pt x="3379" y="571"/>
                    <a:pt x="3105" y="297"/>
                    <a:pt x="2648" y="137"/>
                  </a:cubicBezTo>
                  <a:cubicBezTo>
                    <a:pt x="2374" y="46"/>
                    <a:pt x="2072" y="0"/>
                    <a:pt x="1770" y="0"/>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3"/>
            <p:cNvSpPr/>
            <p:nvPr/>
          </p:nvSpPr>
          <p:spPr>
            <a:xfrm>
              <a:off x="6995811" y="2657571"/>
              <a:ext cx="23256" cy="29277"/>
            </a:xfrm>
            <a:custGeom>
              <a:avLst/>
              <a:gdLst/>
              <a:ahLst/>
              <a:cxnLst/>
              <a:rect l="l" t="t" r="r" b="b"/>
              <a:pathLst>
                <a:path w="1348" h="1697" extrusionOk="0">
                  <a:moveTo>
                    <a:pt x="878" y="1"/>
                  </a:moveTo>
                  <a:cubicBezTo>
                    <a:pt x="420" y="1"/>
                    <a:pt x="178" y="413"/>
                    <a:pt x="114" y="647"/>
                  </a:cubicBezTo>
                  <a:cubicBezTo>
                    <a:pt x="92" y="692"/>
                    <a:pt x="114" y="738"/>
                    <a:pt x="160" y="761"/>
                  </a:cubicBezTo>
                  <a:cubicBezTo>
                    <a:pt x="206" y="761"/>
                    <a:pt x="251" y="738"/>
                    <a:pt x="274" y="692"/>
                  </a:cubicBezTo>
                  <a:cubicBezTo>
                    <a:pt x="274" y="671"/>
                    <a:pt x="437" y="162"/>
                    <a:pt x="877" y="162"/>
                  </a:cubicBezTo>
                  <a:cubicBezTo>
                    <a:pt x="903" y="162"/>
                    <a:pt x="931" y="163"/>
                    <a:pt x="959" y="167"/>
                  </a:cubicBezTo>
                  <a:cubicBezTo>
                    <a:pt x="1142" y="190"/>
                    <a:pt x="1164" y="373"/>
                    <a:pt x="1164" y="487"/>
                  </a:cubicBezTo>
                  <a:cubicBezTo>
                    <a:pt x="1142" y="898"/>
                    <a:pt x="708" y="1491"/>
                    <a:pt x="69" y="1514"/>
                  </a:cubicBezTo>
                  <a:cubicBezTo>
                    <a:pt x="23" y="1514"/>
                    <a:pt x="0" y="1560"/>
                    <a:pt x="0" y="1605"/>
                  </a:cubicBezTo>
                  <a:cubicBezTo>
                    <a:pt x="0" y="1651"/>
                    <a:pt x="23" y="1697"/>
                    <a:pt x="69" y="1697"/>
                  </a:cubicBezTo>
                  <a:lnTo>
                    <a:pt x="92" y="1697"/>
                  </a:lnTo>
                  <a:cubicBezTo>
                    <a:pt x="845" y="1674"/>
                    <a:pt x="1301" y="966"/>
                    <a:pt x="1324" y="487"/>
                  </a:cubicBezTo>
                  <a:cubicBezTo>
                    <a:pt x="1347" y="213"/>
                    <a:pt x="1210" y="30"/>
                    <a:pt x="982" y="8"/>
                  </a:cubicBezTo>
                  <a:cubicBezTo>
                    <a:pt x="946" y="3"/>
                    <a:pt x="911" y="1"/>
                    <a:pt x="878"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3"/>
            <p:cNvSpPr/>
            <p:nvPr/>
          </p:nvSpPr>
          <p:spPr>
            <a:xfrm>
              <a:off x="6509859" y="2970359"/>
              <a:ext cx="146905" cy="79758"/>
            </a:xfrm>
            <a:custGeom>
              <a:avLst/>
              <a:gdLst/>
              <a:ahLst/>
              <a:cxnLst/>
              <a:rect l="l" t="t" r="r" b="b"/>
              <a:pathLst>
                <a:path w="8515" h="4623" extrusionOk="0">
                  <a:moveTo>
                    <a:pt x="4280" y="1"/>
                  </a:moveTo>
                  <a:cubicBezTo>
                    <a:pt x="3675" y="1"/>
                    <a:pt x="3067" y="98"/>
                    <a:pt x="2512" y="297"/>
                  </a:cubicBezTo>
                  <a:lnTo>
                    <a:pt x="2443" y="320"/>
                  </a:lnTo>
                  <a:cubicBezTo>
                    <a:pt x="24" y="1210"/>
                    <a:pt x="1" y="3425"/>
                    <a:pt x="2398" y="4315"/>
                  </a:cubicBezTo>
                  <a:cubicBezTo>
                    <a:pt x="2957" y="4520"/>
                    <a:pt x="3584" y="4623"/>
                    <a:pt x="4212" y="4623"/>
                  </a:cubicBezTo>
                  <a:cubicBezTo>
                    <a:pt x="4840" y="4623"/>
                    <a:pt x="5468" y="4520"/>
                    <a:pt x="6027" y="4315"/>
                  </a:cubicBezTo>
                  <a:lnTo>
                    <a:pt x="6118" y="4292"/>
                  </a:lnTo>
                  <a:cubicBezTo>
                    <a:pt x="8515" y="3402"/>
                    <a:pt x="8515" y="1210"/>
                    <a:pt x="6118" y="320"/>
                  </a:cubicBezTo>
                  <a:cubicBezTo>
                    <a:pt x="5555" y="109"/>
                    <a:pt x="4920" y="1"/>
                    <a:pt x="4280" y="1"/>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3"/>
            <p:cNvSpPr/>
            <p:nvPr/>
          </p:nvSpPr>
          <p:spPr>
            <a:xfrm>
              <a:off x="6537032" y="3017216"/>
              <a:ext cx="90990" cy="24050"/>
            </a:xfrm>
            <a:custGeom>
              <a:avLst/>
              <a:gdLst/>
              <a:ahLst/>
              <a:cxnLst/>
              <a:rect l="l" t="t" r="r" b="b"/>
              <a:pathLst>
                <a:path w="5274" h="1394" extrusionOk="0">
                  <a:moveTo>
                    <a:pt x="1" y="1"/>
                  </a:moveTo>
                  <a:cubicBezTo>
                    <a:pt x="161" y="503"/>
                    <a:pt x="594" y="845"/>
                    <a:pt x="1074" y="1051"/>
                  </a:cubicBezTo>
                  <a:cubicBezTo>
                    <a:pt x="1530" y="1256"/>
                    <a:pt x="2055" y="1370"/>
                    <a:pt x="2557" y="1393"/>
                  </a:cubicBezTo>
                  <a:cubicBezTo>
                    <a:pt x="3082" y="1393"/>
                    <a:pt x="3584" y="1302"/>
                    <a:pt x="4064" y="1119"/>
                  </a:cubicBezTo>
                  <a:cubicBezTo>
                    <a:pt x="4543" y="937"/>
                    <a:pt x="5022" y="640"/>
                    <a:pt x="5274" y="206"/>
                  </a:cubicBezTo>
                  <a:lnTo>
                    <a:pt x="5274" y="206"/>
                  </a:lnTo>
                  <a:cubicBezTo>
                    <a:pt x="4977" y="640"/>
                    <a:pt x="4520" y="891"/>
                    <a:pt x="4064" y="1074"/>
                  </a:cubicBezTo>
                  <a:cubicBezTo>
                    <a:pt x="3584" y="1234"/>
                    <a:pt x="3059" y="1302"/>
                    <a:pt x="2557" y="1302"/>
                  </a:cubicBezTo>
                  <a:cubicBezTo>
                    <a:pt x="2055" y="1279"/>
                    <a:pt x="1553" y="1188"/>
                    <a:pt x="1096" y="1005"/>
                  </a:cubicBezTo>
                  <a:cubicBezTo>
                    <a:pt x="640" y="800"/>
                    <a:pt x="183" y="480"/>
                    <a:pt x="1"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3"/>
            <p:cNvSpPr/>
            <p:nvPr/>
          </p:nvSpPr>
          <p:spPr>
            <a:xfrm>
              <a:off x="6540983" y="2979416"/>
              <a:ext cx="87832" cy="22066"/>
            </a:xfrm>
            <a:custGeom>
              <a:avLst/>
              <a:gdLst/>
              <a:ahLst/>
              <a:cxnLst/>
              <a:rect l="l" t="t" r="r" b="b"/>
              <a:pathLst>
                <a:path w="5091" h="1279" extrusionOk="0">
                  <a:moveTo>
                    <a:pt x="2648" y="1"/>
                  </a:moveTo>
                  <a:cubicBezTo>
                    <a:pt x="2146" y="1"/>
                    <a:pt x="1666" y="69"/>
                    <a:pt x="1210" y="229"/>
                  </a:cubicBezTo>
                  <a:cubicBezTo>
                    <a:pt x="753" y="366"/>
                    <a:pt x="297" y="617"/>
                    <a:pt x="0" y="1005"/>
                  </a:cubicBezTo>
                  <a:cubicBezTo>
                    <a:pt x="320" y="640"/>
                    <a:pt x="776" y="412"/>
                    <a:pt x="1233" y="275"/>
                  </a:cubicBezTo>
                  <a:cubicBezTo>
                    <a:pt x="1617" y="140"/>
                    <a:pt x="2017" y="87"/>
                    <a:pt x="2420" y="87"/>
                  </a:cubicBezTo>
                  <a:cubicBezTo>
                    <a:pt x="2496" y="87"/>
                    <a:pt x="2572" y="88"/>
                    <a:pt x="2648" y="92"/>
                  </a:cubicBezTo>
                  <a:cubicBezTo>
                    <a:pt x="3104" y="92"/>
                    <a:pt x="3584" y="183"/>
                    <a:pt x="4040" y="389"/>
                  </a:cubicBezTo>
                  <a:cubicBezTo>
                    <a:pt x="4451" y="571"/>
                    <a:pt x="4885" y="845"/>
                    <a:pt x="5090" y="1279"/>
                  </a:cubicBezTo>
                  <a:cubicBezTo>
                    <a:pt x="4908" y="845"/>
                    <a:pt x="4497" y="526"/>
                    <a:pt x="4063" y="320"/>
                  </a:cubicBezTo>
                  <a:cubicBezTo>
                    <a:pt x="3607" y="138"/>
                    <a:pt x="3127" y="24"/>
                    <a:pt x="2648"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3"/>
            <p:cNvSpPr/>
            <p:nvPr/>
          </p:nvSpPr>
          <p:spPr>
            <a:xfrm>
              <a:off x="6550817" y="2976656"/>
              <a:ext cx="64990" cy="50032"/>
            </a:xfrm>
            <a:custGeom>
              <a:avLst/>
              <a:gdLst/>
              <a:ahLst/>
              <a:cxnLst/>
              <a:rect l="l" t="t" r="r" b="b"/>
              <a:pathLst>
                <a:path w="3767" h="2900" extrusionOk="0">
                  <a:moveTo>
                    <a:pt x="1" y="1"/>
                  </a:moveTo>
                  <a:lnTo>
                    <a:pt x="389" y="2078"/>
                  </a:lnTo>
                  <a:lnTo>
                    <a:pt x="412" y="2078"/>
                  </a:lnTo>
                  <a:cubicBezTo>
                    <a:pt x="457" y="2352"/>
                    <a:pt x="708" y="2603"/>
                    <a:pt x="1119" y="2763"/>
                  </a:cubicBezTo>
                  <a:cubicBezTo>
                    <a:pt x="1347" y="2854"/>
                    <a:pt x="1604" y="2900"/>
                    <a:pt x="1861" y="2900"/>
                  </a:cubicBezTo>
                  <a:cubicBezTo>
                    <a:pt x="2118" y="2900"/>
                    <a:pt x="2375" y="2854"/>
                    <a:pt x="2603" y="2763"/>
                  </a:cubicBezTo>
                  <a:lnTo>
                    <a:pt x="2648" y="2763"/>
                  </a:lnTo>
                  <a:cubicBezTo>
                    <a:pt x="3082" y="2603"/>
                    <a:pt x="3310" y="2329"/>
                    <a:pt x="3379" y="2055"/>
                  </a:cubicBezTo>
                  <a:lnTo>
                    <a:pt x="3767" y="92"/>
                  </a:lnTo>
                  <a:lnTo>
                    <a:pt x="1"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3"/>
            <p:cNvSpPr/>
            <p:nvPr/>
          </p:nvSpPr>
          <p:spPr>
            <a:xfrm>
              <a:off x="6545313" y="2955884"/>
              <a:ext cx="76015" cy="41182"/>
            </a:xfrm>
            <a:custGeom>
              <a:avLst/>
              <a:gdLst/>
              <a:ahLst/>
              <a:cxnLst/>
              <a:rect l="l" t="t" r="r" b="b"/>
              <a:pathLst>
                <a:path w="4406" h="2387" extrusionOk="0">
                  <a:moveTo>
                    <a:pt x="2246" y="1"/>
                  </a:moveTo>
                  <a:cubicBezTo>
                    <a:pt x="1923" y="1"/>
                    <a:pt x="1598" y="52"/>
                    <a:pt x="1301" y="155"/>
                  </a:cubicBezTo>
                  <a:lnTo>
                    <a:pt x="1256" y="178"/>
                  </a:lnTo>
                  <a:cubicBezTo>
                    <a:pt x="0" y="634"/>
                    <a:pt x="0" y="1776"/>
                    <a:pt x="1256" y="2232"/>
                  </a:cubicBezTo>
                  <a:cubicBezTo>
                    <a:pt x="1541" y="2335"/>
                    <a:pt x="1860" y="2386"/>
                    <a:pt x="2183" y="2386"/>
                  </a:cubicBezTo>
                  <a:cubicBezTo>
                    <a:pt x="2505" y="2386"/>
                    <a:pt x="2831" y="2335"/>
                    <a:pt x="3127" y="2232"/>
                  </a:cubicBezTo>
                  <a:lnTo>
                    <a:pt x="3173" y="2209"/>
                  </a:lnTo>
                  <a:cubicBezTo>
                    <a:pt x="4405" y="1753"/>
                    <a:pt x="4405" y="612"/>
                    <a:pt x="3173" y="155"/>
                  </a:cubicBezTo>
                  <a:cubicBezTo>
                    <a:pt x="2888" y="52"/>
                    <a:pt x="2568" y="1"/>
                    <a:pt x="2246"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3"/>
            <p:cNvSpPr/>
            <p:nvPr/>
          </p:nvSpPr>
          <p:spPr>
            <a:xfrm>
              <a:off x="6547677" y="2957022"/>
              <a:ext cx="71287" cy="38076"/>
            </a:xfrm>
            <a:custGeom>
              <a:avLst/>
              <a:gdLst/>
              <a:ahLst/>
              <a:cxnLst/>
              <a:rect l="l" t="t" r="r" b="b"/>
              <a:pathLst>
                <a:path w="4132" h="2207" extrusionOk="0">
                  <a:moveTo>
                    <a:pt x="2073" y="0"/>
                  </a:moveTo>
                  <a:cubicBezTo>
                    <a:pt x="1780" y="0"/>
                    <a:pt x="1487" y="46"/>
                    <a:pt x="1233" y="135"/>
                  </a:cubicBezTo>
                  <a:lnTo>
                    <a:pt x="1187" y="157"/>
                  </a:lnTo>
                  <a:cubicBezTo>
                    <a:pt x="0" y="568"/>
                    <a:pt x="0" y="1618"/>
                    <a:pt x="1164" y="2052"/>
                  </a:cubicBezTo>
                  <a:cubicBezTo>
                    <a:pt x="1438" y="2155"/>
                    <a:pt x="1746" y="2206"/>
                    <a:pt x="2052" y="2206"/>
                  </a:cubicBezTo>
                  <a:cubicBezTo>
                    <a:pt x="2357" y="2206"/>
                    <a:pt x="2659" y="2155"/>
                    <a:pt x="2922" y="2052"/>
                  </a:cubicBezTo>
                  <a:lnTo>
                    <a:pt x="2967" y="2029"/>
                  </a:lnTo>
                  <a:cubicBezTo>
                    <a:pt x="4132" y="1618"/>
                    <a:pt x="4132" y="568"/>
                    <a:pt x="2967" y="157"/>
                  </a:cubicBezTo>
                  <a:cubicBezTo>
                    <a:pt x="2697" y="52"/>
                    <a:pt x="2385" y="0"/>
                    <a:pt x="2073" y="0"/>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3"/>
            <p:cNvSpPr/>
            <p:nvPr/>
          </p:nvSpPr>
          <p:spPr>
            <a:xfrm>
              <a:off x="6553577" y="2965286"/>
              <a:ext cx="59866" cy="29812"/>
            </a:xfrm>
            <a:custGeom>
              <a:avLst/>
              <a:gdLst/>
              <a:ahLst/>
              <a:cxnLst/>
              <a:rect l="l" t="t" r="r" b="b"/>
              <a:pathLst>
                <a:path w="3470" h="1728" extrusionOk="0">
                  <a:moveTo>
                    <a:pt x="1728" y="1"/>
                  </a:moveTo>
                  <a:cubicBezTo>
                    <a:pt x="1432" y="1"/>
                    <a:pt x="1134" y="46"/>
                    <a:pt x="868" y="135"/>
                  </a:cubicBezTo>
                  <a:lnTo>
                    <a:pt x="845" y="158"/>
                  </a:lnTo>
                  <a:cubicBezTo>
                    <a:pt x="366" y="318"/>
                    <a:pt x="92" y="591"/>
                    <a:pt x="1" y="865"/>
                  </a:cubicBezTo>
                  <a:cubicBezTo>
                    <a:pt x="92" y="1139"/>
                    <a:pt x="366" y="1413"/>
                    <a:pt x="822" y="1573"/>
                  </a:cubicBezTo>
                  <a:cubicBezTo>
                    <a:pt x="1096" y="1676"/>
                    <a:pt x="1399" y="1727"/>
                    <a:pt x="1701" y="1727"/>
                  </a:cubicBezTo>
                  <a:cubicBezTo>
                    <a:pt x="2003" y="1727"/>
                    <a:pt x="2306" y="1676"/>
                    <a:pt x="2580" y="1573"/>
                  </a:cubicBezTo>
                  <a:lnTo>
                    <a:pt x="2625" y="1550"/>
                  </a:lnTo>
                  <a:cubicBezTo>
                    <a:pt x="3082" y="1390"/>
                    <a:pt x="3356" y="1139"/>
                    <a:pt x="3470" y="843"/>
                  </a:cubicBezTo>
                  <a:cubicBezTo>
                    <a:pt x="3356" y="569"/>
                    <a:pt x="3082" y="318"/>
                    <a:pt x="2625" y="158"/>
                  </a:cubicBezTo>
                  <a:cubicBezTo>
                    <a:pt x="2355" y="52"/>
                    <a:pt x="2043" y="1"/>
                    <a:pt x="1728"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3"/>
            <p:cNvSpPr/>
            <p:nvPr/>
          </p:nvSpPr>
          <p:spPr>
            <a:xfrm>
              <a:off x="6605559" y="2984816"/>
              <a:ext cx="23256" cy="29277"/>
            </a:xfrm>
            <a:custGeom>
              <a:avLst/>
              <a:gdLst/>
              <a:ahLst/>
              <a:cxnLst/>
              <a:rect l="l" t="t" r="r" b="b"/>
              <a:pathLst>
                <a:path w="1348" h="1697" extrusionOk="0">
                  <a:moveTo>
                    <a:pt x="896" y="0"/>
                  </a:moveTo>
                  <a:cubicBezTo>
                    <a:pt x="420" y="0"/>
                    <a:pt x="178" y="413"/>
                    <a:pt x="115" y="646"/>
                  </a:cubicBezTo>
                  <a:cubicBezTo>
                    <a:pt x="92" y="692"/>
                    <a:pt x="137" y="738"/>
                    <a:pt x="183" y="761"/>
                  </a:cubicBezTo>
                  <a:cubicBezTo>
                    <a:pt x="229" y="761"/>
                    <a:pt x="274" y="738"/>
                    <a:pt x="274" y="692"/>
                  </a:cubicBezTo>
                  <a:cubicBezTo>
                    <a:pt x="274" y="671"/>
                    <a:pt x="436" y="184"/>
                    <a:pt x="893" y="184"/>
                  </a:cubicBezTo>
                  <a:cubicBezTo>
                    <a:pt x="921" y="184"/>
                    <a:pt x="951" y="186"/>
                    <a:pt x="982" y="190"/>
                  </a:cubicBezTo>
                  <a:cubicBezTo>
                    <a:pt x="1142" y="213"/>
                    <a:pt x="1165" y="395"/>
                    <a:pt x="1165" y="487"/>
                  </a:cubicBezTo>
                  <a:cubicBezTo>
                    <a:pt x="1142" y="897"/>
                    <a:pt x="731" y="1491"/>
                    <a:pt x="92" y="1514"/>
                  </a:cubicBezTo>
                  <a:cubicBezTo>
                    <a:pt x="46" y="1514"/>
                    <a:pt x="0" y="1559"/>
                    <a:pt x="0" y="1605"/>
                  </a:cubicBezTo>
                  <a:cubicBezTo>
                    <a:pt x="0" y="1651"/>
                    <a:pt x="46" y="1696"/>
                    <a:pt x="92" y="1696"/>
                  </a:cubicBezTo>
                  <a:cubicBezTo>
                    <a:pt x="845" y="1674"/>
                    <a:pt x="1302" y="966"/>
                    <a:pt x="1324" y="509"/>
                  </a:cubicBezTo>
                  <a:cubicBezTo>
                    <a:pt x="1347" y="236"/>
                    <a:pt x="1210" y="53"/>
                    <a:pt x="1005" y="7"/>
                  </a:cubicBezTo>
                  <a:cubicBezTo>
                    <a:pt x="967" y="3"/>
                    <a:pt x="931" y="0"/>
                    <a:pt x="896"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3"/>
            <p:cNvSpPr/>
            <p:nvPr/>
          </p:nvSpPr>
          <p:spPr>
            <a:xfrm>
              <a:off x="5860889" y="3351311"/>
              <a:ext cx="146905" cy="79603"/>
            </a:xfrm>
            <a:custGeom>
              <a:avLst/>
              <a:gdLst/>
              <a:ahLst/>
              <a:cxnLst/>
              <a:rect l="l" t="t" r="r" b="b"/>
              <a:pathLst>
                <a:path w="8515" h="4614" extrusionOk="0">
                  <a:moveTo>
                    <a:pt x="4311" y="0"/>
                  </a:moveTo>
                  <a:cubicBezTo>
                    <a:pt x="3698" y="0"/>
                    <a:pt x="3086" y="97"/>
                    <a:pt x="2534" y="289"/>
                  </a:cubicBezTo>
                  <a:lnTo>
                    <a:pt x="2443" y="334"/>
                  </a:lnTo>
                  <a:cubicBezTo>
                    <a:pt x="24" y="1202"/>
                    <a:pt x="1" y="3416"/>
                    <a:pt x="2420" y="4306"/>
                  </a:cubicBezTo>
                  <a:cubicBezTo>
                    <a:pt x="2980" y="4511"/>
                    <a:pt x="3607" y="4614"/>
                    <a:pt x="4235" y="4614"/>
                  </a:cubicBezTo>
                  <a:cubicBezTo>
                    <a:pt x="4863" y="4614"/>
                    <a:pt x="5490" y="4511"/>
                    <a:pt x="6050" y="4306"/>
                  </a:cubicBezTo>
                  <a:lnTo>
                    <a:pt x="6118" y="4283"/>
                  </a:lnTo>
                  <a:cubicBezTo>
                    <a:pt x="8515" y="3393"/>
                    <a:pt x="8515" y="1202"/>
                    <a:pt x="6141" y="311"/>
                  </a:cubicBezTo>
                  <a:cubicBezTo>
                    <a:pt x="5574" y="103"/>
                    <a:pt x="4942" y="0"/>
                    <a:pt x="4311" y="0"/>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3"/>
            <p:cNvSpPr/>
            <p:nvPr/>
          </p:nvSpPr>
          <p:spPr>
            <a:xfrm>
              <a:off x="5888062" y="3398014"/>
              <a:ext cx="90990" cy="24050"/>
            </a:xfrm>
            <a:custGeom>
              <a:avLst/>
              <a:gdLst/>
              <a:ahLst/>
              <a:cxnLst/>
              <a:rect l="l" t="t" r="r" b="b"/>
              <a:pathLst>
                <a:path w="5274" h="1394" extrusionOk="0">
                  <a:moveTo>
                    <a:pt x="1" y="1"/>
                  </a:moveTo>
                  <a:cubicBezTo>
                    <a:pt x="161" y="503"/>
                    <a:pt x="617" y="846"/>
                    <a:pt x="1074" y="1051"/>
                  </a:cubicBezTo>
                  <a:cubicBezTo>
                    <a:pt x="1553" y="1256"/>
                    <a:pt x="2055" y="1371"/>
                    <a:pt x="2580" y="1393"/>
                  </a:cubicBezTo>
                  <a:cubicBezTo>
                    <a:pt x="3082" y="1393"/>
                    <a:pt x="3607" y="1302"/>
                    <a:pt x="4086" y="1119"/>
                  </a:cubicBezTo>
                  <a:cubicBezTo>
                    <a:pt x="4566" y="937"/>
                    <a:pt x="5022" y="663"/>
                    <a:pt x="5273" y="206"/>
                  </a:cubicBezTo>
                  <a:lnTo>
                    <a:pt x="5273" y="206"/>
                  </a:lnTo>
                  <a:cubicBezTo>
                    <a:pt x="5000" y="640"/>
                    <a:pt x="4543" y="891"/>
                    <a:pt x="4064" y="1074"/>
                  </a:cubicBezTo>
                  <a:cubicBezTo>
                    <a:pt x="3633" y="1217"/>
                    <a:pt x="3184" y="1306"/>
                    <a:pt x="2734" y="1306"/>
                  </a:cubicBezTo>
                  <a:cubicBezTo>
                    <a:pt x="2683" y="1306"/>
                    <a:pt x="2631" y="1304"/>
                    <a:pt x="2580" y="1302"/>
                  </a:cubicBezTo>
                  <a:cubicBezTo>
                    <a:pt x="2078" y="1302"/>
                    <a:pt x="1553" y="1211"/>
                    <a:pt x="1096" y="1005"/>
                  </a:cubicBezTo>
                  <a:cubicBezTo>
                    <a:pt x="640" y="800"/>
                    <a:pt x="206" y="480"/>
                    <a:pt x="1"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3"/>
            <p:cNvSpPr/>
            <p:nvPr/>
          </p:nvSpPr>
          <p:spPr>
            <a:xfrm>
              <a:off x="5892392" y="3360213"/>
              <a:ext cx="87832" cy="22066"/>
            </a:xfrm>
            <a:custGeom>
              <a:avLst/>
              <a:gdLst/>
              <a:ahLst/>
              <a:cxnLst/>
              <a:rect l="l" t="t" r="r" b="b"/>
              <a:pathLst>
                <a:path w="5091" h="1279" extrusionOk="0">
                  <a:moveTo>
                    <a:pt x="2626" y="1"/>
                  </a:moveTo>
                  <a:cubicBezTo>
                    <a:pt x="2146" y="1"/>
                    <a:pt x="1667" y="69"/>
                    <a:pt x="1188" y="229"/>
                  </a:cubicBezTo>
                  <a:cubicBezTo>
                    <a:pt x="731" y="366"/>
                    <a:pt x="298" y="617"/>
                    <a:pt x="1" y="1005"/>
                  </a:cubicBezTo>
                  <a:cubicBezTo>
                    <a:pt x="320" y="640"/>
                    <a:pt x="754" y="412"/>
                    <a:pt x="1211" y="275"/>
                  </a:cubicBezTo>
                  <a:cubicBezTo>
                    <a:pt x="1609" y="155"/>
                    <a:pt x="2025" y="88"/>
                    <a:pt x="2443" y="88"/>
                  </a:cubicBezTo>
                  <a:cubicBezTo>
                    <a:pt x="2504" y="88"/>
                    <a:pt x="2565" y="89"/>
                    <a:pt x="2626" y="92"/>
                  </a:cubicBezTo>
                  <a:cubicBezTo>
                    <a:pt x="3105" y="115"/>
                    <a:pt x="3584" y="183"/>
                    <a:pt x="4018" y="389"/>
                  </a:cubicBezTo>
                  <a:cubicBezTo>
                    <a:pt x="4452" y="571"/>
                    <a:pt x="4863" y="845"/>
                    <a:pt x="5091" y="1279"/>
                  </a:cubicBezTo>
                  <a:cubicBezTo>
                    <a:pt x="4908" y="845"/>
                    <a:pt x="4475" y="526"/>
                    <a:pt x="4041" y="320"/>
                  </a:cubicBezTo>
                  <a:cubicBezTo>
                    <a:pt x="3607" y="138"/>
                    <a:pt x="3105" y="24"/>
                    <a:pt x="2626"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3"/>
            <p:cNvSpPr/>
            <p:nvPr/>
          </p:nvSpPr>
          <p:spPr>
            <a:xfrm>
              <a:off x="5901847" y="3357453"/>
              <a:ext cx="64990" cy="50032"/>
            </a:xfrm>
            <a:custGeom>
              <a:avLst/>
              <a:gdLst/>
              <a:ahLst/>
              <a:cxnLst/>
              <a:rect l="l" t="t" r="r" b="b"/>
              <a:pathLst>
                <a:path w="3767" h="2900" extrusionOk="0">
                  <a:moveTo>
                    <a:pt x="1" y="1"/>
                  </a:moveTo>
                  <a:lnTo>
                    <a:pt x="412" y="2078"/>
                  </a:lnTo>
                  <a:cubicBezTo>
                    <a:pt x="480" y="2352"/>
                    <a:pt x="708" y="2603"/>
                    <a:pt x="1142" y="2763"/>
                  </a:cubicBezTo>
                  <a:cubicBezTo>
                    <a:pt x="1370" y="2854"/>
                    <a:pt x="1627" y="2900"/>
                    <a:pt x="1884" y="2900"/>
                  </a:cubicBezTo>
                  <a:cubicBezTo>
                    <a:pt x="2141" y="2900"/>
                    <a:pt x="2397" y="2854"/>
                    <a:pt x="2626" y="2763"/>
                  </a:cubicBezTo>
                  <a:lnTo>
                    <a:pt x="2648" y="2763"/>
                  </a:lnTo>
                  <a:cubicBezTo>
                    <a:pt x="3082" y="2603"/>
                    <a:pt x="3333" y="2329"/>
                    <a:pt x="3379" y="2055"/>
                  </a:cubicBezTo>
                  <a:lnTo>
                    <a:pt x="3767" y="92"/>
                  </a:lnTo>
                  <a:lnTo>
                    <a:pt x="1"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3"/>
            <p:cNvSpPr/>
            <p:nvPr/>
          </p:nvSpPr>
          <p:spPr>
            <a:xfrm>
              <a:off x="5896343" y="3336681"/>
              <a:ext cx="76015" cy="41182"/>
            </a:xfrm>
            <a:custGeom>
              <a:avLst/>
              <a:gdLst/>
              <a:ahLst/>
              <a:cxnLst/>
              <a:rect l="l" t="t" r="r" b="b"/>
              <a:pathLst>
                <a:path w="4406" h="2387" extrusionOk="0">
                  <a:moveTo>
                    <a:pt x="2248" y="1"/>
                  </a:moveTo>
                  <a:cubicBezTo>
                    <a:pt x="1929" y="1"/>
                    <a:pt x="1609" y="52"/>
                    <a:pt x="1324" y="155"/>
                  </a:cubicBezTo>
                  <a:lnTo>
                    <a:pt x="1278" y="178"/>
                  </a:lnTo>
                  <a:cubicBezTo>
                    <a:pt x="23" y="634"/>
                    <a:pt x="0" y="1776"/>
                    <a:pt x="1255" y="2232"/>
                  </a:cubicBezTo>
                  <a:cubicBezTo>
                    <a:pt x="1541" y="2335"/>
                    <a:pt x="1866" y="2386"/>
                    <a:pt x="2191" y="2386"/>
                  </a:cubicBezTo>
                  <a:cubicBezTo>
                    <a:pt x="2517" y="2386"/>
                    <a:pt x="2842" y="2335"/>
                    <a:pt x="3127" y="2232"/>
                  </a:cubicBezTo>
                  <a:lnTo>
                    <a:pt x="3173" y="2209"/>
                  </a:lnTo>
                  <a:cubicBezTo>
                    <a:pt x="4405" y="1753"/>
                    <a:pt x="4405" y="634"/>
                    <a:pt x="3173" y="155"/>
                  </a:cubicBezTo>
                  <a:cubicBezTo>
                    <a:pt x="2887" y="52"/>
                    <a:pt x="2568" y="1"/>
                    <a:pt x="2248"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3"/>
            <p:cNvSpPr/>
            <p:nvPr/>
          </p:nvSpPr>
          <p:spPr>
            <a:xfrm>
              <a:off x="5898707" y="3337871"/>
              <a:ext cx="71684" cy="38025"/>
            </a:xfrm>
            <a:custGeom>
              <a:avLst/>
              <a:gdLst/>
              <a:ahLst/>
              <a:cxnLst/>
              <a:rect l="l" t="t" r="r" b="b"/>
              <a:pathLst>
                <a:path w="4155" h="2204" extrusionOk="0">
                  <a:moveTo>
                    <a:pt x="2111" y="0"/>
                  </a:moveTo>
                  <a:cubicBezTo>
                    <a:pt x="1809" y="0"/>
                    <a:pt x="1507" y="52"/>
                    <a:pt x="1233" y="155"/>
                  </a:cubicBezTo>
                  <a:lnTo>
                    <a:pt x="1187" y="155"/>
                  </a:lnTo>
                  <a:cubicBezTo>
                    <a:pt x="0" y="565"/>
                    <a:pt x="0" y="1638"/>
                    <a:pt x="1164" y="2049"/>
                  </a:cubicBezTo>
                  <a:cubicBezTo>
                    <a:pt x="1438" y="2152"/>
                    <a:pt x="1746" y="2203"/>
                    <a:pt x="2054" y="2203"/>
                  </a:cubicBezTo>
                  <a:cubicBezTo>
                    <a:pt x="2362" y="2203"/>
                    <a:pt x="2671" y="2152"/>
                    <a:pt x="2945" y="2049"/>
                  </a:cubicBezTo>
                  <a:lnTo>
                    <a:pt x="2990" y="2026"/>
                  </a:lnTo>
                  <a:cubicBezTo>
                    <a:pt x="4154" y="1615"/>
                    <a:pt x="4154" y="565"/>
                    <a:pt x="2990" y="155"/>
                  </a:cubicBezTo>
                  <a:cubicBezTo>
                    <a:pt x="2716" y="52"/>
                    <a:pt x="2414" y="0"/>
                    <a:pt x="2111" y="0"/>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3"/>
            <p:cNvSpPr/>
            <p:nvPr/>
          </p:nvSpPr>
          <p:spPr>
            <a:xfrm>
              <a:off x="5904607" y="3346084"/>
              <a:ext cx="59866" cy="29812"/>
            </a:xfrm>
            <a:custGeom>
              <a:avLst/>
              <a:gdLst/>
              <a:ahLst/>
              <a:cxnLst/>
              <a:rect l="l" t="t" r="r" b="b"/>
              <a:pathLst>
                <a:path w="3470" h="1728" extrusionOk="0">
                  <a:moveTo>
                    <a:pt x="1743" y="1"/>
                  </a:moveTo>
                  <a:cubicBezTo>
                    <a:pt x="1449" y="1"/>
                    <a:pt x="1156" y="46"/>
                    <a:pt x="891" y="135"/>
                  </a:cubicBezTo>
                  <a:lnTo>
                    <a:pt x="845" y="158"/>
                  </a:lnTo>
                  <a:cubicBezTo>
                    <a:pt x="388" y="318"/>
                    <a:pt x="92" y="592"/>
                    <a:pt x="0" y="865"/>
                  </a:cubicBezTo>
                  <a:cubicBezTo>
                    <a:pt x="92" y="1139"/>
                    <a:pt x="366" y="1413"/>
                    <a:pt x="822" y="1573"/>
                  </a:cubicBezTo>
                  <a:cubicBezTo>
                    <a:pt x="1096" y="1676"/>
                    <a:pt x="1404" y="1727"/>
                    <a:pt x="1712" y="1727"/>
                  </a:cubicBezTo>
                  <a:cubicBezTo>
                    <a:pt x="2020" y="1727"/>
                    <a:pt x="2329" y="1676"/>
                    <a:pt x="2603" y="1573"/>
                  </a:cubicBezTo>
                  <a:lnTo>
                    <a:pt x="2648" y="1550"/>
                  </a:lnTo>
                  <a:cubicBezTo>
                    <a:pt x="3105" y="1390"/>
                    <a:pt x="3379" y="1139"/>
                    <a:pt x="3470" y="865"/>
                  </a:cubicBezTo>
                  <a:cubicBezTo>
                    <a:pt x="3379" y="569"/>
                    <a:pt x="3105" y="318"/>
                    <a:pt x="2648" y="158"/>
                  </a:cubicBezTo>
                  <a:cubicBezTo>
                    <a:pt x="2366" y="52"/>
                    <a:pt x="2054" y="1"/>
                    <a:pt x="1743"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3"/>
            <p:cNvSpPr/>
            <p:nvPr/>
          </p:nvSpPr>
          <p:spPr>
            <a:xfrm>
              <a:off x="5956589" y="3365613"/>
              <a:ext cx="23256" cy="29277"/>
            </a:xfrm>
            <a:custGeom>
              <a:avLst/>
              <a:gdLst/>
              <a:ahLst/>
              <a:cxnLst/>
              <a:rect l="l" t="t" r="r" b="b"/>
              <a:pathLst>
                <a:path w="1348" h="1697" extrusionOk="0">
                  <a:moveTo>
                    <a:pt x="900" y="0"/>
                  </a:moveTo>
                  <a:cubicBezTo>
                    <a:pt x="443" y="0"/>
                    <a:pt x="200" y="413"/>
                    <a:pt x="114" y="646"/>
                  </a:cubicBezTo>
                  <a:cubicBezTo>
                    <a:pt x="114" y="692"/>
                    <a:pt x="137" y="738"/>
                    <a:pt x="183" y="761"/>
                  </a:cubicBezTo>
                  <a:cubicBezTo>
                    <a:pt x="191" y="765"/>
                    <a:pt x="200" y="767"/>
                    <a:pt x="208" y="767"/>
                  </a:cubicBezTo>
                  <a:cubicBezTo>
                    <a:pt x="245" y="767"/>
                    <a:pt x="278" y="729"/>
                    <a:pt x="297" y="692"/>
                  </a:cubicBezTo>
                  <a:cubicBezTo>
                    <a:pt x="297" y="671"/>
                    <a:pt x="439" y="184"/>
                    <a:pt x="893" y="184"/>
                  </a:cubicBezTo>
                  <a:cubicBezTo>
                    <a:pt x="921" y="184"/>
                    <a:pt x="951" y="186"/>
                    <a:pt x="982" y="190"/>
                  </a:cubicBezTo>
                  <a:cubicBezTo>
                    <a:pt x="1164" y="213"/>
                    <a:pt x="1187" y="395"/>
                    <a:pt x="1164" y="487"/>
                  </a:cubicBezTo>
                  <a:cubicBezTo>
                    <a:pt x="1164" y="920"/>
                    <a:pt x="731" y="1514"/>
                    <a:pt x="92" y="1514"/>
                  </a:cubicBezTo>
                  <a:cubicBezTo>
                    <a:pt x="46" y="1537"/>
                    <a:pt x="0" y="1559"/>
                    <a:pt x="0" y="1605"/>
                  </a:cubicBezTo>
                  <a:cubicBezTo>
                    <a:pt x="0" y="1651"/>
                    <a:pt x="46" y="1696"/>
                    <a:pt x="92" y="1696"/>
                  </a:cubicBezTo>
                  <a:cubicBezTo>
                    <a:pt x="868" y="1674"/>
                    <a:pt x="1324" y="966"/>
                    <a:pt x="1347" y="509"/>
                  </a:cubicBezTo>
                  <a:cubicBezTo>
                    <a:pt x="1347" y="236"/>
                    <a:pt x="1233" y="53"/>
                    <a:pt x="1005" y="7"/>
                  </a:cubicBezTo>
                  <a:cubicBezTo>
                    <a:pt x="969" y="3"/>
                    <a:pt x="934" y="0"/>
                    <a:pt x="900"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3"/>
            <p:cNvSpPr/>
            <p:nvPr/>
          </p:nvSpPr>
          <p:spPr>
            <a:xfrm>
              <a:off x="6845766" y="3330039"/>
              <a:ext cx="146905" cy="79620"/>
            </a:xfrm>
            <a:custGeom>
              <a:avLst/>
              <a:gdLst/>
              <a:ahLst/>
              <a:cxnLst/>
              <a:rect l="l" t="t" r="r" b="b"/>
              <a:pathLst>
                <a:path w="8515" h="4615" extrusionOk="0">
                  <a:moveTo>
                    <a:pt x="4311" y="1"/>
                  </a:moveTo>
                  <a:cubicBezTo>
                    <a:pt x="3698" y="1"/>
                    <a:pt x="3086" y="98"/>
                    <a:pt x="2535" y="289"/>
                  </a:cubicBezTo>
                  <a:lnTo>
                    <a:pt x="2443" y="335"/>
                  </a:lnTo>
                  <a:cubicBezTo>
                    <a:pt x="24" y="1202"/>
                    <a:pt x="1" y="3416"/>
                    <a:pt x="2420" y="4306"/>
                  </a:cubicBezTo>
                  <a:cubicBezTo>
                    <a:pt x="2980" y="4512"/>
                    <a:pt x="3607" y="4614"/>
                    <a:pt x="4235" y="4614"/>
                  </a:cubicBezTo>
                  <a:cubicBezTo>
                    <a:pt x="4863" y="4614"/>
                    <a:pt x="5490" y="4512"/>
                    <a:pt x="6050" y="4306"/>
                  </a:cubicBezTo>
                  <a:lnTo>
                    <a:pt x="6118" y="4283"/>
                  </a:lnTo>
                  <a:cubicBezTo>
                    <a:pt x="8515" y="3393"/>
                    <a:pt x="8515" y="1202"/>
                    <a:pt x="6141" y="312"/>
                  </a:cubicBezTo>
                  <a:cubicBezTo>
                    <a:pt x="5574" y="103"/>
                    <a:pt x="4942" y="1"/>
                    <a:pt x="4311" y="1"/>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3"/>
            <p:cNvSpPr/>
            <p:nvPr/>
          </p:nvSpPr>
          <p:spPr>
            <a:xfrm>
              <a:off x="6872938" y="3376758"/>
              <a:ext cx="90990" cy="24033"/>
            </a:xfrm>
            <a:custGeom>
              <a:avLst/>
              <a:gdLst/>
              <a:ahLst/>
              <a:cxnLst/>
              <a:rect l="l" t="t" r="r" b="b"/>
              <a:pathLst>
                <a:path w="5274" h="1393" extrusionOk="0">
                  <a:moveTo>
                    <a:pt x="1" y="0"/>
                  </a:moveTo>
                  <a:cubicBezTo>
                    <a:pt x="161" y="503"/>
                    <a:pt x="617" y="845"/>
                    <a:pt x="1074" y="1050"/>
                  </a:cubicBezTo>
                  <a:cubicBezTo>
                    <a:pt x="1553" y="1256"/>
                    <a:pt x="2055" y="1370"/>
                    <a:pt x="2580" y="1393"/>
                  </a:cubicBezTo>
                  <a:cubicBezTo>
                    <a:pt x="3082" y="1393"/>
                    <a:pt x="3607" y="1301"/>
                    <a:pt x="4087" y="1119"/>
                  </a:cubicBezTo>
                  <a:cubicBezTo>
                    <a:pt x="4566" y="936"/>
                    <a:pt x="5022" y="662"/>
                    <a:pt x="5274" y="206"/>
                  </a:cubicBezTo>
                  <a:lnTo>
                    <a:pt x="5274" y="206"/>
                  </a:lnTo>
                  <a:cubicBezTo>
                    <a:pt x="5000" y="640"/>
                    <a:pt x="4543" y="891"/>
                    <a:pt x="4064" y="1073"/>
                  </a:cubicBezTo>
                  <a:cubicBezTo>
                    <a:pt x="3643" y="1233"/>
                    <a:pt x="3206" y="1306"/>
                    <a:pt x="2766" y="1306"/>
                  </a:cubicBezTo>
                  <a:cubicBezTo>
                    <a:pt x="2704" y="1306"/>
                    <a:pt x="2642" y="1304"/>
                    <a:pt x="2580" y="1301"/>
                  </a:cubicBezTo>
                  <a:cubicBezTo>
                    <a:pt x="2078" y="1301"/>
                    <a:pt x="1553" y="1210"/>
                    <a:pt x="1096" y="1005"/>
                  </a:cubicBezTo>
                  <a:cubicBezTo>
                    <a:pt x="640" y="799"/>
                    <a:pt x="206" y="480"/>
                    <a:pt x="1"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3"/>
            <p:cNvSpPr/>
            <p:nvPr/>
          </p:nvSpPr>
          <p:spPr>
            <a:xfrm>
              <a:off x="6877269" y="3338958"/>
              <a:ext cx="87832" cy="22066"/>
            </a:xfrm>
            <a:custGeom>
              <a:avLst/>
              <a:gdLst/>
              <a:ahLst/>
              <a:cxnLst/>
              <a:rect l="l" t="t" r="r" b="b"/>
              <a:pathLst>
                <a:path w="5091" h="1279" extrusionOk="0">
                  <a:moveTo>
                    <a:pt x="2626" y="0"/>
                  </a:moveTo>
                  <a:cubicBezTo>
                    <a:pt x="2147" y="0"/>
                    <a:pt x="1644" y="69"/>
                    <a:pt x="1188" y="228"/>
                  </a:cubicBezTo>
                  <a:cubicBezTo>
                    <a:pt x="731" y="365"/>
                    <a:pt x="298" y="616"/>
                    <a:pt x="1" y="1005"/>
                  </a:cubicBezTo>
                  <a:cubicBezTo>
                    <a:pt x="320" y="639"/>
                    <a:pt x="754" y="411"/>
                    <a:pt x="1211" y="274"/>
                  </a:cubicBezTo>
                  <a:cubicBezTo>
                    <a:pt x="1609" y="155"/>
                    <a:pt x="2025" y="87"/>
                    <a:pt x="2443" y="87"/>
                  </a:cubicBezTo>
                  <a:cubicBezTo>
                    <a:pt x="2504" y="87"/>
                    <a:pt x="2565" y="89"/>
                    <a:pt x="2626" y="92"/>
                  </a:cubicBezTo>
                  <a:cubicBezTo>
                    <a:pt x="3105" y="114"/>
                    <a:pt x="3585" y="206"/>
                    <a:pt x="4018" y="388"/>
                  </a:cubicBezTo>
                  <a:cubicBezTo>
                    <a:pt x="4452" y="571"/>
                    <a:pt x="4863" y="845"/>
                    <a:pt x="5091" y="1278"/>
                  </a:cubicBezTo>
                  <a:cubicBezTo>
                    <a:pt x="4886" y="845"/>
                    <a:pt x="4475" y="525"/>
                    <a:pt x="4041" y="320"/>
                  </a:cubicBezTo>
                  <a:cubicBezTo>
                    <a:pt x="3607" y="137"/>
                    <a:pt x="3105" y="23"/>
                    <a:pt x="2626"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3"/>
            <p:cNvSpPr/>
            <p:nvPr/>
          </p:nvSpPr>
          <p:spPr>
            <a:xfrm>
              <a:off x="6886723" y="3336198"/>
              <a:ext cx="64990" cy="50032"/>
            </a:xfrm>
            <a:custGeom>
              <a:avLst/>
              <a:gdLst/>
              <a:ahLst/>
              <a:cxnLst/>
              <a:rect l="l" t="t" r="r" b="b"/>
              <a:pathLst>
                <a:path w="3767" h="2900" extrusionOk="0">
                  <a:moveTo>
                    <a:pt x="1" y="0"/>
                  </a:moveTo>
                  <a:lnTo>
                    <a:pt x="412" y="2078"/>
                  </a:lnTo>
                  <a:cubicBezTo>
                    <a:pt x="480" y="2351"/>
                    <a:pt x="708" y="2625"/>
                    <a:pt x="1142" y="2762"/>
                  </a:cubicBezTo>
                  <a:cubicBezTo>
                    <a:pt x="1370" y="2854"/>
                    <a:pt x="1627" y="2899"/>
                    <a:pt x="1884" y="2899"/>
                  </a:cubicBezTo>
                  <a:cubicBezTo>
                    <a:pt x="2141" y="2899"/>
                    <a:pt x="2397" y="2854"/>
                    <a:pt x="2626" y="2762"/>
                  </a:cubicBezTo>
                  <a:lnTo>
                    <a:pt x="2648" y="2762"/>
                  </a:lnTo>
                  <a:cubicBezTo>
                    <a:pt x="3082" y="2603"/>
                    <a:pt x="3333" y="2329"/>
                    <a:pt x="3379" y="2055"/>
                  </a:cubicBezTo>
                  <a:lnTo>
                    <a:pt x="3767" y="92"/>
                  </a:lnTo>
                  <a:lnTo>
                    <a:pt x="1" y="0"/>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3"/>
            <p:cNvSpPr/>
            <p:nvPr/>
          </p:nvSpPr>
          <p:spPr>
            <a:xfrm>
              <a:off x="6881219" y="3315478"/>
              <a:ext cx="76015" cy="41406"/>
            </a:xfrm>
            <a:custGeom>
              <a:avLst/>
              <a:gdLst/>
              <a:ahLst/>
              <a:cxnLst/>
              <a:rect l="l" t="t" r="r" b="b"/>
              <a:pathLst>
                <a:path w="4406" h="2400" extrusionOk="0">
                  <a:moveTo>
                    <a:pt x="2223" y="0"/>
                  </a:moveTo>
                  <a:cubicBezTo>
                    <a:pt x="1912" y="0"/>
                    <a:pt x="1602" y="51"/>
                    <a:pt x="1324" y="151"/>
                  </a:cubicBezTo>
                  <a:lnTo>
                    <a:pt x="1278" y="174"/>
                  </a:lnTo>
                  <a:cubicBezTo>
                    <a:pt x="23" y="631"/>
                    <a:pt x="0" y="1772"/>
                    <a:pt x="1256" y="2229"/>
                  </a:cubicBezTo>
                  <a:cubicBezTo>
                    <a:pt x="1541" y="2343"/>
                    <a:pt x="1866" y="2400"/>
                    <a:pt x="2191" y="2400"/>
                  </a:cubicBezTo>
                  <a:cubicBezTo>
                    <a:pt x="2517" y="2400"/>
                    <a:pt x="2842" y="2343"/>
                    <a:pt x="3127" y="2229"/>
                  </a:cubicBezTo>
                  <a:lnTo>
                    <a:pt x="3173" y="2206"/>
                  </a:lnTo>
                  <a:cubicBezTo>
                    <a:pt x="4405" y="1749"/>
                    <a:pt x="4405" y="631"/>
                    <a:pt x="3173" y="174"/>
                  </a:cubicBezTo>
                  <a:cubicBezTo>
                    <a:pt x="2880" y="57"/>
                    <a:pt x="2551" y="0"/>
                    <a:pt x="2223"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3"/>
            <p:cNvSpPr/>
            <p:nvPr/>
          </p:nvSpPr>
          <p:spPr>
            <a:xfrm>
              <a:off x="6883583" y="3316599"/>
              <a:ext cx="71684" cy="38025"/>
            </a:xfrm>
            <a:custGeom>
              <a:avLst/>
              <a:gdLst/>
              <a:ahLst/>
              <a:cxnLst/>
              <a:rect l="l" t="t" r="r" b="b"/>
              <a:pathLst>
                <a:path w="4155" h="2204" extrusionOk="0">
                  <a:moveTo>
                    <a:pt x="2111" y="1"/>
                  </a:moveTo>
                  <a:cubicBezTo>
                    <a:pt x="1809" y="1"/>
                    <a:pt x="1507" y="52"/>
                    <a:pt x="1233" y="155"/>
                  </a:cubicBezTo>
                  <a:lnTo>
                    <a:pt x="1187" y="155"/>
                  </a:lnTo>
                  <a:cubicBezTo>
                    <a:pt x="0" y="566"/>
                    <a:pt x="0" y="1639"/>
                    <a:pt x="1164" y="2049"/>
                  </a:cubicBezTo>
                  <a:cubicBezTo>
                    <a:pt x="1438" y="2152"/>
                    <a:pt x="1746" y="2204"/>
                    <a:pt x="2054" y="2204"/>
                  </a:cubicBezTo>
                  <a:cubicBezTo>
                    <a:pt x="2363" y="2204"/>
                    <a:pt x="2671" y="2152"/>
                    <a:pt x="2945" y="2049"/>
                  </a:cubicBezTo>
                  <a:lnTo>
                    <a:pt x="2990" y="2049"/>
                  </a:lnTo>
                  <a:cubicBezTo>
                    <a:pt x="4154" y="1616"/>
                    <a:pt x="4154" y="566"/>
                    <a:pt x="2990" y="155"/>
                  </a:cubicBezTo>
                  <a:cubicBezTo>
                    <a:pt x="2716" y="52"/>
                    <a:pt x="2414" y="1"/>
                    <a:pt x="2111" y="1"/>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3"/>
            <p:cNvSpPr/>
            <p:nvPr/>
          </p:nvSpPr>
          <p:spPr>
            <a:xfrm>
              <a:off x="6889483" y="3324828"/>
              <a:ext cx="59866" cy="29795"/>
            </a:xfrm>
            <a:custGeom>
              <a:avLst/>
              <a:gdLst/>
              <a:ahLst/>
              <a:cxnLst/>
              <a:rect l="l" t="t" r="r" b="b"/>
              <a:pathLst>
                <a:path w="3470" h="1727" extrusionOk="0">
                  <a:moveTo>
                    <a:pt x="1743" y="0"/>
                  </a:moveTo>
                  <a:cubicBezTo>
                    <a:pt x="1449" y="0"/>
                    <a:pt x="1157" y="46"/>
                    <a:pt x="891" y="134"/>
                  </a:cubicBezTo>
                  <a:lnTo>
                    <a:pt x="845" y="157"/>
                  </a:lnTo>
                  <a:cubicBezTo>
                    <a:pt x="389" y="317"/>
                    <a:pt x="92" y="591"/>
                    <a:pt x="1" y="865"/>
                  </a:cubicBezTo>
                  <a:cubicBezTo>
                    <a:pt x="92" y="1162"/>
                    <a:pt x="366" y="1413"/>
                    <a:pt x="822" y="1572"/>
                  </a:cubicBezTo>
                  <a:cubicBezTo>
                    <a:pt x="1096" y="1675"/>
                    <a:pt x="1404" y="1727"/>
                    <a:pt x="1712" y="1727"/>
                  </a:cubicBezTo>
                  <a:cubicBezTo>
                    <a:pt x="2021" y="1727"/>
                    <a:pt x="2329" y="1675"/>
                    <a:pt x="2603" y="1572"/>
                  </a:cubicBezTo>
                  <a:lnTo>
                    <a:pt x="2648" y="1572"/>
                  </a:lnTo>
                  <a:cubicBezTo>
                    <a:pt x="3105" y="1390"/>
                    <a:pt x="3379" y="1139"/>
                    <a:pt x="3470" y="865"/>
                  </a:cubicBezTo>
                  <a:cubicBezTo>
                    <a:pt x="3379" y="568"/>
                    <a:pt x="3105" y="317"/>
                    <a:pt x="2648" y="157"/>
                  </a:cubicBezTo>
                  <a:cubicBezTo>
                    <a:pt x="2366" y="52"/>
                    <a:pt x="2054" y="0"/>
                    <a:pt x="1743" y="0"/>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3"/>
            <p:cNvSpPr/>
            <p:nvPr/>
          </p:nvSpPr>
          <p:spPr>
            <a:xfrm>
              <a:off x="6941465" y="3344410"/>
              <a:ext cx="23256" cy="29208"/>
            </a:xfrm>
            <a:custGeom>
              <a:avLst/>
              <a:gdLst/>
              <a:ahLst/>
              <a:cxnLst/>
              <a:rect l="l" t="t" r="r" b="b"/>
              <a:pathLst>
                <a:path w="1348" h="1693" extrusionOk="0">
                  <a:moveTo>
                    <a:pt x="929" y="0"/>
                  </a:moveTo>
                  <a:cubicBezTo>
                    <a:pt x="453" y="0"/>
                    <a:pt x="201" y="404"/>
                    <a:pt x="115" y="643"/>
                  </a:cubicBezTo>
                  <a:cubicBezTo>
                    <a:pt x="115" y="689"/>
                    <a:pt x="137" y="734"/>
                    <a:pt x="183" y="757"/>
                  </a:cubicBezTo>
                  <a:cubicBezTo>
                    <a:pt x="191" y="761"/>
                    <a:pt x="200" y="763"/>
                    <a:pt x="208" y="763"/>
                  </a:cubicBezTo>
                  <a:cubicBezTo>
                    <a:pt x="245" y="763"/>
                    <a:pt x="279" y="726"/>
                    <a:pt x="297" y="689"/>
                  </a:cubicBezTo>
                  <a:cubicBezTo>
                    <a:pt x="297" y="667"/>
                    <a:pt x="439" y="180"/>
                    <a:pt x="893" y="180"/>
                  </a:cubicBezTo>
                  <a:cubicBezTo>
                    <a:pt x="922" y="180"/>
                    <a:pt x="951" y="182"/>
                    <a:pt x="982" y="186"/>
                  </a:cubicBezTo>
                  <a:cubicBezTo>
                    <a:pt x="1165" y="209"/>
                    <a:pt x="1187" y="392"/>
                    <a:pt x="1165" y="483"/>
                  </a:cubicBezTo>
                  <a:cubicBezTo>
                    <a:pt x="1142" y="917"/>
                    <a:pt x="731" y="1510"/>
                    <a:pt x="92" y="1510"/>
                  </a:cubicBezTo>
                  <a:cubicBezTo>
                    <a:pt x="46" y="1533"/>
                    <a:pt x="0" y="1556"/>
                    <a:pt x="0" y="1602"/>
                  </a:cubicBezTo>
                  <a:cubicBezTo>
                    <a:pt x="0" y="1647"/>
                    <a:pt x="46" y="1693"/>
                    <a:pt x="92" y="1693"/>
                  </a:cubicBezTo>
                  <a:cubicBezTo>
                    <a:pt x="868" y="1670"/>
                    <a:pt x="1324" y="962"/>
                    <a:pt x="1347" y="506"/>
                  </a:cubicBezTo>
                  <a:cubicBezTo>
                    <a:pt x="1347" y="232"/>
                    <a:pt x="1233" y="49"/>
                    <a:pt x="1005" y="4"/>
                  </a:cubicBezTo>
                  <a:cubicBezTo>
                    <a:pt x="979" y="2"/>
                    <a:pt x="954" y="0"/>
                    <a:pt x="929"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3"/>
            <p:cNvSpPr/>
            <p:nvPr/>
          </p:nvSpPr>
          <p:spPr>
            <a:xfrm>
              <a:off x="6563428" y="3100701"/>
              <a:ext cx="356005" cy="205978"/>
            </a:xfrm>
            <a:custGeom>
              <a:avLst/>
              <a:gdLst/>
              <a:ahLst/>
              <a:cxnLst/>
              <a:rect l="l" t="t" r="r" b="b"/>
              <a:pathLst>
                <a:path w="20635" h="11939" extrusionOk="0">
                  <a:moveTo>
                    <a:pt x="12417" y="1"/>
                  </a:moveTo>
                  <a:lnTo>
                    <a:pt x="0" y="7122"/>
                  </a:lnTo>
                  <a:lnTo>
                    <a:pt x="8263" y="11939"/>
                  </a:lnTo>
                  <a:lnTo>
                    <a:pt x="20634" y="4794"/>
                  </a:lnTo>
                  <a:lnTo>
                    <a:pt x="1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3"/>
            <p:cNvSpPr/>
            <p:nvPr/>
          </p:nvSpPr>
          <p:spPr>
            <a:xfrm>
              <a:off x="6563428" y="3223574"/>
              <a:ext cx="142557" cy="137451"/>
            </a:xfrm>
            <a:custGeom>
              <a:avLst/>
              <a:gdLst/>
              <a:ahLst/>
              <a:cxnLst/>
              <a:rect l="l" t="t" r="r" b="b"/>
              <a:pathLst>
                <a:path w="8263" h="7967" extrusionOk="0">
                  <a:moveTo>
                    <a:pt x="0" y="0"/>
                  </a:moveTo>
                  <a:lnTo>
                    <a:pt x="0" y="3173"/>
                  </a:lnTo>
                  <a:lnTo>
                    <a:pt x="8240" y="7966"/>
                  </a:lnTo>
                  <a:lnTo>
                    <a:pt x="8263" y="4817"/>
                  </a:lnTo>
                  <a:lnTo>
                    <a:pt x="0"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3"/>
            <p:cNvSpPr/>
            <p:nvPr/>
          </p:nvSpPr>
          <p:spPr>
            <a:xfrm>
              <a:off x="6705589" y="3183410"/>
              <a:ext cx="213845" cy="177614"/>
            </a:xfrm>
            <a:custGeom>
              <a:avLst/>
              <a:gdLst/>
              <a:ahLst/>
              <a:cxnLst/>
              <a:rect l="l" t="t" r="r" b="b"/>
              <a:pathLst>
                <a:path w="12395" h="10295" extrusionOk="0">
                  <a:moveTo>
                    <a:pt x="12394" y="0"/>
                  </a:moveTo>
                  <a:lnTo>
                    <a:pt x="23" y="7145"/>
                  </a:lnTo>
                  <a:lnTo>
                    <a:pt x="0" y="10294"/>
                  </a:lnTo>
                  <a:lnTo>
                    <a:pt x="12394" y="2831"/>
                  </a:lnTo>
                  <a:lnTo>
                    <a:pt x="12394"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3"/>
            <p:cNvSpPr/>
            <p:nvPr/>
          </p:nvSpPr>
          <p:spPr>
            <a:xfrm>
              <a:off x="6772132" y="3112122"/>
              <a:ext cx="127220" cy="71305"/>
            </a:xfrm>
            <a:custGeom>
              <a:avLst/>
              <a:gdLst/>
              <a:ahLst/>
              <a:cxnLst/>
              <a:rect l="l" t="t" r="r" b="b"/>
              <a:pathLst>
                <a:path w="7374" h="4133" extrusionOk="0">
                  <a:moveTo>
                    <a:pt x="1" y="1"/>
                  </a:moveTo>
                  <a:lnTo>
                    <a:pt x="1" y="1"/>
                  </a:lnTo>
                  <a:cubicBezTo>
                    <a:pt x="1210" y="731"/>
                    <a:pt x="2443" y="1416"/>
                    <a:pt x="3675" y="2124"/>
                  </a:cubicBezTo>
                  <a:cubicBezTo>
                    <a:pt x="4908" y="2786"/>
                    <a:pt x="6118" y="3493"/>
                    <a:pt x="7373" y="4132"/>
                  </a:cubicBezTo>
                  <a:cubicBezTo>
                    <a:pt x="6163" y="3402"/>
                    <a:pt x="4931" y="2740"/>
                    <a:pt x="3721" y="2032"/>
                  </a:cubicBezTo>
                  <a:cubicBezTo>
                    <a:pt x="2489" y="1348"/>
                    <a:pt x="1256"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3"/>
            <p:cNvSpPr/>
            <p:nvPr/>
          </p:nvSpPr>
          <p:spPr>
            <a:xfrm>
              <a:off x="6763471" y="3118816"/>
              <a:ext cx="126823" cy="71305"/>
            </a:xfrm>
            <a:custGeom>
              <a:avLst/>
              <a:gdLst/>
              <a:ahLst/>
              <a:cxnLst/>
              <a:rect l="l" t="t" r="r" b="b"/>
              <a:pathLst>
                <a:path w="7351" h="4133" extrusionOk="0">
                  <a:moveTo>
                    <a:pt x="0" y="1"/>
                  </a:moveTo>
                  <a:cubicBezTo>
                    <a:pt x="1210" y="731"/>
                    <a:pt x="2443" y="1416"/>
                    <a:pt x="3652" y="2124"/>
                  </a:cubicBezTo>
                  <a:cubicBezTo>
                    <a:pt x="4885" y="2786"/>
                    <a:pt x="6118" y="3493"/>
                    <a:pt x="7350" y="4132"/>
                  </a:cubicBezTo>
                  <a:cubicBezTo>
                    <a:pt x="6140" y="3425"/>
                    <a:pt x="4908" y="2740"/>
                    <a:pt x="3698" y="2032"/>
                  </a:cubicBezTo>
                  <a:cubicBezTo>
                    <a:pt x="2466" y="1370"/>
                    <a:pt x="1256" y="66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3"/>
            <p:cNvSpPr/>
            <p:nvPr/>
          </p:nvSpPr>
          <p:spPr>
            <a:xfrm>
              <a:off x="6752844" y="3125131"/>
              <a:ext cx="126806" cy="71287"/>
            </a:xfrm>
            <a:custGeom>
              <a:avLst/>
              <a:gdLst/>
              <a:ahLst/>
              <a:cxnLst/>
              <a:rect l="l" t="t" r="r" b="b"/>
              <a:pathLst>
                <a:path w="7350" h="4132" extrusionOk="0">
                  <a:moveTo>
                    <a:pt x="0" y="0"/>
                  </a:moveTo>
                  <a:cubicBezTo>
                    <a:pt x="1210" y="730"/>
                    <a:pt x="2442" y="1392"/>
                    <a:pt x="3652" y="2100"/>
                  </a:cubicBezTo>
                  <a:cubicBezTo>
                    <a:pt x="4885" y="2785"/>
                    <a:pt x="6117" y="3470"/>
                    <a:pt x="7350" y="4131"/>
                  </a:cubicBezTo>
                  <a:cubicBezTo>
                    <a:pt x="6163" y="3401"/>
                    <a:pt x="4930" y="2716"/>
                    <a:pt x="3698" y="2032"/>
                  </a:cubicBezTo>
                  <a:cubicBezTo>
                    <a:pt x="2465" y="1347"/>
                    <a:pt x="1256" y="63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3"/>
            <p:cNvSpPr/>
            <p:nvPr/>
          </p:nvSpPr>
          <p:spPr>
            <a:xfrm>
              <a:off x="6741819" y="3130238"/>
              <a:ext cx="126806" cy="71305"/>
            </a:xfrm>
            <a:custGeom>
              <a:avLst/>
              <a:gdLst/>
              <a:ahLst/>
              <a:cxnLst/>
              <a:rect l="l" t="t" r="r" b="b"/>
              <a:pathLst>
                <a:path w="7350" h="4133" extrusionOk="0">
                  <a:moveTo>
                    <a:pt x="0" y="1"/>
                  </a:moveTo>
                  <a:cubicBezTo>
                    <a:pt x="1210" y="708"/>
                    <a:pt x="2442" y="1393"/>
                    <a:pt x="3652" y="2101"/>
                  </a:cubicBezTo>
                  <a:cubicBezTo>
                    <a:pt x="4885" y="2785"/>
                    <a:pt x="6094" y="3470"/>
                    <a:pt x="7350" y="4132"/>
                  </a:cubicBezTo>
                  <a:cubicBezTo>
                    <a:pt x="6140" y="3402"/>
                    <a:pt x="4907" y="2717"/>
                    <a:pt x="3698" y="2009"/>
                  </a:cubicBezTo>
                  <a:cubicBezTo>
                    <a:pt x="2465" y="1348"/>
                    <a:pt x="1233" y="64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3"/>
            <p:cNvSpPr/>
            <p:nvPr/>
          </p:nvSpPr>
          <p:spPr>
            <a:xfrm>
              <a:off x="6713059" y="3148749"/>
              <a:ext cx="126823" cy="71287"/>
            </a:xfrm>
            <a:custGeom>
              <a:avLst/>
              <a:gdLst/>
              <a:ahLst/>
              <a:cxnLst/>
              <a:rect l="l" t="t" r="r" b="b"/>
              <a:pathLst>
                <a:path w="7351" h="4132" extrusionOk="0">
                  <a:moveTo>
                    <a:pt x="1" y="1"/>
                  </a:moveTo>
                  <a:cubicBezTo>
                    <a:pt x="1211" y="731"/>
                    <a:pt x="2420" y="1393"/>
                    <a:pt x="3653" y="2101"/>
                  </a:cubicBezTo>
                  <a:cubicBezTo>
                    <a:pt x="4885" y="2785"/>
                    <a:pt x="6095" y="3470"/>
                    <a:pt x="7351" y="4132"/>
                  </a:cubicBezTo>
                  <a:cubicBezTo>
                    <a:pt x="6141" y="3402"/>
                    <a:pt x="4908" y="2717"/>
                    <a:pt x="3698" y="2032"/>
                  </a:cubicBezTo>
                  <a:cubicBezTo>
                    <a:pt x="2466" y="1347"/>
                    <a:pt x="1233"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3"/>
            <p:cNvSpPr/>
            <p:nvPr/>
          </p:nvSpPr>
          <p:spPr>
            <a:xfrm>
              <a:off x="6733538" y="3136552"/>
              <a:ext cx="126823" cy="71287"/>
            </a:xfrm>
            <a:custGeom>
              <a:avLst/>
              <a:gdLst/>
              <a:ahLst/>
              <a:cxnLst/>
              <a:rect l="l" t="t" r="r" b="b"/>
              <a:pathLst>
                <a:path w="7351" h="4132" extrusionOk="0">
                  <a:moveTo>
                    <a:pt x="1" y="0"/>
                  </a:moveTo>
                  <a:lnTo>
                    <a:pt x="1" y="0"/>
                  </a:lnTo>
                  <a:cubicBezTo>
                    <a:pt x="1210" y="708"/>
                    <a:pt x="2443" y="1392"/>
                    <a:pt x="3653" y="2100"/>
                  </a:cubicBezTo>
                  <a:cubicBezTo>
                    <a:pt x="4885" y="2762"/>
                    <a:pt x="6118" y="3469"/>
                    <a:pt x="7350" y="4131"/>
                  </a:cubicBezTo>
                  <a:cubicBezTo>
                    <a:pt x="6164" y="3401"/>
                    <a:pt x="4931" y="2716"/>
                    <a:pt x="3698" y="2009"/>
                  </a:cubicBezTo>
                  <a:cubicBezTo>
                    <a:pt x="2466" y="1347"/>
                    <a:pt x="1256" y="639"/>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3"/>
            <p:cNvSpPr/>
            <p:nvPr/>
          </p:nvSpPr>
          <p:spPr>
            <a:xfrm>
              <a:off x="6722911" y="3142849"/>
              <a:ext cx="126823" cy="71287"/>
            </a:xfrm>
            <a:custGeom>
              <a:avLst/>
              <a:gdLst/>
              <a:ahLst/>
              <a:cxnLst/>
              <a:rect l="l" t="t" r="r" b="b"/>
              <a:pathLst>
                <a:path w="7351" h="4132" extrusionOk="0">
                  <a:moveTo>
                    <a:pt x="0" y="0"/>
                  </a:moveTo>
                  <a:cubicBezTo>
                    <a:pt x="1210" y="731"/>
                    <a:pt x="2443" y="1415"/>
                    <a:pt x="3652" y="2100"/>
                  </a:cubicBezTo>
                  <a:cubicBezTo>
                    <a:pt x="4885" y="2785"/>
                    <a:pt x="6118" y="3470"/>
                    <a:pt x="7350" y="4132"/>
                  </a:cubicBezTo>
                  <a:cubicBezTo>
                    <a:pt x="6140" y="3401"/>
                    <a:pt x="4908" y="2739"/>
                    <a:pt x="3698" y="2032"/>
                  </a:cubicBezTo>
                  <a:cubicBezTo>
                    <a:pt x="2466" y="1347"/>
                    <a:pt x="1256"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3"/>
            <p:cNvSpPr/>
            <p:nvPr/>
          </p:nvSpPr>
          <p:spPr>
            <a:xfrm>
              <a:off x="6701638" y="3155047"/>
              <a:ext cx="126823" cy="71305"/>
            </a:xfrm>
            <a:custGeom>
              <a:avLst/>
              <a:gdLst/>
              <a:ahLst/>
              <a:cxnLst/>
              <a:rect l="l" t="t" r="r" b="b"/>
              <a:pathLst>
                <a:path w="7351" h="4133" extrusionOk="0">
                  <a:moveTo>
                    <a:pt x="1" y="1"/>
                  </a:moveTo>
                  <a:cubicBezTo>
                    <a:pt x="1211" y="731"/>
                    <a:pt x="2443" y="1393"/>
                    <a:pt x="3653" y="2101"/>
                  </a:cubicBezTo>
                  <a:cubicBezTo>
                    <a:pt x="4885" y="2785"/>
                    <a:pt x="6118" y="3470"/>
                    <a:pt x="7351" y="4132"/>
                  </a:cubicBezTo>
                  <a:cubicBezTo>
                    <a:pt x="6164" y="3402"/>
                    <a:pt x="4931" y="2717"/>
                    <a:pt x="3699" y="2032"/>
                  </a:cubicBezTo>
                  <a:cubicBezTo>
                    <a:pt x="2466" y="1347"/>
                    <a:pt x="1256"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3"/>
            <p:cNvSpPr/>
            <p:nvPr/>
          </p:nvSpPr>
          <p:spPr>
            <a:xfrm>
              <a:off x="6568156" y="3386989"/>
              <a:ext cx="392236" cy="227250"/>
            </a:xfrm>
            <a:custGeom>
              <a:avLst/>
              <a:gdLst/>
              <a:ahLst/>
              <a:cxnLst/>
              <a:rect l="l" t="t" r="r" b="b"/>
              <a:pathLst>
                <a:path w="22735" h="13172" extrusionOk="0">
                  <a:moveTo>
                    <a:pt x="14197" y="1"/>
                  </a:moveTo>
                  <a:lnTo>
                    <a:pt x="0" y="8081"/>
                  </a:lnTo>
                  <a:lnTo>
                    <a:pt x="8628" y="13171"/>
                  </a:lnTo>
                  <a:lnTo>
                    <a:pt x="22734" y="4817"/>
                  </a:lnTo>
                  <a:lnTo>
                    <a:pt x="14197"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3"/>
            <p:cNvSpPr/>
            <p:nvPr/>
          </p:nvSpPr>
          <p:spPr>
            <a:xfrm>
              <a:off x="6568156" y="3211756"/>
              <a:ext cx="244951" cy="314668"/>
            </a:xfrm>
            <a:custGeom>
              <a:avLst/>
              <a:gdLst/>
              <a:ahLst/>
              <a:cxnLst/>
              <a:rect l="l" t="t" r="r" b="b"/>
              <a:pathLst>
                <a:path w="14198" h="18239" extrusionOk="0">
                  <a:moveTo>
                    <a:pt x="14083" y="1"/>
                  </a:moveTo>
                  <a:lnTo>
                    <a:pt x="0" y="8286"/>
                  </a:lnTo>
                  <a:lnTo>
                    <a:pt x="0" y="18238"/>
                  </a:lnTo>
                  <a:lnTo>
                    <a:pt x="14197" y="10158"/>
                  </a:lnTo>
                  <a:lnTo>
                    <a:pt x="14083"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3"/>
            <p:cNvSpPr/>
            <p:nvPr/>
          </p:nvSpPr>
          <p:spPr>
            <a:xfrm>
              <a:off x="6583510" y="3236961"/>
              <a:ext cx="214242" cy="270157"/>
            </a:xfrm>
            <a:custGeom>
              <a:avLst/>
              <a:gdLst/>
              <a:ahLst/>
              <a:cxnLst/>
              <a:rect l="l" t="t" r="r" b="b"/>
              <a:pathLst>
                <a:path w="12418" h="15659" extrusionOk="0">
                  <a:moveTo>
                    <a:pt x="12326" y="0"/>
                  </a:moveTo>
                  <a:lnTo>
                    <a:pt x="0" y="7213"/>
                  </a:lnTo>
                  <a:lnTo>
                    <a:pt x="0" y="15659"/>
                  </a:lnTo>
                  <a:lnTo>
                    <a:pt x="12417" y="8560"/>
                  </a:lnTo>
                  <a:lnTo>
                    <a:pt x="123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3"/>
            <p:cNvSpPr/>
            <p:nvPr/>
          </p:nvSpPr>
          <p:spPr>
            <a:xfrm>
              <a:off x="6583510" y="3361404"/>
              <a:ext cx="214242" cy="145715"/>
            </a:xfrm>
            <a:custGeom>
              <a:avLst/>
              <a:gdLst/>
              <a:ahLst/>
              <a:cxnLst/>
              <a:rect l="l" t="t" r="r" b="b"/>
              <a:pathLst>
                <a:path w="12418" h="8446" extrusionOk="0">
                  <a:moveTo>
                    <a:pt x="0" y="0"/>
                  </a:moveTo>
                  <a:lnTo>
                    <a:pt x="0" y="8446"/>
                  </a:lnTo>
                  <a:lnTo>
                    <a:pt x="12417" y="1347"/>
                  </a:lnTo>
                  <a:lnTo>
                    <a:pt x="0" y="0"/>
                  </a:lnTo>
                  <a:close/>
                </a:path>
              </a:pathLst>
            </a:custGeom>
            <a:solidFill>
              <a:srgbClr val="D5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3"/>
            <p:cNvSpPr/>
            <p:nvPr/>
          </p:nvSpPr>
          <p:spPr>
            <a:xfrm>
              <a:off x="6717010" y="3470095"/>
              <a:ext cx="243381" cy="151218"/>
            </a:xfrm>
            <a:custGeom>
              <a:avLst/>
              <a:gdLst/>
              <a:ahLst/>
              <a:cxnLst/>
              <a:rect l="l" t="t" r="r" b="b"/>
              <a:pathLst>
                <a:path w="14107" h="8765" extrusionOk="0">
                  <a:moveTo>
                    <a:pt x="14106" y="0"/>
                  </a:moveTo>
                  <a:lnTo>
                    <a:pt x="0" y="8354"/>
                  </a:lnTo>
                  <a:lnTo>
                    <a:pt x="0" y="8765"/>
                  </a:lnTo>
                  <a:lnTo>
                    <a:pt x="14106" y="411"/>
                  </a:lnTo>
                  <a:lnTo>
                    <a:pt x="14106"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3"/>
            <p:cNvSpPr/>
            <p:nvPr/>
          </p:nvSpPr>
          <p:spPr>
            <a:xfrm>
              <a:off x="6568156" y="3526407"/>
              <a:ext cx="148872" cy="94906"/>
            </a:xfrm>
            <a:custGeom>
              <a:avLst/>
              <a:gdLst/>
              <a:ahLst/>
              <a:cxnLst/>
              <a:rect l="l" t="t" r="r" b="b"/>
              <a:pathLst>
                <a:path w="8629" h="5501" extrusionOk="0">
                  <a:moveTo>
                    <a:pt x="0" y="0"/>
                  </a:moveTo>
                  <a:lnTo>
                    <a:pt x="0" y="411"/>
                  </a:lnTo>
                  <a:lnTo>
                    <a:pt x="8628" y="5501"/>
                  </a:lnTo>
                  <a:lnTo>
                    <a:pt x="8628" y="5090"/>
                  </a:lnTo>
                  <a:lnTo>
                    <a:pt x="0"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3"/>
            <p:cNvSpPr/>
            <p:nvPr/>
          </p:nvSpPr>
          <p:spPr>
            <a:xfrm>
              <a:off x="6564602" y="3208616"/>
              <a:ext cx="246538" cy="146111"/>
            </a:xfrm>
            <a:custGeom>
              <a:avLst/>
              <a:gdLst/>
              <a:ahLst/>
              <a:cxnLst/>
              <a:rect l="l" t="t" r="r" b="b"/>
              <a:pathLst>
                <a:path w="14290" h="8469" extrusionOk="0">
                  <a:moveTo>
                    <a:pt x="14061" y="0"/>
                  </a:moveTo>
                  <a:lnTo>
                    <a:pt x="1" y="8286"/>
                  </a:lnTo>
                  <a:lnTo>
                    <a:pt x="206" y="8468"/>
                  </a:lnTo>
                  <a:lnTo>
                    <a:pt x="14289" y="183"/>
                  </a:lnTo>
                  <a:lnTo>
                    <a:pt x="14061"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3"/>
            <p:cNvSpPr/>
            <p:nvPr/>
          </p:nvSpPr>
          <p:spPr>
            <a:xfrm>
              <a:off x="6563808" y="3351553"/>
              <a:ext cx="4365" cy="181945"/>
            </a:xfrm>
            <a:custGeom>
              <a:avLst/>
              <a:gdLst/>
              <a:ahLst/>
              <a:cxnLst/>
              <a:rect l="l" t="t" r="r" b="b"/>
              <a:pathLst>
                <a:path w="253" h="10546" extrusionOk="0">
                  <a:moveTo>
                    <a:pt x="47" y="1"/>
                  </a:moveTo>
                  <a:lnTo>
                    <a:pt x="1" y="10318"/>
                  </a:lnTo>
                  <a:lnTo>
                    <a:pt x="252" y="10546"/>
                  </a:lnTo>
                  <a:lnTo>
                    <a:pt x="252" y="183"/>
                  </a:lnTo>
                  <a:lnTo>
                    <a:pt x="47" y="1"/>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3"/>
            <p:cNvSpPr/>
            <p:nvPr/>
          </p:nvSpPr>
          <p:spPr>
            <a:xfrm>
              <a:off x="6576816" y="3390146"/>
              <a:ext cx="229993" cy="131550"/>
            </a:xfrm>
            <a:custGeom>
              <a:avLst/>
              <a:gdLst/>
              <a:ahLst/>
              <a:cxnLst/>
              <a:rect l="l" t="t" r="r" b="b"/>
              <a:pathLst>
                <a:path w="13331" h="7625" extrusionOk="0">
                  <a:moveTo>
                    <a:pt x="13330" y="0"/>
                  </a:moveTo>
                  <a:lnTo>
                    <a:pt x="13330" y="0"/>
                  </a:lnTo>
                  <a:cubicBezTo>
                    <a:pt x="12212" y="617"/>
                    <a:pt x="11093" y="1233"/>
                    <a:pt x="9975" y="1849"/>
                  </a:cubicBezTo>
                  <a:lnTo>
                    <a:pt x="6620" y="3744"/>
                  </a:lnTo>
                  <a:lnTo>
                    <a:pt x="3310" y="5661"/>
                  </a:lnTo>
                  <a:cubicBezTo>
                    <a:pt x="2191" y="6300"/>
                    <a:pt x="1096" y="6962"/>
                    <a:pt x="0" y="7624"/>
                  </a:cubicBezTo>
                  <a:cubicBezTo>
                    <a:pt x="1141" y="7008"/>
                    <a:pt x="2260" y="6392"/>
                    <a:pt x="3378" y="5775"/>
                  </a:cubicBezTo>
                  <a:lnTo>
                    <a:pt x="6711" y="3881"/>
                  </a:lnTo>
                  <a:lnTo>
                    <a:pt x="10043" y="1963"/>
                  </a:lnTo>
                  <a:cubicBezTo>
                    <a:pt x="11139" y="1324"/>
                    <a:pt x="12235" y="662"/>
                    <a:pt x="13330"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3"/>
            <p:cNvSpPr/>
            <p:nvPr/>
          </p:nvSpPr>
          <p:spPr>
            <a:xfrm>
              <a:off x="6689838" y="3284613"/>
              <a:ext cx="6314" cy="8281"/>
            </a:xfrm>
            <a:custGeom>
              <a:avLst/>
              <a:gdLst/>
              <a:ahLst/>
              <a:cxnLst/>
              <a:rect l="l" t="t" r="r" b="b"/>
              <a:pathLst>
                <a:path w="366" h="480" extrusionOk="0">
                  <a:moveTo>
                    <a:pt x="183" y="0"/>
                  </a:moveTo>
                  <a:cubicBezTo>
                    <a:pt x="69" y="0"/>
                    <a:pt x="0" y="114"/>
                    <a:pt x="0" y="229"/>
                  </a:cubicBezTo>
                  <a:cubicBezTo>
                    <a:pt x="0" y="366"/>
                    <a:pt x="69" y="480"/>
                    <a:pt x="183" y="480"/>
                  </a:cubicBezTo>
                  <a:cubicBezTo>
                    <a:pt x="274" y="480"/>
                    <a:pt x="365" y="366"/>
                    <a:pt x="365" y="229"/>
                  </a:cubicBezTo>
                  <a:cubicBezTo>
                    <a:pt x="365" y="114"/>
                    <a:pt x="274" y="0"/>
                    <a:pt x="183" y="0"/>
                  </a:cubicBez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3"/>
            <p:cNvSpPr/>
            <p:nvPr/>
          </p:nvSpPr>
          <p:spPr>
            <a:xfrm>
              <a:off x="6599262" y="3404725"/>
              <a:ext cx="330403" cy="191779"/>
            </a:xfrm>
            <a:custGeom>
              <a:avLst/>
              <a:gdLst/>
              <a:ahLst/>
              <a:cxnLst/>
              <a:rect l="l" t="t" r="r" b="b"/>
              <a:pathLst>
                <a:path w="19151" h="11116" extrusionOk="0">
                  <a:moveTo>
                    <a:pt x="11938" y="0"/>
                  </a:moveTo>
                  <a:lnTo>
                    <a:pt x="0" y="6825"/>
                  </a:lnTo>
                  <a:lnTo>
                    <a:pt x="7259" y="11116"/>
                  </a:lnTo>
                  <a:lnTo>
                    <a:pt x="19151" y="4063"/>
                  </a:lnTo>
                  <a:lnTo>
                    <a:pt x="11938"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3"/>
            <p:cNvSpPr/>
            <p:nvPr/>
          </p:nvSpPr>
          <p:spPr>
            <a:xfrm>
              <a:off x="6607526" y="3410228"/>
              <a:ext cx="315842" cy="178011"/>
            </a:xfrm>
            <a:custGeom>
              <a:avLst/>
              <a:gdLst/>
              <a:ahLst/>
              <a:cxnLst/>
              <a:rect l="l" t="t" r="r" b="b"/>
              <a:pathLst>
                <a:path w="18307" h="10318" extrusionOk="0">
                  <a:moveTo>
                    <a:pt x="11550" y="434"/>
                  </a:moveTo>
                  <a:cubicBezTo>
                    <a:pt x="11778" y="571"/>
                    <a:pt x="12030" y="708"/>
                    <a:pt x="12258" y="845"/>
                  </a:cubicBezTo>
                  <a:cubicBezTo>
                    <a:pt x="12075" y="959"/>
                    <a:pt x="11893" y="1051"/>
                    <a:pt x="11710" y="1142"/>
                  </a:cubicBezTo>
                  <a:cubicBezTo>
                    <a:pt x="11459" y="1028"/>
                    <a:pt x="11231" y="891"/>
                    <a:pt x="10980" y="777"/>
                  </a:cubicBezTo>
                  <a:cubicBezTo>
                    <a:pt x="11162" y="663"/>
                    <a:pt x="11368" y="548"/>
                    <a:pt x="11550" y="434"/>
                  </a:cubicBezTo>
                  <a:close/>
                  <a:moveTo>
                    <a:pt x="10957" y="777"/>
                  </a:moveTo>
                  <a:cubicBezTo>
                    <a:pt x="11185" y="914"/>
                    <a:pt x="11413" y="1051"/>
                    <a:pt x="11642" y="1187"/>
                  </a:cubicBezTo>
                  <a:cubicBezTo>
                    <a:pt x="11459" y="1279"/>
                    <a:pt x="11276" y="1393"/>
                    <a:pt x="11094" y="1484"/>
                  </a:cubicBezTo>
                  <a:cubicBezTo>
                    <a:pt x="10843" y="1370"/>
                    <a:pt x="10614" y="1233"/>
                    <a:pt x="10386" y="1119"/>
                  </a:cubicBezTo>
                  <a:cubicBezTo>
                    <a:pt x="10569" y="1005"/>
                    <a:pt x="10774" y="891"/>
                    <a:pt x="10957" y="777"/>
                  </a:cubicBezTo>
                  <a:close/>
                  <a:moveTo>
                    <a:pt x="12258" y="868"/>
                  </a:moveTo>
                  <a:cubicBezTo>
                    <a:pt x="12372" y="914"/>
                    <a:pt x="12486" y="982"/>
                    <a:pt x="12600" y="1051"/>
                  </a:cubicBezTo>
                  <a:lnTo>
                    <a:pt x="12897" y="1233"/>
                  </a:lnTo>
                  <a:cubicBezTo>
                    <a:pt x="12737" y="1324"/>
                    <a:pt x="12555" y="1416"/>
                    <a:pt x="12372" y="1530"/>
                  </a:cubicBezTo>
                  <a:lnTo>
                    <a:pt x="12212" y="1416"/>
                  </a:lnTo>
                  <a:cubicBezTo>
                    <a:pt x="12052" y="1347"/>
                    <a:pt x="11893" y="1256"/>
                    <a:pt x="11733" y="1165"/>
                  </a:cubicBezTo>
                  <a:cubicBezTo>
                    <a:pt x="11915" y="1073"/>
                    <a:pt x="12098" y="959"/>
                    <a:pt x="12258" y="868"/>
                  </a:cubicBezTo>
                  <a:close/>
                  <a:moveTo>
                    <a:pt x="14198" y="1256"/>
                  </a:moveTo>
                  <a:cubicBezTo>
                    <a:pt x="14015" y="1347"/>
                    <a:pt x="13833" y="1439"/>
                    <a:pt x="13673" y="1553"/>
                  </a:cubicBezTo>
                  <a:cubicBezTo>
                    <a:pt x="13856" y="1461"/>
                    <a:pt x="14038" y="1347"/>
                    <a:pt x="14198" y="1256"/>
                  </a:cubicBezTo>
                  <a:close/>
                  <a:moveTo>
                    <a:pt x="10363" y="1142"/>
                  </a:moveTo>
                  <a:cubicBezTo>
                    <a:pt x="10569" y="1279"/>
                    <a:pt x="10797" y="1393"/>
                    <a:pt x="11025" y="1530"/>
                  </a:cubicBezTo>
                  <a:cubicBezTo>
                    <a:pt x="10843" y="1621"/>
                    <a:pt x="10660" y="1735"/>
                    <a:pt x="10477" y="1827"/>
                  </a:cubicBezTo>
                  <a:cubicBezTo>
                    <a:pt x="10249" y="1712"/>
                    <a:pt x="10021" y="1598"/>
                    <a:pt x="9793" y="1461"/>
                  </a:cubicBezTo>
                  <a:cubicBezTo>
                    <a:pt x="9975" y="1347"/>
                    <a:pt x="10158" y="1256"/>
                    <a:pt x="10363" y="1142"/>
                  </a:cubicBezTo>
                  <a:close/>
                  <a:moveTo>
                    <a:pt x="11664" y="1210"/>
                  </a:moveTo>
                  <a:cubicBezTo>
                    <a:pt x="11847" y="1302"/>
                    <a:pt x="12007" y="1393"/>
                    <a:pt x="12166" y="1507"/>
                  </a:cubicBezTo>
                  <a:lnTo>
                    <a:pt x="12281" y="1576"/>
                  </a:lnTo>
                  <a:cubicBezTo>
                    <a:pt x="12121" y="1667"/>
                    <a:pt x="11938" y="1758"/>
                    <a:pt x="11756" y="1849"/>
                  </a:cubicBezTo>
                  <a:lnTo>
                    <a:pt x="11573" y="1758"/>
                  </a:lnTo>
                  <a:cubicBezTo>
                    <a:pt x="11413" y="1667"/>
                    <a:pt x="11276" y="1598"/>
                    <a:pt x="11139" y="1530"/>
                  </a:cubicBezTo>
                  <a:cubicBezTo>
                    <a:pt x="11322" y="1416"/>
                    <a:pt x="11482" y="1302"/>
                    <a:pt x="11664" y="1210"/>
                  </a:cubicBezTo>
                  <a:close/>
                  <a:moveTo>
                    <a:pt x="12920" y="1233"/>
                  </a:moveTo>
                  <a:lnTo>
                    <a:pt x="13559" y="1598"/>
                  </a:lnTo>
                  <a:cubicBezTo>
                    <a:pt x="13399" y="1690"/>
                    <a:pt x="13216" y="1804"/>
                    <a:pt x="13057" y="1895"/>
                  </a:cubicBezTo>
                  <a:lnTo>
                    <a:pt x="12418" y="1530"/>
                  </a:lnTo>
                  <a:cubicBezTo>
                    <a:pt x="12577" y="1439"/>
                    <a:pt x="12760" y="1347"/>
                    <a:pt x="12920" y="1233"/>
                  </a:cubicBezTo>
                  <a:close/>
                  <a:moveTo>
                    <a:pt x="9747" y="1484"/>
                  </a:moveTo>
                  <a:cubicBezTo>
                    <a:pt x="9975" y="1621"/>
                    <a:pt x="10181" y="1735"/>
                    <a:pt x="10409" y="1872"/>
                  </a:cubicBezTo>
                  <a:cubicBezTo>
                    <a:pt x="10226" y="1964"/>
                    <a:pt x="10044" y="2078"/>
                    <a:pt x="9861" y="2169"/>
                  </a:cubicBezTo>
                  <a:cubicBezTo>
                    <a:pt x="9633" y="2055"/>
                    <a:pt x="9405" y="1941"/>
                    <a:pt x="9176" y="1827"/>
                  </a:cubicBezTo>
                  <a:lnTo>
                    <a:pt x="9199" y="1827"/>
                  </a:lnTo>
                  <a:cubicBezTo>
                    <a:pt x="9382" y="1712"/>
                    <a:pt x="9564" y="1598"/>
                    <a:pt x="9747" y="1484"/>
                  </a:cubicBezTo>
                  <a:close/>
                  <a:moveTo>
                    <a:pt x="11071" y="1553"/>
                  </a:moveTo>
                  <a:cubicBezTo>
                    <a:pt x="11231" y="1644"/>
                    <a:pt x="11368" y="1735"/>
                    <a:pt x="11527" y="1827"/>
                  </a:cubicBezTo>
                  <a:lnTo>
                    <a:pt x="11664" y="1918"/>
                  </a:lnTo>
                  <a:cubicBezTo>
                    <a:pt x="11505" y="2009"/>
                    <a:pt x="11322" y="2100"/>
                    <a:pt x="11139" y="2192"/>
                  </a:cubicBezTo>
                  <a:lnTo>
                    <a:pt x="10934" y="2078"/>
                  </a:lnTo>
                  <a:cubicBezTo>
                    <a:pt x="10797" y="2009"/>
                    <a:pt x="10660" y="1941"/>
                    <a:pt x="10546" y="1872"/>
                  </a:cubicBezTo>
                  <a:cubicBezTo>
                    <a:pt x="10706" y="1758"/>
                    <a:pt x="10888" y="1667"/>
                    <a:pt x="11071" y="1553"/>
                  </a:cubicBezTo>
                  <a:close/>
                  <a:moveTo>
                    <a:pt x="12326" y="1598"/>
                  </a:moveTo>
                  <a:lnTo>
                    <a:pt x="12943" y="1941"/>
                  </a:lnTo>
                  <a:cubicBezTo>
                    <a:pt x="12783" y="2032"/>
                    <a:pt x="12600" y="2146"/>
                    <a:pt x="12418" y="2237"/>
                  </a:cubicBezTo>
                  <a:lnTo>
                    <a:pt x="11801" y="1895"/>
                  </a:lnTo>
                  <a:cubicBezTo>
                    <a:pt x="11984" y="1781"/>
                    <a:pt x="12144" y="1690"/>
                    <a:pt x="12326" y="1598"/>
                  </a:cubicBezTo>
                  <a:close/>
                  <a:moveTo>
                    <a:pt x="13582" y="1621"/>
                  </a:moveTo>
                  <a:lnTo>
                    <a:pt x="14221" y="1986"/>
                  </a:lnTo>
                  <a:cubicBezTo>
                    <a:pt x="14061" y="2078"/>
                    <a:pt x="13878" y="2169"/>
                    <a:pt x="13719" y="2260"/>
                  </a:cubicBezTo>
                  <a:lnTo>
                    <a:pt x="13080" y="1918"/>
                  </a:lnTo>
                  <a:cubicBezTo>
                    <a:pt x="13239" y="1804"/>
                    <a:pt x="13422" y="1712"/>
                    <a:pt x="13582" y="1621"/>
                  </a:cubicBezTo>
                  <a:close/>
                  <a:moveTo>
                    <a:pt x="9154" y="1849"/>
                  </a:moveTo>
                  <a:cubicBezTo>
                    <a:pt x="9359" y="1964"/>
                    <a:pt x="9564" y="2100"/>
                    <a:pt x="9793" y="2215"/>
                  </a:cubicBezTo>
                  <a:cubicBezTo>
                    <a:pt x="9770" y="2215"/>
                    <a:pt x="9770" y="2215"/>
                    <a:pt x="9770" y="2237"/>
                  </a:cubicBezTo>
                  <a:lnTo>
                    <a:pt x="9245" y="2511"/>
                  </a:lnTo>
                  <a:cubicBezTo>
                    <a:pt x="9017" y="2397"/>
                    <a:pt x="8811" y="2283"/>
                    <a:pt x="8583" y="2169"/>
                  </a:cubicBezTo>
                  <a:lnTo>
                    <a:pt x="9154" y="1849"/>
                  </a:lnTo>
                  <a:close/>
                  <a:moveTo>
                    <a:pt x="10477" y="1918"/>
                  </a:moveTo>
                  <a:cubicBezTo>
                    <a:pt x="10614" y="1986"/>
                    <a:pt x="10751" y="2078"/>
                    <a:pt x="10888" y="2146"/>
                  </a:cubicBezTo>
                  <a:lnTo>
                    <a:pt x="11048" y="2260"/>
                  </a:lnTo>
                  <a:cubicBezTo>
                    <a:pt x="10888" y="2352"/>
                    <a:pt x="10706" y="2443"/>
                    <a:pt x="10523" y="2534"/>
                  </a:cubicBezTo>
                  <a:lnTo>
                    <a:pt x="10295" y="2420"/>
                  </a:lnTo>
                  <a:cubicBezTo>
                    <a:pt x="10158" y="2352"/>
                    <a:pt x="10044" y="2283"/>
                    <a:pt x="9930" y="2215"/>
                  </a:cubicBezTo>
                  <a:cubicBezTo>
                    <a:pt x="10112" y="2123"/>
                    <a:pt x="10295" y="2009"/>
                    <a:pt x="10477" y="1918"/>
                  </a:cubicBezTo>
                  <a:close/>
                  <a:moveTo>
                    <a:pt x="11733" y="1941"/>
                  </a:moveTo>
                  <a:lnTo>
                    <a:pt x="12326" y="2283"/>
                  </a:lnTo>
                  <a:cubicBezTo>
                    <a:pt x="12166" y="2374"/>
                    <a:pt x="11984" y="2466"/>
                    <a:pt x="11801" y="2580"/>
                  </a:cubicBezTo>
                  <a:lnTo>
                    <a:pt x="11208" y="2237"/>
                  </a:lnTo>
                  <a:cubicBezTo>
                    <a:pt x="11390" y="2146"/>
                    <a:pt x="11550" y="2032"/>
                    <a:pt x="11733" y="1941"/>
                  </a:cubicBezTo>
                  <a:close/>
                  <a:moveTo>
                    <a:pt x="12988" y="1964"/>
                  </a:moveTo>
                  <a:lnTo>
                    <a:pt x="13604" y="2329"/>
                  </a:lnTo>
                  <a:cubicBezTo>
                    <a:pt x="13445" y="2420"/>
                    <a:pt x="13262" y="2511"/>
                    <a:pt x="13102" y="2603"/>
                  </a:cubicBezTo>
                  <a:lnTo>
                    <a:pt x="12486" y="2260"/>
                  </a:lnTo>
                  <a:cubicBezTo>
                    <a:pt x="12646" y="2169"/>
                    <a:pt x="12806" y="2055"/>
                    <a:pt x="12988" y="1964"/>
                  </a:cubicBezTo>
                  <a:close/>
                  <a:moveTo>
                    <a:pt x="14244" y="1986"/>
                  </a:moveTo>
                  <a:lnTo>
                    <a:pt x="14403" y="2078"/>
                  </a:lnTo>
                  <a:lnTo>
                    <a:pt x="14883" y="2352"/>
                  </a:lnTo>
                  <a:cubicBezTo>
                    <a:pt x="14723" y="2443"/>
                    <a:pt x="14540" y="2534"/>
                    <a:pt x="14381" y="2625"/>
                  </a:cubicBezTo>
                  <a:lnTo>
                    <a:pt x="14015" y="2420"/>
                  </a:lnTo>
                  <a:lnTo>
                    <a:pt x="13741" y="2283"/>
                  </a:lnTo>
                  <a:cubicBezTo>
                    <a:pt x="13901" y="2192"/>
                    <a:pt x="14084" y="2078"/>
                    <a:pt x="14244" y="1986"/>
                  </a:cubicBezTo>
                  <a:close/>
                  <a:moveTo>
                    <a:pt x="16343" y="2283"/>
                  </a:moveTo>
                  <a:lnTo>
                    <a:pt x="16343" y="2283"/>
                  </a:lnTo>
                  <a:cubicBezTo>
                    <a:pt x="16115" y="2420"/>
                    <a:pt x="15887" y="2534"/>
                    <a:pt x="15659" y="2671"/>
                  </a:cubicBezTo>
                  <a:cubicBezTo>
                    <a:pt x="15887" y="2557"/>
                    <a:pt x="16115" y="2420"/>
                    <a:pt x="16343" y="2283"/>
                  </a:cubicBezTo>
                  <a:close/>
                  <a:moveTo>
                    <a:pt x="8537" y="2192"/>
                  </a:moveTo>
                  <a:cubicBezTo>
                    <a:pt x="8743" y="2306"/>
                    <a:pt x="8971" y="2443"/>
                    <a:pt x="9176" y="2557"/>
                  </a:cubicBezTo>
                  <a:lnTo>
                    <a:pt x="8629" y="2854"/>
                  </a:lnTo>
                  <a:cubicBezTo>
                    <a:pt x="8400" y="2740"/>
                    <a:pt x="8195" y="2625"/>
                    <a:pt x="7967" y="2511"/>
                  </a:cubicBezTo>
                  <a:lnTo>
                    <a:pt x="8537" y="2192"/>
                  </a:lnTo>
                  <a:close/>
                  <a:moveTo>
                    <a:pt x="9861" y="2260"/>
                  </a:moveTo>
                  <a:cubicBezTo>
                    <a:pt x="9998" y="2329"/>
                    <a:pt x="10112" y="2420"/>
                    <a:pt x="10249" y="2489"/>
                  </a:cubicBezTo>
                  <a:lnTo>
                    <a:pt x="10432" y="2603"/>
                  </a:lnTo>
                  <a:lnTo>
                    <a:pt x="9907" y="2899"/>
                  </a:lnTo>
                  <a:lnTo>
                    <a:pt x="9633" y="2740"/>
                  </a:lnTo>
                  <a:cubicBezTo>
                    <a:pt x="9542" y="2671"/>
                    <a:pt x="9427" y="2625"/>
                    <a:pt x="9336" y="2580"/>
                  </a:cubicBezTo>
                  <a:lnTo>
                    <a:pt x="9793" y="2306"/>
                  </a:lnTo>
                  <a:cubicBezTo>
                    <a:pt x="9815" y="2283"/>
                    <a:pt x="9838" y="2283"/>
                    <a:pt x="9861" y="2260"/>
                  </a:cubicBezTo>
                  <a:close/>
                  <a:moveTo>
                    <a:pt x="11117" y="2283"/>
                  </a:moveTo>
                  <a:lnTo>
                    <a:pt x="11710" y="2625"/>
                  </a:lnTo>
                  <a:cubicBezTo>
                    <a:pt x="11527" y="2717"/>
                    <a:pt x="11368" y="2808"/>
                    <a:pt x="11185" y="2922"/>
                  </a:cubicBezTo>
                  <a:lnTo>
                    <a:pt x="10614" y="2580"/>
                  </a:lnTo>
                  <a:cubicBezTo>
                    <a:pt x="10774" y="2489"/>
                    <a:pt x="10957" y="2397"/>
                    <a:pt x="11117" y="2283"/>
                  </a:cubicBezTo>
                  <a:close/>
                  <a:moveTo>
                    <a:pt x="12372" y="2329"/>
                  </a:moveTo>
                  <a:lnTo>
                    <a:pt x="12988" y="2671"/>
                  </a:lnTo>
                  <a:cubicBezTo>
                    <a:pt x="12806" y="2762"/>
                    <a:pt x="12646" y="2854"/>
                    <a:pt x="12486" y="2945"/>
                  </a:cubicBezTo>
                  <a:lnTo>
                    <a:pt x="11870" y="2603"/>
                  </a:lnTo>
                  <a:cubicBezTo>
                    <a:pt x="12052" y="2511"/>
                    <a:pt x="12212" y="2420"/>
                    <a:pt x="12372" y="2329"/>
                  </a:cubicBezTo>
                  <a:close/>
                  <a:moveTo>
                    <a:pt x="13650" y="2352"/>
                  </a:moveTo>
                  <a:lnTo>
                    <a:pt x="13970" y="2534"/>
                  </a:lnTo>
                  <a:lnTo>
                    <a:pt x="14266" y="2694"/>
                  </a:lnTo>
                  <a:cubicBezTo>
                    <a:pt x="14107" y="2785"/>
                    <a:pt x="13924" y="2877"/>
                    <a:pt x="13764" y="2968"/>
                  </a:cubicBezTo>
                  <a:lnTo>
                    <a:pt x="13376" y="2762"/>
                  </a:lnTo>
                  <a:lnTo>
                    <a:pt x="13148" y="2625"/>
                  </a:lnTo>
                  <a:cubicBezTo>
                    <a:pt x="13308" y="2534"/>
                    <a:pt x="13468" y="2443"/>
                    <a:pt x="13650" y="2352"/>
                  </a:cubicBezTo>
                  <a:close/>
                  <a:moveTo>
                    <a:pt x="14906" y="2374"/>
                  </a:moveTo>
                  <a:lnTo>
                    <a:pt x="15545" y="2717"/>
                  </a:lnTo>
                  <a:cubicBezTo>
                    <a:pt x="15385" y="2808"/>
                    <a:pt x="15202" y="2922"/>
                    <a:pt x="15042" y="3014"/>
                  </a:cubicBezTo>
                  <a:lnTo>
                    <a:pt x="14403" y="2648"/>
                  </a:lnTo>
                  <a:cubicBezTo>
                    <a:pt x="14586" y="2557"/>
                    <a:pt x="14746" y="2466"/>
                    <a:pt x="14906" y="2374"/>
                  </a:cubicBezTo>
                  <a:close/>
                  <a:moveTo>
                    <a:pt x="7944" y="2534"/>
                  </a:moveTo>
                  <a:cubicBezTo>
                    <a:pt x="8149" y="2648"/>
                    <a:pt x="8355" y="2785"/>
                    <a:pt x="8560" y="2899"/>
                  </a:cubicBezTo>
                  <a:lnTo>
                    <a:pt x="8012" y="3219"/>
                  </a:lnTo>
                  <a:cubicBezTo>
                    <a:pt x="7807" y="3082"/>
                    <a:pt x="7579" y="2968"/>
                    <a:pt x="7373" y="2854"/>
                  </a:cubicBezTo>
                  <a:lnTo>
                    <a:pt x="7944" y="2534"/>
                  </a:lnTo>
                  <a:close/>
                  <a:moveTo>
                    <a:pt x="9268" y="2603"/>
                  </a:moveTo>
                  <a:cubicBezTo>
                    <a:pt x="9382" y="2671"/>
                    <a:pt x="9496" y="2740"/>
                    <a:pt x="9610" y="2808"/>
                  </a:cubicBezTo>
                  <a:lnTo>
                    <a:pt x="9815" y="2945"/>
                  </a:lnTo>
                  <a:lnTo>
                    <a:pt x="9313" y="3242"/>
                  </a:lnTo>
                  <a:lnTo>
                    <a:pt x="8994" y="3059"/>
                  </a:lnTo>
                  <a:cubicBezTo>
                    <a:pt x="8902" y="3014"/>
                    <a:pt x="8811" y="2968"/>
                    <a:pt x="8720" y="2922"/>
                  </a:cubicBezTo>
                  <a:lnTo>
                    <a:pt x="9268" y="2603"/>
                  </a:lnTo>
                  <a:close/>
                  <a:moveTo>
                    <a:pt x="10523" y="2648"/>
                  </a:moveTo>
                  <a:lnTo>
                    <a:pt x="11094" y="2968"/>
                  </a:lnTo>
                  <a:lnTo>
                    <a:pt x="10592" y="3265"/>
                  </a:lnTo>
                  <a:lnTo>
                    <a:pt x="9998" y="2945"/>
                  </a:lnTo>
                  <a:lnTo>
                    <a:pt x="10523" y="2648"/>
                  </a:lnTo>
                  <a:close/>
                  <a:moveTo>
                    <a:pt x="11778" y="2671"/>
                  </a:moveTo>
                  <a:lnTo>
                    <a:pt x="12372" y="3014"/>
                  </a:lnTo>
                  <a:cubicBezTo>
                    <a:pt x="12212" y="3082"/>
                    <a:pt x="12052" y="3173"/>
                    <a:pt x="11893" y="3265"/>
                  </a:cubicBezTo>
                  <a:lnTo>
                    <a:pt x="11870" y="3287"/>
                  </a:lnTo>
                  <a:lnTo>
                    <a:pt x="11276" y="2968"/>
                  </a:lnTo>
                  <a:cubicBezTo>
                    <a:pt x="11459" y="2877"/>
                    <a:pt x="11619" y="2762"/>
                    <a:pt x="11778" y="2671"/>
                  </a:cubicBezTo>
                  <a:close/>
                  <a:moveTo>
                    <a:pt x="13034" y="2694"/>
                  </a:moveTo>
                  <a:lnTo>
                    <a:pt x="13331" y="2854"/>
                  </a:lnTo>
                  <a:lnTo>
                    <a:pt x="13650" y="3036"/>
                  </a:lnTo>
                  <a:cubicBezTo>
                    <a:pt x="13468" y="3128"/>
                    <a:pt x="13308" y="3219"/>
                    <a:pt x="13148" y="3310"/>
                  </a:cubicBezTo>
                  <a:lnTo>
                    <a:pt x="12737" y="3082"/>
                  </a:lnTo>
                  <a:lnTo>
                    <a:pt x="12555" y="2991"/>
                  </a:lnTo>
                  <a:cubicBezTo>
                    <a:pt x="12714" y="2877"/>
                    <a:pt x="12874" y="2785"/>
                    <a:pt x="13034" y="2694"/>
                  </a:cubicBezTo>
                  <a:close/>
                  <a:moveTo>
                    <a:pt x="14312" y="2717"/>
                  </a:moveTo>
                  <a:lnTo>
                    <a:pt x="14928" y="3059"/>
                  </a:lnTo>
                  <a:cubicBezTo>
                    <a:pt x="14769" y="3150"/>
                    <a:pt x="14586" y="3265"/>
                    <a:pt x="14426" y="3356"/>
                  </a:cubicBezTo>
                  <a:lnTo>
                    <a:pt x="13810" y="3014"/>
                  </a:lnTo>
                  <a:cubicBezTo>
                    <a:pt x="13970" y="2899"/>
                    <a:pt x="14129" y="2808"/>
                    <a:pt x="14312" y="2717"/>
                  </a:cubicBezTo>
                  <a:close/>
                  <a:moveTo>
                    <a:pt x="15567" y="2740"/>
                  </a:moveTo>
                  <a:lnTo>
                    <a:pt x="16207" y="3082"/>
                  </a:lnTo>
                  <a:cubicBezTo>
                    <a:pt x="16207" y="3082"/>
                    <a:pt x="16207" y="3082"/>
                    <a:pt x="16229" y="3105"/>
                  </a:cubicBezTo>
                  <a:cubicBezTo>
                    <a:pt x="16047" y="3196"/>
                    <a:pt x="15864" y="3287"/>
                    <a:pt x="15682" y="3379"/>
                  </a:cubicBezTo>
                  <a:lnTo>
                    <a:pt x="15065" y="3036"/>
                  </a:lnTo>
                  <a:cubicBezTo>
                    <a:pt x="15248" y="2945"/>
                    <a:pt x="15408" y="2831"/>
                    <a:pt x="15567" y="2740"/>
                  </a:cubicBezTo>
                  <a:close/>
                  <a:moveTo>
                    <a:pt x="7328" y="2877"/>
                  </a:moveTo>
                  <a:cubicBezTo>
                    <a:pt x="7533" y="3014"/>
                    <a:pt x="7738" y="3128"/>
                    <a:pt x="7944" y="3242"/>
                  </a:cubicBezTo>
                  <a:lnTo>
                    <a:pt x="7396" y="3561"/>
                  </a:lnTo>
                  <a:cubicBezTo>
                    <a:pt x="7191" y="3447"/>
                    <a:pt x="6985" y="3333"/>
                    <a:pt x="6757" y="3219"/>
                  </a:cubicBezTo>
                  <a:lnTo>
                    <a:pt x="7328" y="2877"/>
                  </a:lnTo>
                  <a:close/>
                  <a:moveTo>
                    <a:pt x="8651" y="2968"/>
                  </a:moveTo>
                  <a:cubicBezTo>
                    <a:pt x="8766" y="3014"/>
                    <a:pt x="8857" y="3082"/>
                    <a:pt x="8948" y="3150"/>
                  </a:cubicBezTo>
                  <a:lnTo>
                    <a:pt x="9222" y="3287"/>
                  </a:lnTo>
                  <a:lnTo>
                    <a:pt x="8697" y="3584"/>
                  </a:lnTo>
                  <a:lnTo>
                    <a:pt x="8355" y="3402"/>
                  </a:lnTo>
                  <a:cubicBezTo>
                    <a:pt x="8286" y="3356"/>
                    <a:pt x="8195" y="3310"/>
                    <a:pt x="8126" y="3265"/>
                  </a:cubicBezTo>
                  <a:lnTo>
                    <a:pt x="8651" y="2968"/>
                  </a:lnTo>
                  <a:close/>
                  <a:moveTo>
                    <a:pt x="9907" y="2991"/>
                  </a:moveTo>
                  <a:lnTo>
                    <a:pt x="10477" y="3310"/>
                  </a:lnTo>
                  <a:lnTo>
                    <a:pt x="9975" y="3607"/>
                  </a:lnTo>
                  <a:lnTo>
                    <a:pt x="9405" y="3287"/>
                  </a:lnTo>
                  <a:lnTo>
                    <a:pt x="9907" y="2991"/>
                  </a:lnTo>
                  <a:close/>
                  <a:moveTo>
                    <a:pt x="11185" y="3014"/>
                  </a:moveTo>
                  <a:lnTo>
                    <a:pt x="11756" y="3356"/>
                  </a:lnTo>
                  <a:lnTo>
                    <a:pt x="11253" y="3630"/>
                  </a:lnTo>
                  <a:lnTo>
                    <a:pt x="10683" y="3310"/>
                  </a:lnTo>
                  <a:lnTo>
                    <a:pt x="11185" y="3014"/>
                  </a:lnTo>
                  <a:close/>
                  <a:moveTo>
                    <a:pt x="12440" y="3036"/>
                  </a:moveTo>
                  <a:lnTo>
                    <a:pt x="12669" y="3173"/>
                  </a:lnTo>
                  <a:lnTo>
                    <a:pt x="13034" y="3379"/>
                  </a:lnTo>
                  <a:cubicBezTo>
                    <a:pt x="12897" y="3447"/>
                    <a:pt x="12737" y="3538"/>
                    <a:pt x="12600" y="3607"/>
                  </a:cubicBezTo>
                  <a:lnTo>
                    <a:pt x="12532" y="3653"/>
                  </a:lnTo>
                  <a:lnTo>
                    <a:pt x="12098" y="3402"/>
                  </a:lnTo>
                  <a:lnTo>
                    <a:pt x="11938" y="3333"/>
                  </a:lnTo>
                  <a:cubicBezTo>
                    <a:pt x="12121" y="3242"/>
                    <a:pt x="12281" y="3150"/>
                    <a:pt x="12440" y="3036"/>
                  </a:cubicBezTo>
                  <a:close/>
                  <a:moveTo>
                    <a:pt x="13696" y="3059"/>
                  </a:moveTo>
                  <a:lnTo>
                    <a:pt x="14312" y="3402"/>
                  </a:lnTo>
                  <a:cubicBezTo>
                    <a:pt x="14152" y="3493"/>
                    <a:pt x="13970" y="3607"/>
                    <a:pt x="13787" y="3698"/>
                  </a:cubicBezTo>
                  <a:lnTo>
                    <a:pt x="13216" y="3356"/>
                  </a:lnTo>
                  <a:cubicBezTo>
                    <a:pt x="13376" y="3265"/>
                    <a:pt x="13536" y="3173"/>
                    <a:pt x="13696" y="3059"/>
                  </a:cubicBezTo>
                  <a:close/>
                  <a:moveTo>
                    <a:pt x="14974" y="3082"/>
                  </a:moveTo>
                  <a:lnTo>
                    <a:pt x="15590" y="3447"/>
                  </a:lnTo>
                  <a:cubicBezTo>
                    <a:pt x="15431" y="3538"/>
                    <a:pt x="15248" y="3630"/>
                    <a:pt x="15065" y="3721"/>
                  </a:cubicBezTo>
                  <a:lnTo>
                    <a:pt x="14472" y="3379"/>
                  </a:lnTo>
                  <a:cubicBezTo>
                    <a:pt x="14632" y="3287"/>
                    <a:pt x="14814" y="3196"/>
                    <a:pt x="14974" y="3082"/>
                  </a:cubicBezTo>
                  <a:close/>
                  <a:moveTo>
                    <a:pt x="16252" y="3105"/>
                  </a:moveTo>
                  <a:cubicBezTo>
                    <a:pt x="16458" y="3219"/>
                    <a:pt x="16686" y="3333"/>
                    <a:pt x="16891" y="3470"/>
                  </a:cubicBezTo>
                  <a:cubicBezTo>
                    <a:pt x="16709" y="3561"/>
                    <a:pt x="16526" y="3675"/>
                    <a:pt x="16344" y="3767"/>
                  </a:cubicBezTo>
                  <a:cubicBezTo>
                    <a:pt x="16161" y="3675"/>
                    <a:pt x="15978" y="3561"/>
                    <a:pt x="15819" y="3447"/>
                  </a:cubicBezTo>
                  <a:lnTo>
                    <a:pt x="15727" y="3402"/>
                  </a:lnTo>
                  <a:cubicBezTo>
                    <a:pt x="15910" y="3310"/>
                    <a:pt x="16070" y="3219"/>
                    <a:pt x="16252" y="3105"/>
                  </a:cubicBezTo>
                  <a:close/>
                  <a:moveTo>
                    <a:pt x="6734" y="3242"/>
                  </a:moveTo>
                  <a:cubicBezTo>
                    <a:pt x="6939" y="3356"/>
                    <a:pt x="7145" y="3470"/>
                    <a:pt x="7328" y="3584"/>
                  </a:cubicBezTo>
                  <a:lnTo>
                    <a:pt x="6803" y="3904"/>
                  </a:lnTo>
                  <a:cubicBezTo>
                    <a:pt x="6574" y="3790"/>
                    <a:pt x="6369" y="3675"/>
                    <a:pt x="6163" y="3561"/>
                  </a:cubicBezTo>
                  <a:lnTo>
                    <a:pt x="6209" y="3538"/>
                  </a:lnTo>
                  <a:lnTo>
                    <a:pt x="6734" y="3242"/>
                  </a:lnTo>
                  <a:close/>
                  <a:moveTo>
                    <a:pt x="8058" y="3310"/>
                  </a:moveTo>
                  <a:cubicBezTo>
                    <a:pt x="8126" y="3356"/>
                    <a:pt x="8218" y="3424"/>
                    <a:pt x="8309" y="3470"/>
                  </a:cubicBezTo>
                  <a:lnTo>
                    <a:pt x="8606" y="3630"/>
                  </a:lnTo>
                  <a:lnTo>
                    <a:pt x="8081" y="3927"/>
                  </a:lnTo>
                  <a:lnTo>
                    <a:pt x="7853" y="3812"/>
                  </a:lnTo>
                  <a:cubicBezTo>
                    <a:pt x="7738" y="3744"/>
                    <a:pt x="7624" y="3675"/>
                    <a:pt x="7510" y="3607"/>
                  </a:cubicBezTo>
                  <a:lnTo>
                    <a:pt x="8058" y="3310"/>
                  </a:lnTo>
                  <a:close/>
                  <a:moveTo>
                    <a:pt x="9313" y="3333"/>
                  </a:moveTo>
                  <a:lnTo>
                    <a:pt x="9861" y="3653"/>
                  </a:lnTo>
                  <a:lnTo>
                    <a:pt x="9359" y="3949"/>
                  </a:lnTo>
                  <a:lnTo>
                    <a:pt x="8788" y="3630"/>
                  </a:lnTo>
                  <a:lnTo>
                    <a:pt x="9313" y="3333"/>
                  </a:lnTo>
                  <a:close/>
                  <a:moveTo>
                    <a:pt x="10569" y="3379"/>
                  </a:moveTo>
                  <a:lnTo>
                    <a:pt x="11139" y="3698"/>
                  </a:lnTo>
                  <a:lnTo>
                    <a:pt x="10637" y="3972"/>
                  </a:lnTo>
                  <a:lnTo>
                    <a:pt x="10067" y="3653"/>
                  </a:lnTo>
                  <a:lnTo>
                    <a:pt x="10569" y="3379"/>
                  </a:lnTo>
                  <a:close/>
                  <a:moveTo>
                    <a:pt x="11847" y="3402"/>
                  </a:moveTo>
                  <a:lnTo>
                    <a:pt x="12030" y="3516"/>
                  </a:lnTo>
                  <a:lnTo>
                    <a:pt x="12418" y="3721"/>
                  </a:lnTo>
                  <a:lnTo>
                    <a:pt x="11915" y="3995"/>
                  </a:lnTo>
                  <a:lnTo>
                    <a:pt x="11459" y="3744"/>
                  </a:lnTo>
                  <a:lnTo>
                    <a:pt x="11345" y="3675"/>
                  </a:lnTo>
                  <a:lnTo>
                    <a:pt x="11847" y="3402"/>
                  </a:lnTo>
                  <a:close/>
                  <a:moveTo>
                    <a:pt x="13102" y="3424"/>
                  </a:moveTo>
                  <a:lnTo>
                    <a:pt x="13696" y="3744"/>
                  </a:lnTo>
                  <a:cubicBezTo>
                    <a:pt x="13582" y="3812"/>
                    <a:pt x="13445" y="3881"/>
                    <a:pt x="13308" y="3972"/>
                  </a:cubicBezTo>
                  <a:lnTo>
                    <a:pt x="13171" y="4041"/>
                  </a:lnTo>
                  <a:lnTo>
                    <a:pt x="12600" y="3721"/>
                  </a:lnTo>
                  <a:lnTo>
                    <a:pt x="12646" y="3698"/>
                  </a:lnTo>
                  <a:cubicBezTo>
                    <a:pt x="12806" y="3607"/>
                    <a:pt x="12943" y="3516"/>
                    <a:pt x="13102" y="3424"/>
                  </a:cubicBezTo>
                  <a:close/>
                  <a:moveTo>
                    <a:pt x="14381" y="3447"/>
                  </a:moveTo>
                  <a:lnTo>
                    <a:pt x="14974" y="3790"/>
                  </a:lnTo>
                  <a:cubicBezTo>
                    <a:pt x="14814" y="3881"/>
                    <a:pt x="14632" y="3972"/>
                    <a:pt x="14449" y="4063"/>
                  </a:cubicBezTo>
                  <a:lnTo>
                    <a:pt x="13878" y="3744"/>
                  </a:lnTo>
                  <a:cubicBezTo>
                    <a:pt x="14038" y="3630"/>
                    <a:pt x="14198" y="3538"/>
                    <a:pt x="14381" y="3447"/>
                  </a:cubicBezTo>
                  <a:close/>
                  <a:moveTo>
                    <a:pt x="15636" y="3470"/>
                  </a:moveTo>
                  <a:lnTo>
                    <a:pt x="15773" y="3538"/>
                  </a:lnTo>
                  <a:cubicBezTo>
                    <a:pt x="15933" y="3630"/>
                    <a:pt x="16115" y="3721"/>
                    <a:pt x="16275" y="3812"/>
                  </a:cubicBezTo>
                  <a:cubicBezTo>
                    <a:pt x="16092" y="3904"/>
                    <a:pt x="15910" y="4018"/>
                    <a:pt x="15727" y="4109"/>
                  </a:cubicBezTo>
                  <a:cubicBezTo>
                    <a:pt x="15545" y="3995"/>
                    <a:pt x="15362" y="3881"/>
                    <a:pt x="15179" y="3790"/>
                  </a:cubicBezTo>
                  <a:lnTo>
                    <a:pt x="15134" y="3767"/>
                  </a:lnTo>
                  <a:cubicBezTo>
                    <a:pt x="15294" y="3653"/>
                    <a:pt x="15476" y="3561"/>
                    <a:pt x="15636" y="3470"/>
                  </a:cubicBezTo>
                  <a:close/>
                  <a:moveTo>
                    <a:pt x="16914" y="3470"/>
                  </a:moveTo>
                  <a:cubicBezTo>
                    <a:pt x="17142" y="3584"/>
                    <a:pt x="17371" y="3698"/>
                    <a:pt x="17576" y="3835"/>
                  </a:cubicBezTo>
                  <a:cubicBezTo>
                    <a:pt x="17393" y="3927"/>
                    <a:pt x="17188" y="4041"/>
                    <a:pt x="16983" y="4155"/>
                  </a:cubicBezTo>
                  <a:cubicBezTo>
                    <a:pt x="16777" y="4041"/>
                    <a:pt x="16595" y="3904"/>
                    <a:pt x="16389" y="3790"/>
                  </a:cubicBezTo>
                  <a:cubicBezTo>
                    <a:pt x="16572" y="3675"/>
                    <a:pt x="16732" y="3584"/>
                    <a:pt x="16914" y="3470"/>
                  </a:cubicBezTo>
                  <a:close/>
                  <a:moveTo>
                    <a:pt x="6118" y="3584"/>
                  </a:moveTo>
                  <a:cubicBezTo>
                    <a:pt x="6323" y="3698"/>
                    <a:pt x="6529" y="3812"/>
                    <a:pt x="6734" y="3949"/>
                  </a:cubicBezTo>
                  <a:lnTo>
                    <a:pt x="6186" y="4246"/>
                  </a:lnTo>
                  <a:cubicBezTo>
                    <a:pt x="5981" y="4132"/>
                    <a:pt x="5753" y="4018"/>
                    <a:pt x="5547" y="3904"/>
                  </a:cubicBezTo>
                  <a:lnTo>
                    <a:pt x="6118" y="3584"/>
                  </a:lnTo>
                  <a:close/>
                  <a:moveTo>
                    <a:pt x="7442" y="3653"/>
                  </a:moveTo>
                  <a:cubicBezTo>
                    <a:pt x="7579" y="3721"/>
                    <a:pt x="7693" y="3812"/>
                    <a:pt x="7830" y="3881"/>
                  </a:cubicBezTo>
                  <a:lnTo>
                    <a:pt x="7989" y="3972"/>
                  </a:lnTo>
                  <a:lnTo>
                    <a:pt x="7464" y="4269"/>
                  </a:lnTo>
                  <a:lnTo>
                    <a:pt x="7213" y="4132"/>
                  </a:lnTo>
                  <a:cubicBezTo>
                    <a:pt x="7122" y="4063"/>
                    <a:pt x="7008" y="4018"/>
                    <a:pt x="6917" y="3972"/>
                  </a:cubicBezTo>
                  <a:lnTo>
                    <a:pt x="7442" y="3653"/>
                  </a:lnTo>
                  <a:close/>
                  <a:moveTo>
                    <a:pt x="8697" y="3698"/>
                  </a:moveTo>
                  <a:lnTo>
                    <a:pt x="9268" y="3995"/>
                  </a:lnTo>
                  <a:lnTo>
                    <a:pt x="8743" y="4292"/>
                  </a:lnTo>
                  <a:lnTo>
                    <a:pt x="8195" y="3972"/>
                  </a:lnTo>
                  <a:lnTo>
                    <a:pt x="8697" y="3698"/>
                  </a:lnTo>
                  <a:close/>
                  <a:moveTo>
                    <a:pt x="9975" y="3721"/>
                  </a:moveTo>
                  <a:lnTo>
                    <a:pt x="10523" y="4041"/>
                  </a:lnTo>
                  <a:lnTo>
                    <a:pt x="10021" y="4315"/>
                  </a:lnTo>
                  <a:lnTo>
                    <a:pt x="9473" y="3995"/>
                  </a:lnTo>
                  <a:lnTo>
                    <a:pt x="9975" y="3721"/>
                  </a:lnTo>
                  <a:close/>
                  <a:moveTo>
                    <a:pt x="11231" y="3744"/>
                  </a:moveTo>
                  <a:lnTo>
                    <a:pt x="11390" y="3835"/>
                  </a:lnTo>
                  <a:lnTo>
                    <a:pt x="11801" y="4063"/>
                  </a:lnTo>
                  <a:lnTo>
                    <a:pt x="11299" y="4360"/>
                  </a:lnTo>
                  <a:lnTo>
                    <a:pt x="10797" y="4063"/>
                  </a:lnTo>
                  <a:lnTo>
                    <a:pt x="10728" y="4041"/>
                  </a:lnTo>
                  <a:lnTo>
                    <a:pt x="11231" y="3744"/>
                  </a:lnTo>
                  <a:close/>
                  <a:moveTo>
                    <a:pt x="12509" y="3767"/>
                  </a:moveTo>
                  <a:lnTo>
                    <a:pt x="13080" y="4086"/>
                  </a:lnTo>
                  <a:lnTo>
                    <a:pt x="12577" y="4383"/>
                  </a:lnTo>
                  <a:lnTo>
                    <a:pt x="12007" y="4063"/>
                  </a:lnTo>
                  <a:lnTo>
                    <a:pt x="12509" y="3767"/>
                  </a:lnTo>
                  <a:close/>
                  <a:moveTo>
                    <a:pt x="13764" y="3790"/>
                  </a:moveTo>
                  <a:lnTo>
                    <a:pt x="14358" y="4109"/>
                  </a:lnTo>
                  <a:cubicBezTo>
                    <a:pt x="14244" y="4178"/>
                    <a:pt x="14129" y="4246"/>
                    <a:pt x="14015" y="4315"/>
                  </a:cubicBezTo>
                  <a:lnTo>
                    <a:pt x="13833" y="4406"/>
                  </a:lnTo>
                  <a:lnTo>
                    <a:pt x="13262" y="4086"/>
                  </a:lnTo>
                  <a:lnTo>
                    <a:pt x="13353" y="4041"/>
                  </a:lnTo>
                  <a:cubicBezTo>
                    <a:pt x="13490" y="3949"/>
                    <a:pt x="13627" y="3881"/>
                    <a:pt x="13764" y="3790"/>
                  </a:cubicBezTo>
                  <a:close/>
                  <a:moveTo>
                    <a:pt x="15042" y="3812"/>
                  </a:moveTo>
                  <a:lnTo>
                    <a:pt x="15134" y="3858"/>
                  </a:lnTo>
                  <a:cubicBezTo>
                    <a:pt x="15294" y="3949"/>
                    <a:pt x="15476" y="4041"/>
                    <a:pt x="15659" y="4155"/>
                  </a:cubicBezTo>
                  <a:cubicBezTo>
                    <a:pt x="15476" y="4246"/>
                    <a:pt x="15294" y="4360"/>
                    <a:pt x="15111" y="4452"/>
                  </a:cubicBezTo>
                  <a:cubicBezTo>
                    <a:pt x="14906" y="4337"/>
                    <a:pt x="14723" y="4223"/>
                    <a:pt x="14540" y="4109"/>
                  </a:cubicBezTo>
                  <a:cubicBezTo>
                    <a:pt x="14700" y="4018"/>
                    <a:pt x="14883" y="3904"/>
                    <a:pt x="15042" y="3812"/>
                  </a:cubicBezTo>
                  <a:close/>
                  <a:moveTo>
                    <a:pt x="16321" y="3835"/>
                  </a:moveTo>
                  <a:cubicBezTo>
                    <a:pt x="16526" y="3949"/>
                    <a:pt x="16754" y="4063"/>
                    <a:pt x="16960" y="4178"/>
                  </a:cubicBezTo>
                  <a:cubicBezTo>
                    <a:pt x="16754" y="4269"/>
                    <a:pt x="16572" y="4383"/>
                    <a:pt x="16366" y="4497"/>
                  </a:cubicBezTo>
                  <a:cubicBezTo>
                    <a:pt x="16184" y="4383"/>
                    <a:pt x="15978" y="4269"/>
                    <a:pt x="15773" y="4155"/>
                  </a:cubicBezTo>
                  <a:cubicBezTo>
                    <a:pt x="15955" y="4041"/>
                    <a:pt x="16138" y="3927"/>
                    <a:pt x="16321" y="3835"/>
                  </a:cubicBezTo>
                  <a:close/>
                  <a:moveTo>
                    <a:pt x="5502" y="3927"/>
                  </a:moveTo>
                  <a:cubicBezTo>
                    <a:pt x="5707" y="4041"/>
                    <a:pt x="5912" y="4178"/>
                    <a:pt x="6118" y="4292"/>
                  </a:cubicBezTo>
                  <a:lnTo>
                    <a:pt x="5593" y="4588"/>
                  </a:lnTo>
                  <a:cubicBezTo>
                    <a:pt x="5365" y="4474"/>
                    <a:pt x="5159" y="4360"/>
                    <a:pt x="4931" y="4246"/>
                  </a:cubicBezTo>
                  <a:lnTo>
                    <a:pt x="5502" y="3927"/>
                  </a:lnTo>
                  <a:close/>
                  <a:moveTo>
                    <a:pt x="6848" y="3995"/>
                  </a:moveTo>
                  <a:cubicBezTo>
                    <a:pt x="6962" y="4063"/>
                    <a:pt x="7054" y="4132"/>
                    <a:pt x="7191" y="4200"/>
                  </a:cubicBezTo>
                  <a:lnTo>
                    <a:pt x="7373" y="4315"/>
                  </a:lnTo>
                  <a:lnTo>
                    <a:pt x="6871" y="4611"/>
                  </a:lnTo>
                  <a:lnTo>
                    <a:pt x="6574" y="4452"/>
                  </a:lnTo>
                  <a:cubicBezTo>
                    <a:pt x="6483" y="4406"/>
                    <a:pt x="6392" y="4360"/>
                    <a:pt x="6300" y="4315"/>
                  </a:cubicBezTo>
                  <a:lnTo>
                    <a:pt x="6803" y="4018"/>
                  </a:lnTo>
                  <a:lnTo>
                    <a:pt x="6848" y="3995"/>
                  </a:lnTo>
                  <a:close/>
                  <a:moveTo>
                    <a:pt x="8104" y="4041"/>
                  </a:moveTo>
                  <a:lnTo>
                    <a:pt x="8651" y="4360"/>
                  </a:lnTo>
                  <a:lnTo>
                    <a:pt x="8172" y="4611"/>
                  </a:lnTo>
                  <a:lnTo>
                    <a:pt x="8126" y="4634"/>
                  </a:lnTo>
                  <a:lnTo>
                    <a:pt x="7579" y="4337"/>
                  </a:lnTo>
                  <a:lnTo>
                    <a:pt x="8104" y="4041"/>
                  </a:lnTo>
                  <a:close/>
                  <a:moveTo>
                    <a:pt x="9359" y="4063"/>
                  </a:moveTo>
                  <a:lnTo>
                    <a:pt x="9907" y="4383"/>
                  </a:lnTo>
                  <a:lnTo>
                    <a:pt x="9405" y="4657"/>
                  </a:lnTo>
                  <a:lnTo>
                    <a:pt x="8857" y="4360"/>
                  </a:lnTo>
                  <a:lnTo>
                    <a:pt x="9359" y="4063"/>
                  </a:lnTo>
                  <a:close/>
                  <a:moveTo>
                    <a:pt x="10637" y="4086"/>
                  </a:moveTo>
                  <a:lnTo>
                    <a:pt x="10751" y="4178"/>
                  </a:lnTo>
                  <a:lnTo>
                    <a:pt x="11185" y="4406"/>
                  </a:lnTo>
                  <a:lnTo>
                    <a:pt x="10683" y="4703"/>
                  </a:lnTo>
                  <a:lnTo>
                    <a:pt x="10158" y="4406"/>
                  </a:lnTo>
                  <a:lnTo>
                    <a:pt x="10135" y="4383"/>
                  </a:lnTo>
                  <a:lnTo>
                    <a:pt x="10637" y="4086"/>
                  </a:lnTo>
                  <a:close/>
                  <a:moveTo>
                    <a:pt x="11893" y="4109"/>
                  </a:moveTo>
                  <a:lnTo>
                    <a:pt x="12463" y="4429"/>
                  </a:lnTo>
                  <a:lnTo>
                    <a:pt x="11961" y="4725"/>
                  </a:lnTo>
                  <a:lnTo>
                    <a:pt x="11390" y="4406"/>
                  </a:lnTo>
                  <a:lnTo>
                    <a:pt x="11893" y="4109"/>
                  </a:lnTo>
                  <a:close/>
                  <a:moveTo>
                    <a:pt x="13171" y="4132"/>
                  </a:moveTo>
                  <a:lnTo>
                    <a:pt x="13741" y="4474"/>
                  </a:lnTo>
                  <a:lnTo>
                    <a:pt x="13216" y="4748"/>
                  </a:lnTo>
                  <a:lnTo>
                    <a:pt x="12669" y="4429"/>
                  </a:lnTo>
                  <a:lnTo>
                    <a:pt x="13171" y="4132"/>
                  </a:lnTo>
                  <a:close/>
                  <a:moveTo>
                    <a:pt x="14449" y="4155"/>
                  </a:moveTo>
                  <a:lnTo>
                    <a:pt x="14495" y="4178"/>
                  </a:lnTo>
                  <a:cubicBezTo>
                    <a:pt x="14677" y="4292"/>
                    <a:pt x="14860" y="4383"/>
                    <a:pt x="15042" y="4497"/>
                  </a:cubicBezTo>
                  <a:cubicBezTo>
                    <a:pt x="14951" y="4543"/>
                    <a:pt x="14837" y="4588"/>
                    <a:pt x="14746" y="4657"/>
                  </a:cubicBezTo>
                  <a:lnTo>
                    <a:pt x="14495" y="4794"/>
                  </a:lnTo>
                  <a:cubicBezTo>
                    <a:pt x="14289" y="4680"/>
                    <a:pt x="14107" y="4566"/>
                    <a:pt x="13924" y="4474"/>
                  </a:cubicBezTo>
                  <a:lnTo>
                    <a:pt x="14061" y="4383"/>
                  </a:lnTo>
                  <a:cubicBezTo>
                    <a:pt x="14198" y="4315"/>
                    <a:pt x="14312" y="4246"/>
                    <a:pt x="14449" y="4155"/>
                  </a:cubicBezTo>
                  <a:close/>
                  <a:moveTo>
                    <a:pt x="15727" y="4178"/>
                  </a:moveTo>
                  <a:cubicBezTo>
                    <a:pt x="15933" y="4292"/>
                    <a:pt x="16138" y="4406"/>
                    <a:pt x="16344" y="4520"/>
                  </a:cubicBezTo>
                  <a:cubicBezTo>
                    <a:pt x="16138" y="4611"/>
                    <a:pt x="15955" y="4725"/>
                    <a:pt x="15750" y="4840"/>
                  </a:cubicBezTo>
                  <a:cubicBezTo>
                    <a:pt x="15567" y="4725"/>
                    <a:pt x="15362" y="4611"/>
                    <a:pt x="15179" y="4497"/>
                  </a:cubicBezTo>
                  <a:cubicBezTo>
                    <a:pt x="15362" y="4383"/>
                    <a:pt x="15545" y="4292"/>
                    <a:pt x="15727" y="4178"/>
                  </a:cubicBezTo>
                  <a:close/>
                  <a:moveTo>
                    <a:pt x="4885" y="4269"/>
                  </a:moveTo>
                  <a:cubicBezTo>
                    <a:pt x="5091" y="4383"/>
                    <a:pt x="5296" y="4520"/>
                    <a:pt x="5502" y="4634"/>
                  </a:cubicBezTo>
                  <a:lnTo>
                    <a:pt x="4977" y="4954"/>
                  </a:lnTo>
                  <a:cubicBezTo>
                    <a:pt x="4748" y="4840"/>
                    <a:pt x="4543" y="4703"/>
                    <a:pt x="4315" y="4588"/>
                  </a:cubicBezTo>
                  <a:lnTo>
                    <a:pt x="4885" y="4269"/>
                  </a:lnTo>
                  <a:close/>
                  <a:moveTo>
                    <a:pt x="6232" y="4360"/>
                  </a:moveTo>
                  <a:cubicBezTo>
                    <a:pt x="6323" y="4406"/>
                    <a:pt x="6437" y="4474"/>
                    <a:pt x="6529" y="4543"/>
                  </a:cubicBezTo>
                  <a:lnTo>
                    <a:pt x="6780" y="4657"/>
                  </a:lnTo>
                  <a:lnTo>
                    <a:pt x="6255" y="4954"/>
                  </a:lnTo>
                  <a:lnTo>
                    <a:pt x="5935" y="4794"/>
                  </a:lnTo>
                  <a:cubicBezTo>
                    <a:pt x="5844" y="4748"/>
                    <a:pt x="5775" y="4703"/>
                    <a:pt x="5684" y="4657"/>
                  </a:cubicBezTo>
                  <a:lnTo>
                    <a:pt x="6232" y="4360"/>
                  </a:lnTo>
                  <a:close/>
                  <a:moveTo>
                    <a:pt x="7487" y="4383"/>
                  </a:moveTo>
                  <a:lnTo>
                    <a:pt x="8035" y="4703"/>
                  </a:lnTo>
                  <a:lnTo>
                    <a:pt x="7533" y="4976"/>
                  </a:lnTo>
                  <a:lnTo>
                    <a:pt x="6962" y="4680"/>
                  </a:lnTo>
                  <a:lnTo>
                    <a:pt x="7487" y="4383"/>
                  </a:lnTo>
                  <a:close/>
                  <a:moveTo>
                    <a:pt x="8766" y="4406"/>
                  </a:moveTo>
                  <a:lnTo>
                    <a:pt x="9313" y="4725"/>
                  </a:lnTo>
                  <a:lnTo>
                    <a:pt x="8880" y="4954"/>
                  </a:lnTo>
                  <a:lnTo>
                    <a:pt x="8811" y="5022"/>
                  </a:lnTo>
                  <a:lnTo>
                    <a:pt x="8241" y="4703"/>
                  </a:lnTo>
                  <a:lnTo>
                    <a:pt x="8766" y="4406"/>
                  </a:lnTo>
                  <a:close/>
                  <a:moveTo>
                    <a:pt x="10021" y="4452"/>
                  </a:moveTo>
                  <a:lnTo>
                    <a:pt x="10112" y="4497"/>
                  </a:lnTo>
                  <a:lnTo>
                    <a:pt x="10592" y="4748"/>
                  </a:lnTo>
                  <a:lnTo>
                    <a:pt x="10067" y="5045"/>
                  </a:lnTo>
                  <a:lnTo>
                    <a:pt x="9679" y="4817"/>
                  </a:lnTo>
                  <a:lnTo>
                    <a:pt x="9519" y="4725"/>
                  </a:lnTo>
                  <a:lnTo>
                    <a:pt x="10021" y="4452"/>
                  </a:lnTo>
                  <a:close/>
                  <a:moveTo>
                    <a:pt x="11299" y="4474"/>
                  </a:moveTo>
                  <a:lnTo>
                    <a:pt x="11870" y="4771"/>
                  </a:lnTo>
                  <a:lnTo>
                    <a:pt x="11345" y="5068"/>
                  </a:lnTo>
                  <a:lnTo>
                    <a:pt x="10797" y="4748"/>
                  </a:lnTo>
                  <a:lnTo>
                    <a:pt x="11299" y="4474"/>
                  </a:lnTo>
                  <a:close/>
                  <a:moveTo>
                    <a:pt x="12577" y="4497"/>
                  </a:moveTo>
                  <a:lnTo>
                    <a:pt x="13148" y="4817"/>
                  </a:lnTo>
                  <a:lnTo>
                    <a:pt x="12623" y="5113"/>
                  </a:lnTo>
                  <a:cubicBezTo>
                    <a:pt x="12600" y="5091"/>
                    <a:pt x="12600" y="5091"/>
                    <a:pt x="12600" y="5091"/>
                  </a:cubicBezTo>
                  <a:lnTo>
                    <a:pt x="12052" y="4794"/>
                  </a:lnTo>
                  <a:lnTo>
                    <a:pt x="12577" y="4497"/>
                  </a:lnTo>
                  <a:close/>
                  <a:moveTo>
                    <a:pt x="13833" y="4520"/>
                  </a:moveTo>
                  <a:cubicBezTo>
                    <a:pt x="14038" y="4611"/>
                    <a:pt x="14244" y="4725"/>
                    <a:pt x="14426" y="4840"/>
                  </a:cubicBezTo>
                  <a:lnTo>
                    <a:pt x="13878" y="5136"/>
                  </a:lnTo>
                  <a:cubicBezTo>
                    <a:pt x="13696" y="5022"/>
                    <a:pt x="13513" y="4931"/>
                    <a:pt x="13331" y="4817"/>
                  </a:cubicBezTo>
                  <a:lnTo>
                    <a:pt x="13833" y="4520"/>
                  </a:lnTo>
                  <a:close/>
                  <a:moveTo>
                    <a:pt x="15134" y="4520"/>
                  </a:moveTo>
                  <a:cubicBezTo>
                    <a:pt x="15316" y="4634"/>
                    <a:pt x="15522" y="4748"/>
                    <a:pt x="15727" y="4862"/>
                  </a:cubicBezTo>
                  <a:cubicBezTo>
                    <a:pt x="15567" y="4931"/>
                    <a:pt x="15431" y="5022"/>
                    <a:pt x="15271" y="5091"/>
                  </a:cubicBezTo>
                  <a:lnTo>
                    <a:pt x="15134" y="5182"/>
                  </a:lnTo>
                  <a:cubicBezTo>
                    <a:pt x="14951" y="5068"/>
                    <a:pt x="14769" y="4954"/>
                    <a:pt x="14563" y="4840"/>
                  </a:cubicBezTo>
                  <a:lnTo>
                    <a:pt x="14791" y="4725"/>
                  </a:lnTo>
                  <a:cubicBezTo>
                    <a:pt x="14906" y="4657"/>
                    <a:pt x="14997" y="4588"/>
                    <a:pt x="15134" y="4520"/>
                  </a:cubicBezTo>
                  <a:close/>
                  <a:moveTo>
                    <a:pt x="4292" y="4611"/>
                  </a:moveTo>
                  <a:cubicBezTo>
                    <a:pt x="4497" y="4748"/>
                    <a:pt x="4703" y="4862"/>
                    <a:pt x="4908" y="4976"/>
                  </a:cubicBezTo>
                  <a:lnTo>
                    <a:pt x="4406" y="5273"/>
                  </a:lnTo>
                  <a:cubicBezTo>
                    <a:pt x="4200" y="5159"/>
                    <a:pt x="3972" y="5022"/>
                    <a:pt x="3767" y="4908"/>
                  </a:cubicBezTo>
                  <a:lnTo>
                    <a:pt x="4292" y="4611"/>
                  </a:lnTo>
                  <a:close/>
                  <a:moveTo>
                    <a:pt x="5616" y="4703"/>
                  </a:moveTo>
                  <a:cubicBezTo>
                    <a:pt x="5707" y="4748"/>
                    <a:pt x="5798" y="4817"/>
                    <a:pt x="5890" y="4862"/>
                  </a:cubicBezTo>
                  <a:lnTo>
                    <a:pt x="6163" y="5022"/>
                  </a:lnTo>
                  <a:lnTo>
                    <a:pt x="5638" y="5319"/>
                  </a:lnTo>
                  <a:lnTo>
                    <a:pt x="5479" y="5205"/>
                  </a:lnTo>
                  <a:cubicBezTo>
                    <a:pt x="5342" y="5136"/>
                    <a:pt x="5205" y="5068"/>
                    <a:pt x="5068" y="4999"/>
                  </a:cubicBezTo>
                  <a:lnTo>
                    <a:pt x="5616" y="4703"/>
                  </a:lnTo>
                  <a:close/>
                  <a:moveTo>
                    <a:pt x="6871" y="4725"/>
                  </a:moveTo>
                  <a:lnTo>
                    <a:pt x="7419" y="5045"/>
                  </a:lnTo>
                  <a:lnTo>
                    <a:pt x="6917" y="5342"/>
                  </a:lnTo>
                  <a:lnTo>
                    <a:pt x="6369" y="5022"/>
                  </a:lnTo>
                  <a:lnTo>
                    <a:pt x="6871" y="4725"/>
                  </a:lnTo>
                  <a:close/>
                  <a:moveTo>
                    <a:pt x="8149" y="4771"/>
                  </a:moveTo>
                  <a:lnTo>
                    <a:pt x="8697" y="5068"/>
                  </a:lnTo>
                  <a:lnTo>
                    <a:pt x="8195" y="5365"/>
                  </a:lnTo>
                  <a:lnTo>
                    <a:pt x="7647" y="5045"/>
                  </a:lnTo>
                  <a:lnTo>
                    <a:pt x="8149" y="4771"/>
                  </a:lnTo>
                  <a:close/>
                  <a:moveTo>
                    <a:pt x="9405" y="4794"/>
                  </a:moveTo>
                  <a:lnTo>
                    <a:pt x="9610" y="4908"/>
                  </a:lnTo>
                  <a:lnTo>
                    <a:pt x="9975" y="5091"/>
                  </a:lnTo>
                  <a:lnTo>
                    <a:pt x="9610" y="5319"/>
                  </a:lnTo>
                  <a:lnTo>
                    <a:pt x="9473" y="5387"/>
                  </a:lnTo>
                  <a:lnTo>
                    <a:pt x="9039" y="5136"/>
                  </a:lnTo>
                  <a:lnTo>
                    <a:pt x="8925" y="5068"/>
                  </a:lnTo>
                  <a:lnTo>
                    <a:pt x="8948" y="5068"/>
                  </a:lnTo>
                  <a:lnTo>
                    <a:pt x="9405" y="4794"/>
                  </a:lnTo>
                  <a:close/>
                  <a:moveTo>
                    <a:pt x="10683" y="4817"/>
                  </a:moveTo>
                  <a:lnTo>
                    <a:pt x="11253" y="5136"/>
                  </a:lnTo>
                  <a:lnTo>
                    <a:pt x="10728" y="5410"/>
                  </a:lnTo>
                  <a:lnTo>
                    <a:pt x="10181" y="5091"/>
                  </a:lnTo>
                  <a:lnTo>
                    <a:pt x="10683" y="4817"/>
                  </a:lnTo>
                  <a:close/>
                  <a:moveTo>
                    <a:pt x="11961" y="4840"/>
                  </a:moveTo>
                  <a:lnTo>
                    <a:pt x="12532" y="5159"/>
                  </a:lnTo>
                  <a:lnTo>
                    <a:pt x="12007" y="5456"/>
                  </a:lnTo>
                  <a:cubicBezTo>
                    <a:pt x="11984" y="5433"/>
                    <a:pt x="11984" y="5433"/>
                    <a:pt x="11961" y="5433"/>
                  </a:cubicBezTo>
                  <a:lnTo>
                    <a:pt x="11459" y="5136"/>
                  </a:lnTo>
                  <a:lnTo>
                    <a:pt x="11961" y="4840"/>
                  </a:lnTo>
                  <a:close/>
                  <a:moveTo>
                    <a:pt x="13239" y="4862"/>
                  </a:moveTo>
                  <a:cubicBezTo>
                    <a:pt x="13422" y="4976"/>
                    <a:pt x="13627" y="5068"/>
                    <a:pt x="13810" y="5182"/>
                  </a:cubicBezTo>
                  <a:lnTo>
                    <a:pt x="13262" y="5479"/>
                  </a:lnTo>
                  <a:cubicBezTo>
                    <a:pt x="13080" y="5387"/>
                    <a:pt x="12897" y="5273"/>
                    <a:pt x="12714" y="5159"/>
                  </a:cubicBezTo>
                  <a:lnTo>
                    <a:pt x="13239" y="4862"/>
                  </a:lnTo>
                  <a:close/>
                  <a:moveTo>
                    <a:pt x="14517" y="4885"/>
                  </a:moveTo>
                  <a:cubicBezTo>
                    <a:pt x="14723" y="4976"/>
                    <a:pt x="14906" y="5091"/>
                    <a:pt x="15111" y="5205"/>
                  </a:cubicBezTo>
                  <a:lnTo>
                    <a:pt x="14517" y="5524"/>
                  </a:lnTo>
                  <a:cubicBezTo>
                    <a:pt x="14335" y="5410"/>
                    <a:pt x="14152" y="5296"/>
                    <a:pt x="13970" y="5205"/>
                  </a:cubicBezTo>
                  <a:lnTo>
                    <a:pt x="14517" y="4885"/>
                  </a:lnTo>
                  <a:close/>
                  <a:moveTo>
                    <a:pt x="3721" y="4931"/>
                  </a:moveTo>
                  <a:cubicBezTo>
                    <a:pt x="3949" y="5045"/>
                    <a:pt x="4155" y="5182"/>
                    <a:pt x="4360" y="5296"/>
                  </a:cubicBezTo>
                  <a:lnTo>
                    <a:pt x="3812" y="5616"/>
                  </a:lnTo>
                  <a:cubicBezTo>
                    <a:pt x="3584" y="5501"/>
                    <a:pt x="3356" y="5365"/>
                    <a:pt x="3150" y="5250"/>
                  </a:cubicBezTo>
                  <a:cubicBezTo>
                    <a:pt x="3173" y="5250"/>
                    <a:pt x="3173" y="5228"/>
                    <a:pt x="3196" y="5228"/>
                  </a:cubicBezTo>
                  <a:lnTo>
                    <a:pt x="3721" y="4931"/>
                  </a:lnTo>
                  <a:close/>
                  <a:moveTo>
                    <a:pt x="4999" y="5045"/>
                  </a:moveTo>
                  <a:cubicBezTo>
                    <a:pt x="5136" y="5113"/>
                    <a:pt x="5296" y="5205"/>
                    <a:pt x="5433" y="5296"/>
                  </a:cubicBezTo>
                  <a:lnTo>
                    <a:pt x="5570" y="5365"/>
                  </a:lnTo>
                  <a:lnTo>
                    <a:pt x="5091" y="5638"/>
                  </a:lnTo>
                  <a:lnTo>
                    <a:pt x="5022" y="5593"/>
                  </a:lnTo>
                  <a:cubicBezTo>
                    <a:pt x="4862" y="5501"/>
                    <a:pt x="4680" y="5410"/>
                    <a:pt x="4520" y="5319"/>
                  </a:cubicBezTo>
                  <a:lnTo>
                    <a:pt x="4999" y="5045"/>
                  </a:lnTo>
                  <a:close/>
                  <a:moveTo>
                    <a:pt x="6278" y="5068"/>
                  </a:moveTo>
                  <a:lnTo>
                    <a:pt x="6825" y="5387"/>
                  </a:lnTo>
                  <a:lnTo>
                    <a:pt x="6323" y="5684"/>
                  </a:lnTo>
                  <a:lnTo>
                    <a:pt x="5753" y="5365"/>
                  </a:lnTo>
                  <a:lnTo>
                    <a:pt x="6278" y="5068"/>
                  </a:lnTo>
                  <a:close/>
                  <a:moveTo>
                    <a:pt x="7533" y="5113"/>
                  </a:moveTo>
                  <a:lnTo>
                    <a:pt x="8081" y="5433"/>
                  </a:lnTo>
                  <a:lnTo>
                    <a:pt x="7601" y="5707"/>
                  </a:lnTo>
                  <a:lnTo>
                    <a:pt x="7031" y="5387"/>
                  </a:lnTo>
                  <a:lnTo>
                    <a:pt x="7533" y="5113"/>
                  </a:lnTo>
                  <a:close/>
                  <a:moveTo>
                    <a:pt x="8811" y="5136"/>
                  </a:moveTo>
                  <a:lnTo>
                    <a:pt x="8971" y="5228"/>
                  </a:lnTo>
                  <a:lnTo>
                    <a:pt x="9359" y="5456"/>
                  </a:lnTo>
                  <a:lnTo>
                    <a:pt x="8857" y="5730"/>
                  </a:lnTo>
                  <a:lnTo>
                    <a:pt x="8377" y="5456"/>
                  </a:lnTo>
                  <a:lnTo>
                    <a:pt x="8309" y="5410"/>
                  </a:lnTo>
                  <a:lnTo>
                    <a:pt x="8811" y="5136"/>
                  </a:lnTo>
                  <a:close/>
                  <a:moveTo>
                    <a:pt x="10089" y="5159"/>
                  </a:moveTo>
                  <a:lnTo>
                    <a:pt x="10637" y="5479"/>
                  </a:lnTo>
                  <a:lnTo>
                    <a:pt x="10318" y="5661"/>
                  </a:lnTo>
                  <a:lnTo>
                    <a:pt x="10135" y="5753"/>
                  </a:lnTo>
                  <a:lnTo>
                    <a:pt x="9587" y="5456"/>
                  </a:lnTo>
                  <a:lnTo>
                    <a:pt x="9656" y="5410"/>
                  </a:lnTo>
                  <a:lnTo>
                    <a:pt x="10089" y="5159"/>
                  </a:lnTo>
                  <a:close/>
                  <a:moveTo>
                    <a:pt x="11345" y="5182"/>
                  </a:moveTo>
                  <a:lnTo>
                    <a:pt x="11915" y="5501"/>
                  </a:lnTo>
                  <a:lnTo>
                    <a:pt x="11390" y="5798"/>
                  </a:lnTo>
                  <a:lnTo>
                    <a:pt x="10843" y="5479"/>
                  </a:lnTo>
                  <a:lnTo>
                    <a:pt x="11345" y="5182"/>
                  </a:lnTo>
                  <a:close/>
                  <a:moveTo>
                    <a:pt x="12623" y="5205"/>
                  </a:moveTo>
                  <a:cubicBezTo>
                    <a:pt x="12828" y="5319"/>
                    <a:pt x="13011" y="5410"/>
                    <a:pt x="13216" y="5524"/>
                  </a:cubicBezTo>
                  <a:lnTo>
                    <a:pt x="12646" y="5821"/>
                  </a:lnTo>
                  <a:cubicBezTo>
                    <a:pt x="12463" y="5730"/>
                    <a:pt x="12281" y="5616"/>
                    <a:pt x="12098" y="5501"/>
                  </a:cubicBezTo>
                  <a:lnTo>
                    <a:pt x="12623" y="5205"/>
                  </a:lnTo>
                  <a:close/>
                  <a:moveTo>
                    <a:pt x="13924" y="5228"/>
                  </a:moveTo>
                  <a:cubicBezTo>
                    <a:pt x="14107" y="5319"/>
                    <a:pt x="14312" y="5433"/>
                    <a:pt x="14495" y="5547"/>
                  </a:cubicBezTo>
                  <a:lnTo>
                    <a:pt x="13901" y="5867"/>
                  </a:lnTo>
                  <a:cubicBezTo>
                    <a:pt x="13719" y="5753"/>
                    <a:pt x="13536" y="5661"/>
                    <a:pt x="13353" y="5547"/>
                  </a:cubicBezTo>
                  <a:lnTo>
                    <a:pt x="13924" y="5228"/>
                  </a:lnTo>
                  <a:close/>
                  <a:moveTo>
                    <a:pt x="3128" y="5273"/>
                  </a:moveTo>
                  <a:cubicBezTo>
                    <a:pt x="3333" y="5387"/>
                    <a:pt x="3539" y="5524"/>
                    <a:pt x="3744" y="5638"/>
                  </a:cubicBezTo>
                  <a:cubicBezTo>
                    <a:pt x="3561" y="5753"/>
                    <a:pt x="3402" y="5867"/>
                    <a:pt x="3219" y="5958"/>
                  </a:cubicBezTo>
                  <a:cubicBezTo>
                    <a:pt x="2991" y="5844"/>
                    <a:pt x="2762" y="5730"/>
                    <a:pt x="2534" y="5593"/>
                  </a:cubicBezTo>
                  <a:cubicBezTo>
                    <a:pt x="2717" y="5479"/>
                    <a:pt x="2922" y="5387"/>
                    <a:pt x="3128" y="5273"/>
                  </a:cubicBezTo>
                  <a:close/>
                  <a:moveTo>
                    <a:pt x="4452" y="5342"/>
                  </a:moveTo>
                  <a:cubicBezTo>
                    <a:pt x="4634" y="5456"/>
                    <a:pt x="4817" y="5570"/>
                    <a:pt x="4977" y="5661"/>
                  </a:cubicBezTo>
                  <a:lnTo>
                    <a:pt x="4999" y="5684"/>
                  </a:lnTo>
                  <a:lnTo>
                    <a:pt x="4497" y="5981"/>
                  </a:lnTo>
                  <a:lnTo>
                    <a:pt x="4383" y="5935"/>
                  </a:lnTo>
                  <a:cubicBezTo>
                    <a:pt x="4223" y="5844"/>
                    <a:pt x="4064" y="5753"/>
                    <a:pt x="3904" y="5661"/>
                  </a:cubicBezTo>
                  <a:lnTo>
                    <a:pt x="4452" y="5342"/>
                  </a:lnTo>
                  <a:close/>
                  <a:moveTo>
                    <a:pt x="5661" y="5410"/>
                  </a:moveTo>
                  <a:lnTo>
                    <a:pt x="6209" y="5730"/>
                  </a:lnTo>
                  <a:lnTo>
                    <a:pt x="5753" y="6004"/>
                  </a:lnTo>
                  <a:lnTo>
                    <a:pt x="5182" y="5684"/>
                  </a:lnTo>
                  <a:lnTo>
                    <a:pt x="5661" y="5410"/>
                  </a:lnTo>
                  <a:close/>
                  <a:moveTo>
                    <a:pt x="6917" y="5456"/>
                  </a:moveTo>
                  <a:lnTo>
                    <a:pt x="7487" y="5775"/>
                  </a:lnTo>
                  <a:lnTo>
                    <a:pt x="6985" y="6049"/>
                  </a:lnTo>
                  <a:lnTo>
                    <a:pt x="6415" y="5730"/>
                  </a:lnTo>
                  <a:lnTo>
                    <a:pt x="6917" y="5456"/>
                  </a:lnTo>
                  <a:close/>
                  <a:moveTo>
                    <a:pt x="8195" y="5479"/>
                  </a:moveTo>
                  <a:lnTo>
                    <a:pt x="8332" y="5570"/>
                  </a:lnTo>
                  <a:lnTo>
                    <a:pt x="8743" y="5798"/>
                  </a:lnTo>
                  <a:lnTo>
                    <a:pt x="8263" y="6072"/>
                  </a:lnTo>
                  <a:lnTo>
                    <a:pt x="7738" y="5798"/>
                  </a:lnTo>
                  <a:lnTo>
                    <a:pt x="7693" y="5753"/>
                  </a:lnTo>
                  <a:lnTo>
                    <a:pt x="8195" y="5479"/>
                  </a:lnTo>
                  <a:close/>
                  <a:moveTo>
                    <a:pt x="9473" y="5501"/>
                  </a:moveTo>
                  <a:lnTo>
                    <a:pt x="10021" y="5821"/>
                  </a:lnTo>
                  <a:lnTo>
                    <a:pt x="9519" y="6118"/>
                  </a:lnTo>
                  <a:lnTo>
                    <a:pt x="8971" y="5798"/>
                  </a:lnTo>
                  <a:lnTo>
                    <a:pt x="9473" y="5501"/>
                  </a:lnTo>
                  <a:close/>
                  <a:moveTo>
                    <a:pt x="10751" y="5524"/>
                  </a:moveTo>
                  <a:lnTo>
                    <a:pt x="11299" y="5844"/>
                  </a:lnTo>
                  <a:lnTo>
                    <a:pt x="11025" y="6004"/>
                  </a:lnTo>
                  <a:lnTo>
                    <a:pt x="10774" y="6141"/>
                  </a:lnTo>
                  <a:lnTo>
                    <a:pt x="10226" y="5821"/>
                  </a:lnTo>
                  <a:lnTo>
                    <a:pt x="10363" y="5753"/>
                  </a:lnTo>
                  <a:lnTo>
                    <a:pt x="10751" y="5524"/>
                  </a:lnTo>
                  <a:close/>
                  <a:moveTo>
                    <a:pt x="12030" y="5547"/>
                  </a:moveTo>
                  <a:cubicBezTo>
                    <a:pt x="12212" y="5661"/>
                    <a:pt x="12418" y="5753"/>
                    <a:pt x="12600" y="5867"/>
                  </a:cubicBezTo>
                  <a:lnTo>
                    <a:pt x="12052" y="6186"/>
                  </a:lnTo>
                  <a:cubicBezTo>
                    <a:pt x="11870" y="6072"/>
                    <a:pt x="11687" y="5958"/>
                    <a:pt x="11505" y="5867"/>
                  </a:cubicBezTo>
                  <a:lnTo>
                    <a:pt x="12030" y="5547"/>
                  </a:lnTo>
                  <a:close/>
                  <a:moveTo>
                    <a:pt x="13308" y="5570"/>
                  </a:moveTo>
                  <a:cubicBezTo>
                    <a:pt x="13513" y="5684"/>
                    <a:pt x="13696" y="5775"/>
                    <a:pt x="13878" y="5889"/>
                  </a:cubicBezTo>
                  <a:lnTo>
                    <a:pt x="13308" y="6209"/>
                  </a:lnTo>
                  <a:cubicBezTo>
                    <a:pt x="13125" y="6118"/>
                    <a:pt x="12943" y="6004"/>
                    <a:pt x="12760" y="5889"/>
                  </a:cubicBezTo>
                  <a:lnTo>
                    <a:pt x="13308" y="5570"/>
                  </a:lnTo>
                  <a:close/>
                  <a:moveTo>
                    <a:pt x="2489" y="5616"/>
                  </a:moveTo>
                  <a:cubicBezTo>
                    <a:pt x="2717" y="5753"/>
                    <a:pt x="2922" y="5867"/>
                    <a:pt x="3150" y="6004"/>
                  </a:cubicBezTo>
                  <a:cubicBezTo>
                    <a:pt x="2968" y="6095"/>
                    <a:pt x="2785" y="6209"/>
                    <a:pt x="2603" y="6323"/>
                  </a:cubicBezTo>
                  <a:cubicBezTo>
                    <a:pt x="2374" y="6186"/>
                    <a:pt x="2146" y="6072"/>
                    <a:pt x="1918" y="5935"/>
                  </a:cubicBezTo>
                  <a:cubicBezTo>
                    <a:pt x="2101" y="5821"/>
                    <a:pt x="2306" y="5730"/>
                    <a:pt x="2489" y="5616"/>
                  </a:cubicBezTo>
                  <a:close/>
                  <a:moveTo>
                    <a:pt x="3835" y="5707"/>
                  </a:moveTo>
                  <a:cubicBezTo>
                    <a:pt x="3995" y="5798"/>
                    <a:pt x="4178" y="5889"/>
                    <a:pt x="4337" y="6004"/>
                  </a:cubicBezTo>
                  <a:lnTo>
                    <a:pt x="4406" y="6026"/>
                  </a:lnTo>
                  <a:cubicBezTo>
                    <a:pt x="4223" y="6141"/>
                    <a:pt x="4064" y="6232"/>
                    <a:pt x="3881" y="6323"/>
                  </a:cubicBezTo>
                  <a:lnTo>
                    <a:pt x="3744" y="6255"/>
                  </a:lnTo>
                  <a:cubicBezTo>
                    <a:pt x="3584" y="6163"/>
                    <a:pt x="3447" y="6095"/>
                    <a:pt x="3287" y="6004"/>
                  </a:cubicBezTo>
                  <a:cubicBezTo>
                    <a:pt x="3447" y="5912"/>
                    <a:pt x="3630" y="5821"/>
                    <a:pt x="3812" y="5707"/>
                  </a:cubicBezTo>
                  <a:close/>
                  <a:moveTo>
                    <a:pt x="5091" y="5730"/>
                  </a:moveTo>
                  <a:lnTo>
                    <a:pt x="5661" y="6049"/>
                  </a:lnTo>
                  <a:lnTo>
                    <a:pt x="5182" y="6323"/>
                  </a:lnTo>
                  <a:lnTo>
                    <a:pt x="5159" y="6346"/>
                  </a:lnTo>
                  <a:lnTo>
                    <a:pt x="4566" y="6026"/>
                  </a:lnTo>
                  <a:lnTo>
                    <a:pt x="5091" y="5730"/>
                  </a:lnTo>
                  <a:close/>
                  <a:moveTo>
                    <a:pt x="6323" y="5798"/>
                  </a:moveTo>
                  <a:lnTo>
                    <a:pt x="6871" y="6118"/>
                  </a:lnTo>
                  <a:lnTo>
                    <a:pt x="6437" y="6369"/>
                  </a:lnTo>
                  <a:lnTo>
                    <a:pt x="5844" y="6049"/>
                  </a:lnTo>
                  <a:lnTo>
                    <a:pt x="6323" y="5798"/>
                  </a:lnTo>
                  <a:close/>
                  <a:moveTo>
                    <a:pt x="7579" y="5821"/>
                  </a:moveTo>
                  <a:lnTo>
                    <a:pt x="7693" y="5889"/>
                  </a:lnTo>
                  <a:lnTo>
                    <a:pt x="8149" y="6141"/>
                  </a:lnTo>
                  <a:lnTo>
                    <a:pt x="7647" y="6437"/>
                  </a:lnTo>
                  <a:lnTo>
                    <a:pt x="7282" y="6209"/>
                  </a:lnTo>
                  <a:lnTo>
                    <a:pt x="7076" y="6118"/>
                  </a:lnTo>
                  <a:lnTo>
                    <a:pt x="7579" y="5821"/>
                  </a:lnTo>
                  <a:close/>
                  <a:moveTo>
                    <a:pt x="8857" y="5844"/>
                  </a:moveTo>
                  <a:lnTo>
                    <a:pt x="9427" y="6163"/>
                  </a:lnTo>
                  <a:lnTo>
                    <a:pt x="8902" y="6460"/>
                  </a:lnTo>
                  <a:lnTo>
                    <a:pt x="8355" y="6141"/>
                  </a:lnTo>
                  <a:lnTo>
                    <a:pt x="8857" y="5844"/>
                  </a:lnTo>
                  <a:close/>
                  <a:moveTo>
                    <a:pt x="10135" y="5889"/>
                  </a:moveTo>
                  <a:lnTo>
                    <a:pt x="10706" y="6186"/>
                  </a:lnTo>
                  <a:lnTo>
                    <a:pt x="10181" y="6483"/>
                  </a:lnTo>
                  <a:lnTo>
                    <a:pt x="9633" y="6163"/>
                  </a:lnTo>
                  <a:lnTo>
                    <a:pt x="10135" y="5889"/>
                  </a:lnTo>
                  <a:close/>
                  <a:moveTo>
                    <a:pt x="11413" y="5912"/>
                  </a:moveTo>
                  <a:cubicBezTo>
                    <a:pt x="11619" y="6004"/>
                    <a:pt x="11801" y="6118"/>
                    <a:pt x="11984" y="6209"/>
                  </a:cubicBezTo>
                  <a:lnTo>
                    <a:pt x="11733" y="6346"/>
                  </a:lnTo>
                  <a:lnTo>
                    <a:pt x="11436" y="6529"/>
                  </a:lnTo>
                  <a:cubicBezTo>
                    <a:pt x="11253" y="6414"/>
                    <a:pt x="11071" y="6300"/>
                    <a:pt x="10888" y="6209"/>
                  </a:cubicBezTo>
                  <a:lnTo>
                    <a:pt x="11071" y="6095"/>
                  </a:lnTo>
                  <a:lnTo>
                    <a:pt x="11413" y="5912"/>
                  </a:lnTo>
                  <a:close/>
                  <a:moveTo>
                    <a:pt x="12714" y="5912"/>
                  </a:moveTo>
                  <a:cubicBezTo>
                    <a:pt x="12897" y="6026"/>
                    <a:pt x="13080" y="6118"/>
                    <a:pt x="13285" y="6232"/>
                  </a:cubicBezTo>
                  <a:lnTo>
                    <a:pt x="12691" y="6551"/>
                  </a:lnTo>
                  <a:cubicBezTo>
                    <a:pt x="12509" y="6460"/>
                    <a:pt x="12326" y="6346"/>
                    <a:pt x="12144" y="6232"/>
                  </a:cubicBezTo>
                  <a:lnTo>
                    <a:pt x="12714" y="5912"/>
                  </a:lnTo>
                  <a:close/>
                  <a:moveTo>
                    <a:pt x="1872" y="5958"/>
                  </a:moveTo>
                  <a:cubicBezTo>
                    <a:pt x="2101" y="6095"/>
                    <a:pt x="2329" y="6232"/>
                    <a:pt x="2557" y="6346"/>
                  </a:cubicBezTo>
                  <a:cubicBezTo>
                    <a:pt x="2374" y="6460"/>
                    <a:pt x="2192" y="6551"/>
                    <a:pt x="2009" y="6666"/>
                  </a:cubicBezTo>
                  <a:cubicBezTo>
                    <a:pt x="1781" y="6529"/>
                    <a:pt x="1530" y="6414"/>
                    <a:pt x="1302" y="6278"/>
                  </a:cubicBezTo>
                  <a:cubicBezTo>
                    <a:pt x="1484" y="6163"/>
                    <a:pt x="1690" y="6072"/>
                    <a:pt x="1872" y="5958"/>
                  </a:cubicBezTo>
                  <a:close/>
                  <a:moveTo>
                    <a:pt x="3219" y="6049"/>
                  </a:moveTo>
                  <a:cubicBezTo>
                    <a:pt x="3379" y="6141"/>
                    <a:pt x="3539" y="6232"/>
                    <a:pt x="3698" y="6323"/>
                  </a:cubicBezTo>
                  <a:lnTo>
                    <a:pt x="3790" y="6392"/>
                  </a:lnTo>
                  <a:cubicBezTo>
                    <a:pt x="3630" y="6483"/>
                    <a:pt x="3470" y="6574"/>
                    <a:pt x="3287" y="6688"/>
                  </a:cubicBezTo>
                  <a:lnTo>
                    <a:pt x="3105" y="6574"/>
                  </a:lnTo>
                  <a:cubicBezTo>
                    <a:pt x="2968" y="6506"/>
                    <a:pt x="2808" y="6414"/>
                    <a:pt x="2671" y="6346"/>
                  </a:cubicBezTo>
                  <a:cubicBezTo>
                    <a:pt x="2854" y="6232"/>
                    <a:pt x="3036" y="6141"/>
                    <a:pt x="3219" y="6049"/>
                  </a:cubicBezTo>
                  <a:close/>
                  <a:moveTo>
                    <a:pt x="4474" y="6072"/>
                  </a:moveTo>
                  <a:lnTo>
                    <a:pt x="5068" y="6414"/>
                  </a:lnTo>
                  <a:cubicBezTo>
                    <a:pt x="4885" y="6506"/>
                    <a:pt x="4725" y="6597"/>
                    <a:pt x="4566" y="6711"/>
                  </a:cubicBezTo>
                  <a:lnTo>
                    <a:pt x="3949" y="6369"/>
                  </a:lnTo>
                  <a:cubicBezTo>
                    <a:pt x="4132" y="6278"/>
                    <a:pt x="4315" y="6186"/>
                    <a:pt x="4474" y="6072"/>
                  </a:cubicBezTo>
                  <a:close/>
                  <a:moveTo>
                    <a:pt x="5753" y="6118"/>
                  </a:moveTo>
                  <a:lnTo>
                    <a:pt x="6323" y="6437"/>
                  </a:lnTo>
                  <a:lnTo>
                    <a:pt x="5890" y="6688"/>
                  </a:lnTo>
                  <a:cubicBezTo>
                    <a:pt x="5867" y="6688"/>
                    <a:pt x="5844" y="6711"/>
                    <a:pt x="5821" y="6711"/>
                  </a:cubicBezTo>
                  <a:lnTo>
                    <a:pt x="5250" y="6392"/>
                  </a:lnTo>
                  <a:lnTo>
                    <a:pt x="5753" y="6118"/>
                  </a:lnTo>
                  <a:close/>
                  <a:moveTo>
                    <a:pt x="6962" y="6163"/>
                  </a:moveTo>
                  <a:lnTo>
                    <a:pt x="7236" y="6323"/>
                  </a:lnTo>
                  <a:lnTo>
                    <a:pt x="7533" y="6483"/>
                  </a:lnTo>
                  <a:lnTo>
                    <a:pt x="7099" y="6757"/>
                  </a:lnTo>
                  <a:lnTo>
                    <a:pt x="6848" y="6597"/>
                  </a:lnTo>
                  <a:lnTo>
                    <a:pt x="6529" y="6414"/>
                  </a:lnTo>
                  <a:lnTo>
                    <a:pt x="6962" y="6163"/>
                  </a:lnTo>
                  <a:close/>
                  <a:moveTo>
                    <a:pt x="8241" y="6209"/>
                  </a:moveTo>
                  <a:lnTo>
                    <a:pt x="8811" y="6506"/>
                  </a:lnTo>
                  <a:lnTo>
                    <a:pt x="8309" y="6803"/>
                  </a:lnTo>
                  <a:lnTo>
                    <a:pt x="7738" y="6483"/>
                  </a:lnTo>
                  <a:lnTo>
                    <a:pt x="8241" y="6209"/>
                  </a:lnTo>
                  <a:close/>
                  <a:moveTo>
                    <a:pt x="9519" y="6232"/>
                  </a:moveTo>
                  <a:lnTo>
                    <a:pt x="10089" y="6529"/>
                  </a:lnTo>
                  <a:lnTo>
                    <a:pt x="9564" y="6825"/>
                  </a:lnTo>
                  <a:lnTo>
                    <a:pt x="9542" y="6825"/>
                  </a:lnTo>
                  <a:lnTo>
                    <a:pt x="9017" y="6506"/>
                  </a:lnTo>
                  <a:lnTo>
                    <a:pt x="9519" y="6232"/>
                  </a:lnTo>
                  <a:close/>
                  <a:moveTo>
                    <a:pt x="10820" y="6255"/>
                  </a:moveTo>
                  <a:cubicBezTo>
                    <a:pt x="11002" y="6346"/>
                    <a:pt x="11185" y="6460"/>
                    <a:pt x="11368" y="6551"/>
                  </a:cubicBezTo>
                  <a:lnTo>
                    <a:pt x="10820" y="6871"/>
                  </a:lnTo>
                  <a:cubicBezTo>
                    <a:pt x="10637" y="6757"/>
                    <a:pt x="10455" y="6666"/>
                    <a:pt x="10272" y="6551"/>
                  </a:cubicBezTo>
                  <a:lnTo>
                    <a:pt x="10820" y="6255"/>
                  </a:lnTo>
                  <a:close/>
                  <a:moveTo>
                    <a:pt x="640" y="6643"/>
                  </a:moveTo>
                  <a:lnTo>
                    <a:pt x="640" y="6643"/>
                  </a:lnTo>
                  <a:cubicBezTo>
                    <a:pt x="480" y="6711"/>
                    <a:pt x="320" y="6803"/>
                    <a:pt x="183" y="6894"/>
                  </a:cubicBezTo>
                  <a:cubicBezTo>
                    <a:pt x="343" y="6803"/>
                    <a:pt x="480" y="6734"/>
                    <a:pt x="640" y="6643"/>
                  </a:cubicBezTo>
                  <a:close/>
                  <a:moveTo>
                    <a:pt x="12098" y="6278"/>
                  </a:moveTo>
                  <a:cubicBezTo>
                    <a:pt x="12281" y="6369"/>
                    <a:pt x="12463" y="6483"/>
                    <a:pt x="12669" y="6574"/>
                  </a:cubicBezTo>
                  <a:lnTo>
                    <a:pt x="12281" y="6803"/>
                  </a:lnTo>
                  <a:lnTo>
                    <a:pt x="12075" y="6894"/>
                  </a:lnTo>
                  <a:cubicBezTo>
                    <a:pt x="11893" y="6803"/>
                    <a:pt x="11710" y="6688"/>
                    <a:pt x="11550" y="6597"/>
                  </a:cubicBezTo>
                  <a:lnTo>
                    <a:pt x="11778" y="6437"/>
                  </a:lnTo>
                  <a:lnTo>
                    <a:pt x="12098" y="6278"/>
                  </a:lnTo>
                  <a:close/>
                  <a:moveTo>
                    <a:pt x="1256" y="6300"/>
                  </a:moveTo>
                  <a:cubicBezTo>
                    <a:pt x="1484" y="6437"/>
                    <a:pt x="1712" y="6574"/>
                    <a:pt x="1941" y="6711"/>
                  </a:cubicBezTo>
                  <a:cubicBezTo>
                    <a:pt x="1758" y="6803"/>
                    <a:pt x="1598" y="6917"/>
                    <a:pt x="1416" y="7008"/>
                  </a:cubicBezTo>
                  <a:cubicBezTo>
                    <a:pt x="1165" y="6894"/>
                    <a:pt x="914" y="6757"/>
                    <a:pt x="685" y="6620"/>
                  </a:cubicBezTo>
                  <a:cubicBezTo>
                    <a:pt x="868" y="6506"/>
                    <a:pt x="1073" y="6414"/>
                    <a:pt x="1256" y="6300"/>
                  </a:cubicBezTo>
                  <a:close/>
                  <a:moveTo>
                    <a:pt x="2603" y="6392"/>
                  </a:moveTo>
                  <a:cubicBezTo>
                    <a:pt x="2762" y="6483"/>
                    <a:pt x="2899" y="6574"/>
                    <a:pt x="3059" y="6666"/>
                  </a:cubicBezTo>
                  <a:lnTo>
                    <a:pt x="3196" y="6734"/>
                  </a:lnTo>
                  <a:cubicBezTo>
                    <a:pt x="3036" y="6825"/>
                    <a:pt x="2854" y="6939"/>
                    <a:pt x="2694" y="7031"/>
                  </a:cubicBezTo>
                  <a:lnTo>
                    <a:pt x="2466" y="6917"/>
                  </a:lnTo>
                  <a:cubicBezTo>
                    <a:pt x="2329" y="6825"/>
                    <a:pt x="2192" y="6757"/>
                    <a:pt x="2055" y="6688"/>
                  </a:cubicBezTo>
                  <a:cubicBezTo>
                    <a:pt x="2237" y="6574"/>
                    <a:pt x="2420" y="6483"/>
                    <a:pt x="2603" y="6392"/>
                  </a:cubicBezTo>
                  <a:close/>
                  <a:moveTo>
                    <a:pt x="3858" y="6414"/>
                  </a:moveTo>
                  <a:lnTo>
                    <a:pt x="4452" y="6757"/>
                  </a:lnTo>
                  <a:cubicBezTo>
                    <a:pt x="4292" y="6848"/>
                    <a:pt x="4132" y="6962"/>
                    <a:pt x="3949" y="7054"/>
                  </a:cubicBezTo>
                  <a:lnTo>
                    <a:pt x="3333" y="6711"/>
                  </a:lnTo>
                  <a:cubicBezTo>
                    <a:pt x="3516" y="6620"/>
                    <a:pt x="3698" y="6529"/>
                    <a:pt x="3858" y="6414"/>
                  </a:cubicBezTo>
                  <a:close/>
                  <a:moveTo>
                    <a:pt x="5136" y="6460"/>
                  </a:moveTo>
                  <a:lnTo>
                    <a:pt x="5730" y="6780"/>
                  </a:lnTo>
                  <a:cubicBezTo>
                    <a:pt x="5547" y="6871"/>
                    <a:pt x="5387" y="6985"/>
                    <a:pt x="5228" y="7076"/>
                  </a:cubicBezTo>
                  <a:lnTo>
                    <a:pt x="4634" y="6734"/>
                  </a:lnTo>
                  <a:cubicBezTo>
                    <a:pt x="4794" y="6643"/>
                    <a:pt x="4977" y="6551"/>
                    <a:pt x="5136" y="6460"/>
                  </a:cubicBezTo>
                  <a:close/>
                  <a:moveTo>
                    <a:pt x="6415" y="6483"/>
                  </a:moveTo>
                  <a:lnTo>
                    <a:pt x="6780" y="6688"/>
                  </a:lnTo>
                  <a:lnTo>
                    <a:pt x="6985" y="6803"/>
                  </a:lnTo>
                  <a:lnTo>
                    <a:pt x="6620" y="7031"/>
                  </a:lnTo>
                  <a:cubicBezTo>
                    <a:pt x="6574" y="7054"/>
                    <a:pt x="6529" y="7076"/>
                    <a:pt x="6483" y="7099"/>
                  </a:cubicBezTo>
                  <a:lnTo>
                    <a:pt x="6186" y="6939"/>
                  </a:lnTo>
                  <a:lnTo>
                    <a:pt x="5912" y="6780"/>
                  </a:lnTo>
                  <a:cubicBezTo>
                    <a:pt x="5912" y="6757"/>
                    <a:pt x="5935" y="6757"/>
                    <a:pt x="5935" y="6757"/>
                  </a:cubicBezTo>
                  <a:lnTo>
                    <a:pt x="6415" y="6483"/>
                  </a:lnTo>
                  <a:close/>
                  <a:moveTo>
                    <a:pt x="7647" y="6551"/>
                  </a:moveTo>
                  <a:lnTo>
                    <a:pt x="8218" y="6871"/>
                  </a:lnTo>
                  <a:lnTo>
                    <a:pt x="7761" y="7122"/>
                  </a:lnTo>
                  <a:lnTo>
                    <a:pt x="7191" y="6803"/>
                  </a:lnTo>
                  <a:lnTo>
                    <a:pt x="7647" y="6551"/>
                  </a:lnTo>
                  <a:close/>
                  <a:moveTo>
                    <a:pt x="8925" y="6574"/>
                  </a:moveTo>
                  <a:lnTo>
                    <a:pt x="9496" y="6894"/>
                  </a:lnTo>
                  <a:lnTo>
                    <a:pt x="8971" y="7191"/>
                  </a:lnTo>
                  <a:lnTo>
                    <a:pt x="8400" y="6871"/>
                  </a:lnTo>
                  <a:lnTo>
                    <a:pt x="8925" y="6574"/>
                  </a:lnTo>
                  <a:close/>
                  <a:moveTo>
                    <a:pt x="10204" y="6597"/>
                  </a:moveTo>
                  <a:cubicBezTo>
                    <a:pt x="10386" y="6711"/>
                    <a:pt x="10569" y="6803"/>
                    <a:pt x="10774" y="6894"/>
                  </a:cubicBezTo>
                  <a:lnTo>
                    <a:pt x="10226" y="7213"/>
                  </a:lnTo>
                  <a:cubicBezTo>
                    <a:pt x="10044" y="7122"/>
                    <a:pt x="9861" y="7008"/>
                    <a:pt x="9679" y="6894"/>
                  </a:cubicBezTo>
                  <a:lnTo>
                    <a:pt x="10204" y="6597"/>
                  </a:lnTo>
                  <a:close/>
                  <a:moveTo>
                    <a:pt x="11482" y="6620"/>
                  </a:moveTo>
                  <a:cubicBezTo>
                    <a:pt x="11687" y="6711"/>
                    <a:pt x="11870" y="6825"/>
                    <a:pt x="12052" y="6917"/>
                  </a:cubicBezTo>
                  <a:lnTo>
                    <a:pt x="11482" y="7259"/>
                  </a:lnTo>
                  <a:cubicBezTo>
                    <a:pt x="11299" y="7145"/>
                    <a:pt x="11117" y="7031"/>
                    <a:pt x="10934" y="6939"/>
                  </a:cubicBezTo>
                  <a:lnTo>
                    <a:pt x="11482" y="6620"/>
                  </a:lnTo>
                  <a:close/>
                  <a:moveTo>
                    <a:pt x="1986" y="6734"/>
                  </a:moveTo>
                  <a:cubicBezTo>
                    <a:pt x="2123" y="6803"/>
                    <a:pt x="2283" y="6894"/>
                    <a:pt x="2420" y="6985"/>
                  </a:cubicBezTo>
                  <a:lnTo>
                    <a:pt x="2603" y="7076"/>
                  </a:lnTo>
                  <a:cubicBezTo>
                    <a:pt x="2420" y="7191"/>
                    <a:pt x="2260" y="7282"/>
                    <a:pt x="2078" y="7373"/>
                  </a:cubicBezTo>
                  <a:lnTo>
                    <a:pt x="1827" y="7236"/>
                  </a:lnTo>
                  <a:cubicBezTo>
                    <a:pt x="1690" y="7168"/>
                    <a:pt x="1553" y="7099"/>
                    <a:pt x="1439" y="7031"/>
                  </a:cubicBezTo>
                  <a:cubicBezTo>
                    <a:pt x="1621" y="6917"/>
                    <a:pt x="1804" y="6825"/>
                    <a:pt x="1986" y="6734"/>
                  </a:cubicBezTo>
                  <a:close/>
                  <a:moveTo>
                    <a:pt x="3242" y="6757"/>
                  </a:moveTo>
                  <a:lnTo>
                    <a:pt x="3858" y="7099"/>
                  </a:lnTo>
                  <a:cubicBezTo>
                    <a:pt x="3698" y="7213"/>
                    <a:pt x="3516" y="7305"/>
                    <a:pt x="3356" y="7396"/>
                  </a:cubicBezTo>
                  <a:lnTo>
                    <a:pt x="2717" y="7054"/>
                  </a:lnTo>
                  <a:lnTo>
                    <a:pt x="3242" y="6757"/>
                  </a:lnTo>
                  <a:close/>
                  <a:moveTo>
                    <a:pt x="4520" y="6803"/>
                  </a:moveTo>
                  <a:lnTo>
                    <a:pt x="5113" y="7145"/>
                  </a:lnTo>
                  <a:cubicBezTo>
                    <a:pt x="4954" y="7236"/>
                    <a:pt x="4794" y="7327"/>
                    <a:pt x="4634" y="7419"/>
                  </a:cubicBezTo>
                  <a:lnTo>
                    <a:pt x="4018" y="7076"/>
                  </a:lnTo>
                  <a:cubicBezTo>
                    <a:pt x="4178" y="6985"/>
                    <a:pt x="4360" y="6894"/>
                    <a:pt x="4520" y="6803"/>
                  </a:cubicBezTo>
                  <a:close/>
                  <a:moveTo>
                    <a:pt x="5798" y="6825"/>
                  </a:moveTo>
                  <a:lnTo>
                    <a:pt x="6141" y="7031"/>
                  </a:lnTo>
                  <a:lnTo>
                    <a:pt x="6392" y="7168"/>
                  </a:lnTo>
                  <a:cubicBezTo>
                    <a:pt x="6209" y="7259"/>
                    <a:pt x="6049" y="7350"/>
                    <a:pt x="5890" y="7442"/>
                  </a:cubicBezTo>
                  <a:lnTo>
                    <a:pt x="5547" y="7259"/>
                  </a:lnTo>
                  <a:lnTo>
                    <a:pt x="5296" y="7122"/>
                  </a:lnTo>
                  <a:cubicBezTo>
                    <a:pt x="5456" y="7008"/>
                    <a:pt x="5638" y="6917"/>
                    <a:pt x="5798" y="6825"/>
                  </a:cubicBezTo>
                  <a:close/>
                  <a:moveTo>
                    <a:pt x="7076" y="6871"/>
                  </a:moveTo>
                  <a:lnTo>
                    <a:pt x="7647" y="7191"/>
                  </a:lnTo>
                  <a:lnTo>
                    <a:pt x="7328" y="7373"/>
                  </a:lnTo>
                  <a:cubicBezTo>
                    <a:pt x="7259" y="7396"/>
                    <a:pt x="7213" y="7442"/>
                    <a:pt x="7145" y="7464"/>
                  </a:cubicBezTo>
                  <a:lnTo>
                    <a:pt x="6574" y="7145"/>
                  </a:lnTo>
                  <a:cubicBezTo>
                    <a:pt x="6597" y="7122"/>
                    <a:pt x="6620" y="7122"/>
                    <a:pt x="6643" y="7099"/>
                  </a:cubicBezTo>
                  <a:lnTo>
                    <a:pt x="7076" y="6871"/>
                  </a:lnTo>
                  <a:close/>
                  <a:moveTo>
                    <a:pt x="8309" y="6917"/>
                  </a:moveTo>
                  <a:lnTo>
                    <a:pt x="8880" y="7236"/>
                  </a:lnTo>
                  <a:lnTo>
                    <a:pt x="8423" y="7510"/>
                  </a:lnTo>
                  <a:lnTo>
                    <a:pt x="7853" y="7168"/>
                  </a:lnTo>
                  <a:lnTo>
                    <a:pt x="8309" y="6917"/>
                  </a:lnTo>
                  <a:close/>
                  <a:moveTo>
                    <a:pt x="9587" y="6939"/>
                  </a:moveTo>
                  <a:cubicBezTo>
                    <a:pt x="9770" y="7054"/>
                    <a:pt x="9975" y="7145"/>
                    <a:pt x="10158" y="7259"/>
                  </a:cubicBezTo>
                  <a:lnTo>
                    <a:pt x="9610" y="7556"/>
                  </a:lnTo>
                  <a:cubicBezTo>
                    <a:pt x="9427" y="7464"/>
                    <a:pt x="9268" y="7350"/>
                    <a:pt x="9085" y="7236"/>
                  </a:cubicBezTo>
                  <a:lnTo>
                    <a:pt x="9062" y="7236"/>
                  </a:lnTo>
                  <a:lnTo>
                    <a:pt x="9587" y="6939"/>
                  </a:lnTo>
                  <a:close/>
                  <a:moveTo>
                    <a:pt x="10888" y="6962"/>
                  </a:moveTo>
                  <a:cubicBezTo>
                    <a:pt x="11071" y="7054"/>
                    <a:pt x="11253" y="7168"/>
                    <a:pt x="11459" y="7259"/>
                  </a:cubicBezTo>
                  <a:lnTo>
                    <a:pt x="10865" y="7601"/>
                  </a:lnTo>
                  <a:cubicBezTo>
                    <a:pt x="10683" y="7487"/>
                    <a:pt x="10500" y="7396"/>
                    <a:pt x="10318" y="7282"/>
                  </a:cubicBezTo>
                  <a:lnTo>
                    <a:pt x="10888" y="6962"/>
                  </a:lnTo>
                  <a:close/>
                  <a:moveTo>
                    <a:pt x="2009" y="7442"/>
                  </a:moveTo>
                  <a:lnTo>
                    <a:pt x="2009" y="7442"/>
                  </a:lnTo>
                  <a:cubicBezTo>
                    <a:pt x="1827" y="7533"/>
                    <a:pt x="1667" y="7624"/>
                    <a:pt x="1507" y="7738"/>
                  </a:cubicBezTo>
                  <a:cubicBezTo>
                    <a:pt x="1667" y="7647"/>
                    <a:pt x="1849" y="7533"/>
                    <a:pt x="2009" y="7442"/>
                  </a:cubicBezTo>
                  <a:close/>
                  <a:moveTo>
                    <a:pt x="3904" y="7145"/>
                  </a:moveTo>
                  <a:lnTo>
                    <a:pt x="4520" y="7487"/>
                  </a:lnTo>
                  <a:cubicBezTo>
                    <a:pt x="4360" y="7579"/>
                    <a:pt x="4200" y="7670"/>
                    <a:pt x="4018" y="7784"/>
                  </a:cubicBezTo>
                  <a:lnTo>
                    <a:pt x="3402" y="7419"/>
                  </a:lnTo>
                  <a:cubicBezTo>
                    <a:pt x="3561" y="7327"/>
                    <a:pt x="3744" y="7236"/>
                    <a:pt x="3904" y="7145"/>
                  </a:cubicBezTo>
                  <a:close/>
                  <a:moveTo>
                    <a:pt x="5182" y="7168"/>
                  </a:moveTo>
                  <a:lnTo>
                    <a:pt x="5502" y="7350"/>
                  </a:lnTo>
                  <a:lnTo>
                    <a:pt x="5775" y="7510"/>
                  </a:lnTo>
                  <a:cubicBezTo>
                    <a:pt x="5616" y="7601"/>
                    <a:pt x="5456" y="7693"/>
                    <a:pt x="5296" y="7807"/>
                  </a:cubicBezTo>
                  <a:lnTo>
                    <a:pt x="4908" y="7579"/>
                  </a:lnTo>
                  <a:lnTo>
                    <a:pt x="4680" y="7464"/>
                  </a:lnTo>
                  <a:cubicBezTo>
                    <a:pt x="4840" y="7350"/>
                    <a:pt x="5022" y="7259"/>
                    <a:pt x="5182" y="7168"/>
                  </a:cubicBezTo>
                  <a:close/>
                  <a:moveTo>
                    <a:pt x="6460" y="7213"/>
                  </a:moveTo>
                  <a:lnTo>
                    <a:pt x="7054" y="7533"/>
                  </a:lnTo>
                  <a:cubicBezTo>
                    <a:pt x="6894" y="7624"/>
                    <a:pt x="6711" y="7738"/>
                    <a:pt x="6551" y="7830"/>
                  </a:cubicBezTo>
                  <a:lnTo>
                    <a:pt x="5958" y="7487"/>
                  </a:lnTo>
                  <a:cubicBezTo>
                    <a:pt x="6118" y="7396"/>
                    <a:pt x="6300" y="7305"/>
                    <a:pt x="6460" y="7213"/>
                  </a:cubicBezTo>
                  <a:close/>
                  <a:moveTo>
                    <a:pt x="7738" y="7236"/>
                  </a:moveTo>
                  <a:lnTo>
                    <a:pt x="8332" y="7556"/>
                  </a:lnTo>
                  <a:lnTo>
                    <a:pt x="8035" y="7716"/>
                  </a:lnTo>
                  <a:cubicBezTo>
                    <a:pt x="7967" y="7761"/>
                    <a:pt x="7875" y="7807"/>
                    <a:pt x="7807" y="7852"/>
                  </a:cubicBezTo>
                  <a:lnTo>
                    <a:pt x="7236" y="7510"/>
                  </a:lnTo>
                  <a:cubicBezTo>
                    <a:pt x="7282" y="7487"/>
                    <a:pt x="7328" y="7464"/>
                    <a:pt x="7373" y="7442"/>
                  </a:cubicBezTo>
                  <a:lnTo>
                    <a:pt x="7738" y="7236"/>
                  </a:lnTo>
                  <a:close/>
                  <a:moveTo>
                    <a:pt x="8971" y="7282"/>
                  </a:moveTo>
                  <a:lnTo>
                    <a:pt x="9039" y="7327"/>
                  </a:lnTo>
                  <a:cubicBezTo>
                    <a:pt x="9199" y="7419"/>
                    <a:pt x="9382" y="7510"/>
                    <a:pt x="9564" y="7601"/>
                  </a:cubicBezTo>
                  <a:lnTo>
                    <a:pt x="9062" y="7875"/>
                  </a:lnTo>
                  <a:cubicBezTo>
                    <a:pt x="8925" y="7807"/>
                    <a:pt x="8766" y="7716"/>
                    <a:pt x="8629" y="7624"/>
                  </a:cubicBezTo>
                  <a:lnTo>
                    <a:pt x="8492" y="7556"/>
                  </a:lnTo>
                  <a:lnTo>
                    <a:pt x="8971" y="7282"/>
                  </a:lnTo>
                  <a:close/>
                  <a:moveTo>
                    <a:pt x="10957" y="7670"/>
                  </a:moveTo>
                  <a:cubicBezTo>
                    <a:pt x="11071" y="7738"/>
                    <a:pt x="11185" y="7807"/>
                    <a:pt x="11322" y="7875"/>
                  </a:cubicBezTo>
                  <a:cubicBezTo>
                    <a:pt x="11208" y="7807"/>
                    <a:pt x="11094" y="7738"/>
                    <a:pt x="10957" y="7670"/>
                  </a:cubicBezTo>
                  <a:close/>
                  <a:moveTo>
                    <a:pt x="10272" y="7305"/>
                  </a:moveTo>
                  <a:cubicBezTo>
                    <a:pt x="10455" y="7419"/>
                    <a:pt x="10660" y="7510"/>
                    <a:pt x="10843" y="7624"/>
                  </a:cubicBezTo>
                  <a:lnTo>
                    <a:pt x="10272" y="7944"/>
                  </a:lnTo>
                  <a:cubicBezTo>
                    <a:pt x="10089" y="7830"/>
                    <a:pt x="9884" y="7738"/>
                    <a:pt x="9701" y="7624"/>
                  </a:cubicBezTo>
                  <a:lnTo>
                    <a:pt x="10272" y="7305"/>
                  </a:lnTo>
                  <a:close/>
                  <a:moveTo>
                    <a:pt x="2626" y="7099"/>
                  </a:moveTo>
                  <a:lnTo>
                    <a:pt x="3265" y="7464"/>
                  </a:lnTo>
                  <a:cubicBezTo>
                    <a:pt x="3082" y="7556"/>
                    <a:pt x="2922" y="7647"/>
                    <a:pt x="2762" y="7761"/>
                  </a:cubicBezTo>
                  <a:cubicBezTo>
                    <a:pt x="2945" y="7670"/>
                    <a:pt x="3128" y="7579"/>
                    <a:pt x="3287" y="7487"/>
                  </a:cubicBezTo>
                  <a:lnTo>
                    <a:pt x="3927" y="7830"/>
                  </a:lnTo>
                  <a:cubicBezTo>
                    <a:pt x="3744" y="7944"/>
                    <a:pt x="3584" y="8035"/>
                    <a:pt x="3424" y="8126"/>
                  </a:cubicBezTo>
                  <a:lnTo>
                    <a:pt x="2762" y="7761"/>
                  </a:lnTo>
                  <a:lnTo>
                    <a:pt x="2101" y="7396"/>
                  </a:lnTo>
                  <a:cubicBezTo>
                    <a:pt x="2283" y="7305"/>
                    <a:pt x="2466" y="7191"/>
                    <a:pt x="2626" y="7099"/>
                  </a:cubicBezTo>
                  <a:close/>
                  <a:moveTo>
                    <a:pt x="4566" y="7510"/>
                  </a:moveTo>
                  <a:lnTo>
                    <a:pt x="4862" y="7693"/>
                  </a:lnTo>
                  <a:lnTo>
                    <a:pt x="5182" y="7852"/>
                  </a:lnTo>
                  <a:cubicBezTo>
                    <a:pt x="5022" y="7967"/>
                    <a:pt x="4862" y="8058"/>
                    <a:pt x="4680" y="8149"/>
                  </a:cubicBezTo>
                  <a:lnTo>
                    <a:pt x="4269" y="7921"/>
                  </a:lnTo>
                  <a:lnTo>
                    <a:pt x="4064" y="7784"/>
                  </a:lnTo>
                  <a:cubicBezTo>
                    <a:pt x="4223" y="7693"/>
                    <a:pt x="4406" y="7601"/>
                    <a:pt x="4566" y="7510"/>
                  </a:cubicBezTo>
                  <a:close/>
                  <a:moveTo>
                    <a:pt x="5844" y="7556"/>
                  </a:moveTo>
                  <a:lnTo>
                    <a:pt x="6460" y="7875"/>
                  </a:lnTo>
                  <a:cubicBezTo>
                    <a:pt x="6278" y="7989"/>
                    <a:pt x="6118" y="8081"/>
                    <a:pt x="5958" y="8172"/>
                  </a:cubicBezTo>
                  <a:lnTo>
                    <a:pt x="5342" y="7830"/>
                  </a:lnTo>
                  <a:cubicBezTo>
                    <a:pt x="5502" y="7738"/>
                    <a:pt x="5684" y="7647"/>
                    <a:pt x="5844" y="7556"/>
                  </a:cubicBezTo>
                  <a:close/>
                  <a:moveTo>
                    <a:pt x="7122" y="7579"/>
                  </a:moveTo>
                  <a:lnTo>
                    <a:pt x="7716" y="7898"/>
                  </a:lnTo>
                  <a:cubicBezTo>
                    <a:pt x="7556" y="8012"/>
                    <a:pt x="7373" y="8104"/>
                    <a:pt x="7213" y="8195"/>
                  </a:cubicBezTo>
                  <a:lnTo>
                    <a:pt x="6620" y="7852"/>
                  </a:lnTo>
                  <a:cubicBezTo>
                    <a:pt x="6780" y="7761"/>
                    <a:pt x="6962" y="7670"/>
                    <a:pt x="7122" y="7579"/>
                  </a:cubicBezTo>
                  <a:close/>
                  <a:moveTo>
                    <a:pt x="8423" y="7601"/>
                  </a:moveTo>
                  <a:lnTo>
                    <a:pt x="8583" y="7693"/>
                  </a:lnTo>
                  <a:cubicBezTo>
                    <a:pt x="8720" y="7784"/>
                    <a:pt x="8857" y="7852"/>
                    <a:pt x="8994" y="7921"/>
                  </a:cubicBezTo>
                  <a:lnTo>
                    <a:pt x="8743" y="8058"/>
                  </a:lnTo>
                  <a:cubicBezTo>
                    <a:pt x="8651" y="8126"/>
                    <a:pt x="8560" y="8172"/>
                    <a:pt x="8469" y="8240"/>
                  </a:cubicBezTo>
                  <a:cubicBezTo>
                    <a:pt x="8309" y="8149"/>
                    <a:pt x="8149" y="8035"/>
                    <a:pt x="7989" y="7967"/>
                  </a:cubicBezTo>
                  <a:lnTo>
                    <a:pt x="7898" y="7898"/>
                  </a:lnTo>
                  <a:cubicBezTo>
                    <a:pt x="7944" y="7852"/>
                    <a:pt x="8012" y="7830"/>
                    <a:pt x="8081" y="7784"/>
                  </a:cubicBezTo>
                  <a:lnTo>
                    <a:pt x="8423" y="7601"/>
                  </a:lnTo>
                  <a:close/>
                  <a:moveTo>
                    <a:pt x="9656" y="7647"/>
                  </a:moveTo>
                  <a:cubicBezTo>
                    <a:pt x="9838" y="7761"/>
                    <a:pt x="10044" y="7852"/>
                    <a:pt x="10226" y="7967"/>
                  </a:cubicBezTo>
                  <a:lnTo>
                    <a:pt x="9701" y="8263"/>
                  </a:lnTo>
                  <a:cubicBezTo>
                    <a:pt x="9519" y="8149"/>
                    <a:pt x="9336" y="8035"/>
                    <a:pt x="9154" y="7944"/>
                  </a:cubicBezTo>
                  <a:lnTo>
                    <a:pt x="9656" y="7647"/>
                  </a:lnTo>
                  <a:close/>
                  <a:moveTo>
                    <a:pt x="3949" y="7852"/>
                  </a:moveTo>
                  <a:lnTo>
                    <a:pt x="4223" y="8012"/>
                  </a:lnTo>
                  <a:lnTo>
                    <a:pt x="4588" y="8218"/>
                  </a:lnTo>
                  <a:cubicBezTo>
                    <a:pt x="4429" y="8309"/>
                    <a:pt x="4246" y="8400"/>
                    <a:pt x="4086" y="8514"/>
                  </a:cubicBezTo>
                  <a:lnTo>
                    <a:pt x="3630" y="8240"/>
                  </a:lnTo>
                  <a:lnTo>
                    <a:pt x="3447" y="8126"/>
                  </a:lnTo>
                  <a:cubicBezTo>
                    <a:pt x="3607" y="8035"/>
                    <a:pt x="3767" y="7944"/>
                    <a:pt x="3949" y="7852"/>
                  </a:cubicBezTo>
                  <a:close/>
                  <a:moveTo>
                    <a:pt x="5228" y="7898"/>
                  </a:moveTo>
                  <a:lnTo>
                    <a:pt x="5844" y="8240"/>
                  </a:lnTo>
                  <a:cubicBezTo>
                    <a:pt x="5684" y="8332"/>
                    <a:pt x="5524" y="8423"/>
                    <a:pt x="5342" y="8537"/>
                  </a:cubicBezTo>
                  <a:lnTo>
                    <a:pt x="4725" y="8172"/>
                  </a:lnTo>
                  <a:cubicBezTo>
                    <a:pt x="4885" y="8081"/>
                    <a:pt x="5068" y="7989"/>
                    <a:pt x="5228" y="7898"/>
                  </a:cubicBezTo>
                  <a:close/>
                  <a:moveTo>
                    <a:pt x="6506" y="7921"/>
                  </a:moveTo>
                  <a:lnTo>
                    <a:pt x="7122" y="8263"/>
                  </a:lnTo>
                  <a:cubicBezTo>
                    <a:pt x="6939" y="8355"/>
                    <a:pt x="6780" y="8446"/>
                    <a:pt x="6597" y="8560"/>
                  </a:cubicBezTo>
                  <a:lnTo>
                    <a:pt x="6004" y="8195"/>
                  </a:lnTo>
                  <a:cubicBezTo>
                    <a:pt x="6163" y="8104"/>
                    <a:pt x="6346" y="8012"/>
                    <a:pt x="6506" y="7921"/>
                  </a:cubicBezTo>
                  <a:close/>
                  <a:moveTo>
                    <a:pt x="7807" y="7944"/>
                  </a:moveTo>
                  <a:lnTo>
                    <a:pt x="7944" y="8035"/>
                  </a:lnTo>
                  <a:cubicBezTo>
                    <a:pt x="8104" y="8104"/>
                    <a:pt x="8241" y="8195"/>
                    <a:pt x="8400" y="8263"/>
                  </a:cubicBezTo>
                  <a:cubicBezTo>
                    <a:pt x="8218" y="8377"/>
                    <a:pt x="8035" y="8492"/>
                    <a:pt x="7853" y="8583"/>
                  </a:cubicBezTo>
                  <a:cubicBezTo>
                    <a:pt x="7693" y="8492"/>
                    <a:pt x="7510" y="8377"/>
                    <a:pt x="7350" y="8286"/>
                  </a:cubicBezTo>
                  <a:lnTo>
                    <a:pt x="7282" y="8240"/>
                  </a:lnTo>
                  <a:cubicBezTo>
                    <a:pt x="7442" y="8149"/>
                    <a:pt x="7624" y="8035"/>
                    <a:pt x="7807" y="7944"/>
                  </a:cubicBezTo>
                  <a:close/>
                  <a:moveTo>
                    <a:pt x="9085" y="7967"/>
                  </a:moveTo>
                  <a:cubicBezTo>
                    <a:pt x="9291" y="8081"/>
                    <a:pt x="9473" y="8172"/>
                    <a:pt x="9679" y="8286"/>
                  </a:cubicBezTo>
                  <a:lnTo>
                    <a:pt x="9291" y="8514"/>
                  </a:lnTo>
                  <a:cubicBezTo>
                    <a:pt x="9222" y="8537"/>
                    <a:pt x="9176" y="8583"/>
                    <a:pt x="9108" y="8606"/>
                  </a:cubicBezTo>
                  <a:cubicBezTo>
                    <a:pt x="8925" y="8492"/>
                    <a:pt x="8720" y="8400"/>
                    <a:pt x="8537" y="8286"/>
                  </a:cubicBezTo>
                  <a:cubicBezTo>
                    <a:pt x="8629" y="8240"/>
                    <a:pt x="8697" y="8195"/>
                    <a:pt x="8788" y="8149"/>
                  </a:cubicBezTo>
                  <a:lnTo>
                    <a:pt x="9085" y="7967"/>
                  </a:lnTo>
                  <a:close/>
                  <a:moveTo>
                    <a:pt x="5890" y="8263"/>
                  </a:moveTo>
                  <a:lnTo>
                    <a:pt x="6529" y="8606"/>
                  </a:lnTo>
                  <a:cubicBezTo>
                    <a:pt x="6346" y="8697"/>
                    <a:pt x="6186" y="8811"/>
                    <a:pt x="6004" y="8902"/>
                  </a:cubicBezTo>
                  <a:lnTo>
                    <a:pt x="5387" y="8537"/>
                  </a:lnTo>
                  <a:cubicBezTo>
                    <a:pt x="5547" y="8446"/>
                    <a:pt x="5730" y="8355"/>
                    <a:pt x="5890" y="8263"/>
                  </a:cubicBezTo>
                  <a:close/>
                  <a:moveTo>
                    <a:pt x="7191" y="8286"/>
                  </a:moveTo>
                  <a:lnTo>
                    <a:pt x="7305" y="8355"/>
                  </a:lnTo>
                  <a:cubicBezTo>
                    <a:pt x="7464" y="8446"/>
                    <a:pt x="7624" y="8537"/>
                    <a:pt x="7807" y="8629"/>
                  </a:cubicBezTo>
                  <a:cubicBezTo>
                    <a:pt x="7624" y="8720"/>
                    <a:pt x="7442" y="8834"/>
                    <a:pt x="7259" y="8948"/>
                  </a:cubicBezTo>
                  <a:cubicBezTo>
                    <a:pt x="7076" y="8834"/>
                    <a:pt x="6894" y="8720"/>
                    <a:pt x="6711" y="8606"/>
                  </a:cubicBezTo>
                  <a:lnTo>
                    <a:pt x="6643" y="8583"/>
                  </a:lnTo>
                  <a:cubicBezTo>
                    <a:pt x="6825" y="8492"/>
                    <a:pt x="7008" y="8377"/>
                    <a:pt x="7191" y="8286"/>
                  </a:cubicBezTo>
                  <a:close/>
                  <a:moveTo>
                    <a:pt x="8469" y="8309"/>
                  </a:moveTo>
                  <a:cubicBezTo>
                    <a:pt x="8674" y="8423"/>
                    <a:pt x="8880" y="8537"/>
                    <a:pt x="9062" y="8629"/>
                  </a:cubicBezTo>
                  <a:cubicBezTo>
                    <a:pt x="8880" y="8743"/>
                    <a:pt x="8697" y="8857"/>
                    <a:pt x="8514" y="8971"/>
                  </a:cubicBezTo>
                  <a:cubicBezTo>
                    <a:pt x="8309" y="8857"/>
                    <a:pt x="8104" y="8743"/>
                    <a:pt x="7921" y="8629"/>
                  </a:cubicBezTo>
                  <a:cubicBezTo>
                    <a:pt x="8104" y="8514"/>
                    <a:pt x="8286" y="8423"/>
                    <a:pt x="8469" y="8309"/>
                  </a:cubicBezTo>
                  <a:close/>
                  <a:moveTo>
                    <a:pt x="4611" y="8240"/>
                  </a:moveTo>
                  <a:lnTo>
                    <a:pt x="5250" y="8583"/>
                  </a:lnTo>
                  <a:cubicBezTo>
                    <a:pt x="5091" y="8674"/>
                    <a:pt x="4908" y="8788"/>
                    <a:pt x="4748" y="8880"/>
                  </a:cubicBezTo>
                  <a:cubicBezTo>
                    <a:pt x="4931" y="8788"/>
                    <a:pt x="5113" y="8697"/>
                    <a:pt x="5273" y="8606"/>
                  </a:cubicBezTo>
                  <a:lnTo>
                    <a:pt x="5912" y="8948"/>
                  </a:lnTo>
                  <a:cubicBezTo>
                    <a:pt x="5753" y="9062"/>
                    <a:pt x="5570" y="9154"/>
                    <a:pt x="5410" y="9268"/>
                  </a:cubicBezTo>
                  <a:lnTo>
                    <a:pt x="4748" y="8880"/>
                  </a:lnTo>
                  <a:lnTo>
                    <a:pt x="4109" y="8514"/>
                  </a:lnTo>
                  <a:cubicBezTo>
                    <a:pt x="4269" y="8423"/>
                    <a:pt x="4452" y="8332"/>
                    <a:pt x="4611" y="8240"/>
                  </a:cubicBezTo>
                  <a:close/>
                  <a:moveTo>
                    <a:pt x="6574" y="8629"/>
                  </a:moveTo>
                  <a:lnTo>
                    <a:pt x="6666" y="8697"/>
                  </a:lnTo>
                  <a:cubicBezTo>
                    <a:pt x="6848" y="8788"/>
                    <a:pt x="7031" y="8880"/>
                    <a:pt x="7191" y="8971"/>
                  </a:cubicBezTo>
                  <a:cubicBezTo>
                    <a:pt x="7008" y="9085"/>
                    <a:pt x="6825" y="9176"/>
                    <a:pt x="6666" y="9290"/>
                  </a:cubicBezTo>
                  <a:cubicBezTo>
                    <a:pt x="6460" y="9176"/>
                    <a:pt x="6255" y="9062"/>
                    <a:pt x="6072" y="8948"/>
                  </a:cubicBezTo>
                  <a:lnTo>
                    <a:pt x="6026" y="8925"/>
                  </a:lnTo>
                  <a:cubicBezTo>
                    <a:pt x="6209" y="8834"/>
                    <a:pt x="6392" y="8720"/>
                    <a:pt x="6574" y="8629"/>
                  </a:cubicBezTo>
                  <a:close/>
                  <a:moveTo>
                    <a:pt x="7853" y="8651"/>
                  </a:moveTo>
                  <a:cubicBezTo>
                    <a:pt x="8058" y="8765"/>
                    <a:pt x="8263" y="8880"/>
                    <a:pt x="8469" y="8994"/>
                  </a:cubicBezTo>
                  <a:cubicBezTo>
                    <a:pt x="8286" y="9085"/>
                    <a:pt x="8104" y="9199"/>
                    <a:pt x="7898" y="9313"/>
                  </a:cubicBezTo>
                  <a:cubicBezTo>
                    <a:pt x="7693" y="9199"/>
                    <a:pt x="7510" y="9085"/>
                    <a:pt x="7305" y="8971"/>
                  </a:cubicBezTo>
                  <a:cubicBezTo>
                    <a:pt x="7487" y="8857"/>
                    <a:pt x="7670" y="8765"/>
                    <a:pt x="7853" y="8651"/>
                  </a:cubicBezTo>
                  <a:close/>
                  <a:moveTo>
                    <a:pt x="5935" y="8971"/>
                  </a:moveTo>
                  <a:lnTo>
                    <a:pt x="6026" y="9017"/>
                  </a:lnTo>
                  <a:cubicBezTo>
                    <a:pt x="6209" y="9108"/>
                    <a:pt x="6415" y="9222"/>
                    <a:pt x="6597" y="9313"/>
                  </a:cubicBezTo>
                  <a:cubicBezTo>
                    <a:pt x="6415" y="9427"/>
                    <a:pt x="6232" y="9542"/>
                    <a:pt x="6049" y="9633"/>
                  </a:cubicBezTo>
                  <a:cubicBezTo>
                    <a:pt x="5844" y="9519"/>
                    <a:pt x="5638" y="9382"/>
                    <a:pt x="5433" y="9268"/>
                  </a:cubicBezTo>
                  <a:lnTo>
                    <a:pt x="5410" y="9268"/>
                  </a:lnTo>
                  <a:cubicBezTo>
                    <a:pt x="5593" y="9176"/>
                    <a:pt x="5775" y="9062"/>
                    <a:pt x="5935" y="8971"/>
                  </a:cubicBezTo>
                  <a:close/>
                  <a:moveTo>
                    <a:pt x="7236" y="8994"/>
                  </a:moveTo>
                  <a:cubicBezTo>
                    <a:pt x="7442" y="9108"/>
                    <a:pt x="7670" y="9222"/>
                    <a:pt x="7875" y="9336"/>
                  </a:cubicBezTo>
                  <a:cubicBezTo>
                    <a:pt x="7693" y="9450"/>
                    <a:pt x="7487" y="9564"/>
                    <a:pt x="7305" y="9678"/>
                  </a:cubicBezTo>
                  <a:cubicBezTo>
                    <a:pt x="7099" y="9542"/>
                    <a:pt x="6894" y="9427"/>
                    <a:pt x="6688" y="9313"/>
                  </a:cubicBezTo>
                  <a:cubicBezTo>
                    <a:pt x="6871" y="9199"/>
                    <a:pt x="7054" y="9108"/>
                    <a:pt x="7236" y="8994"/>
                  </a:cubicBezTo>
                  <a:close/>
                  <a:moveTo>
                    <a:pt x="6004" y="9678"/>
                  </a:moveTo>
                  <a:lnTo>
                    <a:pt x="6004" y="9678"/>
                  </a:lnTo>
                  <a:cubicBezTo>
                    <a:pt x="5912" y="9724"/>
                    <a:pt x="5844" y="9770"/>
                    <a:pt x="5775" y="9815"/>
                  </a:cubicBezTo>
                  <a:cubicBezTo>
                    <a:pt x="5844" y="9770"/>
                    <a:pt x="5935" y="9724"/>
                    <a:pt x="6004" y="9678"/>
                  </a:cubicBezTo>
                  <a:close/>
                  <a:moveTo>
                    <a:pt x="10820" y="1"/>
                  </a:moveTo>
                  <a:cubicBezTo>
                    <a:pt x="11071" y="138"/>
                    <a:pt x="11299" y="275"/>
                    <a:pt x="11527" y="434"/>
                  </a:cubicBezTo>
                  <a:cubicBezTo>
                    <a:pt x="11345" y="526"/>
                    <a:pt x="11139" y="640"/>
                    <a:pt x="10957" y="754"/>
                  </a:cubicBezTo>
                  <a:cubicBezTo>
                    <a:pt x="10751" y="640"/>
                    <a:pt x="10569" y="548"/>
                    <a:pt x="10386" y="457"/>
                  </a:cubicBezTo>
                  <a:lnTo>
                    <a:pt x="10386" y="457"/>
                  </a:lnTo>
                  <a:cubicBezTo>
                    <a:pt x="10569" y="548"/>
                    <a:pt x="10751" y="663"/>
                    <a:pt x="10911" y="754"/>
                  </a:cubicBezTo>
                  <a:cubicBezTo>
                    <a:pt x="10728" y="868"/>
                    <a:pt x="10523" y="982"/>
                    <a:pt x="10340" y="1096"/>
                  </a:cubicBezTo>
                  <a:cubicBezTo>
                    <a:pt x="10135" y="982"/>
                    <a:pt x="9930" y="868"/>
                    <a:pt x="9747" y="777"/>
                  </a:cubicBezTo>
                  <a:lnTo>
                    <a:pt x="9747" y="777"/>
                  </a:lnTo>
                  <a:cubicBezTo>
                    <a:pt x="9930" y="891"/>
                    <a:pt x="10112" y="1005"/>
                    <a:pt x="10295" y="1096"/>
                  </a:cubicBezTo>
                  <a:cubicBezTo>
                    <a:pt x="10112" y="1210"/>
                    <a:pt x="9907" y="1324"/>
                    <a:pt x="9724" y="1439"/>
                  </a:cubicBezTo>
                  <a:cubicBezTo>
                    <a:pt x="9519" y="1324"/>
                    <a:pt x="9313" y="1210"/>
                    <a:pt x="9108" y="1096"/>
                  </a:cubicBezTo>
                  <a:lnTo>
                    <a:pt x="9108" y="1096"/>
                  </a:lnTo>
                  <a:cubicBezTo>
                    <a:pt x="9291" y="1210"/>
                    <a:pt x="9496" y="1324"/>
                    <a:pt x="9679" y="1439"/>
                  </a:cubicBezTo>
                  <a:cubicBezTo>
                    <a:pt x="9496" y="1553"/>
                    <a:pt x="9336" y="1644"/>
                    <a:pt x="9154" y="1735"/>
                  </a:cubicBezTo>
                  <a:lnTo>
                    <a:pt x="9108" y="1781"/>
                  </a:lnTo>
                  <a:cubicBezTo>
                    <a:pt x="8880" y="1667"/>
                    <a:pt x="8674" y="1553"/>
                    <a:pt x="8469" y="1439"/>
                  </a:cubicBezTo>
                  <a:lnTo>
                    <a:pt x="8469" y="1439"/>
                  </a:lnTo>
                  <a:cubicBezTo>
                    <a:pt x="8651" y="1553"/>
                    <a:pt x="8857" y="1667"/>
                    <a:pt x="9062" y="1781"/>
                  </a:cubicBezTo>
                  <a:lnTo>
                    <a:pt x="8492" y="2123"/>
                  </a:lnTo>
                  <a:cubicBezTo>
                    <a:pt x="8263" y="2009"/>
                    <a:pt x="8035" y="1872"/>
                    <a:pt x="7830" y="1758"/>
                  </a:cubicBezTo>
                  <a:lnTo>
                    <a:pt x="7830" y="1758"/>
                  </a:lnTo>
                  <a:cubicBezTo>
                    <a:pt x="8035" y="1895"/>
                    <a:pt x="8241" y="2009"/>
                    <a:pt x="8446" y="2123"/>
                  </a:cubicBezTo>
                  <a:lnTo>
                    <a:pt x="7875" y="2466"/>
                  </a:lnTo>
                  <a:cubicBezTo>
                    <a:pt x="7647" y="2329"/>
                    <a:pt x="7419" y="2215"/>
                    <a:pt x="7168" y="2078"/>
                  </a:cubicBezTo>
                  <a:lnTo>
                    <a:pt x="7168" y="2078"/>
                  </a:lnTo>
                  <a:cubicBezTo>
                    <a:pt x="7396" y="2215"/>
                    <a:pt x="7624" y="2352"/>
                    <a:pt x="7853" y="2489"/>
                  </a:cubicBezTo>
                  <a:lnTo>
                    <a:pt x="7259" y="2808"/>
                  </a:lnTo>
                  <a:cubicBezTo>
                    <a:pt x="7031" y="2671"/>
                    <a:pt x="6780" y="2534"/>
                    <a:pt x="6529" y="2420"/>
                  </a:cubicBezTo>
                  <a:lnTo>
                    <a:pt x="6529" y="2420"/>
                  </a:lnTo>
                  <a:cubicBezTo>
                    <a:pt x="6757" y="2557"/>
                    <a:pt x="7008" y="2694"/>
                    <a:pt x="7236" y="2831"/>
                  </a:cubicBezTo>
                  <a:lnTo>
                    <a:pt x="6643" y="3150"/>
                  </a:lnTo>
                  <a:cubicBezTo>
                    <a:pt x="6437" y="3036"/>
                    <a:pt x="6255" y="2922"/>
                    <a:pt x="6049" y="2831"/>
                  </a:cubicBezTo>
                  <a:lnTo>
                    <a:pt x="6049" y="2831"/>
                  </a:lnTo>
                  <a:cubicBezTo>
                    <a:pt x="6232" y="2945"/>
                    <a:pt x="6437" y="3059"/>
                    <a:pt x="6620" y="3173"/>
                  </a:cubicBezTo>
                  <a:lnTo>
                    <a:pt x="6141" y="3447"/>
                  </a:lnTo>
                  <a:lnTo>
                    <a:pt x="6049" y="3493"/>
                  </a:lnTo>
                  <a:cubicBezTo>
                    <a:pt x="5821" y="3379"/>
                    <a:pt x="5616" y="3265"/>
                    <a:pt x="5410" y="3150"/>
                  </a:cubicBezTo>
                  <a:lnTo>
                    <a:pt x="5410" y="3150"/>
                  </a:lnTo>
                  <a:cubicBezTo>
                    <a:pt x="5593" y="3265"/>
                    <a:pt x="5798" y="3402"/>
                    <a:pt x="6004" y="3516"/>
                  </a:cubicBezTo>
                  <a:lnTo>
                    <a:pt x="5433" y="3835"/>
                  </a:lnTo>
                  <a:cubicBezTo>
                    <a:pt x="5205" y="3721"/>
                    <a:pt x="4977" y="3607"/>
                    <a:pt x="4748" y="3470"/>
                  </a:cubicBezTo>
                  <a:lnTo>
                    <a:pt x="4748" y="3470"/>
                  </a:lnTo>
                  <a:cubicBezTo>
                    <a:pt x="4977" y="3607"/>
                    <a:pt x="5182" y="3744"/>
                    <a:pt x="5410" y="3858"/>
                  </a:cubicBezTo>
                  <a:lnTo>
                    <a:pt x="4840" y="4200"/>
                  </a:lnTo>
                  <a:cubicBezTo>
                    <a:pt x="4588" y="4063"/>
                    <a:pt x="4360" y="3927"/>
                    <a:pt x="4109" y="3812"/>
                  </a:cubicBezTo>
                  <a:lnTo>
                    <a:pt x="4109" y="3812"/>
                  </a:lnTo>
                  <a:cubicBezTo>
                    <a:pt x="4337" y="3949"/>
                    <a:pt x="4566" y="4086"/>
                    <a:pt x="4794" y="4200"/>
                  </a:cubicBezTo>
                  <a:lnTo>
                    <a:pt x="4223" y="4543"/>
                  </a:lnTo>
                  <a:cubicBezTo>
                    <a:pt x="4041" y="4452"/>
                    <a:pt x="3835" y="4337"/>
                    <a:pt x="3653" y="4246"/>
                  </a:cubicBezTo>
                  <a:lnTo>
                    <a:pt x="3653" y="4246"/>
                  </a:lnTo>
                  <a:cubicBezTo>
                    <a:pt x="3835" y="4337"/>
                    <a:pt x="4018" y="4452"/>
                    <a:pt x="4200" y="4566"/>
                  </a:cubicBezTo>
                  <a:lnTo>
                    <a:pt x="3653" y="4862"/>
                  </a:lnTo>
                  <a:cubicBezTo>
                    <a:pt x="3516" y="4771"/>
                    <a:pt x="3356" y="4703"/>
                    <a:pt x="3196" y="4611"/>
                  </a:cubicBezTo>
                  <a:lnTo>
                    <a:pt x="3196" y="4611"/>
                  </a:lnTo>
                  <a:cubicBezTo>
                    <a:pt x="3356" y="4703"/>
                    <a:pt x="3493" y="4794"/>
                    <a:pt x="3653" y="4885"/>
                  </a:cubicBezTo>
                  <a:lnTo>
                    <a:pt x="3150" y="5159"/>
                  </a:lnTo>
                  <a:cubicBezTo>
                    <a:pt x="3128" y="5182"/>
                    <a:pt x="3082" y="5182"/>
                    <a:pt x="3059" y="5205"/>
                  </a:cubicBezTo>
                  <a:cubicBezTo>
                    <a:pt x="2899" y="5113"/>
                    <a:pt x="2740" y="5022"/>
                    <a:pt x="2557" y="4954"/>
                  </a:cubicBezTo>
                  <a:lnTo>
                    <a:pt x="2557" y="4954"/>
                  </a:lnTo>
                  <a:cubicBezTo>
                    <a:pt x="2717" y="5045"/>
                    <a:pt x="2877" y="5136"/>
                    <a:pt x="3036" y="5228"/>
                  </a:cubicBezTo>
                  <a:cubicBezTo>
                    <a:pt x="2854" y="5342"/>
                    <a:pt x="2648" y="5456"/>
                    <a:pt x="2466" y="5570"/>
                  </a:cubicBezTo>
                  <a:cubicBezTo>
                    <a:pt x="2283" y="5456"/>
                    <a:pt x="2101" y="5365"/>
                    <a:pt x="1918" y="5273"/>
                  </a:cubicBezTo>
                  <a:lnTo>
                    <a:pt x="1918" y="5273"/>
                  </a:lnTo>
                  <a:cubicBezTo>
                    <a:pt x="2101" y="5387"/>
                    <a:pt x="2260" y="5479"/>
                    <a:pt x="2443" y="5570"/>
                  </a:cubicBezTo>
                  <a:cubicBezTo>
                    <a:pt x="2237" y="5684"/>
                    <a:pt x="2055" y="5798"/>
                    <a:pt x="1849" y="5912"/>
                  </a:cubicBezTo>
                  <a:cubicBezTo>
                    <a:pt x="1667" y="5821"/>
                    <a:pt x="1484" y="5707"/>
                    <a:pt x="1279" y="5593"/>
                  </a:cubicBezTo>
                  <a:lnTo>
                    <a:pt x="1279" y="5593"/>
                  </a:lnTo>
                  <a:cubicBezTo>
                    <a:pt x="1461" y="5707"/>
                    <a:pt x="1644" y="5821"/>
                    <a:pt x="1827" y="5935"/>
                  </a:cubicBezTo>
                  <a:cubicBezTo>
                    <a:pt x="1644" y="6049"/>
                    <a:pt x="1461" y="6141"/>
                    <a:pt x="1256" y="6255"/>
                  </a:cubicBezTo>
                  <a:cubicBezTo>
                    <a:pt x="1051" y="6163"/>
                    <a:pt x="845" y="6049"/>
                    <a:pt x="640" y="5935"/>
                  </a:cubicBezTo>
                  <a:lnTo>
                    <a:pt x="640" y="5935"/>
                  </a:lnTo>
                  <a:cubicBezTo>
                    <a:pt x="845" y="6049"/>
                    <a:pt x="1028" y="6163"/>
                    <a:pt x="1233" y="6278"/>
                  </a:cubicBezTo>
                  <a:cubicBezTo>
                    <a:pt x="1051" y="6392"/>
                    <a:pt x="845" y="6506"/>
                    <a:pt x="663" y="6620"/>
                  </a:cubicBezTo>
                  <a:cubicBezTo>
                    <a:pt x="434" y="6506"/>
                    <a:pt x="229" y="6369"/>
                    <a:pt x="1" y="6255"/>
                  </a:cubicBezTo>
                  <a:lnTo>
                    <a:pt x="1" y="6255"/>
                  </a:lnTo>
                  <a:cubicBezTo>
                    <a:pt x="206" y="6392"/>
                    <a:pt x="411" y="6506"/>
                    <a:pt x="640" y="6643"/>
                  </a:cubicBezTo>
                  <a:cubicBezTo>
                    <a:pt x="868" y="6780"/>
                    <a:pt x="1119" y="6917"/>
                    <a:pt x="1347" y="7054"/>
                  </a:cubicBezTo>
                  <a:cubicBezTo>
                    <a:pt x="1165" y="7168"/>
                    <a:pt x="982" y="7282"/>
                    <a:pt x="799" y="7373"/>
                  </a:cubicBezTo>
                  <a:cubicBezTo>
                    <a:pt x="982" y="7282"/>
                    <a:pt x="1165" y="7168"/>
                    <a:pt x="1370" y="7054"/>
                  </a:cubicBezTo>
                  <a:cubicBezTo>
                    <a:pt x="1507" y="7145"/>
                    <a:pt x="1644" y="7236"/>
                    <a:pt x="1781" y="7305"/>
                  </a:cubicBezTo>
                  <a:lnTo>
                    <a:pt x="2009" y="7442"/>
                  </a:lnTo>
                  <a:lnTo>
                    <a:pt x="2648" y="7807"/>
                  </a:lnTo>
                  <a:cubicBezTo>
                    <a:pt x="2511" y="7898"/>
                    <a:pt x="2352" y="7989"/>
                    <a:pt x="2215" y="8081"/>
                  </a:cubicBezTo>
                  <a:cubicBezTo>
                    <a:pt x="2374" y="7989"/>
                    <a:pt x="2511" y="7898"/>
                    <a:pt x="2671" y="7830"/>
                  </a:cubicBezTo>
                  <a:lnTo>
                    <a:pt x="3310" y="8195"/>
                  </a:lnTo>
                  <a:cubicBezTo>
                    <a:pt x="3196" y="8263"/>
                    <a:pt x="3059" y="8355"/>
                    <a:pt x="2922" y="8423"/>
                  </a:cubicBezTo>
                  <a:cubicBezTo>
                    <a:pt x="3059" y="8355"/>
                    <a:pt x="3196" y="8263"/>
                    <a:pt x="3333" y="8195"/>
                  </a:cubicBezTo>
                  <a:lnTo>
                    <a:pt x="3584" y="8332"/>
                  </a:lnTo>
                  <a:lnTo>
                    <a:pt x="3972" y="8560"/>
                  </a:lnTo>
                  <a:cubicBezTo>
                    <a:pt x="3858" y="8629"/>
                    <a:pt x="3744" y="8697"/>
                    <a:pt x="3630" y="8765"/>
                  </a:cubicBezTo>
                  <a:cubicBezTo>
                    <a:pt x="3744" y="8697"/>
                    <a:pt x="3881" y="8629"/>
                    <a:pt x="3995" y="8560"/>
                  </a:cubicBezTo>
                  <a:lnTo>
                    <a:pt x="4657" y="8925"/>
                  </a:lnTo>
                  <a:cubicBezTo>
                    <a:pt x="4543" y="8994"/>
                    <a:pt x="4452" y="9062"/>
                    <a:pt x="4337" y="9108"/>
                  </a:cubicBezTo>
                  <a:cubicBezTo>
                    <a:pt x="4452" y="9062"/>
                    <a:pt x="4566" y="8994"/>
                    <a:pt x="4657" y="8948"/>
                  </a:cubicBezTo>
                  <a:lnTo>
                    <a:pt x="5319" y="9313"/>
                  </a:lnTo>
                  <a:lnTo>
                    <a:pt x="5387" y="9336"/>
                  </a:lnTo>
                  <a:cubicBezTo>
                    <a:pt x="5593" y="9450"/>
                    <a:pt x="5798" y="9564"/>
                    <a:pt x="6004" y="9678"/>
                  </a:cubicBezTo>
                  <a:cubicBezTo>
                    <a:pt x="6232" y="9793"/>
                    <a:pt x="6460" y="9930"/>
                    <a:pt x="6666" y="10044"/>
                  </a:cubicBezTo>
                  <a:cubicBezTo>
                    <a:pt x="6551" y="10112"/>
                    <a:pt x="6437" y="10181"/>
                    <a:pt x="6300" y="10249"/>
                  </a:cubicBezTo>
                  <a:cubicBezTo>
                    <a:pt x="6437" y="10181"/>
                    <a:pt x="6551" y="10112"/>
                    <a:pt x="6688" y="10044"/>
                  </a:cubicBezTo>
                  <a:cubicBezTo>
                    <a:pt x="6871" y="10135"/>
                    <a:pt x="7030" y="10226"/>
                    <a:pt x="7212" y="10317"/>
                  </a:cubicBezTo>
                  <a:lnTo>
                    <a:pt x="7212" y="10317"/>
                  </a:lnTo>
                  <a:cubicBezTo>
                    <a:pt x="7030" y="10226"/>
                    <a:pt x="6871" y="10135"/>
                    <a:pt x="6711" y="10021"/>
                  </a:cubicBezTo>
                  <a:cubicBezTo>
                    <a:pt x="6483" y="9907"/>
                    <a:pt x="6278" y="9770"/>
                    <a:pt x="6072" y="9656"/>
                  </a:cubicBezTo>
                  <a:cubicBezTo>
                    <a:pt x="6255" y="9542"/>
                    <a:pt x="6437" y="9450"/>
                    <a:pt x="6620" y="9336"/>
                  </a:cubicBezTo>
                  <a:cubicBezTo>
                    <a:pt x="6848" y="9450"/>
                    <a:pt x="7054" y="9564"/>
                    <a:pt x="7282" y="9678"/>
                  </a:cubicBezTo>
                  <a:cubicBezTo>
                    <a:pt x="7076" y="9793"/>
                    <a:pt x="6894" y="9907"/>
                    <a:pt x="6711" y="10021"/>
                  </a:cubicBezTo>
                  <a:cubicBezTo>
                    <a:pt x="6917" y="9930"/>
                    <a:pt x="7099" y="9815"/>
                    <a:pt x="7305" y="9701"/>
                  </a:cubicBezTo>
                  <a:cubicBezTo>
                    <a:pt x="7487" y="9793"/>
                    <a:pt x="7670" y="9907"/>
                    <a:pt x="7853" y="9998"/>
                  </a:cubicBezTo>
                  <a:cubicBezTo>
                    <a:pt x="7670" y="9884"/>
                    <a:pt x="7510" y="9793"/>
                    <a:pt x="7328" y="9678"/>
                  </a:cubicBezTo>
                  <a:cubicBezTo>
                    <a:pt x="7533" y="9587"/>
                    <a:pt x="7716" y="9473"/>
                    <a:pt x="7921" y="9359"/>
                  </a:cubicBezTo>
                  <a:cubicBezTo>
                    <a:pt x="8104" y="9450"/>
                    <a:pt x="8309" y="9564"/>
                    <a:pt x="8492" y="9656"/>
                  </a:cubicBezTo>
                  <a:cubicBezTo>
                    <a:pt x="8309" y="9564"/>
                    <a:pt x="8126" y="9450"/>
                    <a:pt x="7944" y="9336"/>
                  </a:cubicBezTo>
                  <a:cubicBezTo>
                    <a:pt x="8149" y="9245"/>
                    <a:pt x="8332" y="9131"/>
                    <a:pt x="8537" y="9017"/>
                  </a:cubicBezTo>
                  <a:cubicBezTo>
                    <a:pt x="8743" y="9131"/>
                    <a:pt x="8925" y="9222"/>
                    <a:pt x="9131" y="9336"/>
                  </a:cubicBezTo>
                  <a:cubicBezTo>
                    <a:pt x="8948" y="9222"/>
                    <a:pt x="8766" y="9108"/>
                    <a:pt x="8560" y="8994"/>
                  </a:cubicBezTo>
                  <a:cubicBezTo>
                    <a:pt x="8766" y="8902"/>
                    <a:pt x="8971" y="8788"/>
                    <a:pt x="9154" y="8674"/>
                  </a:cubicBezTo>
                  <a:cubicBezTo>
                    <a:pt x="9359" y="8788"/>
                    <a:pt x="9564" y="8902"/>
                    <a:pt x="9770" y="9017"/>
                  </a:cubicBezTo>
                  <a:cubicBezTo>
                    <a:pt x="9587" y="8902"/>
                    <a:pt x="9382" y="8788"/>
                    <a:pt x="9176" y="8651"/>
                  </a:cubicBezTo>
                  <a:cubicBezTo>
                    <a:pt x="9222" y="8629"/>
                    <a:pt x="9291" y="8606"/>
                    <a:pt x="9336" y="8583"/>
                  </a:cubicBezTo>
                  <a:lnTo>
                    <a:pt x="9770" y="8332"/>
                  </a:lnTo>
                  <a:cubicBezTo>
                    <a:pt x="9975" y="8446"/>
                    <a:pt x="10204" y="8560"/>
                    <a:pt x="10409" y="8674"/>
                  </a:cubicBezTo>
                  <a:cubicBezTo>
                    <a:pt x="10204" y="8560"/>
                    <a:pt x="9998" y="8446"/>
                    <a:pt x="9793" y="8309"/>
                  </a:cubicBezTo>
                  <a:lnTo>
                    <a:pt x="10340" y="8012"/>
                  </a:lnTo>
                  <a:cubicBezTo>
                    <a:pt x="10500" y="8104"/>
                    <a:pt x="10683" y="8218"/>
                    <a:pt x="10865" y="8309"/>
                  </a:cubicBezTo>
                  <a:cubicBezTo>
                    <a:pt x="10683" y="8195"/>
                    <a:pt x="10523" y="8104"/>
                    <a:pt x="10363" y="8012"/>
                  </a:cubicBezTo>
                  <a:lnTo>
                    <a:pt x="10957" y="7670"/>
                  </a:lnTo>
                  <a:lnTo>
                    <a:pt x="11550" y="7327"/>
                  </a:lnTo>
                  <a:cubicBezTo>
                    <a:pt x="11687" y="7396"/>
                    <a:pt x="11824" y="7464"/>
                    <a:pt x="11961" y="7533"/>
                  </a:cubicBezTo>
                  <a:cubicBezTo>
                    <a:pt x="11824" y="7464"/>
                    <a:pt x="11710" y="7396"/>
                    <a:pt x="11573" y="7305"/>
                  </a:cubicBezTo>
                  <a:lnTo>
                    <a:pt x="12166" y="6985"/>
                  </a:lnTo>
                  <a:cubicBezTo>
                    <a:pt x="12303" y="7054"/>
                    <a:pt x="12463" y="7145"/>
                    <a:pt x="12600" y="7213"/>
                  </a:cubicBezTo>
                  <a:cubicBezTo>
                    <a:pt x="12463" y="7122"/>
                    <a:pt x="12326" y="7054"/>
                    <a:pt x="12189" y="6962"/>
                  </a:cubicBezTo>
                  <a:lnTo>
                    <a:pt x="12326" y="6894"/>
                  </a:lnTo>
                  <a:lnTo>
                    <a:pt x="12783" y="6643"/>
                  </a:lnTo>
                  <a:cubicBezTo>
                    <a:pt x="12943" y="6711"/>
                    <a:pt x="13080" y="6803"/>
                    <a:pt x="13239" y="6894"/>
                  </a:cubicBezTo>
                  <a:cubicBezTo>
                    <a:pt x="13102" y="6803"/>
                    <a:pt x="12943" y="6711"/>
                    <a:pt x="12806" y="6620"/>
                  </a:cubicBezTo>
                  <a:lnTo>
                    <a:pt x="13376" y="6278"/>
                  </a:lnTo>
                  <a:cubicBezTo>
                    <a:pt x="13513" y="6346"/>
                    <a:pt x="13627" y="6414"/>
                    <a:pt x="13741" y="6483"/>
                  </a:cubicBezTo>
                  <a:cubicBezTo>
                    <a:pt x="13627" y="6414"/>
                    <a:pt x="13513" y="6346"/>
                    <a:pt x="13399" y="6278"/>
                  </a:cubicBezTo>
                  <a:lnTo>
                    <a:pt x="13993" y="5935"/>
                  </a:lnTo>
                  <a:cubicBezTo>
                    <a:pt x="14129" y="6004"/>
                    <a:pt x="14244" y="6072"/>
                    <a:pt x="14381" y="6141"/>
                  </a:cubicBezTo>
                  <a:cubicBezTo>
                    <a:pt x="14266" y="6072"/>
                    <a:pt x="14129" y="6004"/>
                    <a:pt x="14015" y="5935"/>
                  </a:cubicBezTo>
                  <a:lnTo>
                    <a:pt x="14586" y="5593"/>
                  </a:lnTo>
                  <a:cubicBezTo>
                    <a:pt x="14746" y="5661"/>
                    <a:pt x="14883" y="5753"/>
                    <a:pt x="15020" y="5821"/>
                  </a:cubicBezTo>
                  <a:cubicBezTo>
                    <a:pt x="14883" y="5730"/>
                    <a:pt x="14746" y="5661"/>
                    <a:pt x="14609" y="5570"/>
                  </a:cubicBezTo>
                  <a:lnTo>
                    <a:pt x="15202" y="5250"/>
                  </a:lnTo>
                  <a:cubicBezTo>
                    <a:pt x="15362" y="5319"/>
                    <a:pt x="15499" y="5410"/>
                    <a:pt x="15659" y="5501"/>
                  </a:cubicBezTo>
                  <a:cubicBezTo>
                    <a:pt x="15522" y="5410"/>
                    <a:pt x="15362" y="5319"/>
                    <a:pt x="15225" y="5228"/>
                  </a:cubicBezTo>
                  <a:lnTo>
                    <a:pt x="15316" y="5182"/>
                  </a:lnTo>
                  <a:cubicBezTo>
                    <a:pt x="15476" y="5068"/>
                    <a:pt x="15636" y="4976"/>
                    <a:pt x="15796" y="4885"/>
                  </a:cubicBezTo>
                  <a:cubicBezTo>
                    <a:pt x="15978" y="4976"/>
                    <a:pt x="16138" y="5068"/>
                    <a:pt x="16298" y="5159"/>
                  </a:cubicBezTo>
                  <a:cubicBezTo>
                    <a:pt x="16138" y="5068"/>
                    <a:pt x="15978" y="4976"/>
                    <a:pt x="15819" y="4885"/>
                  </a:cubicBezTo>
                  <a:cubicBezTo>
                    <a:pt x="16024" y="4771"/>
                    <a:pt x="16207" y="4657"/>
                    <a:pt x="16389" y="4543"/>
                  </a:cubicBezTo>
                  <a:cubicBezTo>
                    <a:pt x="16595" y="4634"/>
                    <a:pt x="16754" y="4748"/>
                    <a:pt x="16960" y="4840"/>
                  </a:cubicBezTo>
                  <a:cubicBezTo>
                    <a:pt x="16777" y="4725"/>
                    <a:pt x="16595" y="4634"/>
                    <a:pt x="16435" y="4520"/>
                  </a:cubicBezTo>
                  <a:cubicBezTo>
                    <a:pt x="16617" y="4406"/>
                    <a:pt x="16800" y="4292"/>
                    <a:pt x="17005" y="4200"/>
                  </a:cubicBezTo>
                  <a:cubicBezTo>
                    <a:pt x="17188" y="4292"/>
                    <a:pt x="17393" y="4406"/>
                    <a:pt x="17599" y="4520"/>
                  </a:cubicBezTo>
                  <a:cubicBezTo>
                    <a:pt x="17393" y="4406"/>
                    <a:pt x="17211" y="4292"/>
                    <a:pt x="17028" y="4178"/>
                  </a:cubicBezTo>
                  <a:cubicBezTo>
                    <a:pt x="17211" y="4063"/>
                    <a:pt x="17416" y="3949"/>
                    <a:pt x="17599" y="3835"/>
                  </a:cubicBezTo>
                  <a:cubicBezTo>
                    <a:pt x="17736" y="3904"/>
                    <a:pt x="17896" y="3995"/>
                    <a:pt x="18033" y="4063"/>
                  </a:cubicBezTo>
                  <a:cubicBezTo>
                    <a:pt x="17896" y="3995"/>
                    <a:pt x="17759" y="3904"/>
                    <a:pt x="17622" y="3835"/>
                  </a:cubicBezTo>
                  <a:cubicBezTo>
                    <a:pt x="17850" y="3698"/>
                    <a:pt x="18078" y="3561"/>
                    <a:pt x="18306" y="3424"/>
                  </a:cubicBezTo>
                  <a:lnTo>
                    <a:pt x="18306" y="3424"/>
                  </a:lnTo>
                  <a:cubicBezTo>
                    <a:pt x="18055" y="3561"/>
                    <a:pt x="17827" y="3675"/>
                    <a:pt x="17599" y="3812"/>
                  </a:cubicBezTo>
                  <a:cubicBezTo>
                    <a:pt x="17393" y="3698"/>
                    <a:pt x="17188" y="3561"/>
                    <a:pt x="16983" y="3447"/>
                  </a:cubicBezTo>
                  <a:cubicBezTo>
                    <a:pt x="17234" y="3287"/>
                    <a:pt x="17508" y="3150"/>
                    <a:pt x="17759" y="2991"/>
                  </a:cubicBezTo>
                  <a:lnTo>
                    <a:pt x="17759" y="2991"/>
                  </a:lnTo>
                  <a:cubicBezTo>
                    <a:pt x="17485" y="3128"/>
                    <a:pt x="17211" y="3287"/>
                    <a:pt x="16960" y="3424"/>
                  </a:cubicBezTo>
                  <a:cubicBezTo>
                    <a:pt x="16754" y="3310"/>
                    <a:pt x="16526" y="3173"/>
                    <a:pt x="16321" y="3059"/>
                  </a:cubicBezTo>
                  <a:cubicBezTo>
                    <a:pt x="16572" y="2922"/>
                    <a:pt x="16800" y="2785"/>
                    <a:pt x="17051" y="2648"/>
                  </a:cubicBezTo>
                  <a:lnTo>
                    <a:pt x="17051" y="2648"/>
                  </a:lnTo>
                  <a:cubicBezTo>
                    <a:pt x="16800" y="2762"/>
                    <a:pt x="16549" y="2922"/>
                    <a:pt x="16298" y="3036"/>
                  </a:cubicBezTo>
                  <a:cubicBezTo>
                    <a:pt x="16298" y="3036"/>
                    <a:pt x="16275" y="3036"/>
                    <a:pt x="16252" y="3014"/>
                  </a:cubicBezTo>
                  <a:lnTo>
                    <a:pt x="15659" y="2671"/>
                  </a:lnTo>
                  <a:lnTo>
                    <a:pt x="15020" y="2306"/>
                  </a:lnTo>
                  <a:cubicBezTo>
                    <a:pt x="15225" y="2192"/>
                    <a:pt x="15408" y="2055"/>
                    <a:pt x="15613" y="1941"/>
                  </a:cubicBezTo>
                  <a:lnTo>
                    <a:pt x="15613" y="1941"/>
                  </a:lnTo>
                  <a:cubicBezTo>
                    <a:pt x="15408" y="2055"/>
                    <a:pt x="15202" y="2169"/>
                    <a:pt x="14997" y="2283"/>
                  </a:cubicBezTo>
                  <a:lnTo>
                    <a:pt x="14449" y="1986"/>
                  </a:lnTo>
                  <a:lnTo>
                    <a:pt x="14358" y="1918"/>
                  </a:lnTo>
                  <a:cubicBezTo>
                    <a:pt x="14540" y="1827"/>
                    <a:pt x="14723" y="1713"/>
                    <a:pt x="14905" y="1598"/>
                  </a:cubicBezTo>
                  <a:lnTo>
                    <a:pt x="14905" y="1598"/>
                  </a:lnTo>
                  <a:cubicBezTo>
                    <a:pt x="14723" y="1713"/>
                    <a:pt x="14517" y="1804"/>
                    <a:pt x="14335" y="1918"/>
                  </a:cubicBezTo>
                  <a:lnTo>
                    <a:pt x="13673" y="1553"/>
                  </a:lnTo>
                  <a:lnTo>
                    <a:pt x="13011" y="1187"/>
                  </a:lnTo>
                  <a:cubicBezTo>
                    <a:pt x="13169" y="1097"/>
                    <a:pt x="13328" y="1007"/>
                    <a:pt x="13486" y="916"/>
                  </a:cubicBezTo>
                  <a:lnTo>
                    <a:pt x="13486" y="916"/>
                  </a:lnTo>
                  <a:cubicBezTo>
                    <a:pt x="13328" y="1007"/>
                    <a:pt x="13169" y="1097"/>
                    <a:pt x="12988" y="1187"/>
                  </a:cubicBezTo>
                  <a:lnTo>
                    <a:pt x="12646" y="982"/>
                  </a:lnTo>
                  <a:cubicBezTo>
                    <a:pt x="12555" y="936"/>
                    <a:pt x="12440" y="868"/>
                    <a:pt x="12326" y="822"/>
                  </a:cubicBezTo>
                  <a:cubicBezTo>
                    <a:pt x="12485" y="732"/>
                    <a:pt x="12621" y="641"/>
                    <a:pt x="12779" y="550"/>
                  </a:cubicBezTo>
                  <a:lnTo>
                    <a:pt x="12779" y="550"/>
                  </a:lnTo>
                  <a:cubicBezTo>
                    <a:pt x="12621" y="641"/>
                    <a:pt x="12485" y="731"/>
                    <a:pt x="12326" y="799"/>
                  </a:cubicBezTo>
                  <a:cubicBezTo>
                    <a:pt x="12075" y="685"/>
                    <a:pt x="11824" y="548"/>
                    <a:pt x="11596" y="411"/>
                  </a:cubicBezTo>
                  <a:cubicBezTo>
                    <a:pt x="11778" y="297"/>
                    <a:pt x="11984" y="183"/>
                    <a:pt x="12166" y="69"/>
                  </a:cubicBezTo>
                  <a:lnTo>
                    <a:pt x="12166" y="69"/>
                  </a:lnTo>
                  <a:cubicBezTo>
                    <a:pt x="11961" y="183"/>
                    <a:pt x="11778" y="297"/>
                    <a:pt x="11573" y="411"/>
                  </a:cubicBezTo>
                  <a:cubicBezTo>
                    <a:pt x="11322" y="275"/>
                    <a:pt x="11071" y="138"/>
                    <a:pt x="10820"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3"/>
            <p:cNvSpPr/>
            <p:nvPr/>
          </p:nvSpPr>
          <p:spPr>
            <a:xfrm>
              <a:off x="6008605" y="2788776"/>
              <a:ext cx="267655" cy="248936"/>
            </a:xfrm>
            <a:custGeom>
              <a:avLst/>
              <a:gdLst/>
              <a:ahLst/>
              <a:cxnLst/>
              <a:rect l="l" t="t" r="r" b="b"/>
              <a:pathLst>
                <a:path w="15514" h="14429" extrusionOk="0">
                  <a:moveTo>
                    <a:pt x="2038" y="1"/>
                  </a:moveTo>
                  <a:cubicBezTo>
                    <a:pt x="88" y="1"/>
                    <a:pt x="1" y="8729"/>
                    <a:pt x="249" y="11553"/>
                  </a:cubicBezTo>
                  <a:cubicBezTo>
                    <a:pt x="249" y="11553"/>
                    <a:pt x="3011" y="13562"/>
                    <a:pt x="9882" y="14064"/>
                  </a:cubicBezTo>
                  <a:lnTo>
                    <a:pt x="12004" y="14406"/>
                  </a:lnTo>
                  <a:cubicBezTo>
                    <a:pt x="12111" y="14421"/>
                    <a:pt x="12220" y="14429"/>
                    <a:pt x="12330" y="14429"/>
                  </a:cubicBezTo>
                  <a:cubicBezTo>
                    <a:pt x="12550" y="14429"/>
                    <a:pt x="12773" y="14398"/>
                    <a:pt x="12986" y="14338"/>
                  </a:cubicBezTo>
                  <a:cubicBezTo>
                    <a:pt x="13762" y="14086"/>
                    <a:pt x="15131" y="13584"/>
                    <a:pt x="15314" y="12808"/>
                  </a:cubicBezTo>
                  <a:cubicBezTo>
                    <a:pt x="15514" y="11938"/>
                    <a:pt x="15396" y="11125"/>
                    <a:pt x="14630" y="11125"/>
                  </a:cubicBezTo>
                  <a:cubicBezTo>
                    <a:pt x="14432" y="11125"/>
                    <a:pt x="14190" y="11180"/>
                    <a:pt x="13899" y="11302"/>
                  </a:cubicBezTo>
                  <a:lnTo>
                    <a:pt x="12461" y="11872"/>
                  </a:lnTo>
                  <a:cubicBezTo>
                    <a:pt x="12461" y="11872"/>
                    <a:pt x="11799" y="11713"/>
                    <a:pt x="12895" y="10708"/>
                  </a:cubicBezTo>
                  <a:cubicBezTo>
                    <a:pt x="13284" y="10343"/>
                    <a:pt x="13258" y="10189"/>
                    <a:pt x="13043" y="10189"/>
                  </a:cubicBezTo>
                  <a:cubicBezTo>
                    <a:pt x="12666" y="10189"/>
                    <a:pt x="11708" y="10662"/>
                    <a:pt x="11388" y="11302"/>
                  </a:cubicBezTo>
                  <a:lnTo>
                    <a:pt x="10133" y="11872"/>
                  </a:lnTo>
                  <a:lnTo>
                    <a:pt x="3262" y="9042"/>
                  </a:lnTo>
                  <a:cubicBezTo>
                    <a:pt x="3262" y="9042"/>
                    <a:pt x="4107" y="163"/>
                    <a:pt x="2098" y="3"/>
                  </a:cubicBezTo>
                  <a:cubicBezTo>
                    <a:pt x="2078" y="1"/>
                    <a:pt x="2058" y="1"/>
                    <a:pt x="2038" y="1"/>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3"/>
            <p:cNvSpPr/>
            <p:nvPr/>
          </p:nvSpPr>
          <p:spPr>
            <a:xfrm>
              <a:off x="6008605" y="2788776"/>
              <a:ext cx="42510" cy="206409"/>
            </a:xfrm>
            <a:custGeom>
              <a:avLst/>
              <a:gdLst/>
              <a:ahLst/>
              <a:cxnLst/>
              <a:rect l="l" t="t" r="r" b="b"/>
              <a:pathLst>
                <a:path w="2464" h="11964" extrusionOk="0">
                  <a:moveTo>
                    <a:pt x="2038" y="1"/>
                  </a:moveTo>
                  <a:cubicBezTo>
                    <a:pt x="88" y="1"/>
                    <a:pt x="1" y="8729"/>
                    <a:pt x="249" y="11553"/>
                  </a:cubicBezTo>
                  <a:cubicBezTo>
                    <a:pt x="249" y="11553"/>
                    <a:pt x="478" y="11713"/>
                    <a:pt x="980" y="11964"/>
                  </a:cubicBezTo>
                  <a:cubicBezTo>
                    <a:pt x="774" y="8882"/>
                    <a:pt x="888" y="1076"/>
                    <a:pt x="2463" y="140"/>
                  </a:cubicBezTo>
                  <a:cubicBezTo>
                    <a:pt x="2349" y="72"/>
                    <a:pt x="2235" y="3"/>
                    <a:pt x="2098" y="3"/>
                  </a:cubicBezTo>
                  <a:cubicBezTo>
                    <a:pt x="2078" y="1"/>
                    <a:pt x="2058" y="1"/>
                    <a:pt x="2038"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3"/>
            <p:cNvSpPr/>
            <p:nvPr/>
          </p:nvSpPr>
          <p:spPr>
            <a:xfrm>
              <a:off x="6007777" y="2785257"/>
              <a:ext cx="65387" cy="128410"/>
            </a:xfrm>
            <a:custGeom>
              <a:avLst/>
              <a:gdLst/>
              <a:ahLst/>
              <a:cxnLst/>
              <a:rect l="l" t="t" r="r" b="b"/>
              <a:pathLst>
                <a:path w="3790" h="7443" extrusionOk="0">
                  <a:moveTo>
                    <a:pt x="2144" y="0"/>
                  </a:moveTo>
                  <a:cubicBezTo>
                    <a:pt x="917" y="0"/>
                    <a:pt x="158" y="3490"/>
                    <a:pt x="1" y="6713"/>
                  </a:cubicBezTo>
                  <a:cubicBezTo>
                    <a:pt x="1073" y="6941"/>
                    <a:pt x="2603" y="7192"/>
                    <a:pt x="3653" y="7443"/>
                  </a:cubicBezTo>
                  <a:cubicBezTo>
                    <a:pt x="3790" y="4841"/>
                    <a:pt x="3630" y="116"/>
                    <a:pt x="2192" y="2"/>
                  </a:cubicBezTo>
                  <a:cubicBezTo>
                    <a:pt x="2176" y="1"/>
                    <a:pt x="2160" y="0"/>
                    <a:pt x="2144"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3"/>
            <p:cNvSpPr/>
            <p:nvPr/>
          </p:nvSpPr>
          <p:spPr>
            <a:xfrm>
              <a:off x="6007380" y="2784497"/>
              <a:ext cx="66577" cy="129963"/>
            </a:xfrm>
            <a:custGeom>
              <a:avLst/>
              <a:gdLst/>
              <a:ahLst/>
              <a:cxnLst/>
              <a:rect l="l" t="t" r="r" b="b"/>
              <a:pathLst>
                <a:path w="3859" h="7533" extrusionOk="0">
                  <a:moveTo>
                    <a:pt x="2125" y="87"/>
                  </a:moveTo>
                  <a:cubicBezTo>
                    <a:pt x="2147" y="87"/>
                    <a:pt x="2169" y="89"/>
                    <a:pt x="2192" y="92"/>
                  </a:cubicBezTo>
                  <a:cubicBezTo>
                    <a:pt x="3607" y="206"/>
                    <a:pt x="3767" y="4908"/>
                    <a:pt x="3630" y="7418"/>
                  </a:cubicBezTo>
                  <a:cubicBezTo>
                    <a:pt x="2991" y="7281"/>
                    <a:pt x="2192" y="7122"/>
                    <a:pt x="1416" y="6985"/>
                  </a:cubicBezTo>
                  <a:cubicBezTo>
                    <a:pt x="937" y="6893"/>
                    <a:pt x="480" y="6802"/>
                    <a:pt x="69" y="6734"/>
                  </a:cubicBezTo>
                  <a:cubicBezTo>
                    <a:pt x="206" y="4109"/>
                    <a:pt x="731" y="1119"/>
                    <a:pt x="1667" y="297"/>
                  </a:cubicBezTo>
                  <a:cubicBezTo>
                    <a:pt x="1827" y="157"/>
                    <a:pt x="1969" y="87"/>
                    <a:pt x="2125" y="87"/>
                  </a:cubicBezTo>
                  <a:close/>
                  <a:moveTo>
                    <a:pt x="2215" y="0"/>
                  </a:moveTo>
                  <a:cubicBezTo>
                    <a:pt x="2009" y="0"/>
                    <a:pt x="1804" y="69"/>
                    <a:pt x="1621" y="228"/>
                  </a:cubicBezTo>
                  <a:cubicBezTo>
                    <a:pt x="663" y="1073"/>
                    <a:pt x="115" y="4109"/>
                    <a:pt x="1" y="6757"/>
                  </a:cubicBezTo>
                  <a:lnTo>
                    <a:pt x="1" y="6802"/>
                  </a:lnTo>
                  <a:lnTo>
                    <a:pt x="24" y="6802"/>
                  </a:lnTo>
                  <a:cubicBezTo>
                    <a:pt x="435" y="6893"/>
                    <a:pt x="891" y="6962"/>
                    <a:pt x="1393" y="7053"/>
                  </a:cubicBezTo>
                  <a:cubicBezTo>
                    <a:pt x="2192" y="7213"/>
                    <a:pt x="3014" y="7373"/>
                    <a:pt x="3676" y="7533"/>
                  </a:cubicBezTo>
                  <a:lnTo>
                    <a:pt x="3721" y="7533"/>
                  </a:lnTo>
                  <a:lnTo>
                    <a:pt x="3721" y="7487"/>
                  </a:lnTo>
                  <a:cubicBezTo>
                    <a:pt x="3858" y="4953"/>
                    <a:pt x="3699" y="137"/>
                    <a:pt x="2215" y="0"/>
                  </a:cubicBezTo>
                  <a:close/>
                </a:path>
              </a:pathLst>
            </a:custGeom>
            <a:solidFill>
              <a:srgbClr val="DBD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3"/>
            <p:cNvSpPr/>
            <p:nvPr/>
          </p:nvSpPr>
          <p:spPr>
            <a:xfrm>
              <a:off x="5717952" y="2586163"/>
              <a:ext cx="305990" cy="315945"/>
            </a:xfrm>
            <a:custGeom>
              <a:avLst/>
              <a:gdLst/>
              <a:ahLst/>
              <a:cxnLst/>
              <a:rect l="l" t="t" r="r" b="b"/>
              <a:pathLst>
                <a:path w="17736" h="18313" extrusionOk="0">
                  <a:moveTo>
                    <a:pt x="15232" y="0"/>
                  </a:moveTo>
                  <a:cubicBezTo>
                    <a:pt x="15077" y="0"/>
                    <a:pt x="14918" y="41"/>
                    <a:pt x="14768" y="129"/>
                  </a:cubicBezTo>
                  <a:lnTo>
                    <a:pt x="457" y="8620"/>
                  </a:lnTo>
                  <a:cubicBezTo>
                    <a:pt x="183" y="8780"/>
                    <a:pt x="0" y="9100"/>
                    <a:pt x="0" y="9419"/>
                  </a:cubicBezTo>
                  <a:lnTo>
                    <a:pt x="0" y="17385"/>
                  </a:lnTo>
                  <a:cubicBezTo>
                    <a:pt x="0" y="17921"/>
                    <a:pt x="445" y="18313"/>
                    <a:pt x="929" y="18313"/>
                  </a:cubicBezTo>
                  <a:cubicBezTo>
                    <a:pt x="1084" y="18313"/>
                    <a:pt x="1243" y="18273"/>
                    <a:pt x="1393" y="18184"/>
                  </a:cubicBezTo>
                  <a:lnTo>
                    <a:pt x="15544" y="9853"/>
                  </a:lnTo>
                  <a:lnTo>
                    <a:pt x="17735" y="8552"/>
                  </a:lnTo>
                  <a:lnTo>
                    <a:pt x="16161" y="8392"/>
                  </a:lnTo>
                  <a:lnTo>
                    <a:pt x="16161" y="928"/>
                  </a:lnTo>
                  <a:cubicBezTo>
                    <a:pt x="16161" y="392"/>
                    <a:pt x="15715" y="0"/>
                    <a:pt x="15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3"/>
            <p:cNvSpPr/>
            <p:nvPr/>
          </p:nvSpPr>
          <p:spPr>
            <a:xfrm>
              <a:off x="6231059" y="1865474"/>
              <a:ext cx="305990" cy="315652"/>
            </a:xfrm>
            <a:custGeom>
              <a:avLst/>
              <a:gdLst/>
              <a:ahLst/>
              <a:cxnLst/>
              <a:rect l="l" t="t" r="r" b="b"/>
              <a:pathLst>
                <a:path w="17736" h="18296" extrusionOk="0">
                  <a:moveTo>
                    <a:pt x="15242" y="0"/>
                  </a:moveTo>
                  <a:cubicBezTo>
                    <a:pt x="15084" y="0"/>
                    <a:pt x="14921" y="41"/>
                    <a:pt x="14769" y="132"/>
                  </a:cubicBezTo>
                  <a:lnTo>
                    <a:pt x="457" y="8600"/>
                  </a:lnTo>
                  <a:cubicBezTo>
                    <a:pt x="160" y="8783"/>
                    <a:pt x="1" y="9080"/>
                    <a:pt x="1" y="9399"/>
                  </a:cubicBezTo>
                  <a:lnTo>
                    <a:pt x="1" y="17365"/>
                  </a:lnTo>
                  <a:cubicBezTo>
                    <a:pt x="1" y="17914"/>
                    <a:pt x="440" y="18296"/>
                    <a:pt x="919" y="18296"/>
                  </a:cubicBezTo>
                  <a:cubicBezTo>
                    <a:pt x="1078" y="18296"/>
                    <a:pt x="1240" y="18255"/>
                    <a:pt x="1393" y="18164"/>
                  </a:cubicBezTo>
                  <a:lnTo>
                    <a:pt x="15545" y="9833"/>
                  </a:lnTo>
                  <a:lnTo>
                    <a:pt x="17736" y="8532"/>
                  </a:lnTo>
                  <a:lnTo>
                    <a:pt x="16161" y="8372"/>
                  </a:lnTo>
                  <a:lnTo>
                    <a:pt x="16161" y="931"/>
                  </a:lnTo>
                  <a:cubicBezTo>
                    <a:pt x="16161" y="382"/>
                    <a:pt x="15722" y="0"/>
                    <a:pt x="15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3"/>
            <p:cNvSpPr/>
            <p:nvPr/>
          </p:nvSpPr>
          <p:spPr>
            <a:xfrm>
              <a:off x="7224993" y="2957057"/>
              <a:ext cx="304817" cy="337028"/>
            </a:xfrm>
            <a:custGeom>
              <a:avLst/>
              <a:gdLst/>
              <a:ahLst/>
              <a:cxnLst/>
              <a:rect l="l" t="t" r="r" b="b"/>
              <a:pathLst>
                <a:path w="17668" h="19535" extrusionOk="0">
                  <a:moveTo>
                    <a:pt x="16749" y="1"/>
                  </a:moveTo>
                  <a:cubicBezTo>
                    <a:pt x="16590" y="1"/>
                    <a:pt x="16428" y="42"/>
                    <a:pt x="16275" y="133"/>
                  </a:cubicBezTo>
                  <a:lnTo>
                    <a:pt x="1964" y="8601"/>
                  </a:lnTo>
                  <a:cubicBezTo>
                    <a:pt x="1667" y="8783"/>
                    <a:pt x="1507" y="9080"/>
                    <a:pt x="1507" y="9400"/>
                  </a:cubicBezTo>
                  <a:lnTo>
                    <a:pt x="1507" y="17274"/>
                  </a:lnTo>
                  <a:lnTo>
                    <a:pt x="1" y="19534"/>
                  </a:lnTo>
                  <a:lnTo>
                    <a:pt x="1" y="19534"/>
                  </a:lnTo>
                  <a:lnTo>
                    <a:pt x="2648" y="18279"/>
                  </a:lnTo>
                  <a:cubicBezTo>
                    <a:pt x="2740" y="18256"/>
                    <a:pt x="2808" y="18210"/>
                    <a:pt x="2899" y="18165"/>
                  </a:cubicBezTo>
                  <a:lnTo>
                    <a:pt x="17211" y="9742"/>
                  </a:lnTo>
                  <a:cubicBezTo>
                    <a:pt x="17485" y="9582"/>
                    <a:pt x="17667" y="9263"/>
                    <a:pt x="17667" y="8943"/>
                  </a:cubicBezTo>
                  <a:lnTo>
                    <a:pt x="17667" y="932"/>
                  </a:lnTo>
                  <a:cubicBezTo>
                    <a:pt x="17667" y="382"/>
                    <a:pt x="17228" y="1"/>
                    <a:pt x="16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3"/>
            <p:cNvSpPr/>
            <p:nvPr/>
          </p:nvSpPr>
          <p:spPr>
            <a:xfrm>
              <a:off x="5348180" y="3031139"/>
              <a:ext cx="302057" cy="338943"/>
            </a:xfrm>
            <a:custGeom>
              <a:avLst/>
              <a:gdLst/>
              <a:ahLst/>
              <a:cxnLst/>
              <a:rect l="l" t="t" r="r" b="b"/>
              <a:pathLst>
                <a:path w="17508" h="19646" extrusionOk="0">
                  <a:moveTo>
                    <a:pt x="929" y="1"/>
                  </a:moveTo>
                  <a:cubicBezTo>
                    <a:pt x="445" y="1"/>
                    <a:pt x="0" y="393"/>
                    <a:pt x="0" y="929"/>
                  </a:cubicBezTo>
                  <a:lnTo>
                    <a:pt x="0" y="8940"/>
                  </a:lnTo>
                  <a:cubicBezTo>
                    <a:pt x="0" y="9283"/>
                    <a:pt x="160" y="9579"/>
                    <a:pt x="457" y="9739"/>
                  </a:cubicBezTo>
                  <a:lnTo>
                    <a:pt x="14768" y="18185"/>
                  </a:lnTo>
                  <a:cubicBezTo>
                    <a:pt x="14837" y="18230"/>
                    <a:pt x="14928" y="18253"/>
                    <a:pt x="15019" y="18276"/>
                  </a:cubicBezTo>
                  <a:lnTo>
                    <a:pt x="15019" y="18299"/>
                  </a:lnTo>
                  <a:lnTo>
                    <a:pt x="17507" y="19645"/>
                  </a:lnTo>
                  <a:lnTo>
                    <a:pt x="16161" y="17294"/>
                  </a:lnTo>
                  <a:lnTo>
                    <a:pt x="16161" y="9420"/>
                  </a:lnTo>
                  <a:cubicBezTo>
                    <a:pt x="16161" y="9077"/>
                    <a:pt x="15978" y="8781"/>
                    <a:pt x="15704" y="8621"/>
                  </a:cubicBezTo>
                  <a:lnTo>
                    <a:pt x="1393" y="130"/>
                  </a:lnTo>
                  <a:cubicBezTo>
                    <a:pt x="1243" y="41"/>
                    <a:pt x="1084"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3"/>
            <p:cNvSpPr/>
            <p:nvPr/>
          </p:nvSpPr>
          <p:spPr>
            <a:xfrm>
              <a:off x="6026289" y="3934359"/>
              <a:ext cx="97684" cy="278438"/>
            </a:xfrm>
            <a:custGeom>
              <a:avLst/>
              <a:gdLst/>
              <a:ahLst/>
              <a:cxnLst/>
              <a:rect l="l" t="t" r="r" b="b"/>
              <a:pathLst>
                <a:path w="5662" h="16139" extrusionOk="0">
                  <a:moveTo>
                    <a:pt x="2831" y="1"/>
                  </a:moveTo>
                  <a:lnTo>
                    <a:pt x="0" y="846"/>
                  </a:lnTo>
                  <a:lnTo>
                    <a:pt x="183" y="16138"/>
                  </a:lnTo>
                  <a:lnTo>
                    <a:pt x="799" y="16138"/>
                  </a:lnTo>
                  <a:lnTo>
                    <a:pt x="799" y="12601"/>
                  </a:lnTo>
                  <a:cubicBezTo>
                    <a:pt x="799" y="12601"/>
                    <a:pt x="1438" y="16138"/>
                    <a:pt x="2739" y="16138"/>
                  </a:cubicBezTo>
                  <a:lnTo>
                    <a:pt x="5661" y="16138"/>
                  </a:lnTo>
                  <a:cubicBezTo>
                    <a:pt x="5661" y="16138"/>
                    <a:pt x="5433" y="14244"/>
                    <a:pt x="4109" y="14061"/>
                  </a:cubicBezTo>
                  <a:cubicBezTo>
                    <a:pt x="1826" y="13742"/>
                    <a:pt x="2831" y="1"/>
                    <a:pt x="2831"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3"/>
            <p:cNvSpPr/>
            <p:nvPr/>
          </p:nvSpPr>
          <p:spPr>
            <a:xfrm>
              <a:off x="6028256" y="4104486"/>
              <a:ext cx="95717" cy="108311"/>
            </a:xfrm>
            <a:custGeom>
              <a:avLst/>
              <a:gdLst/>
              <a:ahLst/>
              <a:cxnLst/>
              <a:rect l="l" t="t" r="r" b="b"/>
              <a:pathLst>
                <a:path w="5548" h="6278" extrusionOk="0">
                  <a:moveTo>
                    <a:pt x="1" y="1"/>
                  </a:moveTo>
                  <a:lnTo>
                    <a:pt x="69" y="6277"/>
                  </a:lnTo>
                  <a:lnTo>
                    <a:pt x="685" y="6277"/>
                  </a:lnTo>
                  <a:lnTo>
                    <a:pt x="685" y="2740"/>
                  </a:lnTo>
                  <a:cubicBezTo>
                    <a:pt x="685" y="2740"/>
                    <a:pt x="1324" y="6277"/>
                    <a:pt x="2625" y="6277"/>
                  </a:cubicBezTo>
                  <a:lnTo>
                    <a:pt x="5547" y="6277"/>
                  </a:lnTo>
                  <a:cubicBezTo>
                    <a:pt x="5547" y="6277"/>
                    <a:pt x="5387" y="4999"/>
                    <a:pt x="4611" y="4429"/>
                  </a:cubicBezTo>
                  <a:cubicBezTo>
                    <a:pt x="4439" y="4445"/>
                    <a:pt x="4278" y="4452"/>
                    <a:pt x="4128" y="4452"/>
                  </a:cubicBezTo>
                  <a:cubicBezTo>
                    <a:pt x="2341" y="4452"/>
                    <a:pt x="2011" y="3351"/>
                    <a:pt x="1758" y="1667"/>
                  </a:cubicBezTo>
                  <a:cubicBezTo>
                    <a:pt x="1553" y="320"/>
                    <a:pt x="548" y="4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3"/>
            <p:cNvSpPr/>
            <p:nvPr/>
          </p:nvSpPr>
          <p:spPr>
            <a:xfrm>
              <a:off x="6011711" y="3941847"/>
              <a:ext cx="69717" cy="146905"/>
            </a:xfrm>
            <a:custGeom>
              <a:avLst/>
              <a:gdLst/>
              <a:ahLst/>
              <a:cxnLst/>
              <a:rect l="l" t="t" r="r" b="b"/>
              <a:pathLst>
                <a:path w="4041" h="8515" extrusionOk="0">
                  <a:moveTo>
                    <a:pt x="4041" y="1"/>
                  </a:moveTo>
                  <a:lnTo>
                    <a:pt x="1" y="1758"/>
                  </a:lnTo>
                  <a:lnTo>
                    <a:pt x="663" y="8514"/>
                  </a:lnTo>
                  <a:lnTo>
                    <a:pt x="3721" y="8514"/>
                  </a:lnTo>
                  <a:lnTo>
                    <a:pt x="4041"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3"/>
            <p:cNvSpPr/>
            <p:nvPr/>
          </p:nvSpPr>
          <p:spPr>
            <a:xfrm>
              <a:off x="5915235" y="3900113"/>
              <a:ext cx="97684" cy="278421"/>
            </a:xfrm>
            <a:custGeom>
              <a:avLst/>
              <a:gdLst/>
              <a:ahLst/>
              <a:cxnLst/>
              <a:rect l="l" t="t" r="r" b="b"/>
              <a:pathLst>
                <a:path w="5662" h="16138" extrusionOk="0">
                  <a:moveTo>
                    <a:pt x="2831" y="0"/>
                  </a:moveTo>
                  <a:lnTo>
                    <a:pt x="1" y="845"/>
                  </a:lnTo>
                  <a:lnTo>
                    <a:pt x="183" y="16138"/>
                  </a:lnTo>
                  <a:lnTo>
                    <a:pt x="800" y="16138"/>
                  </a:lnTo>
                  <a:lnTo>
                    <a:pt x="800" y="12577"/>
                  </a:lnTo>
                  <a:cubicBezTo>
                    <a:pt x="800" y="12577"/>
                    <a:pt x="1439" y="16138"/>
                    <a:pt x="2740" y="16138"/>
                  </a:cubicBezTo>
                  <a:lnTo>
                    <a:pt x="5661" y="16138"/>
                  </a:lnTo>
                  <a:cubicBezTo>
                    <a:pt x="5661" y="16138"/>
                    <a:pt x="5456" y="14220"/>
                    <a:pt x="4109" y="14038"/>
                  </a:cubicBezTo>
                  <a:cubicBezTo>
                    <a:pt x="1827" y="13741"/>
                    <a:pt x="2831" y="0"/>
                    <a:pt x="2831"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3"/>
            <p:cNvSpPr/>
            <p:nvPr/>
          </p:nvSpPr>
          <p:spPr>
            <a:xfrm>
              <a:off x="5917202" y="4070223"/>
              <a:ext cx="95717" cy="108311"/>
            </a:xfrm>
            <a:custGeom>
              <a:avLst/>
              <a:gdLst/>
              <a:ahLst/>
              <a:cxnLst/>
              <a:rect l="l" t="t" r="r" b="b"/>
              <a:pathLst>
                <a:path w="5548" h="6278" extrusionOk="0">
                  <a:moveTo>
                    <a:pt x="1" y="1"/>
                  </a:moveTo>
                  <a:lnTo>
                    <a:pt x="69" y="6278"/>
                  </a:lnTo>
                  <a:lnTo>
                    <a:pt x="686" y="6278"/>
                  </a:lnTo>
                  <a:lnTo>
                    <a:pt x="686" y="2717"/>
                  </a:lnTo>
                  <a:cubicBezTo>
                    <a:pt x="686" y="2717"/>
                    <a:pt x="1325" y="6278"/>
                    <a:pt x="2626" y="6278"/>
                  </a:cubicBezTo>
                  <a:lnTo>
                    <a:pt x="5547" y="6278"/>
                  </a:lnTo>
                  <a:cubicBezTo>
                    <a:pt x="5547" y="6278"/>
                    <a:pt x="5410" y="4999"/>
                    <a:pt x="4612" y="4429"/>
                  </a:cubicBezTo>
                  <a:cubicBezTo>
                    <a:pt x="4442" y="4445"/>
                    <a:pt x="4284" y="4452"/>
                    <a:pt x="4135" y="4452"/>
                  </a:cubicBezTo>
                  <a:cubicBezTo>
                    <a:pt x="2342" y="4452"/>
                    <a:pt x="2011" y="3330"/>
                    <a:pt x="1758" y="1644"/>
                  </a:cubicBezTo>
                  <a:cubicBezTo>
                    <a:pt x="1553" y="320"/>
                    <a:pt x="549" y="4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3"/>
            <p:cNvSpPr/>
            <p:nvPr/>
          </p:nvSpPr>
          <p:spPr>
            <a:xfrm>
              <a:off x="5900674" y="3907204"/>
              <a:ext cx="69717" cy="146888"/>
            </a:xfrm>
            <a:custGeom>
              <a:avLst/>
              <a:gdLst/>
              <a:ahLst/>
              <a:cxnLst/>
              <a:rect l="l" t="t" r="r" b="b"/>
              <a:pathLst>
                <a:path w="4041" h="8514" extrusionOk="0">
                  <a:moveTo>
                    <a:pt x="4040" y="0"/>
                  </a:moveTo>
                  <a:lnTo>
                    <a:pt x="0" y="1758"/>
                  </a:lnTo>
                  <a:lnTo>
                    <a:pt x="662" y="8514"/>
                  </a:lnTo>
                  <a:lnTo>
                    <a:pt x="3721" y="8514"/>
                  </a:lnTo>
                  <a:lnTo>
                    <a:pt x="4040"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3"/>
            <p:cNvSpPr/>
            <p:nvPr/>
          </p:nvSpPr>
          <p:spPr>
            <a:xfrm>
              <a:off x="5820329" y="3794442"/>
              <a:ext cx="178408" cy="132862"/>
            </a:xfrm>
            <a:custGeom>
              <a:avLst/>
              <a:gdLst/>
              <a:ahLst/>
              <a:cxnLst/>
              <a:rect l="l" t="t" r="r" b="b"/>
              <a:pathLst>
                <a:path w="10341" h="7701" extrusionOk="0">
                  <a:moveTo>
                    <a:pt x="6978" y="0"/>
                  </a:moveTo>
                  <a:cubicBezTo>
                    <a:pt x="4315" y="0"/>
                    <a:pt x="1" y="3249"/>
                    <a:pt x="1" y="3249"/>
                  </a:cubicBezTo>
                  <a:lnTo>
                    <a:pt x="1233" y="7700"/>
                  </a:lnTo>
                  <a:lnTo>
                    <a:pt x="10227" y="3249"/>
                  </a:lnTo>
                  <a:cubicBezTo>
                    <a:pt x="10227" y="3249"/>
                    <a:pt x="10341" y="1332"/>
                    <a:pt x="7944" y="191"/>
                  </a:cubicBezTo>
                  <a:cubicBezTo>
                    <a:pt x="7661" y="59"/>
                    <a:pt x="7334" y="0"/>
                    <a:pt x="6978" y="0"/>
                  </a:cubicBezTo>
                  <a:close/>
                </a:path>
              </a:pathLst>
            </a:custGeom>
            <a:solidFill>
              <a:srgbClr val="56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3"/>
            <p:cNvSpPr/>
            <p:nvPr/>
          </p:nvSpPr>
          <p:spPr>
            <a:xfrm>
              <a:off x="5875071" y="3845526"/>
              <a:ext cx="178011" cy="132568"/>
            </a:xfrm>
            <a:custGeom>
              <a:avLst/>
              <a:gdLst/>
              <a:ahLst/>
              <a:cxnLst/>
              <a:rect l="l" t="t" r="r" b="b"/>
              <a:pathLst>
                <a:path w="10318" h="7684" extrusionOk="0">
                  <a:moveTo>
                    <a:pt x="6948" y="0"/>
                  </a:moveTo>
                  <a:cubicBezTo>
                    <a:pt x="4300" y="0"/>
                    <a:pt x="1" y="3256"/>
                    <a:pt x="1" y="3256"/>
                  </a:cubicBezTo>
                  <a:lnTo>
                    <a:pt x="1210" y="7684"/>
                  </a:lnTo>
                  <a:lnTo>
                    <a:pt x="10203" y="3256"/>
                  </a:lnTo>
                  <a:cubicBezTo>
                    <a:pt x="10203" y="3256"/>
                    <a:pt x="10318" y="1315"/>
                    <a:pt x="7921" y="197"/>
                  </a:cubicBezTo>
                  <a:cubicBezTo>
                    <a:pt x="7637" y="60"/>
                    <a:pt x="7308" y="0"/>
                    <a:pt x="6948" y="0"/>
                  </a:cubicBez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3"/>
            <p:cNvSpPr/>
            <p:nvPr/>
          </p:nvSpPr>
          <p:spPr>
            <a:xfrm>
              <a:off x="5834114" y="3596452"/>
              <a:ext cx="250075" cy="193797"/>
            </a:xfrm>
            <a:custGeom>
              <a:avLst/>
              <a:gdLst/>
              <a:ahLst/>
              <a:cxnLst/>
              <a:rect l="l" t="t" r="r" b="b"/>
              <a:pathLst>
                <a:path w="14495" h="11233" extrusionOk="0">
                  <a:moveTo>
                    <a:pt x="1570" y="1"/>
                  </a:moveTo>
                  <a:cubicBezTo>
                    <a:pt x="1322" y="1"/>
                    <a:pt x="1079" y="114"/>
                    <a:pt x="868" y="414"/>
                  </a:cubicBezTo>
                  <a:cubicBezTo>
                    <a:pt x="1" y="1646"/>
                    <a:pt x="982" y="4796"/>
                    <a:pt x="982" y="4796"/>
                  </a:cubicBezTo>
                  <a:lnTo>
                    <a:pt x="5410" y="11233"/>
                  </a:lnTo>
                  <a:lnTo>
                    <a:pt x="14495" y="6782"/>
                  </a:lnTo>
                  <a:cubicBezTo>
                    <a:pt x="14335" y="5709"/>
                    <a:pt x="13970" y="5298"/>
                    <a:pt x="13970" y="5298"/>
                  </a:cubicBezTo>
                  <a:lnTo>
                    <a:pt x="6529" y="7946"/>
                  </a:lnTo>
                  <a:lnTo>
                    <a:pt x="3151" y="1099"/>
                  </a:lnTo>
                  <a:cubicBezTo>
                    <a:pt x="3151" y="1099"/>
                    <a:pt x="2340" y="1"/>
                    <a:pt x="1570"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3"/>
            <p:cNvSpPr/>
            <p:nvPr/>
          </p:nvSpPr>
          <p:spPr>
            <a:xfrm>
              <a:off x="6075114" y="3657146"/>
              <a:ext cx="63420" cy="56329"/>
            </a:xfrm>
            <a:custGeom>
              <a:avLst/>
              <a:gdLst/>
              <a:ahLst/>
              <a:cxnLst/>
              <a:rect l="l" t="t" r="r" b="b"/>
              <a:pathLst>
                <a:path w="3676" h="3265" extrusionOk="0">
                  <a:moveTo>
                    <a:pt x="3128" y="0"/>
                  </a:moveTo>
                  <a:lnTo>
                    <a:pt x="1279" y="342"/>
                  </a:lnTo>
                  <a:lnTo>
                    <a:pt x="1" y="1780"/>
                  </a:lnTo>
                  <a:lnTo>
                    <a:pt x="526" y="3264"/>
                  </a:lnTo>
                  <a:lnTo>
                    <a:pt x="2512" y="2419"/>
                  </a:lnTo>
                  <a:cubicBezTo>
                    <a:pt x="2512" y="2419"/>
                    <a:pt x="3059" y="2419"/>
                    <a:pt x="3310" y="2305"/>
                  </a:cubicBezTo>
                  <a:cubicBezTo>
                    <a:pt x="3562" y="2214"/>
                    <a:pt x="3516" y="2100"/>
                    <a:pt x="3516" y="2100"/>
                  </a:cubicBezTo>
                  <a:lnTo>
                    <a:pt x="2397" y="2100"/>
                  </a:lnTo>
                  <a:lnTo>
                    <a:pt x="1507" y="2419"/>
                  </a:lnTo>
                  <a:lnTo>
                    <a:pt x="1507" y="2419"/>
                  </a:lnTo>
                  <a:lnTo>
                    <a:pt x="2306" y="1895"/>
                  </a:lnTo>
                  <a:lnTo>
                    <a:pt x="3356" y="1621"/>
                  </a:lnTo>
                  <a:cubicBezTo>
                    <a:pt x="3676" y="1461"/>
                    <a:pt x="3653" y="1255"/>
                    <a:pt x="3653" y="1255"/>
                  </a:cubicBezTo>
                  <a:lnTo>
                    <a:pt x="3653" y="1255"/>
                  </a:lnTo>
                  <a:lnTo>
                    <a:pt x="2009" y="1506"/>
                  </a:lnTo>
                  <a:lnTo>
                    <a:pt x="1439" y="1780"/>
                  </a:lnTo>
                  <a:lnTo>
                    <a:pt x="1895" y="1347"/>
                  </a:lnTo>
                  <a:cubicBezTo>
                    <a:pt x="1895" y="1347"/>
                    <a:pt x="2238" y="1233"/>
                    <a:pt x="2808" y="1004"/>
                  </a:cubicBezTo>
                  <a:cubicBezTo>
                    <a:pt x="3402" y="776"/>
                    <a:pt x="3310" y="525"/>
                    <a:pt x="3310" y="525"/>
                  </a:cubicBezTo>
                  <a:lnTo>
                    <a:pt x="3310" y="525"/>
                  </a:lnTo>
                  <a:lnTo>
                    <a:pt x="1667" y="890"/>
                  </a:lnTo>
                  <a:lnTo>
                    <a:pt x="1233" y="1233"/>
                  </a:lnTo>
                  <a:lnTo>
                    <a:pt x="1233" y="1233"/>
                  </a:lnTo>
                  <a:lnTo>
                    <a:pt x="1507" y="753"/>
                  </a:lnTo>
                  <a:cubicBezTo>
                    <a:pt x="1507" y="753"/>
                    <a:pt x="2032" y="662"/>
                    <a:pt x="2603" y="479"/>
                  </a:cubicBezTo>
                  <a:cubicBezTo>
                    <a:pt x="3151" y="297"/>
                    <a:pt x="3128" y="0"/>
                    <a:pt x="3128"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3"/>
            <p:cNvSpPr/>
            <p:nvPr/>
          </p:nvSpPr>
          <p:spPr>
            <a:xfrm>
              <a:off x="5665177" y="3045959"/>
              <a:ext cx="168954" cy="558032"/>
            </a:xfrm>
            <a:custGeom>
              <a:avLst/>
              <a:gdLst/>
              <a:ahLst/>
              <a:cxnLst/>
              <a:rect l="l" t="t" r="r" b="b"/>
              <a:pathLst>
                <a:path w="9793" h="32345" extrusionOk="0">
                  <a:moveTo>
                    <a:pt x="7614" y="0"/>
                  </a:moveTo>
                  <a:cubicBezTo>
                    <a:pt x="7311" y="0"/>
                    <a:pt x="6597" y="2854"/>
                    <a:pt x="6597" y="2854"/>
                  </a:cubicBezTo>
                  <a:cubicBezTo>
                    <a:pt x="6597" y="2854"/>
                    <a:pt x="6825" y="138"/>
                    <a:pt x="6711" y="138"/>
                  </a:cubicBezTo>
                  <a:cubicBezTo>
                    <a:pt x="6529" y="138"/>
                    <a:pt x="6552" y="458"/>
                    <a:pt x="6552" y="458"/>
                  </a:cubicBezTo>
                  <a:lnTo>
                    <a:pt x="5981" y="4406"/>
                  </a:lnTo>
                  <a:lnTo>
                    <a:pt x="1416" y="17668"/>
                  </a:lnTo>
                  <a:cubicBezTo>
                    <a:pt x="1416" y="17668"/>
                    <a:pt x="1" y="32276"/>
                    <a:pt x="2329" y="32345"/>
                  </a:cubicBezTo>
                  <a:cubicBezTo>
                    <a:pt x="2334" y="32345"/>
                    <a:pt x="2340" y="32345"/>
                    <a:pt x="2345" y="32345"/>
                  </a:cubicBezTo>
                  <a:cubicBezTo>
                    <a:pt x="4655" y="32345"/>
                    <a:pt x="4178" y="17599"/>
                    <a:pt x="4178" y="17599"/>
                  </a:cubicBezTo>
                  <a:lnTo>
                    <a:pt x="7579" y="5068"/>
                  </a:lnTo>
                  <a:cubicBezTo>
                    <a:pt x="7579" y="5068"/>
                    <a:pt x="9793" y="2763"/>
                    <a:pt x="9564" y="2535"/>
                  </a:cubicBezTo>
                  <a:cubicBezTo>
                    <a:pt x="9547" y="2513"/>
                    <a:pt x="9520" y="2503"/>
                    <a:pt x="9486" y="2503"/>
                  </a:cubicBezTo>
                  <a:cubicBezTo>
                    <a:pt x="9128" y="2503"/>
                    <a:pt x="7967" y="3608"/>
                    <a:pt x="7967" y="3608"/>
                  </a:cubicBezTo>
                  <a:cubicBezTo>
                    <a:pt x="7967" y="3608"/>
                    <a:pt x="9405" y="640"/>
                    <a:pt x="9108" y="617"/>
                  </a:cubicBezTo>
                  <a:cubicBezTo>
                    <a:pt x="9106" y="617"/>
                    <a:pt x="9103" y="617"/>
                    <a:pt x="9101" y="617"/>
                  </a:cubicBezTo>
                  <a:cubicBezTo>
                    <a:pt x="8813" y="617"/>
                    <a:pt x="7647" y="3151"/>
                    <a:pt x="7647" y="3151"/>
                  </a:cubicBezTo>
                  <a:cubicBezTo>
                    <a:pt x="7647" y="3151"/>
                    <a:pt x="8811" y="1"/>
                    <a:pt x="8583" y="1"/>
                  </a:cubicBezTo>
                  <a:cubicBezTo>
                    <a:pt x="8378" y="1"/>
                    <a:pt x="7054" y="3014"/>
                    <a:pt x="7054" y="3014"/>
                  </a:cubicBezTo>
                  <a:cubicBezTo>
                    <a:pt x="7054" y="3014"/>
                    <a:pt x="7921" y="47"/>
                    <a:pt x="7624" y="1"/>
                  </a:cubicBezTo>
                  <a:cubicBezTo>
                    <a:pt x="7621" y="0"/>
                    <a:pt x="7617" y="0"/>
                    <a:pt x="7614"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3"/>
            <p:cNvSpPr/>
            <p:nvPr/>
          </p:nvSpPr>
          <p:spPr>
            <a:xfrm>
              <a:off x="5665177" y="3540882"/>
              <a:ext cx="223299" cy="308043"/>
            </a:xfrm>
            <a:custGeom>
              <a:avLst/>
              <a:gdLst/>
              <a:ahLst/>
              <a:cxnLst/>
              <a:rect l="l" t="t" r="r" b="b"/>
              <a:pathLst>
                <a:path w="12943" h="17855" extrusionOk="0">
                  <a:moveTo>
                    <a:pt x="4988" y="1"/>
                  </a:moveTo>
                  <a:cubicBezTo>
                    <a:pt x="4091" y="1"/>
                    <a:pt x="1498" y="109"/>
                    <a:pt x="822" y="1329"/>
                  </a:cubicBezTo>
                  <a:cubicBezTo>
                    <a:pt x="1" y="2836"/>
                    <a:pt x="480" y="12811"/>
                    <a:pt x="480" y="12811"/>
                  </a:cubicBezTo>
                  <a:lnTo>
                    <a:pt x="10112" y="17855"/>
                  </a:lnTo>
                  <a:lnTo>
                    <a:pt x="12943" y="4320"/>
                  </a:lnTo>
                  <a:lnTo>
                    <a:pt x="9701" y="1329"/>
                  </a:lnTo>
                  <a:lnTo>
                    <a:pt x="5296" y="6"/>
                  </a:lnTo>
                  <a:cubicBezTo>
                    <a:pt x="5296" y="6"/>
                    <a:pt x="5181" y="1"/>
                    <a:pt x="49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3"/>
            <p:cNvSpPr/>
            <p:nvPr/>
          </p:nvSpPr>
          <p:spPr>
            <a:xfrm>
              <a:off x="5665177" y="3550819"/>
              <a:ext cx="178408" cy="298106"/>
            </a:xfrm>
            <a:custGeom>
              <a:avLst/>
              <a:gdLst/>
              <a:ahLst/>
              <a:cxnLst/>
              <a:rect l="l" t="t" r="r" b="b"/>
              <a:pathLst>
                <a:path w="10341" h="17279" extrusionOk="0">
                  <a:moveTo>
                    <a:pt x="1713" y="0"/>
                  </a:moveTo>
                  <a:lnTo>
                    <a:pt x="1713" y="0"/>
                  </a:lnTo>
                  <a:cubicBezTo>
                    <a:pt x="1325" y="183"/>
                    <a:pt x="1005" y="434"/>
                    <a:pt x="822" y="753"/>
                  </a:cubicBezTo>
                  <a:cubicBezTo>
                    <a:pt x="1" y="2260"/>
                    <a:pt x="480" y="12235"/>
                    <a:pt x="480" y="12235"/>
                  </a:cubicBezTo>
                  <a:lnTo>
                    <a:pt x="10112" y="17279"/>
                  </a:lnTo>
                  <a:lnTo>
                    <a:pt x="10341" y="16138"/>
                  </a:lnTo>
                  <a:lnTo>
                    <a:pt x="1370" y="11436"/>
                  </a:lnTo>
                  <a:cubicBezTo>
                    <a:pt x="1370" y="11436"/>
                    <a:pt x="914" y="1598"/>
                    <a:pt x="1713"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3"/>
            <p:cNvSpPr/>
            <p:nvPr/>
          </p:nvSpPr>
          <p:spPr>
            <a:xfrm>
              <a:off x="5838444" y="3589948"/>
              <a:ext cx="85866" cy="130653"/>
            </a:xfrm>
            <a:custGeom>
              <a:avLst/>
              <a:gdLst/>
              <a:ahLst/>
              <a:cxnLst/>
              <a:rect l="l" t="t" r="r" b="b"/>
              <a:pathLst>
                <a:path w="4977" h="7573" extrusionOk="0">
                  <a:moveTo>
                    <a:pt x="2516" y="0"/>
                  </a:moveTo>
                  <a:cubicBezTo>
                    <a:pt x="1685" y="0"/>
                    <a:pt x="806" y="233"/>
                    <a:pt x="457" y="996"/>
                  </a:cubicBezTo>
                  <a:cubicBezTo>
                    <a:pt x="1" y="1978"/>
                    <a:pt x="69" y="3461"/>
                    <a:pt x="275" y="4488"/>
                  </a:cubicBezTo>
                  <a:cubicBezTo>
                    <a:pt x="412" y="5310"/>
                    <a:pt x="708" y="6086"/>
                    <a:pt x="1165" y="6794"/>
                  </a:cubicBezTo>
                  <a:cubicBezTo>
                    <a:pt x="1370" y="7159"/>
                    <a:pt x="1667" y="7524"/>
                    <a:pt x="2078" y="7570"/>
                  </a:cubicBezTo>
                  <a:cubicBezTo>
                    <a:pt x="2098" y="7572"/>
                    <a:pt x="2118" y="7572"/>
                    <a:pt x="2138" y="7572"/>
                  </a:cubicBezTo>
                  <a:cubicBezTo>
                    <a:pt x="2391" y="7572"/>
                    <a:pt x="2637" y="7441"/>
                    <a:pt x="2785" y="7250"/>
                  </a:cubicBezTo>
                  <a:cubicBezTo>
                    <a:pt x="2945" y="7022"/>
                    <a:pt x="2968" y="6703"/>
                    <a:pt x="2854" y="6474"/>
                  </a:cubicBezTo>
                  <a:lnTo>
                    <a:pt x="2854" y="6474"/>
                  </a:lnTo>
                  <a:cubicBezTo>
                    <a:pt x="2937" y="6505"/>
                    <a:pt x="3023" y="6520"/>
                    <a:pt x="3110" y="6520"/>
                  </a:cubicBezTo>
                  <a:cubicBezTo>
                    <a:pt x="3404" y="6520"/>
                    <a:pt x="3699" y="6351"/>
                    <a:pt x="3858" y="6086"/>
                  </a:cubicBezTo>
                  <a:cubicBezTo>
                    <a:pt x="4041" y="5767"/>
                    <a:pt x="3927" y="5287"/>
                    <a:pt x="3630" y="5059"/>
                  </a:cubicBezTo>
                  <a:cubicBezTo>
                    <a:pt x="4064" y="5059"/>
                    <a:pt x="4497" y="4854"/>
                    <a:pt x="4748" y="4534"/>
                  </a:cubicBezTo>
                  <a:cubicBezTo>
                    <a:pt x="4840" y="4397"/>
                    <a:pt x="4931" y="4260"/>
                    <a:pt x="4931" y="4123"/>
                  </a:cubicBezTo>
                  <a:cubicBezTo>
                    <a:pt x="4977" y="3712"/>
                    <a:pt x="4566" y="3393"/>
                    <a:pt x="4223" y="3187"/>
                  </a:cubicBezTo>
                  <a:cubicBezTo>
                    <a:pt x="4566" y="3028"/>
                    <a:pt x="4794" y="2640"/>
                    <a:pt x="4748" y="2252"/>
                  </a:cubicBezTo>
                  <a:cubicBezTo>
                    <a:pt x="4726" y="1864"/>
                    <a:pt x="4406" y="1521"/>
                    <a:pt x="4041" y="1453"/>
                  </a:cubicBezTo>
                  <a:cubicBezTo>
                    <a:pt x="4109" y="1019"/>
                    <a:pt x="4178" y="494"/>
                    <a:pt x="3813" y="243"/>
                  </a:cubicBezTo>
                  <a:cubicBezTo>
                    <a:pt x="3698" y="152"/>
                    <a:pt x="3539" y="106"/>
                    <a:pt x="3402" y="83"/>
                  </a:cubicBezTo>
                  <a:cubicBezTo>
                    <a:pt x="3134" y="33"/>
                    <a:pt x="2828" y="0"/>
                    <a:pt x="2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3"/>
            <p:cNvSpPr/>
            <p:nvPr/>
          </p:nvSpPr>
          <p:spPr>
            <a:xfrm>
              <a:off x="5639574" y="3488624"/>
              <a:ext cx="118162" cy="104447"/>
            </a:xfrm>
            <a:custGeom>
              <a:avLst/>
              <a:gdLst/>
              <a:ahLst/>
              <a:cxnLst/>
              <a:rect l="l" t="t" r="r" b="b"/>
              <a:pathLst>
                <a:path w="6849" h="6054" extrusionOk="0">
                  <a:moveTo>
                    <a:pt x="4503" y="0"/>
                  </a:moveTo>
                  <a:cubicBezTo>
                    <a:pt x="4440" y="0"/>
                    <a:pt x="4377" y="7"/>
                    <a:pt x="4315" y="22"/>
                  </a:cubicBezTo>
                  <a:cubicBezTo>
                    <a:pt x="3950" y="113"/>
                    <a:pt x="3676" y="501"/>
                    <a:pt x="3699" y="889"/>
                  </a:cubicBezTo>
                  <a:cubicBezTo>
                    <a:pt x="3453" y="602"/>
                    <a:pt x="3078" y="426"/>
                    <a:pt x="2690" y="426"/>
                  </a:cubicBezTo>
                  <a:cubicBezTo>
                    <a:pt x="2646" y="426"/>
                    <a:pt x="2602" y="428"/>
                    <a:pt x="2557" y="432"/>
                  </a:cubicBezTo>
                  <a:cubicBezTo>
                    <a:pt x="2398" y="432"/>
                    <a:pt x="2261" y="478"/>
                    <a:pt x="2124" y="569"/>
                  </a:cubicBezTo>
                  <a:cubicBezTo>
                    <a:pt x="1804" y="821"/>
                    <a:pt x="1850" y="1323"/>
                    <a:pt x="1941" y="1734"/>
                  </a:cubicBezTo>
                  <a:cubicBezTo>
                    <a:pt x="1829" y="1684"/>
                    <a:pt x="1710" y="1661"/>
                    <a:pt x="1592" y="1661"/>
                  </a:cubicBezTo>
                  <a:cubicBezTo>
                    <a:pt x="1327" y="1661"/>
                    <a:pt x="1065" y="1779"/>
                    <a:pt x="891" y="1985"/>
                  </a:cubicBezTo>
                  <a:cubicBezTo>
                    <a:pt x="640" y="2259"/>
                    <a:pt x="594" y="2715"/>
                    <a:pt x="800" y="3057"/>
                  </a:cubicBezTo>
                  <a:cubicBezTo>
                    <a:pt x="435" y="3286"/>
                    <a:pt x="1" y="3605"/>
                    <a:pt x="69" y="4039"/>
                  </a:cubicBezTo>
                  <a:cubicBezTo>
                    <a:pt x="92" y="4176"/>
                    <a:pt x="161" y="4313"/>
                    <a:pt x="229" y="4450"/>
                  </a:cubicBezTo>
                  <a:cubicBezTo>
                    <a:pt x="681" y="5176"/>
                    <a:pt x="1537" y="6054"/>
                    <a:pt x="2464" y="6054"/>
                  </a:cubicBezTo>
                  <a:cubicBezTo>
                    <a:pt x="2616" y="6054"/>
                    <a:pt x="2769" y="6030"/>
                    <a:pt x="2923" y="5979"/>
                  </a:cubicBezTo>
                  <a:cubicBezTo>
                    <a:pt x="3950" y="5659"/>
                    <a:pt x="4977" y="4564"/>
                    <a:pt x="5593" y="3742"/>
                  </a:cubicBezTo>
                  <a:cubicBezTo>
                    <a:pt x="6073" y="3057"/>
                    <a:pt x="6461" y="2304"/>
                    <a:pt x="6666" y="1505"/>
                  </a:cubicBezTo>
                  <a:cubicBezTo>
                    <a:pt x="6780" y="1117"/>
                    <a:pt x="6849" y="638"/>
                    <a:pt x="6598" y="318"/>
                  </a:cubicBezTo>
                  <a:cubicBezTo>
                    <a:pt x="6461" y="123"/>
                    <a:pt x="6225" y="12"/>
                    <a:pt x="6002" y="12"/>
                  </a:cubicBezTo>
                  <a:cubicBezTo>
                    <a:pt x="5964" y="12"/>
                    <a:pt x="5927" y="15"/>
                    <a:pt x="5890" y="22"/>
                  </a:cubicBezTo>
                  <a:cubicBezTo>
                    <a:pt x="5616" y="44"/>
                    <a:pt x="5365" y="250"/>
                    <a:pt x="5274" y="501"/>
                  </a:cubicBezTo>
                  <a:cubicBezTo>
                    <a:pt x="5159" y="194"/>
                    <a:pt x="4834" y="0"/>
                    <a:pt x="4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3"/>
            <p:cNvSpPr/>
            <p:nvPr/>
          </p:nvSpPr>
          <p:spPr>
            <a:xfrm>
              <a:off x="5689589" y="3270431"/>
              <a:ext cx="213465" cy="304714"/>
            </a:xfrm>
            <a:custGeom>
              <a:avLst/>
              <a:gdLst/>
              <a:ahLst/>
              <a:cxnLst/>
              <a:rect l="l" t="t" r="r" b="b"/>
              <a:pathLst>
                <a:path w="12373" h="17662" extrusionOk="0">
                  <a:moveTo>
                    <a:pt x="5547" y="1"/>
                  </a:moveTo>
                  <a:cubicBezTo>
                    <a:pt x="2489" y="1"/>
                    <a:pt x="1" y="2489"/>
                    <a:pt x="1" y="5570"/>
                  </a:cubicBezTo>
                  <a:cubicBezTo>
                    <a:pt x="1" y="8058"/>
                    <a:pt x="1621" y="10158"/>
                    <a:pt x="3881" y="10865"/>
                  </a:cubicBezTo>
                  <a:lnTo>
                    <a:pt x="3881" y="15682"/>
                  </a:lnTo>
                  <a:cubicBezTo>
                    <a:pt x="4381" y="17233"/>
                    <a:pt x="5315" y="17661"/>
                    <a:pt x="6194" y="17661"/>
                  </a:cubicBezTo>
                  <a:cubicBezTo>
                    <a:pt x="7281" y="17661"/>
                    <a:pt x="8286" y="17005"/>
                    <a:pt x="8286" y="17005"/>
                  </a:cubicBezTo>
                  <a:lnTo>
                    <a:pt x="8286" y="13353"/>
                  </a:lnTo>
                  <a:cubicBezTo>
                    <a:pt x="8811" y="13490"/>
                    <a:pt x="9359" y="13582"/>
                    <a:pt x="9930" y="13604"/>
                  </a:cubicBezTo>
                  <a:cubicBezTo>
                    <a:pt x="9930" y="13604"/>
                    <a:pt x="12372" y="8560"/>
                    <a:pt x="11208" y="4086"/>
                  </a:cubicBezTo>
                  <a:cubicBezTo>
                    <a:pt x="11208" y="4018"/>
                    <a:pt x="11185" y="3949"/>
                    <a:pt x="11162" y="3881"/>
                  </a:cubicBezTo>
                  <a:cubicBezTo>
                    <a:pt x="11094" y="3584"/>
                    <a:pt x="11003" y="3310"/>
                    <a:pt x="10888" y="3059"/>
                  </a:cubicBezTo>
                  <a:cubicBezTo>
                    <a:pt x="10888" y="3059"/>
                    <a:pt x="10888" y="3036"/>
                    <a:pt x="10888" y="3036"/>
                  </a:cubicBezTo>
                  <a:cubicBezTo>
                    <a:pt x="10090" y="1256"/>
                    <a:pt x="8286" y="1"/>
                    <a:pt x="6209" y="1"/>
                  </a:cubicBezTo>
                  <a:cubicBezTo>
                    <a:pt x="6095" y="1"/>
                    <a:pt x="6004" y="23"/>
                    <a:pt x="5890" y="23"/>
                  </a:cubicBezTo>
                  <a:cubicBezTo>
                    <a:pt x="5776" y="23"/>
                    <a:pt x="5661" y="1"/>
                    <a:pt x="5547"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3"/>
            <p:cNvSpPr/>
            <p:nvPr/>
          </p:nvSpPr>
          <p:spPr>
            <a:xfrm>
              <a:off x="5681256" y="3267343"/>
              <a:ext cx="196195" cy="272848"/>
            </a:xfrm>
            <a:custGeom>
              <a:avLst/>
              <a:gdLst/>
              <a:ahLst/>
              <a:cxnLst/>
              <a:rect l="l" t="t" r="r" b="b"/>
              <a:pathLst>
                <a:path w="11372" h="15815" extrusionOk="0">
                  <a:moveTo>
                    <a:pt x="6263" y="0"/>
                  </a:moveTo>
                  <a:cubicBezTo>
                    <a:pt x="3210" y="0"/>
                    <a:pt x="1" y="2074"/>
                    <a:pt x="119" y="6662"/>
                  </a:cubicBezTo>
                  <a:cubicBezTo>
                    <a:pt x="347" y="14674"/>
                    <a:pt x="9637" y="15815"/>
                    <a:pt x="9637" y="15815"/>
                  </a:cubicBezTo>
                  <a:cubicBezTo>
                    <a:pt x="7080" y="11432"/>
                    <a:pt x="11371" y="3238"/>
                    <a:pt x="11371" y="3238"/>
                  </a:cubicBezTo>
                  <a:cubicBezTo>
                    <a:pt x="10701" y="1139"/>
                    <a:pt x="8525" y="0"/>
                    <a:pt x="6263" y="0"/>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3"/>
            <p:cNvSpPr/>
            <p:nvPr/>
          </p:nvSpPr>
          <p:spPr>
            <a:xfrm>
              <a:off x="5569495" y="4056835"/>
              <a:ext cx="532412" cy="168177"/>
            </a:xfrm>
            <a:custGeom>
              <a:avLst/>
              <a:gdLst/>
              <a:ahLst/>
              <a:cxnLst/>
              <a:rect l="l" t="t" r="r" b="b"/>
              <a:pathLst>
                <a:path w="30860" h="9748" extrusionOk="0">
                  <a:moveTo>
                    <a:pt x="15088" y="1"/>
                  </a:moveTo>
                  <a:cubicBezTo>
                    <a:pt x="15002" y="1"/>
                    <a:pt x="14916" y="23"/>
                    <a:pt x="14837" y="69"/>
                  </a:cubicBezTo>
                  <a:lnTo>
                    <a:pt x="320" y="8309"/>
                  </a:lnTo>
                  <a:cubicBezTo>
                    <a:pt x="91" y="8446"/>
                    <a:pt x="0" y="8743"/>
                    <a:pt x="137" y="8994"/>
                  </a:cubicBezTo>
                  <a:cubicBezTo>
                    <a:pt x="231" y="9166"/>
                    <a:pt x="410" y="9263"/>
                    <a:pt x="595" y="9263"/>
                  </a:cubicBezTo>
                  <a:cubicBezTo>
                    <a:pt x="680" y="9263"/>
                    <a:pt x="766" y="9242"/>
                    <a:pt x="845" y="9199"/>
                  </a:cubicBezTo>
                  <a:lnTo>
                    <a:pt x="15088" y="1096"/>
                  </a:lnTo>
                  <a:lnTo>
                    <a:pt x="30015" y="9679"/>
                  </a:lnTo>
                  <a:cubicBezTo>
                    <a:pt x="30107" y="9724"/>
                    <a:pt x="30198" y="9747"/>
                    <a:pt x="30289" y="9747"/>
                  </a:cubicBezTo>
                  <a:cubicBezTo>
                    <a:pt x="30449" y="9747"/>
                    <a:pt x="30632" y="9656"/>
                    <a:pt x="30723" y="9496"/>
                  </a:cubicBezTo>
                  <a:cubicBezTo>
                    <a:pt x="30860" y="9245"/>
                    <a:pt x="30791" y="8925"/>
                    <a:pt x="30540" y="8788"/>
                  </a:cubicBezTo>
                  <a:lnTo>
                    <a:pt x="15339" y="69"/>
                  </a:lnTo>
                  <a:cubicBezTo>
                    <a:pt x="15259" y="23"/>
                    <a:pt x="15173" y="1"/>
                    <a:pt x="150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3"/>
            <p:cNvSpPr/>
            <p:nvPr/>
          </p:nvSpPr>
          <p:spPr>
            <a:xfrm>
              <a:off x="5569495" y="4161972"/>
              <a:ext cx="76411" cy="54673"/>
            </a:xfrm>
            <a:custGeom>
              <a:avLst/>
              <a:gdLst/>
              <a:ahLst/>
              <a:cxnLst/>
              <a:rect l="l" t="t" r="r" b="b"/>
              <a:pathLst>
                <a:path w="4429" h="3169" extrusionOk="0">
                  <a:moveTo>
                    <a:pt x="4200" y="1"/>
                  </a:moveTo>
                  <a:lnTo>
                    <a:pt x="320" y="2215"/>
                  </a:lnTo>
                  <a:cubicBezTo>
                    <a:pt x="91" y="2352"/>
                    <a:pt x="0" y="2649"/>
                    <a:pt x="137" y="2900"/>
                  </a:cubicBezTo>
                  <a:cubicBezTo>
                    <a:pt x="231" y="3072"/>
                    <a:pt x="410" y="3169"/>
                    <a:pt x="595" y="3169"/>
                  </a:cubicBezTo>
                  <a:cubicBezTo>
                    <a:pt x="680" y="3169"/>
                    <a:pt x="766" y="3148"/>
                    <a:pt x="845" y="3105"/>
                  </a:cubicBezTo>
                  <a:lnTo>
                    <a:pt x="4428" y="1074"/>
                  </a:lnTo>
                  <a:cubicBezTo>
                    <a:pt x="4337" y="709"/>
                    <a:pt x="4268" y="366"/>
                    <a:pt x="4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3"/>
            <p:cNvSpPr/>
            <p:nvPr/>
          </p:nvSpPr>
          <p:spPr>
            <a:xfrm>
              <a:off x="6036520" y="4175377"/>
              <a:ext cx="65387" cy="49635"/>
            </a:xfrm>
            <a:custGeom>
              <a:avLst/>
              <a:gdLst/>
              <a:ahLst/>
              <a:cxnLst/>
              <a:rect l="l" t="t" r="r" b="b"/>
              <a:pathLst>
                <a:path w="3790" h="2877" extrusionOk="0">
                  <a:moveTo>
                    <a:pt x="115" y="0"/>
                  </a:moveTo>
                  <a:cubicBezTo>
                    <a:pt x="92" y="365"/>
                    <a:pt x="47" y="730"/>
                    <a:pt x="1" y="1118"/>
                  </a:cubicBezTo>
                  <a:lnTo>
                    <a:pt x="2945" y="2808"/>
                  </a:lnTo>
                  <a:cubicBezTo>
                    <a:pt x="3037" y="2853"/>
                    <a:pt x="3128" y="2876"/>
                    <a:pt x="3219" y="2876"/>
                  </a:cubicBezTo>
                  <a:cubicBezTo>
                    <a:pt x="3379" y="2876"/>
                    <a:pt x="3562" y="2785"/>
                    <a:pt x="3653" y="2625"/>
                  </a:cubicBezTo>
                  <a:cubicBezTo>
                    <a:pt x="3790" y="2374"/>
                    <a:pt x="3721" y="2054"/>
                    <a:pt x="3470" y="1917"/>
                  </a:cubicBezTo>
                  <a:lnTo>
                    <a:pt x="1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3"/>
            <p:cNvSpPr/>
            <p:nvPr/>
          </p:nvSpPr>
          <p:spPr>
            <a:xfrm>
              <a:off x="5570668" y="3917831"/>
              <a:ext cx="531636" cy="449324"/>
            </a:xfrm>
            <a:custGeom>
              <a:avLst/>
              <a:gdLst/>
              <a:ahLst/>
              <a:cxnLst/>
              <a:rect l="l" t="t" r="r" b="b"/>
              <a:pathLst>
                <a:path w="30815" h="26044" extrusionOk="0">
                  <a:moveTo>
                    <a:pt x="503" y="0"/>
                  </a:moveTo>
                  <a:cubicBezTo>
                    <a:pt x="229" y="0"/>
                    <a:pt x="1" y="251"/>
                    <a:pt x="1" y="525"/>
                  </a:cubicBezTo>
                  <a:lnTo>
                    <a:pt x="1" y="16800"/>
                  </a:lnTo>
                  <a:cubicBezTo>
                    <a:pt x="1" y="16982"/>
                    <a:pt x="115" y="17165"/>
                    <a:pt x="274" y="17256"/>
                  </a:cubicBezTo>
                  <a:lnTo>
                    <a:pt x="16458" y="25975"/>
                  </a:lnTo>
                  <a:lnTo>
                    <a:pt x="16480" y="25975"/>
                  </a:lnTo>
                  <a:lnTo>
                    <a:pt x="16480" y="25998"/>
                  </a:lnTo>
                  <a:cubicBezTo>
                    <a:pt x="16503" y="25998"/>
                    <a:pt x="16526" y="25998"/>
                    <a:pt x="16526" y="26021"/>
                  </a:cubicBezTo>
                  <a:cubicBezTo>
                    <a:pt x="16549" y="26021"/>
                    <a:pt x="16572" y="26021"/>
                    <a:pt x="16595" y="26044"/>
                  </a:cubicBezTo>
                  <a:lnTo>
                    <a:pt x="16732" y="26044"/>
                  </a:lnTo>
                  <a:cubicBezTo>
                    <a:pt x="16777" y="26044"/>
                    <a:pt x="16823" y="26044"/>
                    <a:pt x="16846" y="26021"/>
                  </a:cubicBezTo>
                  <a:lnTo>
                    <a:pt x="16891" y="26021"/>
                  </a:lnTo>
                  <a:cubicBezTo>
                    <a:pt x="16937" y="25998"/>
                    <a:pt x="16960" y="25998"/>
                    <a:pt x="16983" y="25975"/>
                  </a:cubicBezTo>
                  <a:lnTo>
                    <a:pt x="30472" y="17736"/>
                  </a:lnTo>
                  <a:cubicBezTo>
                    <a:pt x="30632" y="17644"/>
                    <a:pt x="30723" y="17484"/>
                    <a:pt x="30723" y="17302"/>
                  </a:cubicBezTo>
                  <a:lnTo>
                    <a:pt x="30815" y="1393"/>
                  </a:lnTo>
                  <a:cubicBezTo>
                    <a:pt x="30815" y="1096"/>
                    <a:pt x="30586" y="868"/>
                    <a:pt x="30290" y="868"/>
                  </a:cubicBezTo>
                  <a:cubicBezTo>
                    <a:pt x="30016" y="868"/>
                    <a:pt x="29788" y="1096"/>
                    <a:pt x="29788" y="1393"/>
                  </a:cubicBezTo>
                  <a:lnTo>
                    <a:pt x="29696" y="17005"/>
                  </a:lnTo>
                  <a:lnTo>
                    <a:pt x="17234" y="24629"/>
                  </a:lnTo>
                  <a:lnTo>
                    <a:pt x="17120" y="9382"/>
                  </a:lnTo>
                  <a:cubicBezTo>
                    <a:pt x="17097" y="9108"/>
                    <a:pt x="16868" y="8879"/>
                    <a:pt x="16595" y="8879"/>
                  </a:cubicBezTo>
                  <a:cubicBezTo>
                    <a:pt x="16298" y="8879"/>
                    <a:pt x="16070" y="9108"/>
                    <a:pt x="16092" y="9404"/>
                  </a:cubicBezTo>
                  <a:lnTo>
                    <a:pt x="16207" y="24674"/>
                  </a:lnTo>
                  <a:lnTo>
                    <a:pt x="16207" y="24674"/>
                  </a:lnTo>
                  <a:lnTo>
                    <a:pt x="1028" y="16503"/>
                  </a:lnTo>
                  <a:lnTo>
                    <a:pt x="1028" y="525"/>
                  </a:lnTo>
                  <a:cubicBezTo>
                    <a:pt x="1028" y="251"/>
                    <a:pt x="799" y="0"/>
                    <a:pt x="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3"/>
            <p:cNvSpPr/>
            <p:nvPr/>
          </p:nvSpPr>
          <p:spPr>
            <a:xfrm>
              <a:off x="5847898" y="4071016"/>
              <a:ext cx="18529" cy="71684"/>
            </a:xfrm>
            <a:custGeom>
              <a:avLst/>
              <a:gdLst/>
              <a:ahLst/>
              <a:cxnLst/>
              <a:rect l="l" t="t" r="r" b="b"/>
              <a:pathLst>
                <a:path w="1074" h="4155" extrusionOk="0">
                  <a:moveTo>
                    <a:pt x="526" y="0"/>
                  </a:moveTo>
                  <a:cubicBezTo>
                    <a:pt x="229" y="0"/>
                    <a:pt x="1" y="229"/>
                    <a:pt x="23" y="525"/>
                  </a:cubicBezTo>
                  <a:lnTo>
                    <a:pt x="46" y="3903"/>
                  </a:lnTo>
                  <a:lnTo>
                    <a:pt x="434" y="4155"/>
                  </a:lnTo>
                  <a:lnTo>
                    <a:pt x="1073" y="3789"/>
                  </a:lnTo>
                  <a:lnTo>
                    <a:pt x="1051" y="503"/>
                  </a:lnTo>
                  <a:cubicBezTo>
                    <a:pt x="1028" y="229"/>
                    <a:pt x="799"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3"/>
            <p:cNvSpPr/>
            <p:nvPr/>
          </p:nvSpPr>
          <p:spPr>
            <a:xfrm>
              <a:off x="6084171" y="3932789"/>
              <a:ext cx="18132" cy="76808"/>
            </a:xfrm>
            <a:custGeom>
              <a:avLst/>
              <a:gdLst/>
              <a:ahLst/>
              <a:cxnLst/>
              <a:rect l="l" t="t" r="r" b="b"/>
              <a:pathLst>
                <a:path w="1051" h="4452" extrusionOk="0">
                  <a:moveTo>
                    <a:pt x="526" y="1"/>
                  </a:moveTo>
                  <a:cubicBezTo>
                    <a:pt x="252" y="1"/>
                    <a:pt x="24" y="229"/>
                    <a:pt x="24" y="526"/>
                  </a:cubicBezTo>
                  <a:lnTo>
                    <a:pt x="1" y="4452"/>
                  </a:lnTo>
                  <a:lnTo>
                    <a:pt x="1028" y="3835"/>
                  </a:lnTo>
                  <a:lnTo>
                    <a:pt x="1051" y="526"/>
                  </a:lnTo>
                  <a:cubicBezTo>
                    <a:pt x="1051" y="229"/>
                    <a:pt x="82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3"/>
            <p:cNvSpPr/>
            <p:nvPr/>
          </p:nvSpPr>
          <p:spPr>
            <a:xfrm>
              <a:off x="5570668" y="3917831"/>
              <a:ext cx="17736" cy="58693"/>
            </a:xfrm>
            <a:custGeom>
              <a:avLst/>
              <a:gdLst/>
              <a:ahLst/>
              <a:cxnLst/>
              <a:rect l="l" t="t" r="r" b="b"/>
              <a:pathLst>
                <a:path w="1028" h="3402" extrusionOk="0">
                  <a:moveTo>
                    <a:pt x="526" y="0"/>
                  </a:moveTo>
                  <a:cubicBezTo>
                    <a:pt x="229" y="0"/>
                    <a:pt x="1" y="251"/>
                    <a:pt x="1" y="525"/>
                  </a:cubicBezTo>
                  <a:lnTo>
                    <a:pt x="1" y="2762"/>
                  </a:lnTo>
                  <a:lnTo>
                    <a:pt x="1028" y="3401"/>
                  </a:lnTo>
                  <a:lnTo>
                    <a:pt x="1028" y="525"/>
                  </a:lnTo>
                  <a:cubicBezTo>
                    <a:pt x="1028" y="251"/>
                    <a:pt x="799"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3"/>
            <p:cNvSpPr/>
            <p:nvPr/>
          </p:nvSpPr>
          <p:spPr>
            <a:xfrm>
              <a:off x="5511992" y="3577198"/>
              <a:ext cx="600956" cy="527305"/>
            </a:xfrm>
            <a:custGeom>
              <a:avLst/>
              <a:gdLst/>
              <a:ahLst/>
              <a:cxnLst/>
              <a:rect l="l" t="t" r="r" b="b"/>
              <a:pathLst>
                <a:path w="34833" h="30564" extrusionOk="0">
                  <a:moveTo>
                    <a:pt x="1" y="0"/>
                  </a:moveTo>
                  <a:lnTo>
                    <a:pt x="3424" y="21091"/>
                  </a:lnTo>
                  <a:lnTo>
                    <a:pt x="19996" y="30564"/>
                  </a:lnTo>
                  <a:lnTo>
                    <a:pt x="34421" y="22461"/>
                  </a:lnTo>
                  <a:lnTo>
                    <a:pt x="34832" y="15042"/>
                  </a:lnTo>
                  <a:lnTo>
                    <a:pt x="22735" y="21456"/>
                  </a:lnTo>
                  <a:lnTo>
                    <a:pt x="19060" y="1024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3"/>
            <p:cNvSpPr/>
            <p:nvPr/>
          </p:nvSpPr>
          <p:spPr>
            <a:xfrm>
              <a:off x="5835683" y="3759126"/>
              <a:ext cx="21290" cy="336717"/>
            </a:xfrm>
            <a:custGeom>
              <a:avLst/>
              <a:gdLst/>
              <a:ahLst/>
              <a:cxnLst/>
              <a:rect l="l" t="t" r="r" b="b"/>
              <a:pathLst>
                <a:path w="1234" h="19517" extrusionOk="0">
                  <a:moveTo>
                    <a:pt x="1" y="1"/>
                  </a:moveTo>
                  <a:cubicBezTo>
                    <a:pt x="69" y="1644"/>
                    <a:pt x="138" y="3265"/>
                    <a:pt x="229" y="4885"/>
                  </a:cubicBezTo>
                  <a:lnTo>
                    <a:pt x="526" y="9770"/>
                  </a:lnTo>
                  <a:lnTo>
                    <a:pt x="846" y="14632"/>
                  </a:lnTo>
                  <a:cubicBezTo>
                    <a:pt x="960" y="16252"/>
                    <a:pt x="1097" y="17896"/>
                    <a:pt x="1234" y="19516"/>
                  </a:cubicBezTo>
                  <a:cubicBezTo>
                    <a:pt x="1165" y="17873"/>
                    <a:pt x="1097" y="16252"/>
                    <a:pt x="1005" y="14632"/>
                  </a:cubicBezTo>
                  <a:lnTo>
                    <a:pt x="709" y="9747"/>
                  </a:lnTo>
                  <a:lnTo>
                    <a:pt x="389" y="4885"/>
                  </a:lnTo>
                  <a:cubicBezTo>
                    <a:pt x="275" y="3265"/>
                    <a:pt x="138" y="164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3"/>
            <p:cNvSpPr/>
            <p:nvPr/>
          </p:nvSpPr>
          <p:spPr>
            <a:xfrm>
              <a:off x="6595328" y="3893022"/>
              <a:ext cx="97666" cy="278421"/>
            </a:xfrm>
            <a:custGeom>
              <a:avLst/>
              <a:gdLst/>
              <a:ahLst/>
              <a:cxnLst/>
              <a:rect l="l" t="t" r="r" b="b"/>
              <a:pathLst>
                <a:path w="5661" h="16138" extrusionOk="0">
                  <a:moveTo>
                    <a:pt x="2830" y="0"/>
                  </a:moveTo>
                  <a:lnTo>
                    <a:pt x="2830" y="0"/>
                  </a:lnTo>
                  <a:cubicBezTo>
                    <a:pt x="2830" y="1"/>
                    <a:pt x="3835" y="13741"/>
                    <a:pt x="1552" y="14038"/>
                  </a:cubicBezTo>
                  <a:cubicBezTo>
                    <a:pt x="205" y="14220"/>
                    <a:pt x="0" y="16138"/>
                    <a:pt x="0" y="16138"/>
                  </a:cubicBezTo>
                  <a:lnTo>
                    <a:pt x="2922" y="16138"/>
                  </a:lnTo>
                  <a:cubicBezTo>
                    <a:pt x="4223" y="16138"/>
                    <a:pt x="4862" y="12577"/>
                    <a:pt x="4862" y="12577"/>
                  </a:cubicBezTo>
                  <a:lnTo>
                    <a:pt x="4862" y="16138"/>
                  </a:lnTo>
                  <a:lnTo>
                    <a:pt x="5478" y="16138"/>
                  </a:lnTo>
                  <a:lnTo>
                    <a:pt x="5661" y="845"/>
                  </a:lnTo>
                  <a:lnTo>
                    <a:pt x="2830"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3"/>
            <p:cNvSpPr/>
            <p:nvPr/>
          </p:nvSpPr>
          <p:spPr>
            <a:xfrm>
              <a:off x="6595328" y="4062752"/>
              <a:ext cx="95700" cy="108691"/>
            </a:xfrm>
            <a:custGeom>
              <a:avLst/>
              <a:gdLst/>
              <a:ahLst/>
              <a:cxnLst/>
              <a:rect l="l" t="t" r="r" b="b"/>
              <a:pathLst>
                <a:path w="5547" h="6300" extrusionOk="0">
                  <a:moveTo>
                    <a:pt x="5547" y="0"/>
                  </a:moveTo>
                  <a:lnTo>
                    <a:pt x="5547" y="0"/>
                  </a:lnTo>
                  <a:cubicBezTo>
                    <a:pt x="4999" y="46"/>
                    <a:pt x="3994" y="320"/>
                    <a:pt x="3789" y="1666"/>
                  </a:cubicBezTo>
                  <a:cubicBezTo>
                    <a:pt x="3536" y="3353"/>
                    <a:pt x="3205" y="4474"/>
                    <a:pt x="1412" y="4474"/>
                  </a:cubicBezTo>
                  <a:cubicBezTo>
                    <a:pt x="1264" y="4474"/>
                    <a:pt x="1105" y="4467"/>
                    <a:pt x="936" y="4451"/>
                  </a:cubicBezTo>
                  <a:cubicBezTo>
                    <a:pt x="137" y="4999"/>
                    <a:pt x="0" y="6300"/>
                    <a:pt x="0" y="6300"/>
                  </a:cubicBezTo>
                  <a:lnTo>
                    <a:pt x="2922" y="6300"/>
                  </a:lnTo>
                  <a:cubicBezTo>
                    <a:pt x="4223" y="6300"/>
                    <a:pt x="4862" y="2739"/>
                    <a:pt x="4862" y="2739"/>
                  </a:cubicBezTo>
                  <a:lnTo>
                    <a:pt x="4862" y="6300"/>
                  </a:lnTo>
                  <a:lnTo>
                    <a:pt x="5478" y="6300"/>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3"/>
            <p:cNvSpPr/>
            <p:nvPr/>
          </p:nvSpPr>
          <p:spPr>
            <a:xfrm>
              <a:off x="6706365" y="3858362"/>
              <a:ext cx="97684" cy="278438"/>
            </a:xfrm>
            <a:custGeom>
              <a:avLst/>
              <a:gdLst/>
              <a:ahLst/>
              <a:cxnLst/>
              <a:rect l="l" t="t" r="r" b="b"/>
              <a:pathLst>
                <a:path w="5662" h="16139" extrusionOk="0">
                  <a:moveTo>
                    <a:pt x="2831" y="1"/>
                  </a:moveTo>
                  <a:cubicBezTo>
                    <a:pt x="2831" y="1"/>
                    <a:pt x="3835" y="13742"/>
                    <a:pt x="1553" y="14061"/>
                  </a:cubicBezTo>
                  <a:cubicBezTo>
                    <a:pt x="206" y="14244"/>
                    <a:pt x="1" y="16138"/>
                    <a:pt x="1" y="16138"/>
                  </a:cubicBezTo>
                  <a:lnTo>
                    <a:pt x="2922" y="16138"/>
                  </a:lnTo>
                  <a:cubicBezTo>
                    <a:pt x="4223" y="16138"/>
                    <a:pt x="4840" y="12600"/>
                    <a:pt x="4840" y="12600"/>
                  </a:cubicBezTo>
                  <a:lnTo>
                    <a:pt x="4840" y="16138"/>
                  </a:lnTo>
                  <a:lnTo>
                    <a:pt x="5479" y="16138"/>
                  </a:lnTo>
                  <a:lnTo>
                    <a:pt x="5661" y="845"/>
                  </a:lnTo>
                  <a:lnTo>
                    <a:pt x="2831"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3"/>
            <p:cNvSpPr/>
            <p:nvPr/>
          </p:nvSpPr>
          <p:spPr>
            <a:xfrm>
              <a:off x="6706365" y="4028489"/>
              <a:ext cx="95717" cy="108311"/>
            </a:xfrm>
            <a:custGeom>
              <a:avLst/>
              <a:gdLst/>
              <a:ahLst/>
              <a:cxnLst/>
              <a:rect l="l" t="t" r="r" b="b"/>
              <a:pathLst>
                <a:path w="5548" h="6278" extrusionOk="0">
                  <a:moveTo>
                    <a:pt x="5547" y="0"/>
                  </a:moveTo>
                  <a:lnTo>
                    <a:pt x="5547" y="0"/>
                  </a:lnTo>
                  <a:cubicBezTo>
                    <a:pt x="4999" y="46"/>
                    <a:pt x="3995" y="320"/>
                    <a:pt x="3790" y="1666"/>
                  </a:cubicBezTo>
                  <a:cubicBezTo>
                    <a:pt x="3535" y="3364"/>
                    <a:pt x="3201" y="4470"/>
                    <a:pt x="1376" y="4470"/>
                  </a:cubicBezTo>
                  <a:cubicBezTo>
                    <a:pt x="1238" y="4470"/>
                    <a:pt x="1092" y="4464"/>
                    <a:pt x="937" y="4451"/>
                  </a:cubicBezTo>
                  <a:cubicBezTo>
                    <a:pt x="138" y="4999"/>
                    <a:pt x="1" y="6277"/>
                    <a:pt x="1" y="6277"/>
                  </a:cubicBezTo>
                  <a:lnTo>
                    <a:pt x="2922" y="6277"/>
                  </a:lnTo>
                  <a:cubicBezTo>
                    <a:pt x="4223" y="6277"/>
                    <a:pt x="4840" y="2739"/>
                    <a:pt x="4840" y="2739"/>
                  </a:cubicBezTo>
                  <a:lnTo>
                    <a:pt x="4840" y="6277"/>
                  </a:lnTo>
                  <a:lnTo>
                    <a:pt x="5479" y="6277"/>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3"/>
            <p:cNvSpPr/>
            <p:nvPr/>
          </p:nvSpPr>
          <p:spPr>
            <a:xfrm>
              <a:off x="6830808" y="3499234"/>
              <a:ext cx="223299" cy="307957"/>
            </a:xfrm>
            <a:custGeom>
              <a:avLst/>
              <a:gdLst/>
              <a:ahLst/>
              <a:cxnLst/>
              <a:rect l="l" t="t" r="r" b="b"/>
              <a:pathLst>
                <a:path w="12943" h="17850" extrusionOk="0">
                  <a:moveTo>
                    <a:pt x="7647" y="0"/>
                  </a:moveTo>
                  <a:lnTo>
                    <a:pt x="3242" y="1347"/>
                  </a:lnTo>
                  <a:lnTo>
                    <a:pt x="3219" y="1347"/>
                  </a:lnTo>
                  <a:cubicBezTo>
                    <a:pt x="3265" y="1392"/>
                    <a:pt x="3265" y="1461"/>
                    <a:pt x="3242" y="1529"/>
                  </a:cubicBezTo>
                  <a:cubicBezTo>
                    <a:pt x="3013" y="1917"/>
                    <a:pt x="2557" y="2260"/>
                    <a:pt x="2237" y="2579"/>
                  </a:cubicBezTo>
                  <a:cubicBezTo>
                    <a:pt x="1827" y="2922"/>
                    <a:pt x="1416" y="3264"/>
                    <a:pt x="982" y="3584"/>
                  </a:cubicBezTo>
                  <a:cubicBezTo>
                    <a:pt x="948" y="3606"/>
                    <a:pt x="914" y="3618"/>
                    <a:pt x="882" y="3618"/>
                  </a:cubicBezTo>
                  <a:cubicBezTo>
                    <a:pt x="851" y="3618"/>
                    <a:pt x="822" y="3606"/>
                    <a:pt x="799" y="3584"/>
                  </a:cubicBezTo>
                  <a:lnTo>
                    <a:pt x="1" y="4314"/>
                  </a:lnTo>
                  <a:lnTo>
                    <a:pt x="2831" y="17849"/>
                  </a:lnTo>
                  <a:lnTo>
                    <a:pt x="12463" y="12805"/>
                  </a:lnTo>
                  <a:cubicBezTo>
                    <a:pt x="12463" y="12805"/>
                    <a:pt x="12942" y="2830"/>
                    <a:pt x="12098" y="1347"/>
                  </a:cubicBezTo>
                  <a:cubicBezTo>
                    <a:pt x="11756" y="708"/>
                    <a:pt x="10865" y="365"/>
                    <a:pt x="9975" y="183"/>
                  </a:cubicBezTo>
                  <a:cubicBezTo>
                    <a:pt x="9975" y="228"/>
                    <a:pt x="9930" y="274"/>
                    <a:pt x="9884" y="274"/>
                  </a:cubicBezTo>
                  <a:cubicBezTo>
                    <a:pt x="9761" y="296"/>
                    <a:pt x="9638" y="304"/>
                    <a:pt x="9516" y="304"/>
                  </a:cubicBezTo>
                  <a:cubicBezTo>
                    <a:pt x="9252" y="304"/>
                    <a:pt x="8992" y="267"/>
                    <a:pt x="8743" y="251"/>
                  </a:cubicBezTo>
                  <a:cubicBezTo>
                    <a:pt x="8636" y="251"/>
                    <a:pt x="8522" y="256"/>
                    <a:pt x="8407" y="256"/>
                  </a:cubicBezTo>
                  <a:cubicBezTo>
                    <a:pt x="8177" y="256"/>
                    <a:pt x="7944" y="236"/>
                    <a:pt x="7761" y="114"/>
                  </a:cubicBezTo>
                  <a:cubicBezTo>
                    <a:pt x="7716" y="69"/>
                    <a:pt x="7716" y="46"/>
                    <a:pt x="7693" y="0"/>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3"/>
            <p:cNvSpPr/>
            <p:nvPr/>
          </p:nvSpPr>
          <p:spPr>
            <a:xfrm>
              <a:off x="6875699" y="3509465"/>
              <a:ext cx="178408" cy="297726"/>
            </a:xfrm>
            <a:custGeom>
              <a:avLst/>
              <a:gdLst/>
              <a:ahLst/>
              <a:cxnLst/>
              <a:rect l="l" t="t" r="r" b="b"/>
              <a:pathLst>
                <a:path w="10341" h="17257" extrusionOk="0">
                  <a:moveTo>
                    <a:pt x="8629" y="1"/>
                  </a:moveTo>
                  <a:lnTo>
                    <a:pt x="8629" y="1"/>
                  </a:lnTo>
                  <a:cubicBezTo>
                    <a:pt x="9427" y="1598"/>
                    <a:pt x="8971" y="11413"/>
                    <a:pt x="8971" y="11413"/>
                  </a:cubicBezTo>
                  <a:lnTo>
                    <a:pt x="1" y="16115"/>
                  </a:lnTo>
                  <a:lnTo>
                    <a:pt x="229" y="17256"/>
                  </a:lnTo>
                  <a:lnTo>
                    <a:pt x="9861" y="12212"/>
                  </a:lnTo>
                  <a:cubicBezTo>
                    <a:pt x="9861" y="12212"/>
                    <a:pt x="10340" y="2237"/>
                    <a:pt x="9496" y="754"/>
                  </a:cubicBezTo>
                  <a:cubicBezTo>
                    <a:pt x="9336" y="434"/>
                    <a:pt x="9017" y="183"/>
                    <a:pt x="8629"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3"/>
            <p:cNvSpPr/>
            <p:nvPr/>
          </p:nvSpPr>
          <p:spPr>
            <a:xfrm>
              <a:off x="6848526" y="3499234"/>
              <a:ext cx="154393" cy="159103"/>
            </a:xfrm>
            <a:custGeom>
              <a:avLst/>
              <a:gdLst/>
              <a:ahLst/>
              <a:cxnLst/>
              <a:rect l="l" t="t" r="r" b="b"/>
              <a:pathLst>
                <a:path w="8949" h="9222" extrusionOk="0">
                  <a:moveTo>
                    <a:pt x="6620" y="0"/>
                  </a:moveTo>
                  <a:lnTo>
                    <a:pt x="2215" y="1347"/>
                  </a:lnTo>
                  <a:lnTo>
                    <a:pt x="1" y="3424"/>
                  </a:lnTo>
                  <a:lnTo>
                    <a:pt x="1" y="9221"/>
                  </a:lnTo>
                  <a:cubicBezTo>
                    <a:pt x="6643" y="7053"/>
                    <a:pt x="8948" y="183"/>
                    <a:pt x="8948" y="183"/>
                  </a:cubicBezTo>
                  <a:lnTo>
                    <a:pt x="6620" y="0"/>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3"/>
            <p:cNvSpPr/>
            <p:nvPr/>
          </p:nvSpPr>
          <p:spPr>
            <a:xfrm>
              <a:off x="6580750" y="3615395"/>
              <a:ext cx="63420" cy="56329"/>
            </a:xfrm>
            <a:custGeom>
              <a:avLst/>
              <a:gdLst/>
              <a:ahLst/>
              <a:cxnLst/>
              <a:rect l="l" t="t" r="r" b="b"/>
              <a:pathLst>
                <a:path w="3676" h="3265" extrusionOk="0">
                  <a:moveTo>
                    <a:pt x="548" y="1"/>
                  </a:moveTo>
                  <a:cubicBezTo>
                    <a:pt x="548" y="1"/>
                    <a:pt x="525" y="297"/>
                    <a:pt x="1073" y="480"/>
                  </a:cubicBezTo>
                  <a:cubicBezTo>
                    <a:pt x="1644" y="662"/>
                    <a:pt x="2169" y="754"/>
                    <a:pt x="2169" y="754"/>
                  </a:cubicBezTo>
                  <a:lnTo>
                    <a:pt x="2443" y="1256"/>
                  </a:lnTo>
                  <a:lnTo>
                    <a:pt x="2009" y="891"/>
                  </a:lnTo>
                  <a:lnTo>
                    <a:pt x="366" y="526"/>
                  </a:lnTo>
                  <a:lnTo>
                    <a:pt x="366" y="526"/>
                  </a:lnTo>
                  <a:cubicBezTo>
                    <a:pt x="366" y="526"/>
                    <a:pt x="274" y="777"/>
                    <a:pt x="868" y="1005"/>
                  </a:cubicBezTo>
                  <a:cubicBezTo>
                    <a:pt x="1438" y="1233"/>
                    <a:pt x="1781" y="1347"/>
                    <a:pt x="1781" y="1347"/>
                  </a:cubicBezTo>
                  <a:lnTo>
                    <a:pt x="2215" y="1804"/>
                  </a:lnTo>
                  <a:lnTo>
                    <a:pt x="1667" y="1530"/>
                  </a:lnTo>
                  <a:lnTo>
                    <a:pt x="23" y="1279"/>
                  </a:lnTo>
                  <a:lnTo>
                    <a:pt x="23" y="1279"/>
                  </a:lnTo>
                  <a:cubicBezTo>
                    <a:pt x="23" y="1279"/>
                    <a:pt x="1" y="1484"/>
                    <a:pt x="320" y="1644"/>
                  </a:cubicBezTo>
                  <a:lnTo>
                    <a:pt x="1370" y="1895"/>
                  </a:lnTo>
                  <a:lnTo>
                    <a:pt x="2169" y="2420"/>
                  </a:lnTo>
                  <a:lnTo>
                    <a:pt x="1279" y="2123"/>
                  </a:lnTo>
                  <a:lnTo>
                    <a:pt x="160" y="2123"/>
                  </a:lnTo>
                  <a:cubicBezTo>
                    <a:pt x="160" y="2123"/>
                    <a:pt x="92" y="2215"/>
                    <a:pt x="366" y="2329"/>
                  </a:cubicBezTo>
                  <a:cubicBezTo>
                    <a:pt x="617" y="2420"/>
                    <a:pt x="1165" y="2420"/>
                    <a:pt x="1165" y="2420"/>
                  </a:cubicBezTo>
                  <a:lnTo>
                    <a:pt x="3150" y="3265"/>
                  </a:lnTo>
                  <a:lnTo>
                    <a:pt x="3675" y="1804"/>
                  </a:lnTo>
                  <a:lnTo>
                    <a:pt x="2397" y="366"/>
                  </a:lnTo>
                  <a:lnTo>
                    <a:pt x="548"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3"/>
            <p:cNvSpPr/>
            <p:nvPr/>
          </p:nvSpPr>
          <p:spPr>
            <a:xfrm>
              <a:off x="6635095" y="3554718"/>
              <a:ext cx="250075" cy="194194"/>
            </a:xfrm>
            <a:custGeom>
              <a:avLst/>
              <a:gdLst/>
              <a:ahLst/>
              <a:cxnLst/>
              <a:rect l="l" t="t" r="r" b="b"/>
              <a:pathLst>
                <a:path w="14495" h="11256" extrusionOk="0">
                  <a:moveTo>
                    <a:pt x="12925" y="0"/>
                  </a:moveTo>
                  <a:cubicBezTo>
                    <a:pt x="12155" y="0"/>
                    <a:pt x="11345" y="1098"/>
                    <a:pt x="11345" y="1098"/>
                  </a:cubicBezTo>
                  <a:lnTo>
                    <a:pt x="7966" y="7946"/>
                  </a:lnTo>
                  <a:lnTo>
                    <a:pt x="525" y="5321"/>
                  </a:lnTo>
                  <a:cubicBezTo>
                    <a:pt x="525" y="5321"/>
                    <a:pt x="137" y="5709"/>
                    <a:pt x="0" y="6782"/>
                  </a:cubicBezTo>
                  <a:lnTo>
                    <a:pt x="9085" y="11255"/>
                  </a:lnTo>
                  <a:lnTo>
                    <a:pt x="13011" y="4499"/>
                  </a:lnTo>
                  <a:cubicBezTo>
                    <a:pt x="13011" y="4499"/>
                    <a:pt x="14494" y="1646"/>
                    <a:pt x="13627" y="413"/>
                  </a:cubicBezTo>
                  <a:cubicBezTo>
                    <a:pt x="13416" y="113"/>
                    <a:pt x="13173" y="0"/>
                    <a:pt x="12925"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3"/>
            <p:cNvSpPr/>
            <p:nvPr/>
          </p:nvSpPr>
          <p:spPr>
            <a:xfrm>
              <a:off x="6821353" y="3554356"/>
              <a:ext cx="54363" cy="131947"/>
            </a:xfrm>
            <a:custGeom>
              <a:avLst/>
              <a:gdLst/>
              <a:ahLst/>
              <a:cxnLst/>
              <a:rect l="l" t="t" r="r" b="b"/>
              <a:pathLst>
                <a:path w="3151" h="7648" extrusionOk="0">
                  <a:moveTo>
                    <a:pt x="2169" y="1"/>
                  </a:moveTo>
                  <a:cubicBezTo>
                    <a:pt x="1918" y="1"/>
                    <a:pt x="1713" y="92"/>
                    <a:pt x="1507" y="206"/>
                  </a:cubicBezTo>
                  <a:cubicBezTo>
                    <a:pt x="1119" y="434"/>
                    <a:pt x="800" y="754"/>
                    <a:pt x="526" y="1119"/>
                  </a:cubicBezTo>
                  <a:lnTo>
                    <a:pt x="1" y="2215"/>
                  </a:lnTo>
                  <a:lnTo>
                    <a:pt x="549" y="1142"/>
                  </a:lnTo>
                  <a:cubicBezTo>
                    <a:pt x="845" y="800"/>
                    <a:pt x="1165" y="480"/>
                    <a:pt x="1530" y="252"/>
                  </a:cubicBezTo>
                  <a:cubicBezTo>
                    <a:pt x="1714" y="149"/>
                    <a:pt x="1898" y="66"/>
                    <a:pt x="2082" y="66"/>
                  </a:cubicBezTo>
                  <a:cubicBezTo>
                    <a:pt x="2103" y="66"/>
                    <a:pt x="2125" y="67"/>
                    <a:pt x="2146" y="69"/>
                  </a:cubicBezTo>
                  <a:cubicBezTo>
                    <a:pt x="2260" y="69"/>
                    <a:pt x="2375" y="92"/>
                    <a:pt x="2466" y="138"/>
                  </a:cubicBezTo>
                  <a:cubicBezTo>
                    <a:pt x="2557" y="206"/>
                    <a:pt x="2648" y="252"/>
                    <a:pt x="2717" y="343"/>
                  </a:cubicBezTo>
                  <a:cubicBezTo>
                    <a:pt x="3014" y="685"/>
                    <a:pt x="3082" y="1142"/>
                    <a:pt x="3059" y="1598"/>
                  </a:cubicBezTo>
                  <a:cubicBezTo>
                    <a:pt x="3037" y="2032"/>
                    <a:pt x="2945" y="2466"/>
                    <a:pt x="2831" y="2899"/>
                  </a:cubicBezTo>
                  <a:cubicBezTo>
                    <a:pt x="2694" y="3333"/>
                    <a:pt x="2534" y="3744"/>
                    <a:pt x="2352" y="4155"/>
                  </a:cubicBezTo>
                  <a:cubicBezTo>
                    <a:pt x="2169" y="4566"/>
                    <a:pt x="1918" y="4931"/>
                    <a:pt x="1713" y="5319"/>
                  </a:cubicBezTo>
                  <a:lnTo>
                    <a:pt x="389" y="7647"/>
                  </a:lnTo>
                  <a:lnTo>
                    <a:pt x="1758" y="5342"/>
                  </a:lnTo>
                  <a:cubicBezTo>
                    <a:pt x="1964" y="4954"/>
                    <a:pt x="2238" y="4588"/>
                    <a:pt x="2397" y="4178"/>
                  </a:cubicBezTo>
                  <a:cubicBezTo>
                    <a:pt x="2603" y="3767"/>
                    <a:pt x="2763" y="3356"/>
                    <a:pt x="2900" y="2922"/>
                  </a:cubicBezTo>
                  <a:cubicBezTo>
                    <a:pt x="3014" y="2489"/>
                    <a:pt x="3128" y="2032"/>
                    <a:pt x="3128" y="1598"/>
                  </a:cubicBezTo>
                  <a:cubicBezTo>
                    <a:pt x="3151" y="1142"/>
                    <a:pt x="3059" y="663"/>
                    <a:pt x="2763" y="320"/>
                  </a:cubicBezTo>
                  <a:cubicBezTo>
                    <a:pt x="2694" y="229"/>
                    <a:pt x="2580" y="160"/>
                    <a:pt x="2489" y="92"/>
                  </a:cubicBezTo>
                  <a:cubicBezTo>
                    <a:pt x="2397" y="46"/>
                    <a:pt x="2283" y="1"/>
                    <a:pt x="216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83"/>
            <p:cNvSpPr/>
            <p:nvPr/>
          </p:nvSpPr>
          <p:spPr>
            <a:xfrm>
              <a:off x="6816247" y="3229077"/>
              <a:ext cx="213448" cy="304489"/>
            </a:xfrm>
            <a:custGeom>
              <a:avLst/>
              <a:gdLst/>
              <a:ahLst/>
              <a:cxnLst/>
              <a:rect l="l" t="t" r="r" b="b"/>
              <a:pathLst>
                <a:path w="12372" h="17649" extrusionOk="0">
                  <a:moveTo>
                    <a:pt x="6163" y="1"/>
                  </a:moveTo>
                  <a:cubicBezTo>
                    <a:pt x="4063" y="1"/>
                    <a:pt x="2283" y="1234"/>
                    <a:pt x="1484" y="3037"/>
                  </a:cubicBezTo>
                  <a:cubicBezTo>
                    <a:pt x="1370" y="3311"/>
                    <a:pt x="1278" y="3585"/>
                    <a:pt x="1210" y="3858"/>
                  </a:cubicBezTo>
                  <a:cubicBezTo>
                    <a:pt x="1187" y="3927"/>
                    <a:pt x="1164" y="3995"/>
                    <a:pt x="1141" y="4064"/>
                  </a:cubicBezTo>
                  <a:cubicBezTo>
                    <a:pt x="1141" y="4064"/>
                    <a:pt x="1141" y="4064"/>
                    <a:pt x="1141" y="4087"/>
                  </a:cubicBezTo>
                  <a:cubicBezTo>
                    <a:pt x="0" y="8538"/>
                    <a:pt x="2442" y="13582"/>
                    <a:pt x="2442" y="13582"/>
                  </a:cubicBezTo>
                  <a:cubicBezTo>
                    <a:pt x="3013" y="13559"/>
                    <a:pt x="3561" y="13468"/>
                    <a:pt x="4086" y="13354"/>
                  </a:cubicBezTo>
                  <a:lnTo>
                    <a:pt x="4086" y="17006"/>
                  </a:lnTo>
                  <a:cubicBezTo>
                    <a:pt x="4086" y="17006"/>
                    <a:pt x="5081" y="17649"/>
                    <a:pt x="6163" y="17649"/>
                  </a:cubicBezTo>
                  <a:cubicBezTo>
                    <a:pt x="7047" y="17649"/>
                    <a:pt x="7988" y="17219"/>
                    <a:pt x="8491" y="15659"/>
                  </a:cubicBezTo>
                  <a:lnTo>
                    <a:pt x="8491" y="10866"/>
                  </a:lnTo>
                  <a:cubicBezTo>
                    <a:pt x="10751" y="10158"/>
                    <a:pt x="12371" y="8035"/>
                    <a:pt x="12371" y="5547"/>
                  </a:cubicBezTo>
                  <a:cubicBezTo>
                    <a:pt x="12371" y="2489"/>
                    <a:pt x="9883" y="1"/>
                    <a:pt x="6802"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3"/>
            <p:cNvSpPr/>
            <p:nvPr/>
          </p:nvSpPr>
          <p:spPr>
            <a:xfrm>
              <a:off x="6886723" y="3428343"/>
              <a:ext cx="77999" cy="58296"/>
            </a:xfrm>
            <a:custGeom>
              <a:avLst/>
              <a:gdLst/>
              <a:ahLst/>
              <a:cxnLst/>
              <a:rect l="l" t="t" r="r" b="b"/>
              <a:pathLst>
                <a:path w="4521" h="3379" extrusionOk="0">
                  <a:moveTo>
                    <a:pt x="4520" y="1"/>
                  </a:moveTo>
                  <a:lnTo>
                    <a:pt x="4520" y="1"/>
                  </a:lnTo>
                  <a:cubicBezTo>
                    <a:pt x="3379" y="1575"/>
                    <a:pt x="1" y="1804"/>
                    <a:pt x="1" y="1804"/>
                  </a:cubicBezTo>
                  <a:lnTo>
                    <a:pt x="1" y="3379"/>
                  </a:lnTo>
                  <a:cubicBezTo>
                    <a:pt x="2854" y="3333"/>
                    <a:pt x="4360" y="1918"/>
                    <a:pt x="4360" y="1918"/>
                  </a:cubicBezTo>
                  <a:lnTo>
                    <a:pt x="4520" y="1"/>
                  </a:ln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3"/>
            <p:cNvSpPr/>
            <p:nvPr/>
          </p:nvSpPr>
          <p:spPr>
            <a:xfrm>
              <a:off x="6841832" y="3222970"/>
              <a:ext cx="229993" cy="247142"/>
            </a:xfrm>
            <a:custGeom>
              <a:avLst/>
              <a:gdLst/>
              <a:ahLst/>
              <a:cxnLst/>
              <a:rect l="l" t="t" r="r" b="b"/>
              <a:pathLst>
                <a:path w="13331" h="14325" extrusionOk="0">
                  <a:moveTo>
                    <a:pt x="5286" y="1"/>
                  </a:moveTo>
                  <a:cubicBezTo>
                    <a:pt x="2752" y="1"/>
                    <a:pt x="344" y="1492"/>
                    <a:pt x="1" y="3391"/>
                  </a:cubicBezTo>
                  <a:cubicBezTo>
                    <a:pt x="1" y="3391"/>
                    <a:pt x="297" y="7705"/>
                    <a:pt x="2146" y="8914"/>
                  </a:cubicBezTo>
                  <a:cubicBezTo>
                    <a:pt x="2146" y="8914"/>
                    <a:pt x="2615" y="7688"/>
                    <a:pt x="3441" y="7688"/>
                  </a:cubicBezTo>
                  <a:cubicBezTo>
                    <a:pt x="3544" y="7688"/>
                    <a:pt x="3653" y="7707"/>
                    <a:pt x="3767" y="7750"/>
                  </a:cubicBezTo>
                  <a:cubicBezTo>
                    <a:pt x="4784" y="8157"/>
                    <a:pt x="3786" y="10490"/>
                    <a:pt x="2636" y="10490"/>
                  </a:cubicBezTo>
                  <a:cubicBezTo>
                    <a:pt x="2625" y="10490"/>
                    <a:pt x="2614" y="10490"/>
                    <a:pt x="2603" y="10489"/>
                  </a:cubicBezTo>
                  <a:lnTo>
                    <a:pt x="2603" y="10489"/>
                  </a:lnTo>
                  <a:cubicBezTo>
                    <a:pt x="2603" y="10489"/>
                    <a:pt x="3607" y="14278"/>
                    <a:pt x="6962" y="14324"/>
                  </a:cubicBezTo>
                  <a:cubicBezTo>
                    <a:pt x="6962" y="14324"/>
                    <a:pt x="13331" y="10307"/>
                    <a:pt x="10888" y="4030"/>
                  </a:cubicBezTo>
                  <a:cubicBezTo>
                    <a:pt x="9757" y="1111"/>
                    <a:pt x="7474" y="1"/>
                    <a:pt x="5286"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3"/>
            <p:cNvSpPr/>
            <p:nvPr/>
          </p:nvSpPr>
          <p:spPr>
            <a:xfrm>
              <a:off x="6667772" y="3757073"/>
              <a:ext cx="246538" cy="178098"/>
            </a:xfrm>
            <a:custGeom>
              <a:avLst/>
              <a:gdLst/>
              <a:ahLst/>
              <a:cxnLst/>
              <a:rect l="l" t="t" r="r" b="b"/>
              <a:pathLst>
                <a:path w="14290" h="10323" extrusionOk="0">
                  <a:moveTo>
                    <a:pt x="7302" y="1"/>
                  </a:moveTo>
                  <a:cubicBezTo>
                    <a:pt x="3214" y="1"/>
                    <a:pt x="1" y="5963"/>
                    <a:pt x="1" y="5963"/>
                  </a:cubicBezTo>
                  <a:lnTo>
                    <a:pt x="8811" y="10323"/>
                  </a:lnTo>
                  <a:lnTo>
                    <a:pt x="14290" y="2904"/>
                  </a:lnTo>
                  <a:cubicBezTo>
                    <a:pt x="14290" y="2904"/>
                    <a:pt x="12532" y="919"/>
                    <a:pt x="8081" y="74"/>
                  </a:cubicBezTo>
                  <a:cubicBezTo>
                    <a:pt x="7818" y="24"/>
                    <a:pt x="7559" y="1"/>
                    <a:pt x="7302" y="1"/>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3"/>
            <p:cNvSpPr/>
            <p:nvPr/>
          </p:nvSpPr>
          <p:spPr>
            <a:xfrm>
              <a:off x="6982423" y="3205062"/>
              <a:ext cx="113815" cy="114212"/>
            </a:xfrm>
            <a:custGeom>
              <a:avLst/>
              <a:gdLst/>
              <a:ahLst/>
              <a:cxnLst/>
              <a:rect l="l" t="t" r="r" b="b"/>
              <a:pathLst>
                <a:path w="6597" h="6620" extrusionOk="0">
                  <a:moveTo>
                    <a:pt x="3310" y="1"/>
                  </a:moveTo>
                  <a:cubicBezTo>
                    <a:pt x="1461" y="1"/>
                    <a:pt x="0" y="1484"/>
                    <a:pt x="0" y="3310"/>
                  </a:cubicBezTo>
                  <a:cubicBezTo>
                    <a:pt x="0" y="5136"/>
                    <a:pt x="1461" y="6620"/>
                    <a:pt x="3310" y="6620"/>
                  </a:cubicBezTo>
                  <a:cubicBezTo>
                    <a:pt x="5136" y="6620"/>
                    <a:pt x="6597" y="5136"/>
                    <a:pt x="6597" y="3310"/>
                  </a:cubicBezTo>
                  <a:cubicBezTo>
                    <a:pt x="6597" y="1484"/>
                    <a:pt x="5136" y="1"/>
                    <a:pt x="3310"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3"/>
            <p:cNvSpPr/>
            <p:nvPr/>
          </p:nvSpPr>
          <p:spPr>
            <a:xfrm>
              <a:off x="6617377" y="4015101"/>
              <a:ext cx="532429" cy="168557"/>
            </a:xfrm>
            <a:custGeom>
              <a:avLst/>
              <a:gdLst/>
              <a:ahLst/>
              <a:cxnLst/>
              <a:rect l="l" t="t" r="r" b="b"/>
              <a:pathLst>
                <a:path w="30861" h="9770" extrusionOk="0">
                  <a:moveTo>
                    <a:pt x="15761" y="0"/>
                  </a:moveTo>
                  <a:cubicBezTo>
                    <a:pt x="15670" y="0"/>
                    <a:pt x="15579" y="23"/>
                    <a:pt x="15499" y="69"/>
                  </a:cubicBezTo>
                  <a:lnTo>
                    <a:pt x="320" y="8811"/>
                  </a:lnTo>
                  <a:cubicBezTo>
                    <a:pt x="69" y="8948"/>
                    <a:pt x="0" y="9267"/>
                    <a:pt x="137" y="9495"/>
                  </a:cubicBezTo>
                  <a:cubicBezTo>
                    <a:pt x="228" y="9678"/>
                    <a:pt x="388" y="9769"/>
                    <a:pt x="571" y="9769"/>
                  </a:cubicBezTo>
                  <a:cubicBezTo>
                    <a:pt x="662" y="9769"/>
                    <a:pt x="753" y="9747"/>
                    <a:pt x="822" y="9701"/>
                  </a:cubicBezTo>
                  <a:lnTo>
                    <a:pt x="15773" y="1119"/>
                  </a:lnTo>
                  <a:lnTo>
                    <a:pt x="30016" y="9199"/>
                  </a:lnTo>
                  <a:cubicBezTo>
                    <a:pt x="30101" y="9245"/>
                    <a:pt x="30194" y="9268"/>
                    <a:pt x="30285" y="9268"/>
                  </a:cubicBezTo>
                  <a:cubicBezTo>
                    <a:pt x="30463" y="9268"/>
                    <a:pt x="30633" y="9182"/>
                    <a:pt x="30723" y="9016"/>
                  </a:cubicBezTo>
                  <a:cubicBezTo>
                    <a:pt x="30860" y="8765"/>
                    <a:pt x="30769" y="8446"/>
                    <a:pt x="30518" y="8309"/>
                  </a:cubicBezTo>
                  <a:lnTo>
                    <a:pt x="16024" y="69"/>
                  </a:lnTo>
                  <a:cubicBezTo>
                    <a:pt x="15944" y="23"/>
                    <a:pt x="15852" y="0"/>
                    <a:pt x="15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3"/>
            <p:cNvSpPr/>
            <p:nvPr/>
          </p:nvSpPr>
          <p:spPr>
            <a:xfrm>
              <a:off x="7073378" y="4120238"/>
              <a:ext cx="76429" cy="54777"/>
            </a:xfrm>
            <a:custGeom>
              <a:avLst/>
              <a:gdLst/>
              <a:ahLst/>
              <a:cxnLst/>
              <a:rect l="l" t="t" r="r" b="b"/>
              <a:pathLst>
                <a:path w="4430" h="3175" extrusionOk="0">
                  <a:moveTo>
                    <a:pt x="206" y="1"/>
                  </a:moveTo>
                  <a:cubicBezTo>
                    <a:pt x="138" y="366"/>
                    <a:pt x="69" y="731"/>
                    <a:pt x="1" y="1073"/>
                  </a:cubicBezTo>
                  <a:lnTo>
                    <a:pt x="3585" y="3105"/>
                  </a:lnTo>
                  <a:cubicBezTo>
                    <a:pt x="3670" y="3151"/>
                    <a:pt x="3763" y="3174"/>
                    <a:pt x="3854" y="3174"/>
                  </a:cubicBezTo>
                  <a:cubicBezTo>
                    <a:pt x="4032" y="3174"/>
                    <a:pt x="4202" y="3088"/>
                    <a:pt x="4292" y="2922"/>
                  </a:cubicBezTo>
                  <a:cubicBezTo>
                    <a:pt x="4429" y="2671"/>
                    <a:pt x="4338" y="2352"/>
                    <a:pt x="4087" y="2215"/>
                  </a:cubicBezTo>
                  <a:lnTo>
                    <a:pt x="2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3"/>
            <p:cNvSpPr/>
            <p:nvPr/>
          </p:nvSpPr>
          <p:spPr>
            <a:xfrm>
              <a:off x="6617377" y="4133626"/>
              <a:ext cx="65387" cy="50032"/>
            </a:xfrm>
            <a:custGeom>
              <a:avLst/>
              <a:gdLst/>
              <a:ahLst/>
              <a:cxnLst/>
              <a:rect l="l" t="t" r="r" b="b"/>
              <a:pathLst>
                <a:path w="3790" h="2900" extrusionOk="0">
                  <a:moveTo>
                    <a:pt x="3675" y="1"/>
                  </a:moveTo>
                  <a:lnTo>
                    <a:pt x="320" y="1941"/>
                  </a:lnTo>
                  <a:cubicBezTo>
                    <a:pt x="69" y="2078"/>
                    <a:pt x="0" y="2397"/>
                    <a:pt x="137" y="2625"/>
                  </a:cubicBezTo>
                  <a:cubicBezTo>
                    <a:pt x="228" y="2808"/>
                    <a:pt x="388" y="2899"/>
                    <a:pt x="571" y="2899"/>
                  </a:cubicBezTo>
                  <a:cubicBezTo>
                    <a:pt x="662" y="2899"/>
                    <a:pt x="753" y="2877"/>
                    <a:pt x="822" y="2831"/>
                  </a:cubicBezTo>
                  <a:lnTo>
                    <a:pt x="3789" y="1119"/>
                  </a:lnTo>
                  <a:cubicBezTo>
                    <a:pt x="3744" y="754"/>
                    <a:pt x="3698" y="389"/>
                    <a:pt x="3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3"/>
            <p:cNvSpPr/>
            <p:nvPr/>
          </p:nvSpPr>
          <p:spPr>
            <a:xfrm>
              <a:off x="6616980" y="3876477"/>
              <a:ext cx="531636" cy="449341"/>
            </a:xfrm>
            <a:custGeom>
              <a:avLst/>
              <a:gdLst/>
              <a:ahLst/>
              <a:cxnLst/>
              <a:rect l="l" t="t" r="r" b="b"/>
              <a:pathLst>
                <a:path w="30815" h="26045" extrusionOk="0">
                  <a:moveTo>
                    <a:pt x="30290" y="1"/>
                  </a:moveTo>
                  <a:cubicBezTo>
                    <a:pt x="30016" y="1"/>
                    <a:pt x="29787" y="229"/>
                    <a:pt x="29787" y="503"/>
                  </a:cubicBezTo>
                  <a:lnTo>
                    <a:pt x="29787" y="16481"/>
                  </a:lnTo>
                  <a:lnTo>
                    <a:pt x="14609" y="24652"/>
                  </a:lnTo>
                  <a:lnTo>
                    <a:pt x="14723" y="9382"/>
                  </a:lnTo>
                  <a:cubicBezTo>
                    <a:pt x="14723" y="9108"/>
                    <a:pt x="14494" y="8857"/>
                    <a:pt x="14221" y="8857"/>
                  </a:cubicBezTo>
                  <a:cubicBezTo>
                    <a:pt x="13924" y="8857"/>
                    <a:pt x="13696" y="9085"/>
                    <a:pt x="13696" y="9382"/>
                  </a:cubicBezTo>
                  <a:lnTo>
                    <a:pt x="13581" y="24606"/>
                  </a:lnTo>
                  <a:lnTo>
                    <a:pt x="1119" y="16983"/>
                  </a:lnTo>
                  <a:lnTo>
                    <a:pt x="1028" y="1370"/>
                  </a:lnTo>
                  <a:cubicBezTo>
                    <a:pt x="1028" y="1096"/>
                    <a:pt x="799" y="868"/>
                    <a:pt x="525" y="868"/>
                  </a:cubicBezTo>
                  <a:cubicBezTo>
                    <a:pt x="229" y="868"/>
                    <a:pt x="0" y="1096"/>
                    <a:pt x="0" y="1370"/>
                  </a:cubicBezTo>
                  <a:lnTo>
                    <a:pt x="92" y="17279"/>
                  </a:lnTo>
                  <a:cubicBezTo>
                    <a:pt x="92" y="17462"/>
                    <a:pt x="183" y="17622"/>
                    <a:pt x="343" y="17713"/>
                  </a:cubicBezTo>
                  <a:lnTo>
                    <a:pt x="13833" y="25953"/>
                  </a:lnTo>
                  <a:cubicBezTo>
                    <a:pt x="13833" y="25953"/>
                    <a:pt x="13833" y="25976"/>
                    <a:pt x="13833" y="25976"/>
                  </a:cubicBezTo>
                  <a:cubicBezTo>
                    <a:pt x="13855" y="25976"/>
                    <a:pt x="13878" y="25999"/>
                    <a:pt x="13924" y="25999"/>
                  </a:cubicBezTo>
                  <a:cubicBezTo>
                    <a:pt x="13924" y="25999"/>
                    <a:pt x="13947" y="26021"/>
                    <a:pt x="13947" y="26021"/>
                  </a:cubicBezTo>
                  <a:cubicBezTo>
                    <a:pt x="13992" y="26021"/>
                    <a:pt x="14038" y="26044"/>
                    <a:pt x="14061" y="26044"/>
                  </a:cubicBezTo>
                  <a:lnTo>
                    <a:pt x="14084" y="26044"/>
                  </a:lnTo>
                  <a:cubicBezTo>
                    <a:pt x="14129" y="26044"/>
                    <a:pt x="14175" y="26044"/>
                    <a:pt x="14221" y="26021"/>
                  </a:cubicBezTo>
                  <a:cubicBezTo>
                    <a:pt x="14243" y="26021"/>
                    <a:pt x="14266" y="25999"/>
                    <a:pt x="14266" y="25999"/>
                  </a:cubicBezTo>
                  <a:cubicBezTo>
                    <a:pt x="14289" y="25999"/>
                    <a:pt x="14312" y="25999"/>
                    <a:pt x="14335" y="25976"/>
                  </a:cubicBezTo>
                  <a:lnTo>
                    <a:pt x="30541" y="17234"/>
                  </a:lnTo>
                  <a:cubicBezTo>
                    <a:pt x="30700" y="17165"/>
                    <a:pt x="30815" y="16983"/>
                    <a:pt x="30815" y="16800"/>
                  </a:cubicBezTo>
                  <a:lnTo>
                    <a:pt x="30815" y="503"/>
                  </a:lnTo>
                  <a:cubicBezTo>
                    <a:pt x="30815" y="229"/>
                    <a:pt x="30586" y="1"/>
                    <a:pt x="30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3"/>
            <p:cNvSpPr/>
            <p:nvPr/>
          </p:nvSpPr>
          <p:spPr>
            <a:xfrm>
              <a:off x="6852856" y="4029265"/>
              <a:ext cx="18132" cy="71701"/>
            </a:xfrm>
            <a:custGeom>
              <a:avLst/>
              <a:gdLst/>
              <a:ahLst/>
              <a:cxnLst/>
              <a:rect l="l" t="t" r="r" b="b"/>
              <a:pathLst>
                <a:path w="1051" h="4156" extrusionOk="0">
                  <a:moveTo>
                    <a:pt x="549" y="1"/>
                  </a:moveTo>
                  <a:cubicBezTo>
                    <a:pt x="252" y="1"/>
                    <a:pt x="24" y="229"/>
                    <a:pt x="24" y="526"/>
                  </a:cubicBezTo>
                  <a:lnTo>
                    <a:pt x="1" y="3790"/>
                  </a:lnTo>
                  <a:lnTo>
                    <a:pt x="640" y="4155"/>
                  </a:lnTo>
                  <a:lnTo>
                    <a:pt x="1028" y="3904"/>
                  </a:lnTo>
                  <a:lnTo>
                    <a:pt x="1051" y="526"/>
                  </a:lnTo>
                  <a:cubicBezTo>
                    <a:pt x="1051" y="252"/>
                    <a:pt x="822" y="1"/>
                    <a:pt x="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3"/>
            <p:cNvSpPr/>
            <p:nvPr/>
          </p:nvSpPr>
          <p:spPr>
            <a:xfrm>
              <a:off x="6616980" y="3891452"/>
              <a:ext cx="18132" cy="76411"/>
            </a:xfrm>
            <a:custGeom>
              <a:avLst/>
              <a:gdLst/>
              <a:ahLst/>
              <a:cxnLst/>
              <a:rect l="l" t="t" r="r" b="b"/>
              <a:pathLst>
                <a:path w="1051" h="4429" extrusionOk="0">
                  <a:moveTo>
                    <a:pt x="525" y="0"/>
                  </a:moveTo>
                  <a:cubicBezTo>
                    <a:pt x="229" y="0"/>
                    <a:pt x="0" y="228"/>
                    <a:pt x="0" y="502"/>
                  </a:cubicBezTo>
                  <a:lnTo>
                    <a:pt x="23" y="3835"/>
                  </a:lnTo>
                  <a:lnTo>
                    <a:pt x="1050" y="4428"/>
                  </a:lnTo>
                  <a:lnTo>
                    <a:pt x="1028" y="502"/>
                  </a:lnTo>
                  <a:cubicBezTo>
                    <a:pt x="1028" y="228"/>
                    <a:pt x="799"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3"/>
            <p:cNvSpPr/>
            <p:nvPr/>
          </p:nvSpPr>
          <p:spPr>
            <a:xfrm>
              <a:off x="7130880" y="3876477"/>
              <a:ext cx="17736" cy="58693"/>
            </a:xfrm>
            <a:custGeom>
              <a:avLst/>
              <a:gdLst/>
              <a:ahLst/>
              <a:cxnLst/>
              <a:rect l="l" t="t" r="r" b="b"/>
              <a:pathLst>
                <a:path w="1028" h="3402" extrusionOk="0">
                  <a:moveTo>
                    <a:pt x="503" y="1"/>
                  </a:moveTo>
                  <a:cubicBezTo>
                    <a:pt x="229" y="1"/>
                    <a:pt x="0" y="229"/>
                    <a:pt x="0" y="503"/>
                  </a:cubicBezTo>
                  <a:lnTo>
                    <a:pt x="0" y="3402"/>
                  </a:lnTo>
                  <a:lnTo>
                    <a:pt x="1028" y="2763"/>
                  </a:lnTo>
                  <a:lnTo>
                    <a:pt x="1028" y="503"/>
                  </a:lnTo>
                  <a:cubicBezTo>
                    <a:pt x="1028" y="229"/>
                    <a:pt x="799" y="1"/>
                    <a:pt x="5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3"/>
            <p:cNvSpPr/>
            <p:nvPr/>
          </p:nvSpPr>
          <p:spPr>
            <a:xfrm>
              <a:off x="6606353" y="3535464"/>
              <a:ext cx="600939" cy="527305"/>
            </a:xfrm>
            <a:custGeom>
              <a:avLst/>
              <a:gdLst/>
              <a:ahLst/>
              <a:cxnLst/>
              <a:rect l="l" t="t" r="r" b="b"/>
              <a:pathLst>
                <a:path w="34832" h="30564" extrusionOk="0">
                  <a:moveTo>
                    <a:pt x="34832" y="0"/>
                  </a:moveTo>
                  <a:lnTo>
                    <a:pt x="15772" y="10249"/>
                  </a:lnTo>
                  <a:lnTo>
                    <a:pt x="12098" y="21456"/>
                  </a:lnTo>
                  <a:lnTo>
                    <a:pt x="0" y="15042"/>
                  </a:lnTo>
                  <a:lnTo>
                    <a:pt x="411" y="22483"/>
                  </a:lnTo>
                  <a:lnTo>
                    <a:pt x="14837" y="30563"/>
                  </a:lnTo>
                  <a:lnTo>
                    <a:pt x="31408" y="21091"/>
                  </a:lnTo>
                  <a:lnTo>
                    <a:pt x="348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3"/>
            <p:cNvSpPr/>
            <p:nvPr/>
          </p:nvSpPr>
          <p:spPr>
            <a:xfrm>
              <a:off x="6862311" y="3717789"/>
              <a:ext cx="21290" cy="336303"/>
            </a:xfrm>
            <a:custGeom>
              <a:avLst/>
              <a:gdLst/>
              <a:ahLst/>
              <a:cxnLst/>
              <a:rect l="l" t="t" r="r" b="b"/>
              <a:pathLst>
                <a:path w="1234" h="19493" extrusionOk="0">
                  <a:moveTo>
                    <a:pt x="1233" y="0"/>
                  </a:moveTo>
                  <a:lnTo>
                    <a:pt x="1233" y="0"/>
                  </a:lnTo>
                  <a:cubicBezTo>
                    <a:pt x="1096" y="1621"/>
                    <a:pt x="959" y="3241"/>
                    <a:pt x="845" y="4862"/>
                  </a:cubicBezTo>
                  <a:lnTo>
                    <a:pt x="526" y="9746"/>
                  </a:lnTo>
                  <a:lnTo>
                    <a:pt x="229" y="14608"/>
                  </a:lnTo>
                  <a:cubicBezTo>
                    <a:pt x="138" y="16252"/>
                    <a:pt x="69" y="17872"/>
                    <a:pt x="1" y="19493"/>
                  </a:cubicBezTo>
                  <a:cubicBezTo>
                    <a:pt x="138" y="17872"/>
                    <a:pt x="252" y="16252"/>
                    <a:pt x="366" y="14631"/>
                  </a:cubicBezTo>
                  <a:lnTo>
                    <a:pt x="708" y="9746"/>
                  </a:lnTo>
                  <a:lnTo>
                    <a:pt x="982" y="4885"/>
                  </a:lnTo>
                  <a:cubicBezTo>
                    <a:pt x="1073" y="3241"/>
                    <a:pt x="1165" y="1621"/>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502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5"/>
          <p:cNvSpPr txBox="1">
            <a:spLocks noGrp="1"/>
          </p:cNvSpPr>
          <p:nvPr>
            <p:ph type="title"/>
          </p:nvPr>
        </p:nvSpPr>
        <p:spPr>
          <a:xfrm>
            <a:off x="4679766" y="428625"/>
            <a:ext cx="3949884" cy="1152023"/>
          </a:xfrm>
          <a:prstGeom prst="rect">
            <a:avLst/>
          </a:prstGeom>
        </p:spPr>
        <p:txBody>
          <a:bodyPr spcFirstLastPara="1" wrap="square" lIns="91425" tIns="91425" rIns="91425" bIns="91425" anchor="b" anchorCtr="0">
            <a:noAutofit/>
          </a:bodyPr>
          <a:lstStyle/>
          <a:p>
            <a:pPr lvl="0" algn="ctr"/>
            <a:r>
              <a:rPr lang="en-US" dirty="0"/>
              <a:t>Overcoming Challenges in </a:t>
            </a:r>
            <a:r>
              <a:rPr lang="en-US" dirty="0">
                <a:solidFill>
                  <a:schemeClr val="accent1"/>
                </a:solidFill>
              </a:rPr>
              <a:t>Team Collaboration</a:t>
            </a:r>
            <a:endParaRPr lang="en-US" dirty="0">
              <a:solidFill>
                <a:schemeClr val="accent1"/>
              </a:solidFill>
              <a:latin typeface="Overpass SemiBold"/>
              <a:ea typeface="Overpass SemiBold"/>
              <a:cs typeface="Overpass SemiBold"/>
              <a:sym typeface="Overpass SemiBold"/>
            </a:endParaRPr>
          </a:p>
        </p:txBody>
      </p:sp>
      <p:sp>
        <p:nvSpPr>
          <p:cNvPr id="555" name="Google Shape;555;p55"/>
          <p:cNvSpPr txBox="1">
            <a:spLocks noGrp="1"/>
          </p:cNvSpPr>
          <p:nvPr>
            <p:ph type="subTitle" idx="1"/>
          </p:nvPr>
        </p:nvSpPr>
        <p:spPr>
          <a:xfrm>
            <a:off x="4522334" y="1587044"/>
            <a:ext cx="4264748" cy="3308325"/>
          </a:xfrm>
          <a:prstGeom prst="rect">
            <a:avLst/>
          </a:prstGeom>
        </p:spPr>
        <p:txBody>
          <a:bodyPr spcFirstLastPara="1" wrap="square" lIns="91425" tIns="91425" rIns="91425" bIns="91425" anchor="ctr" anchorCtr="0">
            <a:noAutofit/>
          </a:bodyPr>
          <a:lstStyle/>
          <a:p>
            <a:pPr marL="0" lvl="0" indent="0" algn="ctr">
              <a:spcAft>
                <a:spcPts val="1600"/>
              </a:spcAft>
            </a:pPr>
            <a:r>
              <a:rPr lang="en-US" dirty="0"/>
              <a:t>To overcome common challenges in team collaboration, encourage open communication, mediation, and a positive team culture. Establish clear communication channels, set expectations for responsiveness, and schedule regular check-ins. Embrace diverse work styles, appreciate their strengths, and adapt workflows. Effective delegation and delegation can balance workloads and maximize productivity. This fosters a collaborative and inclusive team culture.</a:t>
            </a:r>
            <a:endParaRPr dirty="0"/>
          </a:p>
        </p:txBody>
      </p:sp>
      <p:grpSp>
        <p:nvGrpSpPr>
          <p:cNvPr id="556" name="Google Shape;556;p55"/>
          <p:cNvGrpSpPr/>
          <p:nvPr/>
        </p:nvGrpSpPr>
        <p:grpSpPr>
          <a:xfrm flipH="1">
            <a:off x="720011" y="544670"/>
            <a:ext cx="3420241" cy="4058814"/>
            <a:chOff x="4380325" y="1801525"/>
            <a:chExt cx="1537325" cy="1824350"/>
          </a:xfrm>
        </p:grpSpPr>
        <p:sp>
          <p:nvSpPr>
            <p:cNvPr id="557" name="Google Shape;557;p55"/>
            <p:cNvSpPr/>
            <p:nvPr/>
          </p:nvSpPr>
          <p:spPr>
            <a:xfrm>
              <a:off x="5511325" y="3181325"/>
              <a:ext cx="113575" cy="198025"/>
            </a:xfrm>
            <a:custGeom>
              <a:avLst/>
              <a:gdLst/>
              <a:ahLst/>
              <a:cxnLst/>
              <a:rect l="l" t="t" r="r" b="b"/>
              <a:pathLst>
                <a:path w="4543" h="7921" extrusionOk="0">
                  <a:moveTo>
                    <a:pt x="1" y="0"/>
                  </a:moveTo>
                  <a:lnTo>
                    <a:pt x="1" y="5296"/>
                  </a:lnTo>
                  <a:lnTo>
                    <a:pt x="4543" y="7921"/>
                  </a:lnTo>
                  <a:lnTo>
                    <a:pt x="4543" y="2625"/>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55"/>
            <p:cNvGrpSpPr/>
            <p:nvPr/>
          </p:nvGrpSpPr>
          <p:grpSpPr>
            <a:xfrm>
              <a:off x="4380325" y="1801525"/>
              <a:ext cx="1537325" cy="1824350"/>
              <a:chOff x="4380325" y="1801525"/>
              <a:chExt cx="1537325" cy="1824350"/>
            </a:xfrm>
          </p:grpSpPr>
          <p:sp>
            <p:nvSpPr>
              <p:cNvPr id="559" name="Google Shape;559;p55"/>
              <p:cNvSpPr/>
              <p:nvPr/>
            </p:nvSpPr>
            <p:spPr>
              <a:xfrm>
                <a:off x="4580050" y="2872050"/>
                <a:ext cx="639700" cy="371350"/>
              </a:xfrm>
              <a:custGeom>
                <a:avLst/>
                <a:gdLst/>
                <a:ahLst/>
                <a:cxnLst/>
                <a:rect l="l" t="t" r="r" b="b"/>
                <a:pathLst>
                  <a:path w="25588" h="14854" extrusionOk="0">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5"/>
              <p:cNvSpPr/>
              <p:nvPr/>
            </p:nvSpPr>
            <p:spPr>
              <a:xfrm>
                <a:off x="4581775" y="2987300"/>
                <a:ext cx="636275" cy="277775"/>
              </a:xfrm>
              <a:custGeom>
                <a:avLst/>
                <a:gdLst/>
                <a:ahLst/>
                <a:cxnLst/>
                <a:rect l="l" t="t" r="r" b="b"/>
                <a:pathLst>
                  <a:path w="25451" h="11111" extrusionOk="0">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5"/>
              <p:cNvSpPr/>
              <p:nvPr/>
            </p:nvSpPr>
            <p:spPr>
              <a:xfrm>
                <a:off x="4581775" y="2987300"/>
                <a:ext cx="440550" cy="277350"/>
              </a:xfrm>
              <a:custGeom>
                <a:avLst/>
                <a:gdLst/>
                <a:ahLst/>
                <a:cxnLst/>
                <a:rect l="l" t="t" r="r" b="b"/>
                <a:pathLst>
                  <a:path w="17622" h="11094" extrusionOk="0">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5"/>
              <p:cNvSpPr/>
              <p:nvPr/>
            </p:nvSpPr>
            <p:spPr>
              <a:xfrm>
                <a:off x="4380325" y="2029775"/>
                <a:ext cx="999775" cy="1315925"/>
              </a:xfrm>
              <a:custGeom>
                <a:avLst/>
                <a:gdLst/>
                <a:ahLst/>
                <a:cxnLst/>
                <a:rect l="l" t="t" r="r" b="b"/>
                <a:pathLst>
                  <a:path w="39991" h="52637" extrusionOk="0">
                    <a:moveTo>
                      <a:pt x="1" y="29331"/>
                    </a:moveTo>
                    <a:lnTo>
                      <a:pt x="39991" y="52636"/>
                    </a:lnTo>
                    <a:lnTo>
                      <a:pt x="39991" y="231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5"/>
              <p:cNvSpPr/>
              <p:nvPr/>
            </p:nvSpPr>
            <p:spPr>
              <a:xfrm>
                <a:off x="5380075" y="2589575"/>
                <a:ext cx="33125" cy="756125"/>
              </a:xfrm>
              <a:custGeom>
                <a:avLst/>
                <a:gdLst/>
                <a:ahLst/>
                <a:cxnLst/>
                <a:rect l="l" t="t" r="r" b="b"/>
                <a:pathLst>
                  <a:path w="1325" h="30245" extrusionOk="0">
                    <a:moveTo>
                      <a:pt x="1325" y="1"/>
                    </a:moveTo>
                    <a:lnTo>
                      <a:pt x="1" y="799"/>
                    </a:lnTo>
                    <a:lnTo>
                      <a:pt x="1" y="30244"/>
                    </a:lnTo>
                    <a:lnTo>
                      <a:pt x="1325" y="29422"/>
                    </a:lnTo>
                    <a:lnTo>
                      <a:pt x="1325"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5"/>
              <p:cNvSpPr/>
              <p:nvPr/>
            </p:nvSpPr>
            <p:spPr>
              <a:xfrm>
                <a:off x="4380325" y="2009825"/>
                <a:ext cx="1032875" cy="599750"/>
              </a:xfrm>
              <a:custGeom>
                <a:avLst/>
                <a:gdLst/>
                <a:ahLst/>
                <a:cxnLst/>
                <a:rect l="l" t="t" r="r" b="b"/>
                <a:pathLst>
                  <a:path w="41315" h="23990" extrusionOk="0">
                    <a:moveTo>
                      <a:pt x="1348" y="0"/>
                    </a:moveTo>
                    <a:lnTo>
                      <a:pt x="1" y="799"/>
                    </a:lnTo>
                    <a:lnTo>
                      <a:pt x="39991" y="23989"/>
                    </a:lnTo>
                    <a:lnTo>
                      <a:pt x="41315" y="23191"/>
                    </a:lnTo>
                    <a:lnTo>
                      <a:pt x="1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5"/>
              <p:cNvSpPr/>
              <p:nvPr/>
            </p:nvSpPr>
            <p:spPr>
              <a:xfrm>
                <a:off x="4380325" y="2029775"/>
                <a:ext cx="999775" cy="1315925"/>
              </a:xfrm>
              <a:custGeom>
                <a:avLst/>
                <a:gdLst/>
                <a:ahLst/>
                <a:cxnLst/>
                <a:rect l="l" t="t" r="r" b="b"/>
                <a:pathLst>
                  <a:path w="39991" h="52637" extrusionOk="0">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5"/>
              <p:cNvSpPr/>
              <p:nvPr/>
            </p:nvSpPr>
            <p:spPr>
              <a:xfrm>
                <a:off x="5512475" y="2220950"/>
                <a:ext cx="376625" cy="667100"/>
              </a:xfrm>
              <a:custGeom>
                <a:avLst/>
                <a:gdLst/>
                <a:ahLst/>
                <a:cxnLst/>
                <a:rect l="l" t="t" r="r" b="b"/>
                <a:pathLst>
                  <a:path w="15065" h="26684" extrusionOk="0">
                    <a:moveTo>
                      <a:pt x="0" y="0"/>
                    </a:moveTo>
                    <a:lnTo>
                      <a:pt x="0" y="17964"/>
                    </a:lnTo>
                    <a:lnTo>
                      <a:pt x="15065" y="26683"/>
                    </a:lnTo>
                    <a:lnTo>
                      <a:pt x="15065" y="867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5"/>
              <p:cNvSpPr/>
              <p:nvPr/>
            </p:nvSpPr>
            <p:spPr>
              <a:xfrm>
                <a:off x="5889100" y="2420675"/>
                <a:ext cx="28550" cy="467375"/>
              </a:xfrm>
              <a:custGeom>
                <a:avLst/>
                <a:gdLst/>
                <a:ahLst/>
                <a:cxnLst/>
                <a:rect l="l" t="t" r="r" b="b"/>
                <a:pathLst>
                  <a:path w="1142" h="18695" extrusionOk="0">
                    <a:moveTo>
                      <a:pt x="1141" y="0"/>
                    </a:moveTo>
                    <a:lnTo>
                      <a:pt x="0" y="685"/>
                    </a:lnTo>
                    <a:lnTo>
                      <a:pt x="0" y="18694"/>
                    </a:lnTo>
                    <a:lnTo>
                      <a:pt x="1141" y="18009"/>
                    </a:lnTo>
                    <a:lnTo>
                      <a:pt x="114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5"/>
              <p:cNvSpPr/>
              <p:nvPr/>
            </p:nvSpPr>
            <p:spPr>
              <a:xfrm>
                <a:off x="5512475" y="2204400"/>
                <a:ext cx="405175" cy="233425"/>
              </a:xfrm>
              <a:custGeom>
                <a:avLst/>
                <a:gdLst/>
                <a:ahLst/>
                <a:cxnLst/>
                <a:rect l="l" t="t" r="r" b="b"/>
                <a:pathLst>
                  <a:path w="16207" h="9337" extrusionOk="0">
                    <a:moveTo>
                      <a:pt x="1164" y="0"/>
                    </a:moveTo>
                    <a:lnTo>
                      <a:pt x="0" y="662"/>
                    </a:lnTo>
                    <a:lnTo>
                      <a:pt x="15065" y="9336"/>
                    </a:lnTo>
                    <a:lnTo>
                      <a:pt x="16206" y="865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5"/>
              <p:cNvSpPr/>
              <p:nvPr/>
            </p:nvSpPr>
            <p:spPr>
              <a:xfrm>
                <a:off x="5544425" y="2277450"/>
                <a:ext cx="313300" cy="554100"/>
              </a:xfrm>
              <a:custGeom>
                <a:avLst/>
                <a:gdLst/>
                <a:ahLst/>
                <a:cxnLst/>
                <a:rect l="l" t="t" r="r" b="b"/>
                <a:pathLst>
                  <a:path w="12532" h="22164" extrusionOk="0">
                    <a:moveTo>
                      <a:pt x="1" y="0"/>
                    </a:moveTo>
                    <a:lnTo>
                      <a:pt x="1" y="14905"/>
                    </a:lnTo>
                    <a:lnTo>
                      <a:pt x="12532" y="22163"/>
                    </a:lnTo>
                    <a:lnTo>
                      <a:pt x="12532" y="71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5"/>
              <p:cNvSpPr/>
              <p:nvPr/>
            </p:nvSpPr>
            <p:spPr>
              <a:xfrm>
                <a:off x="5567250" y="2531375"/>
                <a:ext cx="57100" cy="134125"/>
              </a:xfrm>
              <a:custGeom>
                <a:avLst/>
                <a:gdLst/>
                <a:ahLst/>
                <a:cxnLst/>
                <a:rect l="l" t="t" r="r" b="b"/>
                <a:pathLst>
                  <a:path w="2284" h="5365" extrusionOk="0">
                    <a:moveTo>
                      <a:pt x="1" y="0"/>
                    </a:moveTo>
                    <a:lnTo>
                      <a:pt x="1" y="4063"/>
                    </a:lnTo>
                    <a:lnTo>
                      <a:pt x="2283" y="5364"/>
                    </a:lnTo>
                    <a:lnTo>
                      <a:pt x="2283" y="13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5"/>
              <p:cNvSpPr/>
              <p:nvPr/>
            </p:nvSpPr>
            <p:spPr>
              <a:xfrm>
                <a:off x="5538725" y="26072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5"/>
              <p:cNvSpPr/>
              <p:nvPr/>
            </p:nvSpPr>
            <p:spPr>
              <a:xfrm>
                <a:off x="5538725" y="25696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5"/>
              <p:cNvSpPr/>
              <p:nvPr/>
            </p:nvSpPr>
            <p:spPr>
              <a:xfrm>
                <a:off x="5538725" y="253195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5"/>
              <p:cNvSpPr/>
              <p:nvPr/>
            </p:nvSpPr>
            <p:spPr>
              <a:xfrm>
                <a:off x="5538725" y="249427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5"/>
              <p:cNvSpPr/>
              <p:nvPr/>
            </p:nvSpPr>
            <p:spPr>
              <a:xfrm>
                <a:off x="5538725" y="245662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5"/>
              <p:cNvSpPr/>
              <p:nvPr/>
            </p:nvSpPr>
            <p:spPr>
              <a:xfrm>
                <a:off x="5538725" y="241895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5"/>
              <p:cNvSpPr/>
              <p:nvPr/>
            </p:nvSpPr>
            <p:spPr>
              <a:xfrm>
                <a:off x="5538725" y="238130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5"/>
              <p:cNvSpPr/>
              <p:nvPr/>
            </p:nvSpPr>
            <p:spPr>
              <a:xfrm>
                <a:off x="5538725" y="23436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5"/>
              <p:cNvSpPr/>
              <p:nvPr/>
            </p:nvSpPr>
            <p:spPr>
              <a:xfrm>
                <a:off x="5637450" y="2487425"/>
                <a:ext cx="57075" cy="218575"/>
              </a:xfrm>
              <a:custGeom>
                <a:avLst/>
                <a:gdLst/>
                <a:ahLst/>
                <a:cxnLst/>
                <a:rect l="l" t="t" r="r" b="b"/>
                <a:pathLst>
                  <a:path w="2283" h="8743" extrusionOk="0">
                    <a:moveTo>
                      <a:pt x="0" y="1"/>
                    </a:moveTo>
                    <a:lnTo>
                      <a:pt x="0" y="7442"/>
                    </a:lnTo>
                    <a:lnTo>
                      <a:pt x="2283" y="8743"/>
                    </a:lnTo>
                    <a:lnTo>
                      <a:pt x="2283" y="130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p:nvPr/>
            </p:nvSpPr>
            <p:spPr>
              <a:xfrm>
                <a:off x="5707625" y="2553050"/>
                <a:ext cx="57100" cy="194050"/>
              </a:xfrm>
              <a:custGeom>
                <a:avLst/>
                <a:gdLst/>
                <a:ahLst/>
                <a:cxnLst/>
                <a:rect l="l" t="t" r="r" b="b"/>
                <a:pathLst>
                  <a:path w="2284" h="7762" extrusionOk="0">
                    <a:moveTo>
                      <a:pt x="1" y="1"/>
                    </a:moveTo>
                    <a:lnTo>
                      <a:pt x="1" y="6437"/>
                    </a:lnTo>
                    <a:lnTo>
                      <a:pt x="2283" y="7761"/>
                    </a:lnTo>
                    <a:lnTo>
                      <a:pt x="2283" y="13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5"/>
              <p:cNvSpPr/>
              <p:nvPr/>
            </p:nvSpPr>
            <p:spPr>
              <a:xfrm>
                <a:off x="5777825" y="2496575"/>
                <a:ext cx="57075" cy="291025"/>
              </a:xfrm>
              <a:custGeom>
                <a:avLst/>
                <a:gdLst/>
                <a:ahLst/>
                <a:cxnLst/>
                <a:rect l="l" t="t" r="r" b="b"/>
                <a:pathLst>
                  <a:path w="2283" h="11641" extrusionOk="0">
                    <a:moveTo>
                      <a:pt x="0" y="0"/>
                    </a:moveTo>
                    <a:lnTo>
                      <a:pt x="0" y="10340"/>
                    </a:lnTo>
                    <a:lnTo>
                      <a:pt x="2283" y="11641"/>
                    </a:lnTo>
                    <a:lnTo>
                      <a:pt x="2283" y="13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5"/>
              <p:cNvSpPr/>
              <p:nvPr/>
            </p:nvSpPr>
            <p:spPr>
              <a:xfrm>
                <a:off x="5051975" y="1818075"/>
                <a:ext cx="376625" cy="666525"/>
              </a:xfrm>
              <a:custGeom>
                <a:avLst/>
                <a:gdLst/>
                <a:ahLst/>
                <a:cxnLst/>
                <a:rect l="l" t="t" r="r" b="b"/>
                <a:pathLst>
                  <a:path w="15065" h="26661" extrusionOk="0">
                    <a:moveTo>
                      <a:pt x="0" y="1"/>
                    </a:moveTo>
                    <a:lnTo>
                      <a:pt x="0" y="17941"/>
                    </a:lnTo>
                    <a:lnTo>
                      <a:pt x="15065" y="26661"/>
                    </a:lnTo>
                    <a:lnTo>
                      <a:pt x="15065" y="865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p:nvPr/>
            </p:nvSpPr>
            <p:spPr>
              <a:xfrm>
                <a:off x="5428575" y="2017225"/>
                <a:ext cx="28575" cy="467375"/>
              </a:xfrm>
              <a:custGeom>
                <a:avLst/>
                <a:gdLst/>
                <a:ahLst/>
                <a:cxnLst/>
                <a:rect l="l" t="t" r="r" b="b"/>
                <a:pathLst>
                  <a:path w="1143" h="18695" extrusionOk="0">
                    <a:moveTo>
                      <a:pt x="1142" y="1"/>
                    </a:moveTo>
                    <a:lnTo>
                      <a:pt x="1" y="686"/>
                    </a:lnTo>
                    <a:lnTo>
                      <a:pt x="1" y="18695"/>
                    </a:lnTo>
                    <a:lnTo>
                      <a:pt x="1142" y="18010"/>
                    </a:lnTo>
                    <a:lnTo>
                      <a:pt x="114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5"/>
              <p:cNvSpPr/>
              <p:nvPr/>
            </p:nvSpPr>
            <p:spPr>
              <a:xfrm>
                <a:off x="5051975" y="1801525"/>
                <a:ext cx="405175" cy="232850"/>
              </a:xfrm>
              <a:custGeom>
                <a:avLst/>
                <a:gdLst/>
                <a:ahLst/>
                <a:cxnLst/>
                <a:rect l="l" t="t" r="r" b="b"/>
                <a:pathLst>
                  <a:path w="16207" h="9314" extrusionOk="0">
                    <a:moveTo>
                      <a:pt x="1164" y="1"/>
                    </a:moveTo>
                    <a:lnTo>
                      <a:pt x="0" y="663"/>
                    </a:lnTo>
                    <a:lnTo>
                      <a:pt x="15065" y="9314"/>
                    </a:lnTo>
                    <a:lnTo>
                      <a:pt x="16206" y="8629"/>
                    </a:lnTo>
                    <a:lnTo>
                      <a:pt x="1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5"/>
              <p:cNvSpPr/>
              <p:nvPr/>
            </p:nvSpPr>
            <p:spPr>
              <a:xfrm>
                <a:off x="5083925" y="1874000"/>
                <a:ext cx="313300" cy="554100"/>
              </a:xfrm>
              <a:custGeom>
                <a:avLst/>
                <a:gdLst/>
                <a:ahLst/>
                <a:cxnLst/>
                <a:rect l="l" t="t" r="r" b="b"/>
                <a:pathLst>
                  <a:path w="12532" h="22164" extrusionOk="0">
                    <a:moveTo>
                      <a:pt x="1" y="1"/>
                    </a:moveTo>
                    <a:lnTo>
                      <a:pt x="1" y="14928"/>
                    </a:lnTo>
                    <a:lnTo>
                      <a:pt x="12532" y="22164"/>
                    </a:lnTo>
                    <a:lnTo>
                      <a:pt x="12532" y="72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5"/>
              <p:cNvSpPr/>
              <p:nvPr/>
            </p:nvSpPr>
            <p:spPr>
              <a:xfrm>
                <a:off x="5078225" y="22038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5"/>
              <p:cNvSpPr/>
              <p:nvPr/>
            </p:nvSpPr>
            <p:spPr>
              <a:xfrm>
                <a:off x="5078225" y="21661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5"/>
              <p:cNvSpPr/>
              <p:nvPr/>
            </p:nvSpPr>
            <p:spPr>
              <a:xfrm>
                <a:off x="5078225" y="21285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5"/>
              <p:cNvSpPr/>
              <p:nvPr/>
            </p:nvSpPr>
            <p:spPr>
              <a:xfrm>
                <a:off x="5078225" y="2090850"/>
                <a:ext cx="17700" cy="20550"/>
              </a:xfrm>
              <a:custGeom>
                <a:avLst/>
                <a:gdLst/>
                <a:ahLst/>
                <a:cxnLst/>
                <a:rect l="l" t="t" r="r" b="b"/>
                <a:pathLst>
                  <a:path w="708" h="822" extrusionOk="0">
                    <a:moveTo>
                      <a:pt x="0" y="0"/>
                    </a:moveTo>
                    <a:lnTo>
                      <a:pt x="0" y="388"/>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5"/>
              <p:cNvSpPr/>
              <p:nvPr/>
            </p:nvSpPr>
            <p:spPr>
              <a:xfrm>
                <a:off x="5078225" y="2053175"/>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5078225" y="2015525"/>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5"/>
              <p:cNvSpPr/>
              <p:nvPr/>
            </p:nvSpPr>
            <p:spPr>
              <a:xfrm>
                <a:off x="5078225" y="1977850"/>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5"/>
              <p:cNvSpPr/>
              <p:nvPr/>
            </p:nvSpPr>
            <p:spPr>
              <a:xfrm>
                <a:off x="5078225" y="1940200"/>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5"/>
              <p:cNvSpPr/>
              <p:nvPr/>
            </p:nvSpPr>
            <p:spPr>
              <a:xfrm>
                <a:off x="5511325" y="3113425"/>
                <a:ext cx="231700" cy="133550"/>
              </a:xfrm>
              <a:custGeom>
                <a:avLst/>
                <a:gdLst/>
                <a:ahLst/>
                <a:cxnLst/>
                <a:rect l="l" t="t" r="r" b="b"/>
                <a:pathLst>
                  <a:path w="9268" h="5342" extrusionOk="0">
                    <a:moveTo>
                      <a:pt x="4703" y="0"/>
                    </a:moveTo>
                    <a:lnTo>
                      <a:pt x="1" y="2716"/>
                    </a:lnTo>
                    <a:lnTo>
                      <a:pt x="4543" y="5341"/>
                    </a:lnTo>
                    <a:lnTo>
                      <a:pt x="9268" y="2648"/>
                    </a:lnTo>
                    <a:lnTo>
                      <a:pt x="4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5"/>
              <p:cNvSpPr/>
              <p:nvPr/>
            </p:nvSpPr>
            <p:spPr>
              <a:xfrm>
                <a:off x="5624875" y="3179600"/>
                <a:ext cx="118150" cy="199750"/>
              </a:xfrm>
              <a:custGeom>
                <a:avLst/>
                <a:gdLst/>
                <a:ahLst/>
                <a:cxnLst/>
                <a:rect l="l" t="t" r="r" b="b"/>
                <a:pathLst>
                  <a:path w="4726" h="7990" extrusionOk="0">
                    <a:moveTo>
                      <a:pt x="4726" y="1"/>
                    </a:moveTo>
                    <a:lnTo>
                      <a:pt x="1" y="2694"/>
                    </a:lnTo>
                    <a:lnTo>
                      <a:pt x="1" y="7990"/>
                    </a:lnTo>
                    <a:lnTo>
                      <a:pt x="4726" y="5274"/>
                    </a:lnTo>
                    <a:lnTo>
                      <a:pt x="4726"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5"/>
              <p:cNvSpPr/>
              <p:nvPr/>
            </p:nvSpPr>
            <p:spPr>
              <a:xfrm>
                <a:off x="5122725" y="2107350"/>
                <a:ext cx="241400" cy="162175"/>
              </a:xfrm>
              <a:custGeom>
                <a:avLst/>
                <a:gdLst/>
                <a:ahLst/>
                <a:cxnLst/>
                <a:rect l="l" t="t" r="r" b="b"/>
                <a:pathLst>
                  <a:path w="9656" h="6487" extrusionOk="0">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5"/>
              <p:cNvSpPr/>
              <p:nvPr/>
            </p:nvSpPr>
            <p:spPr>
              <a:xfrm>
                <a:off x="5178650" y="3121400"/>
                <a:ext cx="152375" cy="103325"/>
              </a:xfrm>
              <a:custGeom>
                <a:avLst/>
                <a:gdLst/>
                <a:ahLst/>
                <a:cxnLst/>
                <a:rect l="l" t="t" r="r" b="b"/>
                <a:pathLst>
                  <a:path w="6095"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5002900" y="3019825"/>
                <a:ext cx="152950" cy="103325"/>
              </a:xfrm>
              <a:custGeom>
                <a:avLst/>
                <a:gdLst/>
                <a:ahLst/>
                <a:cxnLst/>
                <a:rect l="l" t="t" r="r" b="b"/>
                <a:pathLst>
                  <a:path w="6118" h="4133" extrusionOk="0">
                    <a:moveTo>
                      <a:pt x="0" y="1"/>
                    </a:moveTo>
                    <a:lnTo>
                      <a:pt x="0" y="594"/>
                    </a:lnTo>
                    <a:lnTo>
                      <a:pt x="6117" y="4132"/>
                    </a:lnTo>
                    <a:lnTo>
                      <a:pt x="6117"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5"/>
              <p:cNvSpPr/>
              <p:nvPr/>
            </p:nvSpPr>
            <p:spPr>
              <a:xfrm>
                <a:off x="5002900" y="3044950"/>
                <a:ext cx="152950" cy="103300"/>
              </a:xfrm>
              <a:custGeom>
                <a:avLst/>
                <a:gdLst/>
                <a:ahLst/>
                <a:cxnLst/>
                <a:rect l="l" t="t" r="r" b="b"/>
                <a:pathLst>
                  <a:path w="6118" h="4132" extrusionOk="0">
                    <a:moveTo>
                      <a:pt x="0" y="0"/>
                    </a:moveTo>
                    <a:lnTo>
                      <a:pt x="0" y="594"/>
                    </a:lnTo>
                    <a:lnTo>
                      <a:pt x="6117" y="4131"/>
                    </a:lnTo>
                    <a:lnTo>
                      <a:pt x="6117"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a:off x="4827700" y="2918250"/>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a:off x="4827700" y="2943375"/>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a:off x="4651950" y="2816675"/>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5"/>
              <p:cNvSpPr/>
              <p:nvPr/>
            </p:nvSpPr>
            <p:spPr>
              <a:xfrm>
                <a:off x="4651950" y="2841800"/>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5"/>
              <p:cNvSpPr/>
              <p:nvPr/>
            </p:nvSpPr>
            <p:spPr>
              <a:xfrm>
                <a:off x="4609150" y="2221525"/>
                <a:ext cx="721875" cy="950700"/>
              </a:xfrm>
              <a:custGeom>
                <a:avLst/>
                <a:gdLst/>
                <a:ahLst/>
                <a:cxnLst/>
                <a:rect l="l" t="t" r="r" b="b"/>
                <a:pathLst>
                  <a:path w="28875" h="38028" extrusionOk="0">
                    <a:moveTo>
                      <a:pt x="1" y="0"/>
                    </a:moveTo>
                    <a:lnTo>
                      <a:pt x="1" y="21205"/>
                    </a:lnTo>
                    <a:lnTo>
                      <a:pt x="28875" y="38027"/>
                    </a:lnTo>
                    <a:lnTo>
                      <a:pt x="28875" y="1675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5"/>
              <p:cNvSpPr/>
              <p:nvPr/>
            </p:nvSpPr>
            <p:spPr>
              <a:xfrm>
                <a:off x="4626850" y="27219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5"/>
              <p:cNvSpPr/>
              <p:nvPr/>
            </p:nvSpPr>
            <p:spPr>
              <a:xfrm>
                <a:off x="4626850" y="26597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5"/>
              <p:cNvSpPr/>
              <p:nvPr/>
            </p:nvSpPr>
            <p:spPr>
              <a:xfrm>
                <a:off x="4626850" y="2597575"/>
                <a:ext cx="681350" cy="402875"/>
              </a:xfrm>
              <a:custGeom>
                <a:avLst/>
                <a:gdLst/>
                <a:ahLst/>
                <a:cxnLst/>
                <a:rect l="l" t="t" r="r" b="b"/>
                <a:pathLst>
                  <a:path w="27254" h="16115" extrusionOk="0">
                    <a:moveTo>
                      <a:pt x="0" y="0"/>
                    </a:moveTo>
                    <a:lnTo>
                      <a:pt x="0" y="251"/>
                    </a:lnTo>
                    <a:lnTo>
                      <a:pt x="27254" y="16115"/>
                    </a:lnTo>
                    <a:lnTo>
                      <a:pt x="27254" y="15886"/>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p:nvPr/>
            </p:nvSpPr>
            <p:spPr>
              <a:xfrm>
                <a:off x="4626850" y="2535925"/>
                <a:ext cx="681350" cy="402325"/>
              </a:xfrm>
              <a:custGeom>
                <a:avLst/>
                <a:gdLst/>
                <a:ahLst/>
                <a:cxnLst/>
                <a:rect l="l" t="t" r="r" b="b"/>
                <a:pathLst>
                  <a:path w="27254" h="16093" extrusionOk="0">
                    <a:moveTo>
                      <a:pt x="0" y="1"/>
                    </a:moveTo>
                    <a:lnTo>
                      <a:pt x="0" y="229"/>
                    </a:lnTo>
                    <a:lnTo>
                      <a:pt x="27254" y="16093"/>
                    </a:lnTo>
                    <a:lnTo>
                      <a:pt x="27254" y="1586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5"/>
              <p:cNvSpPr/>
              <p:nvPr/>
            </p:nvSpPr>
            <p:spPr>
              <a:xfrm>
                <a:off x="4626850" y="24737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5"/>
              <p:cNvSpPr/>
              <p:nvPr/>
            </p:nvSpPr>
            <p:spPr>
              <a:xfrm>
                <a:off x="4626850" y="24115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5"/>
              <p:cNvSpPr/>
              <p:nvPr/>
            </p:nvSpPr>
            <p:spPr>
              <a:xfrm>
                <a:off x="4626850" y="23493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5"/>
              <p:cNvSpPr/>
              <p:nvPr/>
            </p:nvSpPr>
            <p:spPr>
              <a:xfrm>
                <a:off x="4692475" y="2328800"/>
                <a:ext cx="5150" cy="434850"/>
              </a:xfrm>
              <a:custGeom>
                <a:avLst/>
                <a:gdLst/>
                <a:ahLst/>
                <a:cxnLst/>
                <a:rect l="l" t="t" r="r" b="b"/>
                <a:pathLst>
                  <a:path w="206" h="17394" extrusionOk="0">
                    <a:moveTo>
                      <a:pt x="0" y="0"/>
                    </a:moveTo>
                    <a:lnTo>
                      <a:pt x="0" y="17256"/>
                    </a:lnTo>
                    <a:lnTo>
                      <a:pt x="206" y="17393"/>
                    </a:lnTo>
                    <a:lnTo>
                      <a:pt x="206" y="115"/>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4758100" y="2367025"/>
                <a:ext cx="5150" cy="434850"/>
              </a:xfrm>
              <a:custGeom>
                <a:avLst/>
                <a:gdLst/>
                <a:ahLst/>
                <a:cxnLst/>
                <a:rect l="l" t="t" r="r" b="b"/>
                <a:pathLst>
                  <a:path w="206" h="17394" extrusionOk="0">
                    <a:moveTo>
                      <a:pt x="0" y="1"/>
                    </a:moveTo>
                    <a:lnTo>
                      <a:pt x="0" y="17257"/>
                    </a:lnTo>
                    <a:lnTo>
                      <a:pt x="206" y="17394"/>
                    </a:lnTo>
                    <a:lnTo>
                      <a:pt x="206" y="11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4823150" y="2405250"/>
                <a:ext cx="5725" cy="434850"/>
              </a:xfrm>
              <a:custGeom>
                <a:avLst/>
                <a:gdLst/>
                <a:ahLst/>
                <a:cxnLst/>
                <a:rect l="l" t="t" r="r" b="b"/>
                <a:pathLst>
                  <a:path w="229" h="17394" extrusionOk="0">
                    <a:moveTo>
                      <a:pt x="0" y="1"/>
                    </a:moveTo>
                    <a:lnTo>
                      <a:pt x="0" y="17280"/>
                    </a:lnTo>
                    <a:lnTo>
                      <a:pt x="229" y="17394"/>
                    </a:lnTo>
                    <a:lnTo>
                      <a:pt x="229"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5"/>
              <p:cNvSpPr/>
              <p:nvPr/>
            </p:nvSpPr>
            <p:spPr>
              <a:xfrm>
                <a:off x="4888775" y="2443500"/>
                <a:ext cx="5725" cy="434850"/>
              </a:xfrm>
              <a:custGeom>
                <a:avLst/>
                <a:gdLst/>
                <a:ahLst/>
                <a:cxnLst/>
                <a:rect l="l" t="t" r="r" b="b"/>
                <a:pathLst>
                  <a:path w="229" h="17394" extrusionOk="0">
                    <a:moveTo>
                      <a:pt x="0" y="0"/>
                    </a:moveTo>
                    <a:lnTo>
                      <a:pt x="0" y="17279"/>
                    </a:lnTo>
                    <a:lnTo>
                      <a:pt x="229" y="17393"/>
                    </a:lnTo>
                    <a:lnTo>
                      <a:pt x="229" y="137"/>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5"/>
              <p:cNvSpPr/>
              <p:nvPr/>
            </p:nvSpPr>
            <p:spPr>
              <a:xfrm>
                <a:off x="4954400" y="2481725"/>
                <a:ext cx="5725" cy="434850"/>
              </a:xfrm>
              <a:custGeom>
                <a:avLst/>
                <a:gdLst/>
                <a:ahLst/>
                <a:cxnLst/>
                <a:rect l="l" t="t" r="r" b="b"/>
                <a:pathLst>
                  <a:path w="229" h="17394" extrusionOk="0">
                    <a:moveTo>
                      <a:pt x="0" y="1"/>
                    </a:moveTo>
                    <a:lnTo>
                      <a:pt x="0" y="17279"/>
                    </a:lnTo>
                    <a:lnTo>
                      <a:pt x="228" y="17393"/>
                    </a:lnTo>
                    <a:lnTo>
                      <a:pt x="228"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5"/>
              <p:cNvSpPr/>
              <p:nvPr/>
            </p:nvSpPr>
            <p:spPr>
              <a:xfrm>
                <a:off x="5020025" y="2519950"/>
                <a:ext cx="5150" cy="434850"/>
              </a:xfrm>
              <a:custGeom>
                <a:avLst/>
                <a:gdLst/>
                <a:ahLst/>
                <a:cxnLst/>
                <a:rect l="l" t="t" r="r" b="b"/>
                <a:pathLst>
                  <a:path w="206" h="17394" extrusionOk="0">
                    <a:moveTo>
                      <a:pt x="0" y="1"/>
                    </a:moveTo>
                    <a:lnTo>
                      <a:pt x="0" y="17280"/>
                    </a:lnTo>
                    <a:lnTo>
                      <a:pt x="205" y="17394"/>
                    </a:lnTo>
                    <a:lnTo>
                      <a:pt x="205"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5"/>
              <p:cNvSpPr/>
              <p:nvPr/>
            </p:nvSpPr>
            <p:spPr>
              <a:xfrm>
                <a:off x="5085625" y="2558200"/>
                <a:ext cx="5175" cy="434825"/>
              </a:xfrm>
              <a:custGeom>
                <a:avLst/>
                <a:gdLst/>
                <a:ahLst/>
                <a:cxnLst/>
                <a:rect l="l" t="t" r="r" b="b"/>
                <a:pathLst>
                  <a:path w="207" h="17393" extrusionOk="0">
                    <a:moveTo>
                      <a:pt x="1" y="0"/>
                    </a:moveTo>
                    <a:lnTo>
                      <a:pt x="1" y="17279"/>
                    </a:lnTo>
                    <a:lnTo>
                      <a:pt x="206" y="17393"/>
                    </a:lnTo>
                    <a:lnTo>
                      <a:pt x="206" y="137"/>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5"/>
              <p:cNvSpPr/>
              <p:nvPr/>
            </p:nvSpPr>
            <p:spPr>
              <a:xfrm>
                <a:off x="5151250" y="2597000"/>
                <a:ext cx="5175" cy="434275"/>
              </a:xfrm>
              <a:custGeom>
                <a:avLst/>
                <a:gdLst/>
                <a:ahLst/>
                <a:cxnLst/>
                <a:rect l="l" t="t" r="r" b="b"/>
                <a:pathLst>
                  <a:path w="207" h="17371" extrusionOk="0">
                    <a:moveTo>
                      <a:pt x="1" y="0"/>
                    </a:moveTo>
                    <a:lnTo>
                      <a:pt x="1" y="17256"/>
                    </a:lnTo>
                    <a:lnTo>
                      <a:pt x="206" y="17370"/>
                    </a:lnTo>
                    <a:lnTo>
                      <a:pt x="206" y="114"/>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5"/>
              <p:cNvSpPr/>
              <p:nvPr/>
            </p:nvSpPr>
            <p:spPr>
              <a:xfrm>
                <a:off x="5216875" y="2635225"/>
                <a:ext cx="5175" cy="434850"/>
              </a:xfrm>
              <a:custGeom>
                <a:avLst/>
                <a:gdLst/>
                <a:ahLst/>
                <a:cxnLst/>
                <a:rect l="l" t="t" r="r" b="b"/>
                <a:pathLst>
                  <a:path w="207" h="17394" extrusionOk="0">
                    <a:moveTo>
                      <a:pt x="1" y="1"/>
                    </a:moveTo>
                    <a:lnTo>
                      <a:pt x="1" y="17256"/>
                    </a:lnTo>
                    <a:lnTo>
                      <a:pt x="206" y="17393"/>
                    </a:lnTo>
                    <a:lnTo>
                      <a:pt x="206"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p:nvPr/>
            </p:nvSpPr>
            <p:spPr>
              <a:xfrm>
                <a:off x="5281925" y="2673450"/>
                <a:ext cx="5750" cy="434850"/>
              </a:xfrm>
              <a:custGeom>
                <a:avLst/>
                <a:gdLst/>
                <a:ahLst/>
                <a:cxnLst/>
                <a:rect l="l" t="t" r="r" b="b"/>
                <a:pathLst>
                  <a:path w="230" h="17394" extrusionOk="0">
                    <a:moveTo>
                      <a:pt x="1" y="1"/>
                    </a:moveTo>
                    <a:lnTo>
                      <a:pt x="1" y="17257"/>
                    </a:lnTo>
                    <a:lnTo>
                      <a:pt x="229" y="17394"/>
                    </a:lnTo>
                    <a:lnTo>
                      <a:pt x="229"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5"/>
              <p:cNvSpPr/>
              <p:nvPr/>
            </p:nvSpPr>
            <p:spPr>
              <a:xfrm>
                <a:off x="4747250" y="2660950"/>
                <a:ext cx="26850" cy="34175"/>
              </a:xfrm>
              <a:custGeom>
                <a:avLst/>
                <a:gdLst/>
                <a:ahLst/>
                <a:cxnLst/>
                <a:rect l="l" t="t" r="r" b="b"/>
                <a:pathLst>
                  <a:path w="1074" h="1367" extrusionOk="0">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5"/>
              <p:cNvSpPr/>
              <p:nvPr/>
            </p:nvSpPr>
            <p:spPr>
              <a:xfrm>
                <a:off x="4747250" y="2597825"/>
                <a:ext cx="26850" cy="34325"/>
              </a:xfrm>
              <a:custGeom>
                <a:avLst/>
                <a:gdLst/>
                <a:ahLst/>
                <a:cxnLst/>
                <a:rect l="l" t="t" r="r" b="b"/>
                <a:pathLst>
                  <a:path w="1074" h="1373" extrusionOk="0">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5"/>
              <p:cNvSpPr/>
              <p:nvPr/>
            </p:nvSpPr>
            <p:spPr>
              <a:xfrm>
                <a:off x="4878500" y="2739900"/>
                <a:ext cx="26275" cy="34325"/>
              </a:xfrm>
              <a:custGeom>
                <a:avLst/>
                <a:gdLst/>
                <a:ahLst/>
                <a:cxnLst/>
                <a:rect l="l" t="t" r="r" b="b"/>
                <a:pathLst>
                  <a:path w="1051" h="1373" extrusionOk="0">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5"/>
              <p:cNvSpPr/>
              <p:nvPr/>
            </p:nvSpPr>
            <p:spPr>
              <a:xfrm>
                <a:off x="4944125" y="2651250"/>
                <a:ext cx="26275" cy="34275"/>
              </a:xfrm>
              <a:custGeom>
                <a:avLst/>
                <a:gdLst/>
                <a:ahLst/>
                <a:cxnLst/>
                <a:rect l="l" t="t" r="r" b="b"/>
                <a:pathLst>
                  <a:path w="1051" h="1371" extrusionOk="0">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5"/>
              <p:cNvSpPr/>
              <p:nvPr/>
            </p:nvSpPr>
            <p:spPr>
              <a:xfrm>
                <a:off x="5008600" y="2626725"/>
                <a:ext cx="26850" cy="34175"/>
              </a:xfrm>
              <a:custGeom>
                <a:avLst/>
                <a:gdLst/>
                <a:ahLst/>
                <a:cxnLst/>
                <a:rect l="l" t="t" r="r" b="b"/>
                <a:pathLst>
                  <a:path w="1074" h="1367" extrusionOk="0">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5"/>
              <p:cNvSpPr/>
              <p:nvPr/>
            </p:nvSpPr>
            <p:spPr>
              <a:xfrm>
                <a:off x="5140425" y="2766525"/>
                <a:ext cx="26825" cy="34275"/>
              </a:xfrm>
              <a:custGeom>
                <a:avLst/>
                <a:gdLst/>
                <a:ahLst/>
                <a:cxnLst/>
                <a:rect l="l" t="t" r="r" b="b"/>
                <a:pathLst>
                  <a:path w="1073" h="1371" extrusionOk="0">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5"/>
              <p:cNvSpPr/>
              <p:nvPr/>
            </p:nvSpPr>
            <p:spPr>
              <a:xfrm>
                <a:off x="5074800" y="2852900"/>
                <a:ext cx="26850" cy="34325"/>
              </a:xfrm>
              <a:custGeom>
                <a:avLst/>
                <a:gdLst/>
                <a:ahLst/>
                <a:cxnLst/>
                <a:rect l="l" t="t" r="r" b="b"/>
                <a:pathLst>
                  <a:path w="1074" h="1373" extrusionOk="0">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5"/>
              <p:cNvSpPr/>
              <p:nvPr/>
            </p:nvSpPr>
            <p:spPr>
              <a:xfrm>
                <a:off x="5206050" y="2737625"/>
                <a:ext cx="26825" cy="34325"/>
              </a:xfrm>
              <a:custGeom>
                <a:avLst/>
                <a:gdLst/>
                <a:ahLst/>
                <a:cxnLst/>
                <a:rect l="l" t="t" r="r" b="b"/>
                <a:pathLst>
                  <a:path w="1073" h="1373" extrusionOk="0">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5"/>
              <p:cNvSpPr/>
              <p:nvPr/>
            </p:nvSpPr>
            <p:spPr>
              <a:xfrm>
                <a:off x="4812875" y="2734575"/>
                <a:ext cx="26850" cy="34525"/>
              </a:xfrm>
              <a:custGeom>
                <a:avLst/>
                <a:gdLst/>
                <a:ahLst/>
                <a:cxnLst/>
                <a:rect l="l" t="t" r="r" b="b"/>
                <a:pathLst>
                  <a:path w="1074" h="1381" extrusionOk="0">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p:nvPr/>
            </p:nvSpPr>
            <p:spPr>
              <a:xfrm>
                <a:off x="4878500" y="2678075"/>
                <a:ext cx="26275" cy="34175"/>
              </a:xfrm>
              <a:custGeom>
                <a:avLst/>
                <a:gdLst/>
                <a:ahLst/>
                <a:cxnLst/>
                <a:rect l="l" t="t" r="r" b="b"/>
                <a:pathLst>
                  <a:path w="1051" h="1367" extrusionOk="0">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5"/>
              <p:cNvSpPr/>
              <p:nvPr/>
            </p:nvSpPr>
            <p:spPr>
              <a:xfrm>
                <a:off x="5008600" y="2784775"/>
                <a:ext cx="26850" cy="34175"/>
              </a:xfrm>
              <a:custGeom>
                <a:avLst/>
                <a:gdLst/>
                <a:ahLst/>
                <a:cxnLst/>
                <a:rect l="l" t="t" r="r" b="b"/>
                <a:pathLst>
                  <a:path w="1074" h="1367" extrusionOk="0">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5"/>
              <p:cNvSpPr/>
              <p:nvPr/>
            </p:nvSpPr>
            <p:spPr>
              <a:xfrm>
                <a:off x="5074800" y="2708200"/>
                <a:ext cx="26850" cy="34275"/>
              </a:xfrm>
              <a:custGeom>
                <a:avLst/>
                <a:gdLst/>
                <a:ahLst/>
                <a:cxnLst/>
                <a:rect l="l" t="t" r="r" b="b"/>
                <a:pathLst>
                  <a:path w="1074" h="1371" extrusionOk="0">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5"/>
              <p:cNvSpPr/>
              <p:nvPr/>
            </p:nvSpPr>
            <p:spPr>
              <a:xfrm>
                <a:off x="5206050" y="2682075"/>
                <a:ext cx="26825" cy="34525"/>
              </a:xfrm>
              <a:custGeom>
                <a:avLst/>
                <a:gdLst/>
                <a:ahLst/>
                <a:cxnLst/>
                <a:rect l="l" t="t" r="r" b="b"/>
                <a:pathLst>
                  <a:path w="1073" h="1381" extrusionOk="0">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5"/>
              <p:cNvSpPr/>
              <p:nvPr/>
            </p:nvSpPr>
            <p:spPr>
              <a:xfrm>
                <a:off x="4694175" y="2675175"/>
                <a:ext cx="525575" cy="130125"/>
              </a:xfrm>
              <a:custGeom>
                <a:avLst/>
                <a:gdLst/>
                <a:ahLst/>
                <a:cxnLst/>
                <a:rect l="l" t="t" r="r" b="b"/>
                <a:pathLst>
                  <a:path w="21023" h="5205" extrusionOk="0">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5"/>
              <p:cNvSpPr/>
              <p:nvPr/>
            </p:nvSpPr>
            <p:spPr>
              <a:xfrm>
                <a:off x="4690750" y="2610700"/>
                <a:ext cx="529575" cy="265350"/>
              </a:xfrm>
              <a:custGeom>
                <a:avLst/>
                <a:gdLst/>
                <a:ahLst/>
                <a:cxnLst/>
                <a:rect l="l" t="t" r="r" b="b"/>
                <a:pathLst>
                  <a:path w="21183" h="10614" extrusionOk="0">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4681625" y="2686275"/>
                <a:ext cx="26850" cy="34325"/>
              </a:xfrm>
              <a:custGeom>
                <a:avLst/>
                <a:gdLst/>
                <a:ahLst/>
                <a:cxnLst/>
                <a:rect l="l" t="t" r="r" b="b"/>
                <a:pathLst>
                  <a:path w="1074" h="1373" extrusionOk="0">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5762975" y="2798075"/>
                <a:ext cx="67075" cy="83700"/>
              </a:xfrm>
              <a:custGeom>
                <a:avLst/>
                <a:gdLst/>
                <a:ahLst/>
                <a:cxnLst/>
                <a:rect l="l" t="t" r="r" b="b"/>
                <a:pathLst>
                  <a:path w="2683" h="3348" extrusionOk="0">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5430875" y="3545250"/>
                <a:ext cx="140975" cy="64000"/>
              </a:xfrm>
              <a:custGeom>
                <a:avLst/>
                <a:gdLst/>
                <a:ahLst/>
                <a:cxnLst/>
                <a:rect l="l" t="t" r="r" b="b"/>
                <a:pathLst>
                  <a:path w="5639" h="2560" extrusionOk="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5"/>
              <p:cNvSpPr/>
              <p:nvPr/>
            </p:nvSpPr>
            <p:spPr>
              <a:xfrm>
                <a:off x="5497075" y="3563525"/>
                <a:ext cx="140400" cy="62350"/>
              </a:xfrm>
              <a:custGeom>
                <a:avLst/>
                <a:gdLst/>
                <a:ahLst/>
                <a:cxnLst/>
                <a:rect l="l" t="t" r="r" b="b"/>
                <a:pathLst>
                  <a:path w="5616" h="2494" extrusionOk="0">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5"/>
              <p:cNvSpPr/>
              <p:nvPr/>
            </p:nvSpPr>
            <p:spPr>
              <a:xfrm>
                <a:off x="5429150" y="3174475"/>
                <a:ext cx="89625" cy="394000"/>
              </a:xfrm>
              <a:custGeom>
                <a:avLst/>
                <a:gdLst/>
                <a:ahLst/>
                <a:cxnLst/>
                <a:rect l="l" t="t" r="r" b="b"/>
                <a:pathLst>
                  <a:path w="3585" h="15760" extrusionOk="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5491925" y="3178475"/>
                <a:ext cx="91900" cy="407575"/>
              </a:xfrm>
              <a:custGeom>
                <a:avLst/>
                <a:gdLst/>
                <a:ahLst/>
                <a:cxnLst/>
                <a:rect l="l" t="t" r="r" b="b"/>
                <a:pathLst>
                  <a:path w="3676" h="16303" extrusionOk="0">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5382925" y="2901150"/>
                <a:ext cx="57675" cy="174050"/>
              </a:xfrm>
              <a:custGeom>
                <a:avLst/>
                <a:gdLst/>
                <a:ahLst/>
                <a:cxnLst/>
                <a:rect l="l" t="t" r="r" b="b"/>
                <a:pathLst>
                  <a:path w="2307" h="6962" extrusionOk="0">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5469100" y="2751625"/>
                <a:ext cx="104450" cy="128425"/>
              </a:xfrm>
              <a:custGeom>
                <a:avLst/>
                <a:gdLst/>
                <a:ahLst/>
                <a:cxnLst/>
                <a:rect l="l" t="t" r="r" b="b"/>
                <a:pathLst>
                  <a:path w="4178" h="5137" extrusionOk="0">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5"/>
              <p:cNvSpPr/>
              <p:nvPr/>
            </p:nvSpPr>
            <p:spPr>
              <a:xfrm>
                <a:off x="5412600" y="2865675"/>
                <a:ext cx="196325" cy="338300"/>
              </a:xfrm>
              <a:custGeom>
                <a:avLst/>
                <a:gdLst/>
                <a:ahLst/>
                <a:cxnLst/>
                <a:rect l="l" t="t" r="r" b="b"/>
                <a:pathLst>
                  <a:path w="7853" h="13532" extrusionOk="0">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5"/>
              <p:cNvSpPr/>
              <p:nvPr/>
            </p:nvSpPr>
            <p:spPr>
              <a:xfrm>
                <a:off x="5556975" y="2850925"/>
                <a:ext cx="238550" cy="139825"/>
              </a:xfrm>
              <a:custGeom>
                <a:avLst/>
                <a:gdLst/>
                <a:ahLst/>
                <a:cxnLst/>
                <a:rect l="l" t="t" r="r" b="b"/>
                <a:pathLst>
                  <a:path w="9542" h="5593" extrusionOk="0">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5425175" y="2747525"/>
                <a:ext cx="156375" cy="116125"/>
              </a:xfrm>
              <a:custGeom>
                <a:avLst/>
                <a:gdLst/>
                <a:ahLst/>
                <a:cxnLst/>
                <a:rect l="l" t="t" r="r" b="b"/>
                <a:pathLst>
                  <a:path w="6255" h="4645" extrusionOk="0">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55"/>
            <p:cNvSpPr/>
            <p:nvPr/>
          </p:nvSpPr>
          <p:spPr>
            <a:xfrm>
              <a:off x="4428275" y="211710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428275" y="2142200"/>
              <a:ext cx="152375" cy="103300"/>
            </a:xfrm>
            <a:custGeom>
              <a:avLst/>
              <a:gdLst/>
              <a:ahLst/>
              <a:cxnLst/>
              <a:rect l="l" t="t" r="r" b="b"/>
              <a:pathLst>
                <a:path w="6095" h="4132" extrusionOk="0">
                  <a:moveTo>
                    <a:pt x="0" y="1"/>
                  </a:moveTo>
                  <a:lnTo>
                    <a:pt x="0" y="594"/>
                  </a:lnTo>
                  <a:lnTo>
                    <a:pt x="6095" y="4132"/>
                  </a:lnTo>
                  <a:lnTo>
                    <a:pt x="6095" y="353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4428275" y="2167300"/>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4428275" y="219185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4428275" y="22169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4428275" y="22420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428275" y="2267175"/>
              <a:ext cx="152375" cy="102725"/>
            </a:xfrm>
            <a:custGeom>
              <a:avLst/>
              <a:gdLst/>
              <a:ahLst/>
              <a:cxnLst/>
              <a:rect l="l" t="t" r="r" b="b"/>
              <a:pathLst>
                <a:path w="6095" h="4109" extrusionOk="0">
                  <a:moveTo>
                    <a:pt x="0" y="0"/>
                  </a:moveTo>
                  <a:lnTo>
                    <a:pt x="0" y="594"/>
                  </a:lnTo>
                  <a:lnTo>
                    <a:pt x="6095" y="4109"/>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
            <p:cNvSpPr/>
            <p:nvPr/>
          </p:nvSpPr>
          <p:spPr>
            <a:xfrm>
              <a:off x="4428275" y="2292275"/>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5"/>
            <p:cNvSpPr/>
            <p:nvPr/>
          </p:nvSpPr>
          <p:spPr>
            <a:xfrm>
              <a:off x="4428275" y="2316825"/>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4428275" y="234192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4428275" y="23670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4428275" y="2392150"/>
              <a:ext cx="152375" cy="102725"/>
            </a:xfrm>
            <a:custGeom>
              <a:avLst/>
              <a:gdLst/>
              <a:ahLst/>
              <a:cxnLst/>
              <a:rect l="l" t="t" r="r" b="b"/>
              <a:pathLst>
                <a:path w="6095" h="4109" extrusionOk="0">
                  <a:moveTo>
                    <a:pt x="0" y="0"/>
                  </a:moveTo>
                  <a:lnTo>
                    <a:pt x="0" y="593"/>
                  </a:lnTo>
                  <a:lnTo>
                    <a:pt x="6095" y="4109"/>
                  </a:lnTo>
                  <a:lnTo>
                    <a:pt x="6095" y="35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4428275" y="241667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5"/>
            <p:cNvSpPr/>
            <p:nvPr/>
          </p:nvSpPr>
          <p:spPr>
            <a:xfrm>
              <a:off x="4428275" y="244177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4428275" y="2466900"/>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5"/>
            <p:cNvSpPr/>
            <p:nvPr/>
          </p:nvSpPr>
          <p:spPr>
            <a:xfrm>
              <a:off x="4428275" y="2492000"/>
              <a:ext cx="152375" cy="102725"/>
            </a:xfrm>
            <a:custGeom>
              <a:avLst/>
              <a:gdLst/>
              <a:ahLst/>
              <a:cxnLst/>
              <a:rect l="l" t="t" r="r" b="b"/>
              <a:pathLst>
                <a:path w="6095" h="4109" extrusionOk="0">
                  <a:moveTo>
                    <a:pt x="0" y="0"/>
                  </a:moveTo>
                  <a:lnTo>
                    <a:pt x="0" y="594"/>
                  </a:lnTo>
                  <a:lnTo>
                    <a:pt x="6095" y="4109"/>
                  </a:lnTo>
                  <a:lnTo>
                    <a:pt x="6095" y="35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5"/>
            <p:cNvSpPr/>
            <p:nvPr/>
          </p:nvSpPr>
          <p:spPr>
            <a:xfrm>
              <a:off x="4428275" y="25165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63"/>
          <p:cNvSpPr txBox="1">
            <a:spLocks noGrp="1"/>
          </p:cNvSpPr>
          <p:nvPr>
            <p:ph type="title"/>
          </p:nvPr>
        </p:nvSpPr>
        <p:spPr>
          <a:xfrm>
            <a:off x="634275" y="338795"/>
            <a:ext cx="7704000" cy="94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Here are a few real-life examples of successful </a:t>
            </a:r>
            <a:br>
              <a:rPr lang="en-US" sz="2400" dirty="0"/>
            </a:br>
            <a:r>
              <a:rPr lang="en-US" sz="2400" dirty="0">
                <a:solidFill>
                  <a:schemeClr val="accent1"/>
                </a:solidFill>
              </a:rPr>
              <a:t>team collaboration initiatives:</a:t>
            </a:r>
            <a:endParaRPr lang="en-US" sz="2400" dirty="0">
              <a:solidFill>
                <a:schemeClr val="accent1"/>
              </a:solidFill>
              <a:latin typeface="Overpass"/>
              <a:ea typeface="Overpass"/>
              <a:cs typeface="Overpass"/>
              <a:sym typeface="Overpass"/>
            </a:endParaRPr>
          </a:p>
        </p:txBody>
      </p:sp>
      <p:sp>
        <p:nvSpPr>
          <p:cNvPr id="5" name="TextBox 4">
            <a:extLst>
              <a:ext uri="{FF2B5EF4-FFF2-40B4-BE49-F238E27FC236}">
                <a16:creationId xmlns:a16="http://schemas.microsoft.com/office/drawing/2014/main" id="{16AFCB4A-8230-AB35-AE47-C200AA648072}"/>
              </a:ext>
            </a:extLst>
          </p:cNvPr>
          <p:cNvSpPr txBox="1"/>
          <p:nvPr/>
        </p:nvSpPr>
        <p:spPr>
          <a:xfrm>
            <a:off x="1166218" y="1699527"/>
            <a:ext cx="2941439" cy="2923877"/>
          </a:xfrm>
          <a:prstGeom prst="rect">
            <a:avLst/>
          </a:prstGeom>
          <a:noFill/>
        </p:spPr>
        <p:txBody>
          <a:bodyPr wrap="square">
            <a:spAutoFit/>
          </a:bodyPr>
          <a:lstStyle/>
          <a:p>
            <a:pPr algn="l" fontAlgn="base">
              <a:buClr>
                <a:schemeClr val="tx1"/>
              </a:buClr>
              <a:buFont typeface="+mj-lt"/>
              <a:buAutoNum type="arabicPeriod"/>
            </a:pPr>
            <a:r>
              <a:rPr lang="en-US" sz="1600" b="0" i="0" dirty="0">
                <a:solidFill>
                  <a:schemeClr val="tx1"/>
                </a:solidFill>
                <a:effectLst/>
                <a:latin typeface="inherit"/>
              </a:rPr>
              <a:t>Pixar Animation Studios: </a:t>
            </a:r>
          </a:p>
          <a:p>
            <a:pPr algn="l" fontAlgn="base"/>
            <a:r>
              <a:rPr lang="en-US" b="0" i="0" dirty="0">
                <a:solidFill>
                  <a:srgbClr val="131414"/>
                </a:solidFill>
                <a:effectLst/>
                <a:latin typeface="inherit"/>
              </a:rPr>
              <a:t>Pixar is known for its highly collaborative and creative work environment. In the production of their animated films, teams consisting of animators, writers, directors, and technicians collaborate closely throughout the entire process. This collaborative approach has resulted in critically acclaimed and commercially successful films like “Toy Story,” “Finding Nemo,” and “Inside Out.”</a:t>
            </a:r>
          </a:p>
        </p:txBody>
      </p:sp>
      <p:sp>
        <p:nvSpPr>
          <p:cNvPr id="9" name="TextBox 8">
            <a:extLst>
              <a:ext uri="{FF2B5EF4-FFF2-40B4-BE49-F238E27FC236}">
                <a16:creationId xmlns:a16="http://schemas.microsoft.com/office/drawing/2014/main" id="{E949DB13-EEF6-95DB-31A9-27139C77A857}"/>
              </a:ext>
            </a:extLst>
          </p:cNvPr>
          <p:cNvSpPr txBox="1"/>
          <p:nvPr/>
        </p:nvSpPr>
        <p:spPr>
          <a:xfrm>
            <a:off x="4816674" y="1699528"/>
            <a:ext cx="2941439" cy="2923877"/>
          </a:xfrm>
          <a:prstGeom prst="rect">
            <a:avLst/>
          </a:prstGeom>
          <a:noFill/>
        </p:spPr>
        <p:txBody>
          <a:bodyPr wrap="square">
            <a:spAutoFit/>
          </a:bodyPr>
          <a:lstStyle/>
          <a:p>
            <a:pPr algn="l" fontAlgn="base"/>
            <a:r>
              <a:rPr lang="en-US" sz="1600" b="0" i="0" dirty="0">
                <a:solidFill>
                  <a:schemeClr val="accent1"/>
                </a:solidFill>
                <a:effectLst/>
                <a:latin typeface="inherit"/>
              </a:rPr>
              <a:t>2.Toyota Production System: </a:t>
            </a:r>
          </a:p>
          <a:p>
            <a:pPr algn="l" fontAlgn="base"/>
            <a:r>
              <a:rPr lang="en-US" b="0" i="0" dirty="0">
                <a:solidFill>
                  <a:srgbClr val="131414"/>
                </a:solidFill>
                <a:effectLst/>
                <a:latin typeface="inherit"/>
              </a:rPr>
              <a:t>Toyota’s production system, also known as Lean Manufacturing, emphasizes teamwork and collaboration on the production floor. Team members are encouraged to identify and solve problems collectively, leading to continuous improvement and increased efficiency. This collaborative approach has helped Toyota become one of the world’s leading automobile manufacturers.</a:t>
            </a:r>
          </a:p>
        </p:txBody>
      </p:sp>
    </p:spTree>
  </p:cSld>
  <p:clrMapOvr>
    <a:masterClrMapping/>
  </p:clrMapOvr>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937</Words>
  <Application>Microsoft Office PowerPoint</Application>
  <PresentationFormat>On-screen Show (16:9)</PresentationFormat>
  <Paragraphs>39</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Comic Sans MS</vt:lpstr>
      <vt:lpstr>inherit</vt:lpstr>
      <vt:lpstr>Leelawadee UI</vt:lpstr>
      <vt:lpstr>Overpass</vt:lpstr>
      <vt:lpstr>Overpass Black</vt:lpstr>
      <vt:lpstr>Overpass ExtraBold</vt:lpstr>
      <vt:lpstr>Overpass SemiBold</vt:lpstr>
      <vt:lpstr>PingFangSC-Regular</vt:lpstr>
      <vt:lpstr>Source Sans Pro</vt:lpstr>
      <vt:lpstr>Public Consulting XL by Slidesgo</vt:lpstr>
      <vt:lpstr>Team Collaboration</vt:lpstr>
      <vt:lpstr>Introduction</vt:lpstr>
      <vt:lpstr>Definition of   Team Collaboration</vt:lpstr>
      <vt:lpstr>Benefits of  Team Collaboration</vt:lpstr>
      <vt:lpstr>Benefits of  Team Collaboration</vt:lpstr>
      <vt:lpstr>Key Elements of Effective Team Collaboration</vt:lpstr>
      <vt:lpstr>Strategies for Fostering Team Collaboration</vt:lpstr>
      <vt:lpstr>Overcoming Challenges in Team Collaboration</vt:lpstr>
      <vt:lpstr>Here are a few real-life examples of successful  team collaboration initiatives:</vt:lpstr>
      <vt:lpstr>Tools and Technologies for Team Collaboration</vt:lpstr>
      <vt:lpstr>Best Practices for Effective  Team Collaboration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Responsibility and Ethics of Organizations</dc:title>
  <dc:creator>Sarina Ariamanesh</dc:creator>
  <cp:lastModifiedBy>Sarina Ariamanesh</cp:lastModifiedBy>
  <cp:revision>7</cp:revision>
  <dcterms:modified xsi:type="dcterms:W3CDTF">2023-12-20T18:17:40Z</dcterms:modified>
</cp:coreProperties>
</file>