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 id="2147483677" r:id="rId2"/>
  </p:sldMasterIdLst>
  <p:notesMasterIdLst>
    <p:notesMasterId r:id="rId16"/>
  </p:notesMasterIdLst>
  <p:sldIdLst>
    <p:sldId id="304" r:id="rId3"/>
    <p:sldId id="305" r:id="rId4"/>
    <p:sldId id="306" r:id="rId5"/>
    <p:sldId id="259" r:id="rId6"/>
    <p:sldId id="273" r:id="rId7"/>
    <p:sldId id="307" r:id="rId8"/>
    <p:sldId id="281" r:id="rId9"/>
    <p:sldId id="303" r:id="rId10"/>
    <p:sldId id="269" r:id="rId11"/>
    <p:sldId id="276" r:id="rId12"/>
    <p:sldId id="274" r:id="rId13"/>
    <p:sldId id="261" r:id="rId14"/>
    <p:sldId id="282" r:id="rId15"/>
  </p:sldIdLst>
  <p:sldSz cx="9144000" cy="5143500" type="screen16x9"/>
  <p:notesSz cx="6858000" cy="9144000"/>
  <p:embeddedFontLst>
    <p:embeddedFont>
      <p:font typeface="Archivo Black" panose="020B0604020202020204" charset="0"/>
      <p:regular r:id="rId17"/>
    </p:embeddedFont>
    <p:embeddedFont>
      <p:font typeface="Comic Sans MS" panose="030F0702030302020204" pitchFamily="66" charset="0"/>
      <p:regular r:id="rId18"/>
      <p:bold r:id="rId19"/>
      <p:italic r:id="rId20"/>
      <p:boldItalic r:id="rId21"/>
    </p:embeddedFont>
    <p:embeddedFont>
      <p:font typeface="Fira Sans Extra Condensed Medium" panose="020B0604020202020204" charset="0"/>
      <p:regular r:id="rId22"/>
      <p:bold r:id="rId23"/>
      <p:italic r:id="rId24"/>
      <p:boldItalic r:id="rId25"/>
    </p:embeddedFont>
    <p:embeddedFont>
      <p:font typeface="Gaegu" pitchFamily="2" charset="0"/>
      <p:regular r:id="rId26"/>
      <p:bold r:id="rId27"/>
    </p:embeddedFont>
    <p:embeddedFont>
      <p:font typeface="Karla" pitchFamily="2" charset="0"/>
      <p:regular r:id="rId28"/>
      <p:bold r:id="rId29"/>
      <p:italic r:id="rId30"/>
      <p:boldItalic r:id="rId31"/>
    </p:embeddedFont>
    <p:embeddedFont>
      <p:font typeface="Proxima Nova" panose="020B0604020202020204" charset="0"/>
      <p:regular r:id="rId32"/>
      <p:bold r:id="rId33"/>
      <p:italic r:id="rId34"/>
      <p:boldItalic r:id="rId35"/>
    </p:embeddedFont>
    <p:embeddedFont>
      <p:font typeface="Work Sans ExtraBold" pitchFamily="2" charset="0"/>
      <p:bold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D482C60-DC53-4285-A611-9A847B606CDB}">
  <a:tblStyle styleId="{6D482C60-DC53-4285-A611-9A847B606CD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552"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viewProps" Target="viewProps.xml"/><Relationship Id="rId21" Type="http://schemas.openxmlformats.org/officeDocument/2006/relationships/font" Target="fonts/font5.fntdata"/><Relationship Id="rId34" Type="http://schemas.openxmlformats.org/officeDocument/2006/relationships/font" Target="fonts/font18.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font" Target="fonts/font21.fntdata"/><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10" Type="http://schemas.openxmlformats.org/officeDocument/2006/relationships/slide" Target="slides/slide8.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4"/>
        <p:cNvGrpSpPr/>
        <p:nvPr/>
      </p:nvGrpSpPr>
      <p:grpSpPr>
        <a:xfrm>
          <a:off x="0" y="0"/>
          <a:ext cx="0" cy="0"/>
          <a:chOff x="0" y="0"/>
          <a:chExt cx="0" cy="0"/>
        </a:xfrm>
      </p:grpSpPr>
      <p:sp>
        <p:nvSpPr>
          <p:cNvPr id="1525" name="Google Shape;1525;gdfee29fd8a_0_10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6" name="Google Shape;1526;gdfee29fd8a_0_10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9"/>
        <p:cNvGrpSpPr/>
        <p:nvPr/>
      </p:nvGrpSpPr>
      <p:grpSpPr>
        <a:xfrm>
          <a:off x="0" y="0"/>
          <a:ext cx="0" cy="0"/>
          <a:chOff x="0" y="0"/>
          <a:chExt cx="0" cy="0"/>
        </a:xfrm>
      </p:grpSpPr>
      <p:sp>
        <p:nvSpPr>
          <p:cNvPr id="1360" name="Google Shape;1360;gdf3f552fc4_0_4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1" name="Google Shape;1361;gdf3f552fc4_0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gdf3f552fc4_0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7" name="Google Shape;767;gdf3f552fc4_0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1"/>
        <p:cNvGrpSpPr/>
        <p:nvPr/>
      </p:nvGrpSpPr>
      <p:grpSpPr>
        <a:xfrm>
          <a:off x="0" y="0"/>
          <a:ext cx="0" cy="0"/>
          <a:chOff x="0" y="0"/>
          <a:chExt cx="0" cy="0"/>
        </a:xfrm>
      </p:grpSpPr>
      <p:sp>
        <p:nvSpPr>
          <p:cNvPr id="1802" name="Google Shape;1802;ge099c31f65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3" name="Google Shape;1803;ge099c31f65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dfee29fd8a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dfee29fd8a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3"/>
        <p:cNvGrpSpPr/>
        <p:nvPr/>
      </p:nvGrpSpPr>
      <p:grpSpPr>
        <a:xfrm>
          <a:off x="0" y="0"/>
          <a:ext cx="0" cy="0"/>
          <a:chOff x="0" y="0"/>
          <a:chExt cx="0" cy="0"/>
        </a:xfrm>
      </p:grpSpPr>
      <p:sp>
        <p:nvSpPr>
          <p:cNvPr id="2504" name="Google Shape;2504;ge0ca2af0c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5" name="Google Shape;2505;ge0ca2af0c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gc03f8b48dd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2" name="Google Shape;622;gc03f8b48dd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1"/>
        <p:cNvGrpSpPr/>
        <p:nvPr/>
      </p:nvGrpSpPr>
      <p:grpSpPr>
        <a:xfrm>
          <a:off x="0" y="0"/>
          <a:ext cx="0" cy="0"/>
          <a:chOff x="0" y="0"/>
          <a:chExt cx="0" cy="0"/>
        </a:xfrm>
      </p:grpSpPr>
      <p:sp>
        <p:nvSpPr>
          <p:cNvPr id="1272" name="Google Shape;1272;gdf3f552fc4_0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3" name="Google Shape;1273;gdf3f552fc4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1"/>
        <p:cNvGrpSpPr/>
        <p:nvPr/>
      </p:nvGrpSpPr>
      <p:grpSpPr>
        <a:xfrm>
          <a:off x="0" y="0"/>
          <a:ext cx="0" cy="0"/>
          <a:chOff x="0" y="0"/>
          <a:chExt cx="0" cy="0"/>
        </a:xfrm>
      </p:grpSpPr>
      <p:sp>
        <p:nvSpPr>
          <p:cNvPr id="1272" name="Google Shape;1272;gdf3f552fc4_0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3" name="Google Shape;1273;gdf3f552fc4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548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9"/>
        <p:cNvGrpSpPr/>
        <p:nvPr/>
      </p:nvGrpSpPr>
      <p:grpSpPr>
        <a:xfrm>
          <a:off x="0" y="0"/>
          <a:ext cx="0" cy="0"/>
          <a:chOff x="0" y="0"/>
          <a:chExt cx="0" cy="0"/>
        </a:xfrm>
      </p:grpSpPr>
      <p:sp>
        <p:nvSpPr>
          <p:cNvPr id="1780" name="Google Shape;1780;gdfee29fd8a_0_16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1" name="Google Shape;1781;gdfee29fd8a_0_16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75"/>
        <p:cNvGrpSpPr/>
        <p:nvPr/>
      </p:nvGrpSpPr>
      <p:grpSpPr>
        <a:xfrm>
          <a:off x="0" y="0"/>
          <a:ext cx="0" cy="0"/>
          <a:chOff x="0" y="0"/>
          <a:chExt cx="0" cy="0"/>
        </a:xfrm>
      </p:grpSpPr>
      <p:sp>
        <p:nvSpPr>
          <p:cNvPr id="17876" name="Google Shape;17876;gf2eaa49264_0_398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77" name="Google Shape;17877;gf2eaa49264_0_398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c03f8b48dd_0_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c03f8b48dd_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slidesgo.com/" TargetMode="External"/><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hyperlink" Target="https://www.freepik.com/" TargetMode="External"/><Relationship Id="rId4" Type="http://schemas.openxmlformats.org/officeDocument/2006/relationships/hyperlink" Target="https://www.flaticon.com/" TargetMode="Externa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42000"/>
          </a:blip>
          <a:stretch>
            <a:fillRect/>
          </a:stretch>
        </p:blipFill>
        <p:spPr>
          <a:xfrm>
            <a:off x="0" y="0"/>
            <a:ext cx="9144000" cy="5143492"/>
          </a:xfrm>
          <a:prstGeom prst="rect">
            <a:avLst/>
          </a:prstGeom>
          <a:noFill/>
          <a:ln>
            <a:noFill/>
          </a:ln>
        </p:spPr>
      </p:pic>
      <p:sp>
        <p:nvSpPr>
          <p:cNvPr id="10" name="Google Shape;10;p2"/>
          <p:cNvSpPr txBox="1">
            <a:spLocks noGrp="1"/>
          </p:cNvSpPr>
          <p:nvPr>
            <p:ph type="subTitle" idx="1"/>
          </p:nvPr>
        </p:nvSpPr>
        <p:spPr>
          <a:xfrm>
            <a:off x="5096275" y="1159475"/>
            <a:ext cx="3376500" cy="25395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Font typeface="Work Sans ExtraBold"/>
              <a:buNone/>
              <a:defRPr sz="4800">
                <a:latin typeface="Work Sans ExtraBold"/>
                <a:ea typeface="Work Sans ExtraBold"/>
                <a:cs typeface="Work Sans ExtraBold"/>
                <a:sym typeface="Work Sans ExtraBold"/>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 name="Google Shape;11;p2"/>
          <p:cNvSpPr txBox="1">
            <a:spLocks noGrp="1"/>
          </p:cNvSpPr>
          <p:nvPr>
            <p:ph type="subTitle" idx="2"/>
          </p:nvPr>
        </p:nvSpPr>
        <p:spPr>
          <a:xfrm>
            <a:off x="5117737" y="3673575"/>
            <a:ext cx="3376500" cy="43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2" name="Google Shape;12;p2"/>
          <p:cNvGrpSpPr/>
          <p:nvPr/>
        </p:nvGrpSpPr>
        <p:grpSpPr>
          <a:xfrm>
            <a:off x="568922" y="401363"/>
            <a:ext cx="1926668" cy="3393468"/>
            <a:chOff x="568922" y="401363"/>
            <a:chExt cx="1926668" cy="3393468"/>
          </a:xfrm>
        </p:grpSpPr>
        <p:sp>
          <p:nvSpPr>
            <p:cNvPr id="13" name="Google Shape;13;p2"/>
            <p:cNvSpPr/>
            <p:nvPr/>
          </p:nvSpPr>
          <p:spPr>
            <a:xfrm>
              <a:off x="599768" y="438391"/>
              <a:ext cx="1885494" cy="3298824"/>
            </a:xfrm>
            <a:custGeom>
              <a:avLst/>
              <a:gdLst/>
              <a:ahLst/>
              <a:cxnLst/>
              <a:rect l="l" t="t" r="r" b="b"/>
              <a:pathLst>
                <a:path w="26835" h="46950" extrusionOk="0">
                  <a:moveTo>
                    <a:pt x="1" y="0"/>
                  </a:moveTo>
                  <a:lnTo>
                    <a:pt x="1" y="46949"/>
                  </a:lnTo>
                  <a:lnTo>
                    <a:pt x="26835" y="46949"/>
                  </a:lnTo>
                  <a:lnTo>
                    <a:pt x="26835" y="0"/>
                  </a:lnTo>
                  <a:close/>
                </a:path>
              </a:pathLst>
            </a:custGeom>
            <a:solidFill>
              <a:srgbClr val="FFFFFF">
                <a:alpha val="62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68922" y="401363"/>
              <a:ext cx="1926668" cy="3393468"/>
            </a:xfrm>
            <a:custGeom>
              <a:avLst/>
              <a:gdLst/>
              <a:ahLst/>
              <a:cxnLst/>
              <a:rect l="l" t="t" r="r" b="b"/>
              <a:pathLst>
                <a:path w="27421" h="48297" extrusionOk="0">
                  <a:moveTo>
                    <a:pt x="13381" y="11800"/>
                  </a:moveTo>
                  <a:lnTo>
                    <a:pt x="13381" y="24009"/>
                  </a:lnTo>
                  <a:lnTo>
                    <a:pt x="6369" y="24009"/>
                  </a:lnTo>
                  <a:lnTo>
                    <a:pt x="6369" y="11800"/>
                  </a:lnTo>
                  <a:close/>
                  <a:moveTo>
                    <a:pt x="20891" y="11829"/>
                  </a:moveTo>
                  <a:lnTo>
                    <a:pt x="20891" y="24009"/>
                  </a:lnTo>
                  <a:lnTo>
                    <a:pt x="14245" y="24009"/>
                  </a:lnTo>
                  <a:lnTo>
                    <a:pt x="14245" y="11829"/>
                  </a:lnTo>
                  <a:close/>
                  <a:moveTo>
                    <a:pt x="13381" y="24858"/>
                  </a:moveTo>
                  <a:lnTo>
                    <a:pt x="13381" y="36643"/>
                  </a:lnTo>
                  <a:lnTo>
                    <a:pt x="6369" y="36643"/>
                  </a:lnTo>
                  <a:lnTo>
                    <a:pt x="6369" y="24858"/>
                  </a:lnTo>
                  <a:close/>
                  <a:moveTo>
                    <a:pt x="20891" y="24858"/>
                  </a:moveTo>
                  <a:lnTo>
                    <a:pt x="20891" y="36643"/>
                  </a:lnTo>
                  <a:lnTo>
                    <a:pt x="14245" y="36643"/>
                  </a:lnTo>
                  <a:lnTo>
                    <a:pt x="14245" y="24858"/>
                  </a:lnTo>
                  <a:close/>
                  <a:moveTo>
                    <a:pt x="13381" y="0"/>
                  </a:moveTo>
                  <a:lnTo>
                    <a:pt x="13381" y="11580"/>
                  </a:lnTo>
                  <a:lnTo>
                    <a:pt x="6369" y="11580"/>
                  </a:lnTo>
                  <a:lnTo>
                    <a:pt x="6369" y="776"/>
                  </a:lnTo>
                  <a:lnTo>
                    <a:pt x="6134" y="776"/>
                  </a:lnTo>
                  <a:lnTo>
                    <a:pt x="6134" y="11580"/>
                  </a:lnTo>
                  <a:lnTo>
                    <a:pt x="0" y="11580"/>
                  </a:lnTo>
                  <a:lnTo>
                    <a:pt x="0" y="11800"/>
                  </a:lnTo>
                  <a:lnTo>
                    <a:pt x="6134" y="11800"/>
                  </a:lnTo>
                  <a:lnTo>
                    <a:pt x="6134" y="24009"/>
                  </a:lnTo>
                  <a:lnTo>
                    <a:pt x="0" y="24009"/>
                  </a:lnTo>
                  <a:lnTo>
                    <a:pt x="0" y="24873"/>
                  </a:lnTo>
                  <a:lnTo>
                    <a:pt x="6134" y="24873"/>
                  </a:lnTo>
                  <a:lnTo>
                    <a:pt x="6134" y="36643"/>
                  </a:lnTo>
                  <a:lnTo>
                    <a:pt x="0" y="36643"/>
                  </a:lnTo>
                  <a:lnTo>
                    <a:pt x="0" y="36863"/>
                  </a:lnTo>
                  <a:lnTo>
                    <a:pt x="6134" y="36863"/>
                  </a:lnTo>
                  <a:lnTo>
                    <a:pt x="6134" y="48296"/>
                  </a:lnTo>
                  <a:lnTo>
                    <a:pt x="6369" y="48296"/>
                  </a:lnTo>
                  <a:lnTo>
                    <a:pt x="6369" y="36863"/>
                  </a:lnTo>
                  <a:lnTo>
                    <a:pt x="13381" y="36863"/>
                  </a:lnTo>
                  <a:lnTo>
                    <a:pt x="13381" y="47520"/>
                  </a:lnTo>
                  <a:lnTo>
                    <a:pt x="14245" y="47520"/>
                  </a:lnTo>
                  <a:lnTo>
                    <a:pt x="14245" y="36863"/>
                  </a:lnTo>
                  <a:lnTo>
                    <a:pt x="20891" y="36863"/>
                  </a:lnTo>
                  <a:lnTo>
                    <a:pt x="20891" y="48296"/>
                  </a:lnTo>
                  <a:lnTo>
                    <a:pt x="21125" y="48296"/>
                  </a:lnTo>
                  <a:lnTo>
                    <a:pt x="21125" y="36863"/>
                  </a:lnTo>
                  <a:lnTo>
                    <a:pt x="27420" y="36863"/>
                  </a:lnTo>
                  <a:lnTo>
                    <a:pt x="27420" y="36643"/>
                  </a:lnTo>
                  <a:lnTo>
                    <a:pt x="21125" y="36643"/>
                  </a:lnTo>
                  <a:lnTo>
                    <a:pt x="21125" y="24858"/>
                  </a:lnTo>
                  <a:lnTo>
                    <a:pt x="27420" y="24858"/>
                  </a:lnTo>
                  <a:lnTo>
                    <a:pt x="27420" y="24009"/>
                  </a:lnTo>
                  <a:lnTo>
                    <a:pt x="21125" y="24009"/>
                  </a:lnTo>
                  <a:lnTo>
                    <a:pt x="21125" y="11829"/>
                  </a:lnTo>
                  <a:lnTo>
                    <a:pt x="27420" y="11829"/>
                  </a:lnTo>
                  <a:lnTo>
                    <a:pt x="27420" y="11800"/>
                  </a:lnTo>
                  <a:lnTo>
                    <a:pt x="27420" y="11580"/>
                  </a:lnTo>
                  <a:lnTo>
                    <a:pt x="21125" y="11580"/>
                  </a:lnTo>
                  <a:lnTo>
                    <a:pt x="21125" y="776"/>
                  </a:lnTo>
                  <a:lnTo>
                    <a:pt x="20891" y="776"/>
                  </a:lnTo>
                  <a:lnTo>
                    <a:pt x="20891" y="11580"/>
                  </a:lnTo>
                  <a:lnTo>
                    <a:pt x="14245" y="11580"/>
                  </a:lnTo>
                  <a:lnTo>
                    <a:pt x="142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2664147" y="360675"/>
            <a:ext cx="1926668" cy="3393468"/>
            <a:chOff x="2664147" y="360675"/>
            <a:chExt cx="1926668" cy="3393468"/>
          </a:xfrm>
        </p:grpSpPr>
        <p:sp>
          <p:nvSpPr>
            <p:cNvPr id="16" name="Google Shape;16;p2"/>
            <p:cNvSpPr/>
            <p:nvPr/>
          </p:nvSpPr>
          <p:spPr>
            <a:xfrm>
              <a:off x="2694993" y="430741"/>
              <a:ext cx="1885494" cy="3298824"/>
            </a:xfrm>
            <a:custGeom>
              <a:avLst/>
              <a:gdLst/>
              <a:ahLst/>
              <a:cxnLst/>
              <a:rect l="l" t="t" r="r" b="b"/>
              <a:pathLst>
                <a:path w="26835" h="46950" extrusionOk="0">
                  <a:moveTo>
                    <a:pt x="1" y="0"/>
                  </a:moveTo>
                  <a:lnTo>
                    <a:pt x="1" y="46949"/>
                  </a:lnTo>
                  <a:lnTo>
                    <a:pt x="26835" y="46949"/>
                  </a:lnTo>
                  <a:lnTo>
                    <a:pt x="26835" y="0"/>
                  </a:lnTo>
                  <a:close/>
                </a:path>
              </a:pathLst>
            </a:custGeom>
            <a:solidFill>
              <a:srgbClr val="FFFFFF">
                <a:alpha val="62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64147" y="360675"/>
              <a:ext cx="1926668" cy="3393468"/>
            </a:xfrm>
            <a:custGeom>
              <a:avLst/>
              <a:gdLst/>
              <a:ahLst/>
              <a:cxnLst/>
              <a:rect l="l" t="t" r="r" b="b"/>
              <a:pathLst>
                <a:path w="27421" h="48297" extrusionOk="0">
                  <a:moveTo>
                    <a:pt x="13381" y="11800"/>
                  </a:moveTo>
                  <a:lnTo>
                    <a:pt x="13381" y="24009"/>
                  </a:lnTo>
                  <a:lnTo>
                    <a:pt x="6369" y="24009"/>
                  </a:lnTo>
                  <a:lnTo>
                    <a:pt x="6369" y="11800"/>
                  </a:lnTo>
                  <a:close/>
                  <a:moveTo>
                    <a:pt x="20891" y="11829"/>
                  </a:moveTo>
                  <a:lnTo>
                    <a:pt x="20891" y="24009"/>
                  </a:lnTo>
                  <a:lnTo>
                    <a:pt x="14245" y="24009"/>
                  </a:lnTo>
                  <a:lnTo>
                    <a:pt x="14245" y="11829"/>
                  </a:lnTo>
                  <a:close/>
                  <a:moveTo>
                    <a:pt x="13381" y="24858"/>
                  </a:moveTo>
                  <a:lnTo>
                    <a:pt x="13381" y="36643"/>
                  </a:lnTo>
                  <a:lnTo>
                    <a:pt x="6369" y="36643"/>
                  </a:lnTo>
                  <a:lnTo>
                    <a:pt x="6369" y="24858"/>
                  </a:lnTo>
                  <a:close/>
                  <a:moveTo>
                    <a:pt x="20891" y="24858"/>
                  </a:moveTo>
                  <a:lnTo>
                    <a:pt x="20891" y="36643"/>
                  </a:lnTo>
                  <a:lnTo>
                    <a:pt x="14245" y="36643"/>
                  </a:lnTo>
                  <a:lnTo>
                    <a:pt x="14245" y="24858"/>
                  </a:lnTo>
                  <a:close/>
                  <a:moveTo>
                    <a:pt x="13381" y="0"/>
                  </a:moveTo>
                  <a:lnTo>
                    <a:pt x="13381" y="11580"/>
                  </a:lnTo>
                  <a:lnTo>
                    <a:pt x="6369" y="11580"/>
                  </a:lnTo>
                  <a:lnTo>
                    <a:pt x="6369" y="776"/>
                  </a:lnTo>
                  <a:lnTo>
                    <a:pt x="6134" y="776"/>
                  </a:lnTo>
                  <a:lnTo>
                    <a:pt x="6134" y="11580"/>
                  </a:lnTo>
                  <a:lnTo>
                    <a:pt x="0" y="11580"/>
                  </a:lnTo>
                  <a:lnTo>
                    <a:pt x="0" y="11800"/>
                  </a:lnTo>
                  <a:lnTo>
                    <a:pt x="6134" y="11800"/>
                  </a:lnTo>
                  <a:lnTo>
                    <a:pt x="6134" y="24009"/>
                  </a:lnTo>
                  <a:lnTo>
                    <a:pt x="0" y="24009"/>
                  </a:lnTo>
                  <a:lnTo>
                    <a:pt x="0" y="24873"/>
                  </a:lnTo>
                  <a:lnTo>
                    <a:pt x="6134" y="24873"/>
                  </a:lnTo>
                  <a:lnTo>
                    <a:pt x="6134" y="36643"/>
                  </a:lnTo>
                  <a:lnTo>
                    <a:pt x="0" y="36643"/>
                  </a:lnTo>
                  <a:lnTo>
                    <a:pt x="0" y="36863"/>
                  </a:lnTo>
                  <a:lnTo>
                    <a:pt x="6134" y="36863"/>
                  </a:lnTo>
                  <a:lnTo>
                    <a:pt x="6134" y="48296"/>
                  </a:lnTo>
                  <a:lnTo>
                    <a:pt x="6369" y="48296"/>
                  </a:lnTo>
                  <a:lnTo>
                    <a:pt x="6369" y="36863"/>
                  </a:lnTo>
                  <a:lnTo>
                    <a:pt x="13381" y="36863"/>
                  </a:lnTo>
                  <a:lnTo>
                    <a:pt x="13381" y="47520"/>
                  </a:lnTo>
                  <a:lnTo>
                    <a:pt x="14245" y="47520"/>
                  </a:lnTo>
                  <a:lnTo>
                    <a:pt x="14245" y="36863"/>
                  </a:lnTo>
                  <a:lnTo>
                    <a:pt x="20891" y="36863"/>
                  </a:lnTo>
                  <a:lnTo>
                    <a:pt x="20891" y="48296"/>
                  </a:lnTo>
                  <a:lnTo>
                    <a:pt x="21125" y="48296"/>
                  </a:lnTo>
                  <a:lnTo>
                    <a:pt x="21125" y="36863"/>
                  </a:lnTo>
                  <a:lnTo>
                    <a:pt x="27420" y="36863"/>
                  </a:lnTo>
                  <a:lnTo>
                    <a:pt x="27420" y="36643"/>
                  </a:lnTo>
                  <a:lnTo>
                    <a:pt x="21125" y="36643"/>
                  </a:lnTo>
                  <a:lnTo>
                    <a:pt x="21125" y="24858"/>
                  </a:lnTo>
                  <a:lnTo>
                    <a:pt x="27420" y="24858"/>
                  </a:lnTo>
                  <a:lnTo>
                    <a:pt x="27420" y="24009"/>
                  </a:lnTo>
                  <a:lnTo>
                    <a:pt x="21125" y="24009"/>
                  </a:lnTo>
                  <a:lnTo>
                    <a:pt x="21125" y="11829"/>
                  </a:lnTo>
                  <a:lnTo>
                    <a:pt x="27420" y="11829"/>
                  </a:lnTo>
                  <a:lnTo>
                    <a:pt x="27420" y="11800"/>
                  </a:lnTo>
                  <a:lnTo>
                    <a:pt x="27420" y="11580"/>
                  </a:lnTo>
                  <a:lnTo>
                    <a:pt x="21125" y="11580"/>
                  </a:lnTo>
                  <a:lnTo>
                    <a:pt x="21125" y="776"/>
                  </a:lnTo>
                  <a:lnTo>
                    <a:pt x="20891" y="776"/>
                  </a:lnTo>
                  <a:lnTo>
                    <a:pt x="20891" y="11580"/>
                  </a:lnTo>
                  <a:lnTo>
                    <a:pt x="14245" y="11580"/>
                  </a:lnTo>
                  <a:lnTo>
                    <a:pt x="142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8;p2"/>
          <p:cNvSpPr/>
          <p:nvPr/>
        </p:nvSpPr>
        <p:spPr>
          <a:xfrm rot="7937037">
            <a:off x="7881158" y="-1192855"/>
            <a:ext cx="1702433" cy="3461716"/>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7937037">
            <a:off x="8009108" y="-1423155"/>
            <a:ext cx="1702433" cy="3461716"/>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7937037">
            <a:off x="8174983" y="-1653455"/>
            <a:ext cx="1702433" cy="3461716"/>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724618">
            <a:off x="8135423" y="3819614"/>
            <a:ext cx="1574274" cy="1684981"/>
          </a:xfrm>
          <a:custGeom>
            <a:avLst/>
            <a:gdLst/>
            <a:ahLst/>
            <a:cxnLst/>
            <a:rect l="l" t="t" r="r" b="b"/>
            <a:pathLst>
              <a:path w="5233" h="5601" extrusionOk="0">
                <a:moveTo>
                  <a:pt x="3690" y="0"/>
                </a:moveTo>
                <a:lnTo>
                  <a:pt x="3675" y="74"/>
                </a:lnTo>
                <a:cubicBezTo>
                  <a:pt x="3713" y="98"/>
                  <a:pt x="3750" y="123"/>
                  <a:pt x="3786" y="149"/>
                </a:cubicBezTo>
                <a:lnTo>
                  <a:pt x="3786" y="149"/>
                </a:lnTo>
                <a:cubicBezTo>
                  <a:pt x="3767" y="93"/>
                  <a:pt x="3736" y="43"/>
                  <a:pt x="3690" y="0"/>
                </a:cubicBezTo>
                <a:close/>
                <a:moveTo>
                  <a:pt x="3786" y="149"/>
                </a:moveTo>
                <a:cubicBezTo>
                  <a:pt x="3844" y="323"/>
                  <a:pt x="3776" y="540"/>
                  <a:pt x="3631" y="674"/>
                </a:cubicBezTo>
                <a:cubicBezTo>
                  <a:pt x="3456" y="864"/>
                  <a:pt x="3192" y="908"/>
                  <a:pt x="2943" y="937"/>
                </a:cubicBezTo>
                <a:cubicBezTo>
                  <a:pt x="2680" y="952"/>
                  <a:pt x="2446" y="937"/>
                  <a:pt x="2197" y="1011"/>
                </a:cubicBezTo>
                <a:cubicBezTo>
                  <a:pt x="1494" y="1186"/>
                  <a:pt x="1055" y="2050"/>
                  <a:pt x="1348" y="2709"/>
                </a:cubicBezTo>
                <a:cubicBezTo>
                  <a:pt x="1307" y="2704"/>
                  <a:pt x="1266" y="2701"/>
                  <a:pt x="1226" y="2701"/>
                </a:cubicBezTo>
                <a:cubicBezTo>
                  <a:pt x="689" y="2701"/>
                  <a:pt x="212" y="3144"/>
                  <a:pt x="103" y="3675"/>
                </a:cubicBezTo>
                <a:cubicBezTo>
                  <a:pt x="1" y="4246"/>
                  <a:pt x="264" y="4846"/>
                  <a:pt x="747" y="5197"/>
                </a:cubicBezTo>
                <a:cubicBezTo>
                  <a:pt x="1110" y="5479"/>
                  <a:pt x="1586" y="5600"/>
                  <a:pt x="2046" y="5600"/>
                </a:cubicBezTo>
                <a:cubicBezTo>
                  <a:pt x="2162" y="5600"/>
                  <a:pt x="2276" y="5593"/>
                  <a:pt x="2387" y="5578"/>
                </a:cubicBezTo>
                <a:cubicBezTo>
                  <a:pt x="3617" y="5432"/>
                  <a:pt x="4700" y="4465"/>
                  <a:pt x="4978" y="3265"/>
                </a:cubicBezTo>
                <a:cubicBezTo>
                  <a:pt x="5232" y="2123"/>
                  <a:pt x="4739" y="831"/>
                  <a:pt x="3786" y="149"/>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724618">
            <a:off x="8269773" y="3973139"/>
            <a:ext cx="1574274" cy="1684981"/>
          </a:xfrm>
          <a:custGeom>
            <a:avLst/>
            <a:gdLst/>
            <a:ahLst/>
            <a:cxnLst/>
            <a:rect l="l" t="t" r="r" b="b"/>
            <a:pathLst>
              <a:path w="5233" h="5601" extrusionOk="0">
                <a:moveTo>
                  <a:pt x="3690" y="0"/>
                </a:moveTo>
                <a:lnTo>
                  <a:pt x="3675" y="74"/>
                </a:lnTo>
                <a:cubicBezTo>
                  <a:pt x="3713" y="98"/>
                  <a:pt x="3750" y="123"/>
                  <a:pt x="3786" y="149"/>
                </a:cubicBezTo>
                <a:lnTo>
                  <a:pt x="3786" y="149"/>
                </a:lnTo>
                <a:cubicBezTo>
                  <a:pt x="3767" y="93"/>
                  <a:pt x="3736" y="43"/>
                  <a:pt x="3690" y="0"/>
                </a:cubicBezTo>
                <a:close/>
                <a:moveTo>
                  <a:pt x="3786" y="149"/>
                </a:moveTo>
                <a:cubicBezTo>
                  <a:pt x="3844" y="323"/>
                  <a:pt x="3776" y="540"/>
                  <a:pt x="3631" y="674"/>
                </a:cubicBezTo>
                <a:cubicBezTo>
                  <a:pt x="3456" y="864"/>
                  <a:pt x="3192" y="908"/>
                  <a:pt x="2943" y="937"/>
                </a:cubicBezTo>
                <a:cubicBezTo>
                  <a:pt x="2680" y="952"/>
                  <a:pt x="2446" y="937"/>
                  <a:pt x="2197" y="1011"/>
                </a:cubicBezTo>
                <a:cubicBezTo>
                  <a:pt x="1494" y="1186"/>
                  <a:pt x="1055" y="2050"/>
                  <a:pt x="1348" y="2709"/>
                </a:cubicBezTo>
                <a:cubicBezTo>
                  <a:pt x="1307" y="2704"/>
                  <a:pt x="1266" y="2701"/>
                  <a:pt x="1226" y="2701"/>
                </a:cubicBezTo>
                <a:cubicBezTo>
                  <a:pt x="689" y="2701"/>
                  <a:pt x="212" y="3144"/>
                  <a:pt x="103" y="3675"/>
                </a:cubicBezTo>
                <a:cubicBezTo>
                  <a:pt x="1" y="4246"/>
                  <a:pt x="264" y="4846"/>
                  <a:pt x="747" y="5197"/>
                </a:cubicBezTo>
                <a:cubicBezTo>
                  <a:pt x="1110" y="5479"/>
                  <a:pt x="1586" y="5600"/>
                  <a:pt x="2046" y="5600"/>
                </a:cubicBezTo>
                <a:cubicBezTo>
                  <a:pt x="2162" y="5600"/>
                  <a:pt x="2276" y="5593"/>
                  <a:pt x="2387" y="5578"/>
                </a:cubicBezTo>
                <a:cubicBezTo>
                  <a:pt x="3617" y="5432"/>
                  <a:pt x="4700" y="4465"/>
                  <a:pt x="4978" y="3265"/>
                </a:cubicBezTo>
                <a:cubicBezTo>
                  <a:pt x="5232" y="2123"/>
                  <a:pt x="4739" y="831"/>
                  <a:pt x="3786" y="149"/>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724618">
            <a:off x="8448898" y="4133089"/>
            <a:ext cx="1574274" cy="1684981"/>
          </a:xfrm>
          <a:custGeom>
            <a:avLst/>
            <a:gdLst/>
            <a:ahLst/>
            <a:cxnLst/>
            <a:rect l="l" t="t" r="r" b="b"/>
            <a:pathLst>
              <a:path w="5233" h="5601" extrusionOk="0">
                <a:moveTo>
                  <a:pt x="3690" y="0"/>
                </a:moveTo>
                <a:lnTo>
                  <a:pt x="3675" y="74"/>
                </a:lnTo>
                <a:cubicBezTo>
                  <a:pt x="3713" y="98"/>
                  <a:pt x="3750" y="123"/>
                  <a:pt x="3786" y="149"/>
                </a:cubicBezTo>
                <a:lnTo>
                  <a:pt x="3786" y="149"/>
                </a:lnTo>
                <a:cubicBezTo>
                  <a:pt x="3767" y="93"/>
                  <a:pt x="3736" y="43"/>
                  <a:pt x="3690" y="0"/>
                </a:cubicBezTo>
                <a:close/>
                <a:moveTo>
                  <a:pt x="3786" y="149"/>
                </a:moveTo>
                <a:cubicBezTo>
                  <a:pt x="3844" y="323"/>
                  <a:pt x="3776" y="540"/>
                  <a:pt x="3631" y="674"/>
                </a:cubicBezTo>
                <a:cubicBezTo>
                  <a:pt x="3456" y="864"/>
                  <a:pt x="3192" y="908"/>
                  <a:pt x="2943" y="937"/>
                </a:cubicBezTo>
                <a:cubicBezTo>
                  <a:pt x="2680" y="952"/>
                  <a:pt x="2446" y="937"/>
                  <a:pt x="2197" y="1011"/>
                </a:cubicBezTo>
                <a:cubicBezTo>
                  <a:pt x="1494" y="1186"/>
                  <a:pt x="1055" y="2050"/>
                  <a:pt x="1348" y="2709"/>
                </a:cubicBezTo>
                <a:cubicBezTo>
                  <a:pt x="1307" y="2704"/>
                  <a:pt x="1266" y="2701"/>
                  <a:pt x="1226" y="2701"/>
                </a:cubicBezTo>
                <a:cubicBezTo>
                  <a:pt x="689" y="2701"/>
                  <a:pt x="212" y="3144"/>
                  <a:pt x="103" y="3675"/>
                </a:cubicBezTo>
                <a:cubicBezTo>
                  <a:pt x="1" y="4246"/>
                  <a:pt x="264" y="4846"/>
                  <a:pt x="747" y="5197"/>
                </a:cubicBezTo>
                <a:cubicBezTo>
                  <a:pt x="1110" y="5479"/>
                  <a:pt x="1586" y="5600"/>
                  <a:pt x="2046" y="5600"/>
                </a:cubicBezTo>
                <a:cubicBezTo>
                  <a:pt x="2162" y="5600"/>
                  <a:pt x="2276" y="5593"/>
                  <a:pt x="2387" y="5578"/>
                </a:cubicBezTo>
                <a:cubicBezTo>
                  <a:pt x="3617" y="5432"/>
                  <a:pt x="4700" y="4465"/>
                  <a:pt x="4978" y="3265"/>
                </a:cubicBezTo>
                <a:cubicBezTo>
                  <a:pt x="5232" y="2123"/>
                  <a:pt x="4739" y="831"/>
                  <a:pt x="3786" y="149"/>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1">
  <p:cSld name="CUSTOM_8_1">
    <p:spTree>
      <p:nvGrpSpPr>
        <p:cNvPr id="1" name="Shape 324"/>
        <p:cNvGrpSpPr/>
        <p:nvPr/>
      </p:nvGrpSpPr>
      <p:grpSpPr>
        <a:xfrm>
          <a:off x="0" y="0"/>
          <a:ext cx="0" cy="0"/>
          <a:chOff x="0" y="0"/>
          <a:chExt cx="0" cy="0"/>
        </a:xfrm>
      </p:grpSpPr>
      <p:pic>
        <p:nvPicPr>
          <p:cNvPr id="325" name="Google Shape;325;p24"/>
          <p:cNvPicPr preferRelativeResize="0"/>
          <p:nvPr/>
        </p:nvPicPr>
        <p:blipFill>
          <a:blip r:embed="rId2">
            <a:alphaModFix amt="42000"/>
          </a:blip>
          <a:stretch>
            <a:fillRect/>
          </a:stretch>
        </p:blipFill>
        <p:spPr>
          <a:xfrm>
            <a:off x="0" y="0"/>
            <a:ext cx="9144000" cy="5143492"/>
          </a:xfrm>
          <a:prstGeom prst="rect">
            <a:avLst/>
          </a:prstGeom>
          <a:noFill/>
          <a:ln>
            <a:noFill/>
          </a:ln>
        </p:spPr>
      </p:pic>
      <p:sp>
        <p:nvSpPr>
          <p:cNvPr id="326" name="Google Shape;326;p24"/>
          <p:cNvSpPr txBox="1">
            <a:spLocks noGrp="1"/>
          </p:cNvSpPr>
          <p:nvPr>
            <p:ph type="title"/>
          </p:nvPr>
        </p:nvSpPr>
        <p:spPr>
          <a:xfrm>
            <a:off x="720000" y="445025"/>
            <a:ext cx="7752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27" name="Google Shape;327;p24"/>
          <p:cNvSpPr txBox="1">
            <a:spLocks noGrp="1"/>
          </p:cNvSpPr>
          <p:nvPr>
            <p:ph type="ctrTitle" idx="2"/>
          </p:nvPr>
        </p:nvSpPr>
        <p:spPr>
          <a:xfrm flipH="1">
            <a:off x="747275" y="1903875"/>
            <a:ext cx="2043300" cy="577800"/>
          </a:xfrm>
          <a:prstGeom prst="rect">
            <a:avLst/>
          </a:prstGeom>
        </p:spPr>
        <p:txBody>
          <a:bodyPr spcFirstLastPara="1" wrap="square" lIns="91425" tIns="91425" rIns="91425" bIns="91425" anchor="t" anchorCtr="0">
            <a:noAutofit/>
          </a:bodyPr>
          <a:lstStyle>
            <a:lvl1pPr lvl="0" rtl="0">
              <a:spcBef>
                <a:spcPts val="0"/>
              </a:spcBef>
              <a:spcAft>
                <a:spcPts val="0"/>
              </a:spcAft>
              <a:buSzPts val="1700"/>
              <a:buNone/>
              <a:defRPr sz="2000"/>
            </a:lvl1pPr>
            <a:lvl2pPr lvl="1" algn="ctr" rtl="0">
              <a:spcBef>
                <a:spcPts val="0"/>
              </a:spcBef>
              <a:spcAft>
                <a:spcPts val="0"/>
              </a:spcAft>
              <a:buClr>
                <a:schemeClr val="dk2"/>
              </a:buClr>
              <a:buSzPts val="1800"/>
              <a:buFont typeface="Gaegu"/>
              <a:buNone/>
              <a:defRPr sz="1800" b="1">
                <a:solidFill>
                  <a:schemeClr val="dk2"/>
                </a:solidFill>
                <a:latin typeface="Gaegu"/>
                <a:ea typeface="Gaegu"/>
                <a:cs typeface="Gaegu"/>
                <a:sym typeface="Gaegu"/>
              </a:defRPr>
            </a:lvl2pPr>
            <a:lvl3pPr lvl="2" algn="ctr" rtl="0">
              <a:spcBef>
                <a:spcPts val="0"/>
              </a:spcBef>
              <a:spcAft>
                <a:spcPts val="0"/>
              </a:spcAft>
              <a:buClr>
                <a:schemeClr val="dk2"/>
              </a:buClr>
              <a:buSzPts val="1800"/>
              <a:buFont typeface="Gaegu"/>
              <a:buNone/>
              <a:defRPr sz="1800" b="1">
                <a:solidFill>
                  <a:schemeClr val="dk2"/>
                </a:solidFill>
                <a:latin typeface="Gaegu"/>
                <a:ea typeface="Gaegu"/>
                <a:cs typeface="Gaegu"/>
                <a:sym typeface="Gaegu"/>
              </a:defRPr>
            </a:lvl3pPr>
            <a:lvl4pPr lvl="3" algn="ctr" rtl="0">
              <a:spcBef>
                <a:spcPts val="0"/>
              </a:spcBef>
              <a:spcAft>
                <a:spcPts val="0"/>
              </a:spcAft>
              <a:buClr>
                <a:schemeClr val="dk2"/>
              </a:buClr>
              <a:buSzPts val="1800"/>
              <a:buFont typeface="Gaegu"/>
              <a:buNone/>
              <a:defRPr sz="1800" b="1">
                <a:solidFill>
                  <a:schemeClr val="dk2"/>
                </a:solidFill>
                <a:latin typeface="Gaegu"/>
                <a:ea typeface="Gaegu"/>
                <a:cs typeface="Gaegu"/>
                <a:sym typeface="Gaegu"/>
              </a:defRPr>
            </a:lvl4pPr>
            <a:lvl5pPr lvl="4" algn="ctr" rtl="0">
              <a:spcBef>
                <a:spcPts val="0"/>
              </a:spcBef>
              <a:spcAft>
                <a:spcPts val="0"/>
              </a:spcAft>
              <a:buClr>
                <a:schemeClr val="dk2"/>
              </a:buClr>
              <a:buSzPts val="1800"/>
              <a:buFont typeface="Gaegu"/>
              <a:buNone/>
              <a:defRPr sz="1800" b="1">
                <a:solidFill>
                  <a:schemeClr val="dk2"/>
                </a:solidFill>
                <a:latin typeface="Gaegu"/>
                <a:ea typeface="Gaegu"/>
                <a:cs typeface="Gaegu"/>
                <a:sym typeface="Gaegu"/>
              </a:defRPr>
            </a:lvl5pPr>
            <a:lvl6pPr lvl="5" algn="ctr" rtl="0">
              <a:spcBef>
                <a:spcPts val="0"/>
              </a:spcBef>
              <a:spcAft>
                <a:spcPts val="0"/>
              </a:spcAft>
              <a:buClr>
                <a:schemeClr val="dk2"/>
              </a:buClr>
              <a:buSzPts val="1800"/>
              <a:buFont typeface="Gaegu"/>
              <a:buNone/>
              <a:defRPr sz="1800" b="1">
                <a:solidFill>
                  <a:schemeClr val="dk2"/>
                </a:solidFill>
                <a:latin typeface="Gaegu"/>
                <a:ea typeface="Gaegu"/>
                <a:cs typeface="Gaegu"/>
                <a:sym typeface="Gaegu"/>
              </a:defRPr>
            </a:lvl6pPr>
            <a:lvl7pPr lvl="6" algn="ctr" rtl="0">
              <a:spcBef>
                <a:spcPts val="0"/>
              </a:spcBef>
              <a:spcAft>
                <a:spcPts val="0"/>
              </a:spcAft>
              <a:buClr>
                <a:schemeClr val="dk2"/>
              </a:buClr>
              <a:buSzPts val="1800"/>
              <a:buFont typeface="Gaegu"/>
              <a:buNone/>
              <a:defRPr sz="1800" b="1">
                <a:solidFill>
                  <a:schemeClr val="dk2"/>
                </a:solidFill>
                <a:latin typeface="Gaegu"/>
                <a:ea typeface="Gaegu"/>
                <a:cs typeface="Gaegu"/>
                <a:sym typeface="Gaegu"/>
              </a:defRPr>
            </a:lvl7pPr>
            <a:lvl8pPr lvl="7" algn="ctr" rtl="0">
              <a:spcBef>
                <a:spcPts val="0"/>
              </a:spcBef>
              <a:spcAft>
                <a:spcPts val="0"/>
              </a:spcAft>
              <a:buClr>
                <a:schemeClr val="dk2"/>
              </a:buClr>
              <a:buSzPts val="1800"/>
              <a:buFont typeface="Gaegu"/>
              <a:buNone/>
              <a:defRPr sz="1800" b="1">
                <a:solidFill>
                  <a:schemeClr val="dk2"/>
                </a:solidFill>
                <a:latin typeface="Gaegu"/>
                <a:ea typeface="Gaegu"/>
                <a:cs typeface="Gaegu"/>
                <a:sym typeface="Gaegu"/>
              </a:defRPr>
            </a:lvl8pPr>
            <a:lvl9pPr lvl="8" algn="ctr" rtl="0">
              <a:spcBef>
                <a:spcPts val="0"/>
              </a:spcBef>
              <a:spcAft>
                <a:spcPts val="0"/>
              </a:spcAft>
              <a:buClr>
                <a:schemeClr val="dk2"/>
              </a:buClr>
              <a:buSzPts val="1800"/>
              <a:buFont typeface="Gaegu"/>
              <a:buNone/>
              <a:defRPr sz="1800" b="1">
                <a:solidFill>
                  <a:schemeClr val="dk2"/>
                </a:solidFill>
                <a:latin typeface="Gaegu"/>
                <a:ea typeface="Gaegu"/>
                <a:cs typeface="Gaegu"/>
                <a:sym typeface="Gaegu"/>
              </a:defRPr>
            </a:lvl9pPr>
          </a:lstStyle>
          <a:p>
            <a:endParaRPr/>
          </a:p>
        </p:txBody>
      </p:sp>
      <p:sp>
        <p:nvSpPr>
          <p:cNvPr id="328" name="Google Shape;328;p24"/>
          <p:cNvSpPr txBox="1">
            <a:spLocks noGrp="1"/>
          </p:cNvSpPr>
          <p:nvPr>
            <p:ph type="subTitle" idx="1"/>
          </p:nvPr>
        </p:nvSpPr>
        <p:spPr>
          <a:xfrm flipH="1">
            <a:off x="626775" y="2364875"/>
            <a:ext cx="3566100" cy="1584000"/>
          </a:xfrm>
          <a:prstGeom prst="rect">
            <a:avLst/>
          </a:prstGeom>
        </p:spPr>
        <p:txBody>
          <a:bodyPr spcFirstLastPara="1" wrap="square" lIns="91425" tIns="91425" rIns="91425" bIns="91425" anchor="t" anchorCtr="0">
            <a:noAutofit/>
          </a:bodyPr>
          <a:lstStyle>
            <a:lvl1pPr lvl="0" rtl="0">
              <a:lnSpc>
                <a:spcPct val="100000"/>
              </a:lnSpc>
              <a:spcBef>
                <a:spcPts val="1200"/>
              </a:spcBef>
              <a:spcAft>
                <a:spcPts val="0"/>
              </a:spcAft>
              <a:buClr>
                <a:schemeClr val="lt2"/>
              </a:buClr>
              <a:buSzPts val="1200"/>
              <a:buChar char="●"/>
              <a:defRPr sz="1400" b="0"/>
            </a:lvl1pPr>
            <a:lvl2pPr lvl="1" algn="ctr" rtl="0">
              <a:lnSpc>
                <a:spcPct val="100000"/>
              </a:lnSpc>
              <a:spcBef>
                <a:spcPts val="0"/>
              </a:spcBef>
              <a:spcAft>
                <a:spcPts val="0"/>
              </a:spcAft>
              <a:buSzPts val="1400"/>
              <a:buChar char="○"/>
              <a:defRPr sz="1000"/>
            </a:lvl2pPr>
            <a:lvl3pPr lvl="2" algn="ctr" rtl="0">
              <a:lnSpc>
                <a:spcPct val="100000"/>
              </a:lnSpc>
              <a:spcBef>
                <a:spcPts val="0"/>
              </a:spcBef>
              <a:spcAft>
                <a:spcPts val="0"/>
              </a:spcAft>
              <a:buSzPts val="1400"/>
              <a:buChar char="■"/>
              <a:defRPr sz="1000"/>
            </a:lvl3pPr>
            <a:lvl4pPr lvl="3" algn="ctr" rtl="0">
              <a:lnSpc>
                <a:spcPct val="100000"/>
              </a:lnSpc>
              <a:spcBef>
                <a:spcPts val="0"/>
              </a:spcBef>
              <a:spcAft>
                <a:spcPts val="0"/>
              </a:spcAft>
              <a:buSzPts val="1400"/>
              <a:buChar char="●"/>
              <a:defRPr sz="1000"/>
            </a:lvl4pPr>
            <a:lvl5pPr lvl="4" algn="ctr" rtl="0">
              <a:lnSpc>
                <a:spcPct val="100000"/>
              </a:lnSpc>
              <a:spcBef>
                <a:spcPts val="0"/>
              </a:spcBef>
              <a:spcAft>
                <a:spcPts val="0"/>
              </a:spcAft>
              <a:buSzPts val="1400"/>
              <a:buChar char="○"/>
              <a:defRPr sz="1000"/>
            </a:lvl5pPr>
            <a:lvl6pPr lvl="5" algn="ctr" rtl="0">
              <a:lnSpc>
                <a:spcPct val="100000"/>
              </a:lnSpc>
              <a:spcBef>
                <a:spcPts val="0"/>
              </a:spcBef>
              <a:spcAft>
                <a:spcPts val="0"/>
              </a:spcAft>
              <a:buSzPts val="1400"/>
              <a:buChar char="■"/>
              <a:defRPr sz="1000"/>
            </a:lvl6pPr>
            <a:lvl7pPr lvl="6" algn="ctr" rtl="0">
              <a:lnSpc>
                <a:spcPct val="100000"/>
              </a:lnSpc>
              <a:spcBef>
                <a:spcPts val="0"/>
              </a:spcBef>
              <a:spcAft>
                <a:spcPts val="0"/>
              </a:spcAft>
              <a:buSzPts val="1400"/>
              <a:buChar char="●"/>
              <a:defRPr sz="1000"/>
            </a:lvl7pPr>
            <a:lvl8pPr lvl="7" algn="ctr" rtl="0">
              <a:lnSpc>
                <a:spcPct val="100000"/>
              </a:lnSpc>
              <a:spcBef>
                <a:spcPts val="0"/>
              </a:spcBef>
              <a:spcAft>
                <a:spcPts val="0"/>
              </a:spcAft>
              <a:buSzPts val="1400"/>
              <a:buChar char="○"/>
              <a:defRPr sz="1000"/>
            </a:lvl8pPr>
            <a:lvl9pPr lvl="8" algn="ctr" rtl="0">
              <a:lnSpc>
                <a:spcPct val="100000"/>
              </a:lnSpc>
              <a:spcBef>
                <a:spcPts val="0"/>
              </a:spcBef>
              <a:spcAft>
                <a:spcPts val="0"/>
              </a:spcAft>
              <a:buSzPts val="1400"/>
              <a:buChar char="■"/>
              <a:defRPr sz="1000"/>
            </a:lvl9pPr>
          </a:lstStyle>
          <a:p>
            <a:endParaRPr/>
          </a:p>
        </p:txBody>
      </p:sp>
      <p:sp>
        <p:nvSpPr>
          <p:cNvPr id="329" name="Google Shape;329;p24"/>
          <p:cNvSpPr txBox="1">
            <a:spLocks noGrp="1"/>
          </p:cNvSpPr>
          <p:nvPr>
            <p:ph type="ctrTitle" idx="3"/>
          </p:nvPr>
        </p:nvSpPr>
        <p:spPr>
          <a:xfrm flipH="1">
            <a:off x="5120375" y="1903875"/>
            <a:ext cx="2043300" cy="577800"/>
          </a:xfrm>
          <a:prstGeom prst="rect">
            <a:avLst/>
          </a:prstGeom>
        </p:spPr>
        <p:txBody>
          <a:bodyPr spcFirstLastPara="1" wrap="square" lIns="91425" tIns="91425" rIns="91425" bIns="91425" anchor="t" anchorCtr="0">
            <a:noAutofit/>
          </a:bodyPr>
          <a:lstStyle>
            <a:lvl1pPr lvl="0" rtl="0">
              <a:spcBef>
                <a:spcPts val="0"/>
              </a:spcBef>
              <a:spcAft>
                <a:spcPts val="0"/>
              </a:spcAft>
              <a:buSzPts val="1700"/>
              <a:buNone/>
              <a:defRPr sz="2000"/>
            </a:lvl1pPr>
            <a:lvl2pPr lvl="1" algn="ctr" rtl="0">
              <a:spcBef>
                <a:spcPts val="0"/>
              </a:spcBef>
              <a:spcAft>
                <a:spcPts val="0"/>
              </a:spcAft>
              <a:buClr>
                <a:schemeClr val="dk2"/>
              </a:buClr>
              <a:buSzPts val="1800"/>
              <a:buFont typeface="Gaegu"/>
              <a:buNone/>
              <a:defRPr sz="1800" b="1">
                <a:solidFill>
                  <a:schemeClr val="dk2"/>
                </a:solidFill>
                <a:latin typeface="Gaegu"/>
                <a:ea typeface="Gaegu"/>
                <a:cs typeface="Gaegu"/>
                <a:sym typeface="Gaegu"/>
              </a:defRPr>
            </a:lvl2pPr>
            <a:lvl3pPr lvl="2" algn="ctr" rtl="0">
              <a:spcBef>
                <a:spcPts val="0"/>
              </a:spcBef>
              <a:spcAft>
                <a:spcPts val="0"/>
              </a:spcAft>
              <a:buClr>
                <a:schemeClr val="dk2"/>
              </a:buClr>
              <a:buSzPts val="1800"/>
              <a:buFont typeface="Gaegu"/>
              <a:buNone/>
              <a:defRPr sz="1800" b="1">
                <a:solidFill>
                  <a:schemeClr val="dk2"/>
                </a:solidFill>
                <a:latin typeface="Gaegu"/>
                <a:ea typeface="Gaegu"/>
                <a:cs typeface="Gaegu"/>
                <a:sym typeface="Gaegu"/>
              </a:defRPr>
            </a:lvl3pPr>
            <a:lvl4pPr lvl="3" algn="ctr" rtl="0">
              <a:spcBef>
                <a:spcPts val="0"/>
              </a:spcBef>
              <a:spcAft>
                <a:spcPts val="0"/>
              </a:spcAft>
              <a:buClr>
                <a:schemeClr val="dk2"/>
              </a:buClr>
              <a:buSzPts val="1800"/>
              <a:buFont typeface="Gaegu"/>
              <a:buNone/>
              <a:defRPr sz="1800" b="1">
                <a:solidFill>
                  <a:schemeClr val="dk2"/>
                </a:solidFill>
                <a:latin typeface="Gaegu"/>
                <a:ea typeface="Gaegu"/>
                <a:cs typeface="Gaegu"/>
                <a:sym typeface="Gaegu"/>
              </a:defRPr>
            </a:lvl4pPr>
            <a:lvl5pPr lvl="4" algn="ctr" rtl="0">
              <a:spcBef>
                <a:spcPts val="0"/>
              </a:spcBef>
              <a:spcAft>
                <a:spcPts val="0"/>
              </a:spcAft>
              <a:buClr>
                <a:schemeClr val="dk2"/>
              </a:buClr>
              <a:buSzPts val="1800"/>
              <a:buFont typeface="Gaegu"/>
              <a:buNone/>
              <a:defRPr sz="1800" b="1">
                <a:solidFill>
                  <a:schemeClr val="dk2"/>
                </a:solidFill>
                <a:latin typeface="Gaegu"/>
                <a:ea typeface="Gaegu"/>
                <a:cs typeface="Gaegu"/>
                <a:sym typeface="Gaegu"/>
              </a:defRPr>
            </a:lvl5pPr>
            <a:lvl6pPr lvl="5" algn="ctr" rtl="0">
              <a:spcBef>
                <a:spcPts val="0"/>
              </a:spcBef>
              <a:spcAft>
                <a:spcPts val="0"/>
              </a:spcAft>
              <a:buClr>
                <a:schemeClr val="dk2"/>
              </a:buClr>
              <a:buSzPts val="1800"/>
              <a:buFont typeface="Gaegu"/>
              <a:buNone/>
              <a:defRPr sz="1800" b="1">
                <a:solidFill>
                  <a:schemeClr val="dk2"/>
                </a:solidFill>
                <a:latin typeface="Gaegu"/>
                <a:ea typeface="Gaegu"/>
                <a:cs typeface="Gaegu"/>
                <a:sym typeface="Gaegu"/>
              </a:defRPr>
            </a:lvl6pPr>
            <a:lvl7pPr lvl="6" algn="ctr" rtl="0">
              <a:spcBef>
                <a:spcPts val="0"/>
              </a:spcBef>
              <a:spcAft>
                <a:spcPts val="0"/>
              </a:spcAft>
              <a:buClr>
                <a:schemeClr val="dk2"/>
              </a:buClr>
              <a:buSzPts val="1800"/>
              <a:buFont typeface="Gaegu"/>
              <a:buNone/>
              <a:defRPr sz="1800" b="1">
                <a:solidFill>
                  <a:schemeClr val="dk2"/>
                </a:solidFill>
                <a:latin typeface="Gaegu"/>
                <a:ea typeface="Gaegu"/>
                <a:cs typeface="Gaegu"/>
                <a:sym typeface="Gaegu"/>
              </a:defRPr>
            </a:lvl7pPr>
            <a:lvl8pPr lvl="7" algn="ctr" rtl="0">
              <a:spcBef>
                <a:spcPts val="0"/>
              </a:spcBef>
              <a:spcAft>
                <a:spcPts val="0"/>
              </a:spcAft>
              <a:buClr>
                <a:schemeClr val="dk2"/>
              </a:buClr>
              <a:buSzPts val="1800"/>
              <a:buFont typeface="Gaegu"/>
              <a:buNone/>
              <a:defRPr sz="1800" b="1">
                <a:solidFill>
                  <a:schemeClr val="dk2"/>
                </a:solidFill>
                <a:latin typeface="Gaegu"/>
                <a:ea typeface="Gaegu"/>
                <a:cs typeface="Gaegu"/>
                <a:sym typeface="Gaegu"/>
              </a:defRPr>
            </a:lvl8pPr>
            <a:lvl9pPr lvl="8" algn="ctr" rtl="0">
              <a:spcBef>
                <a:spcPts val="0"/>
              </a:spcBef>
              <a:spcAft>
                <a:spcPts val="0"/>
              </a:spcAft>
              <a:buClr>
                <a:schemeClr val="dk2"/>
              </a:buClr>
              <a:buSzPts val="1800"/>
              <a:buFont typeface="Gaegu"/>
              <a:buNone/>
              <a:defRPr sz="1800" b="1">
                <a:solidFill>
                  <a:schemeClr val="dk2"/>
                </a:solidFill>
                <a:latin typeface="Gaegu"/>
                <a:ea typeface="Gaegu"/>
                <a:cs typeface="Gaegu"/>
                <a:sym typeface="Gaegu"/>
              </a:defRPr>
            </a:lvl9pPr>
          </a:lstStyle>
          <a:p>
            <a:endParaRPr/>
          </a:p>
        </p:txBody>
      </p:sp>
      <p:sp>
        <p:nvSpPr>
          <p:cNvPr id="330" name="Google Shape;330;p24"/>
          <p:cNvSpPr txBox="1">
            <a:spLocks noGrp="1"/>
          </p:cNvSpPr>
          <p:nvPr>
            <p:ph type="subTitle" idx="4"/>
          </p:nvPr>
        </p:nvSpPr>
        <p:spPr>
          <a:xfrm flipH="1">
            <a:off x="4999650" y="2364875"/>
            <a:ext cx="3566100" cy="1204200"/>
          </a:xfrm>
          <a:prstGeom prst="rect">
            <a:avLst/>
          </a:prstGeom>
        </p:spPr>
        <p:txBody>
          <a:bodyPr spcFirstLastPara="1" wrap="square" lIns="91425" tIns="91425" rIns="91425" bIns="91425" anchor="t" anchorCtr="0">
            <a:noAutofit/>
          </a:bodyPr>
          <a:lstStyle>
            <a:lvl1pPr lvl="0" rtl="0">
              <a:lnSpc>
                <a:spcPct val="100000"/>
              </a:lnSpc>
              <a:spcBef>
                <a:spcPts val="1200"/>
              </a:spcBef>
              <a:spcAft>
                <a:spcPts val="0"/>
              </a:spcAft>
              <a:buClr>
                <a:schemeClr val="lt2"/>
              </a:buClr>
              <a:buSzPts val="1200"/>
              <a:buChar char="●"/>
              <a:defRPr sz="1400" b="0"/>
            </a:lvl1pPr>
            <a:lvl2pPr lvl="1" algn="ctr" rtl="0">
              <a:lnSpc>
                <a:spcPct val="100000"/>
              </a:lnSpc>
              <a:spcBef>
                <a:spcPts val="0"/>
              </a:spcBef>
              <a:spcAft>
                <a:spcPts val="0"/>
              </a:spcAft>
              <a:buSzPts val="1400"/>
              <a:buChar char="○"/>
              <a:defRPr sz="1000"/>
            </a:lvl2pPr>
            <a:lvl3pPr lvl="2" algn="ctr" rtl="0">
              <a:lnSpc>
                <a:spcPct val="100000"/>
              </a:lnSpc>
              <a:spcBef>
                <a:spcPts val="0"/>
              </a:spcBef>
              <a:spcAft>
                <a:spcPts val="0"/>
              </a:spcAft>
              <a:buSzPts val="1400"/>
              <a:buChar char="■"/>
              <a:defRPr sz="1000"/>
            </a:lvl3pPr>
            <a:lvl4pPr lvl="3" algn="ctr" rtl="0">
              <a:lnSpc>
                <a:spcPct val="100000"/>
              </a:lnSpc>
              <a:spcBef>
                <a:spcPts val="0"/>
              </a:spcBef>
              <a:spcAft>
                <a:spcPts val="0"/>
              </a:spcAft>
              <a:buSzPts val="1400"/>
              <a:buChar char="●"/>
              <a:defRPr sz="1000"/>
            </a:lvl4pPr>
            <a:lvl5pPr lvl="4" algn="ctr" rtl="0">
              <a:lnSpc>
                <a:spcPct val="100000"/>
              </a:lnSpc>
              <a:spcBef>
                <a:spcPts val="0"/>
              </a:spcBef>
              <a:spcAft>
                <a:spcPts val="0"/>
              </a:spcAft>
              <a:buSzPts val="1400"/>
              <a:buChar char="○"/>
              <a:defRPr sz="1000"/>
            </a:lvl5pPr>
            <a:lvl6pPr lvl="5" algn="ctr" rtl="0">
              <a:lnSpc>
                <a:spcPct val="100000"/>
              </a:lnSpc>
              <a:spcBef>
                <a:spcPts val="0"/>
              </a:spcBef>
              <a:spcAft>
                <a:spcPts val="0"/>
              </a:spcAft>
              <a:buSzPts val="1400"/>
              <a:buChar char="■"/>
              <a:defRPr sz="1000"/>
            </a:lvl6pPr>
            <a:lvl7pPr lvl="6" algn="ctr" rtl="0">
              <a:lnSpc>
                <a:spcPct val="100000"/>
              </a:lnSpc>
              <a:spcBef>
                <a:spcPts val="0"/>
              </a:spcBef>
              <a:spcAft>
                <a:spcPts val="0"/>
              </a:spcAft>
              <a:buSzPts val="1400"/>
              <a:buChar char="●"/>
              <a:defRPr sz="1000"/>
            </a:lvl7pPr>
            <a:lvl8pPr lvl="7" algn="ctr" rtl="0">
              <a:lnSpc>
                <a:spcPct val="100000"/>
              </a:lnSpc>
              <a:spcBef>
                <a:spcPts val="0"/>
              </a:spcBef>
              <a:spcAft>
                <a:spcPts val="0"/>
              </a:spcAft>
              <a:buSzPts val="1400"/>
              <a:buChar char="○"/>
              <a:defRPr sz="1000"/>
            </a:lvl8pPr>
            <a:lvl9pPr lvl="8" algn="ctr" rtl="0">
              <a:lnSpc>
                <a:spcPct val="100000"/>
              </a:lnSpc>
              <a:spcBef>
                <a:spcPts val="0"/>
              </a:spcBef>
              <a:spcAft>
                <a:spcPts val="0"/>
              </a:spcAft>
              <a:buSzPts val="1400"/>
              <a:buChar char="■"/>
              <a:defRPr sz="1000"/>
            </a:lvl9pPr>
          </a:lstStyle>
          <a:p>
            <a:endParaRPr/>
          </a:p>
        </p:txBody>
      </p:sp>
      <p:sp>
        <p:nvSpPr>
          <p:cNvPr id="331" name="Google Shape;331;p24"/>
          <p:cNvSpPr/>
          <p:nvPr/>
        </p:nvSpPr>
        <p:spPr>
          <a:xfrm>
            <a:off x="-211050" y="-90025"/>
            <a:ext cx="2792575" cy="2171700"/>
          </a:xfrm>
          <a:custGeom>
            <a:avLst/>
            <a:gdLst/>
            <a:ahLst/>
            <a:cxnLst/>
            <a:rect l="l" t="t" r="r" b="b"/>
            <a:pathLst>
              <a:path w="111703" h="86868" extrusionOk="0">
                <a:moveTo>
                  <a:pt x="110744" y="0"/>
                </a:moveTo>
                <a:cubicBezTo>
                  <a:pt x="115133" y="7681"/>
                  <a:pt x="102684" y="22156"/>
                  <a:pt x="93980" y="20574"/>
                </a:cubicBezTo>
                <a:cubicBezTo>
                  <a:pt x="85818" y="19090"/>
                  <a:pt x="77985" y="12851"/>
                  <a:pt x="69850" y="14478"/>
                </a:cubicBezTo>
                <a:cubicBezTo>
                  <a:pt x="64428" y="15562"/>
                  <a:pt x="60379" y="21196"/>
                  <a:pt x="54864" y="21590"/>
                </a:cubicBezTo>
                <a:cubicBezTo>
                  <a:pt x="47003" y="22152"/>
                  <a:pt x="37925" y="18429"/>
                  <a:pt x="31242" y="22606"/>
                </a:cubicBezTo>
                <a:cubicBezTo>
                  <a:pt x="24975" y="26523"/>
                  <a:pt x="33755" y="37351"/>
                  <a:pt x="33020" y="44704"/>
                </a:cubicBezTo>
                <a:cubicBezTo>
                  <a:pt x="32153" y="53373"/>
                  <a:pt x="16657" y="52466"/>
                  <a:pt x="11430" y="59436"/>
                </a:cubicBezTo>
                <a:cubicBezTo>
                  <a:pt x="8533" y="63299"/>
                  <a:pt x="11455" y="69115"/>
                  <a:pt x="10922" y="73914"/>
                </a:cubicBezTo>
                <a:cubicBezTo>
                  <a:pt x="10357" y="79002"/>
                  <a:pt x="7253" y="85372"/>
                  <a:pt x="2286" y="86614"/>
                </a:cubicBezTo>
                <a:cubicBezTo>
                  <a:pt x="1542" y="86800"/>
                  <a:pt x="767" y="86868"/>
                  <a:pt x="0" y="86868"/>
                </a:cubicBezTo>
              </a:path>
            </a:pathLst>
          </a:custGeom>
          <a:noFill/>
          <a:ln w="28575" cap="flat" cmpd="sng">
            <a:solidFill>
              <a:schemeClr val="accent3"/>
            </a:solidFill>
            <a:prstDash val="solid"/>
            <a:round/>
            <a:headEnd type="none" w="med" len="med"/>
            <a:tailEnd type="none" w="med" len="med"/>
          </a:ln>
        </p:spPr>
      </p:sp>
      <p:sp>
        <p:nvSpPr>
          <p:cNvPr id="332" name="Google Shape;332;p24"/>
          <p:cNvSpPr/>
          <p:nvPr/>
        </p:nvSpPr>
        <p:spPr>
          <a:xfrm>
            <a:off x="-376150" y="-267825"/>
            <a:ext cx="2792575" cy="2171700"/>
          </a:xfrm>
          <a:custGeom>
            <a:avLst/>
            <a:gdLst/>
            <a:ahLst/>
            <a:cxnLst/>
            <a:rect l="l" t="t" r="r" b="b"/>
            <a:pathLst>
              <a:path w="111703" h="86868" extrusionOk="0">
                <a:moveTo>
                  <a:pt x="110744" y="0"/>
                </a:moveTo>
                <a:cubicBezTo>
                  <a:pt x="115133" y="7681"/>
                  <a:pt x="102684" y="22156"/>
                  <a:pt x="93980" y="20574"/>
                </a:cubicBezTo>
                <a:cubicBezTo>
                  <a:pt x="85818" y="19090"/>
                  <a:pt x="77985" y="12851"/>
                  <a:pt x="69850" y="14478"/>
                </a:cubicBezTo>
                <a:cubicBezTo>
                  <a:pt x="64428" y="15562"/>
                  <a:pt x="60379" y="21196"/>
                  <a:pt x="54864" y="21590"/>
                </a:cubicBezTo>
                <a:cubicBezTo>
                  <a:pt x="47003" y="22152"/>
                  <a:pt x="37925" y="18429"/>
                  <a:pt x="31242" y="22606"/>
                </a:cubicBezTo>
                <a:cubicBezTo>
                  <a:pt x="24975" y="26523"/>
                  <a:pt x="33755" y="37351"/>
                  <a:pt x="33020" y="44704"/>
                </a:cubicBezTo>
                <a:cubicBezTo>
                  <a:pt x="32153" y="53373"/>
                  <a:pt x="16657" y="52466"/>
                  <a:pt x="11430" y="59436"/>
                </a:cubicBezTo>
                <a:cubicBezTo>
                  <a:pt x="8533" y="63299"/>
                  <a:pt x="11455" y="69115"/>
                  <a:pt x="10922" y="73914"/>
                </a:cubicBezTo>
                <a:cubicBezTo>
                  <a:pt x="10357" y="79002"/>
                  <a:pt x="7253" y="85372"/>
                  <a:pt x="2286" y="86614"/>
                </a:cubicBezTo>
                <a:cubicBezTo>
                  <a:pt x="1542" y="86800"/>
                  <a:pt x="767" y="86868"/>
                  <a:pt x="0" y="86868"/>
                </a:cubicBezTo>
              </a:path>
            </a:pathLst>
          </a:custGeom>
          <a:noFill/>
          <a:ln w="19050" cap="flat" cmpd="sng">
            <a:solidFill>
              <a:schemeClr val="accent3"/>
            </a:solidFill>
            <a:prstDash val="solid"/>
            <a:round/>
            <a:headEnd type="none" w="med" len="med"/>
            <a:tailEnd type="none" w="med" len="med"/>
          </a:ln>
        </p:spPr>
      </p:sp>
      <p:sp>
        <p:nvSpPr>
          <p:cNvPr id="333" name="Google Shape;333;p24"/>
          <p:cNvSpPr/>
          <p:nvPr/>
        </p:nvSpPr>
        <p:spPr>
          <a:xfrm>
            <a:off x="-560300" y="-451975"/>
            <a:ext cx="2792575" cy="2171700"/>
          </a:xfrm>
          <a:custGeom>
            <a:avLst/>
            <a:gdLst/>
            <a:ahLst/>
            <a:cxnLst/>
            <a:rect l="l" t="t" r="r" b="b"/>
            <a:pathLst>
              <a:path w="111703" h="86868" extrusionOk="0">
                <a:moveTo>
                  <a:pt x="110744" y="0"/>
                </a:moveTo>
                <a:cubicBezTo>
                  <a:pt x="115133" y="7681"/>
                  <a:pt x="102684" y="22156"/>
                  <a:pt x="93980" y="20574"/>
                </a:cubicBezTo>
                <a:cubicBezTo>
                  <a:pt x="85818" y="19090"/>
                  <a:pt x="77985" y="12851"/>
                  <a:pt x="69850" y="14478"/>
                </a:cubicBezTo>
                <a:cubicBezTo>
                  <a:pt x="64428" y="15562"/>
                  <a:pt x="60379" y="21196"/>
                  <a:pt x="54864" y="21590"/>
                </a:cubicBezTo>
                <a:cubicBezTo>
                  <a:pt x="47003" y="22152"/>
                  <a:pt x="37925" y="18429"/>
                  <a:pt x="31242" y="22606"/>
                </a:cubicBezTo>
                <a:cubicBezTo>
                  <a:pt x="24975" y="26523"/>
                  <a:pt x="33755" y="37351"/>
                  <a:pt x="33020" y="44704"/>
                </a:cubicBezTo>
                <a:cubicBezTo>
                  <a:pt x="32153" y="53373"/>
                  <a:pt x="16657" y="52466"/>
                  <a:pt x="11430" y="59436"/>
                </a:cubicBezTo>
                <a:cubicBezTo>
                  <a:pt x="8533" y="63299"/>
                  <a:pt x="11455" y="69115"/>
                  <a:pt x="10922" y="73914"/>
                </a:cubicBezTo>
                <a:cubicBezTo>
                  <a:pt x="10357" y="79002"/>
                  <a:pt x="7253" y="85372"/>
                  <a:pt x="2286" y="86614"/>
                </a:cubicBezTo>
                <a:cubicBezTo>
                  <a:pt x="1542" y="86800"/>
                  <a:pt x="767" y="86868"/>
                  <a:pt x="0" y="86868"/>
                </a:cubicBezTo>
              </a:path>
            </a:pathLst>
          </a:custGeom>
          <a:noFill/>
          <a:ln w="9525" cap="flat" cmpd="sng">
            <a:solidFill>
              <a:schemeClr val="accent3"/>
            </a:solidFill>
            <a:prstDash val="solid"/>
            <a:round/>
            <a:headEnd type="none" w="med" len="med"/>
            <a:tailEnd type="none" w="med" len="med"/>
          </a:ln>
        </p:spPr>
      </p:sp>
      <p:sp>
        <p:nvSpPr>
          <p:cNvPr id="334" name="Google Shape;334;p24"/>
          <p:cNvSpPr/>
          <p:nvPr/>
        </p:nvSpPr>
        <p:spPr>
          <a:xfrm rot="10800000">
            <a:off x="6567750" y="3077475"/>
            <a:ext cx="2792575" cy="2171700"/>
          </a:xfrm>
          <a:custGeom>
            <a:avLst/>
            <a:gdLst/>
            <a:ahLst/>
            <a:cxnLst/>
            <a:rect l="l" t="t" r="r" b="b"/>
            <a:pathLst>
              <a:path w="111703" h="86868" extrusionOk="0">
                <a:moveTo>
                  <a:pt x="110744" y="0"/>
                </a:moveTo>
                <a:cubicBezTo>
                  <a:pt x="115133" y="7681"/>
                  <a:pt x="102684" y="22156"/>
                  <a:pt x="93980" y="20574"/>
                </a:cubicBezTo>
                <a:cubicBezTo>
                  <a:pt x="85818" y="19090"/>
                  <a:pt x="77985" y="12851"/>
                  <a:pt x="69850" y="14478"/>
                </a:cubicBezTo>
                <a:cubicBezTo>
                  <a:pt x="64428" y="15562"/>
                  <a:pt x="60379" y="21196"/>
                  <a:pt x="54864" y="21590"/>
                </a:cubicBezTo>
                <a:cubicBezTo>
                  <a:pt x="47003" y="22152"/>
                  <a:pt x="37925" y="18429"/>
                  <a:pt x="31242" y="22606"/>
                </a:cubicBezTo>
                <a:cubicBezTo>
                  <a:pt x="24975" y="26523"/>
                  <a:pt x="33755" y="37351"/>
                  <a:pt x="33020" y="44704"/>
                </a:cubicBezTo>
                <a:cubicBezTo>
                  <a:pt x="32153" y="53373"/>
                  <a:pt x="16657" y="52466"/>
                  <a:pt x="11430" y="59436"/>
                </a:cubicBezTo>
                <a:cubicBezTo>
                  <a:pt x="8533" y="63299"/>
                  <a:pt x="11455" y="69115"/>
                  <a:pt x="10922" y="73914"/>
                </a:cubicBezTo>
                <a:cubicBezTo>
                  <a:pt x="10357" y="79002"/>
                  <a:pt x="7253" y="85372"/>
                  <a:pt x="2286" y="86614"/>
                </a:cubicBezTo>
                <a:cubicBezTo>
                  <a:pt x="1542" y="86800"/>
                  <a:pt x="767" y="86868"/>
                  <a:pt x="0" y="86868"/>
                </a:cubicBezTo>
              </a:path>
            </a:pathLst>
          </a:custGeom>
          <a:noFill/>
          <a:ln w="28575" cap="flat" cmpd="sng">
            <a:solidFill>
              <a:schemeClr val="accent3"/>
            </a:solidFill>
            <a:prstDash val="solid"/>
            <a:round/>
            <a:headEnd type="none" w="med" len="med"/>
            <a:tailEnd type="none" w="med" len="med"/>
          </a:ln>
        </p:spPr>
      </p:sp>
      <p:sp>
        <p:nvSpPr>
          <p:cNvPr id="335" name="Google Shape;335;p24"/>
          <p:cNvSpPr/>
          <p:nvPr/>
        </p:nvSpPr>
        <p:spPr>
          <a:xfrm rot="10800000">
            <a:off x="6732850" y="3255275"/>
            <a:ext cx="2792575" cy="2171700"/>
          </a:xfrm>
          <a:custGeom>
            <a:avLst/>
            <a:gdLst/>
            <a:ahLst/>
            <a:cxnLst/>
            <a:rect l="l" t="t" r="r" b="b"/>
            <a:pathLst>
              <a:path w="111703" h="86868" extrusionOk="0">
                <a:moveTo>
                  <a:pt x="110744" y="0"/>
                </a:moveTo>
                <a:cubicBezTo>
                  <a:pt x="115133" y="7681"/>
                  <a:pt x="102684" y="22156"/>
                  <a:pt x="93980" y="20574"/>
                </a:cubicBezTo>
                <a:cubicBezTo>
                  <a:pt x="85818" y="19090"/>
                  <a:pt x="77985" y="12851"/>
                  <a:pt x="69850" y="14478"/>
                </a:cubicBezTo>
                <a:cubicBezTo>
                  <a:pt x="64428" y="15562"/>
                  <a:pt x="60379" y="21196"/>
                  <a:pt x="54864" y="21590"/>
                </a:cubicBezTo>
                <a:cubicBezTo>
                  <a:pt x="47003" y="22152"/>
                  <a:pt x="37925" y="18429"/>
                  <a:pt x="31242" y="22606"/>
                </a:cubicBezTo>
                <a:cubicBezTo>
                  <a:pt x="24975" y="26523"/>
                  <a:pt x="33755" y="37351"/>
                  <a:pt x="33020" y="44704"/>
                </a:cubicBezTo>
                <a:cubicBezTo>
                  <a:pt x="32153" y="53373"/>
                  <a:pt x="16657" y="52466"/>
                  <a:pt x="11430" y="59436"/>
                </a:cubicBezTo>
                <a:cubicBezTo>
                  <a:pt x="8533" y="63299"/>
                  <a:pt x="11455" y="69115"/>
                  <a:pt x="10922" y="73914"/>
                </a:cubicBezTo>
                <a:cubicBezTo>
                  <a:pt x="10357" y="79002"/>
                  <a:pt x="7253" y="85372"/>
                  <a:pt x="2286" y="86614"/>
                </a:cubicBezTo>
                <a:cubicBezTo>
                  <a:pt x="1542" y="86800"/>
                  <a:pt x="767" y="86868"/>
                  <a:pt x="0" y="86868"/>
                </a:cubicBezTo>
              </a:path>
            </a:pathLst>
          </a:custGeom>
          <a:noFill/>
          <a:ln w="19050" cap="flat" cmpd="sng">
            <a:solidFill>
              <a:schemeClr val="accent3"/>
            </a:solidFill>
            <a:prstDash val="solid"/>
            <a:round/>
            <a:headEnd type="none" w="med" len="med"/>
            <a:tailEnd type="none" w="med" len="med"/>
          </a:ln>
        </p:spPr>
      </p:sp>
      <p:sp>
        <p:nvSpPr>
          <p:cNvPr id="336" name="Google Shape;336;p24"/>
          <p:cNvSpPr/>
          <p:nvPr/>
        </p:nvSpPr>
        <p:spPr>
          <a:xfrm rot="10800000">
            <a:off x="6917000" y="3439425"/>
            <a:ext cx="2792575" cy="2171700"/>
          </a:xfrm>
          <a:custGeom>
            <a:avLst/>
            <a:gdLst/>
            <a:ahLst/>
            <a:cxnLst/>
            <a:rect l="l" t="t" r="r" b="b"/>
            <a:pathLst>
              <a:path w="111703" h="86868" extrusionOk="0">
                <a:moveTo>
                  <a:pt x="110744" y="0"/>
                </a:moveTo>
                <a:cubicBezTo>
                  <a:pt x="115133" y="7681"/>
                  <a:pt x="102684" y="22156"/>
                  <a:pt x="93980" y="20574"/>
                </a:cubicBezTo>
                <a:cubicBezTo>
                  <a:pt x="85818" y="19090"/>
                  <a:pt x="77985" y="12851"/>
                  <a:pt x="69850" y="14478"/>
                </a:cubicBezTo>
                <a:cubicBezTo>
                  <a:pt x="64428" y="15562"/>
                  <a:pt x="60379" y="21196"/>
                  <a:pt x="54864" y="21590"/>
                </a:cubicBezTo>
                <a:cubicBezTo>
                  <a:pt x="47003" y="22152"/>
                  <a:pt x="37925" y="18429"/>
                  <a:pt x="31242" y="22606"/>
                </a:cubicBezTo>
                <a:cubicBezTo>
                  <a:pt x="24975" y="26523"/>
                  <a:pt x="33755" y="37351"/>
                  <a:pt x="33020" y="44704"/>
                </a:cubicBezTo>
                <a:cubicBezTo>
                  <a:pt x="32153" y="53373"/>
                  <a:pt x="16657" y="52466"/>
                  <a:pt x="11430" y="59436"/>
                </a:cubicBezTo>
                <a:cubicBezTo>
                  <a:pt x="8533" y="63299"/>
                  <a:pt x="11455" y="69115"/>
                  <a:pt x="10922" y="73914"/>
                </a:cubicBezTo>
                <a:cubicBezTo>
                  <a:pt x="10357" y="79002"/>
                  <a:pt x="7253" y="85372"/>
                  <a:pt x="2286" y="86614"/>
                </a:cubicBezTo>
                <a:cubicBezTo>
                  <a:pt x="1542" y="86800"/>
                  <a:pt x="767" y="86868"/>
                  <a:pt x="0" y="86868"/>
                </a:cubicBezTo>
              </a:path>
            </a:pathLst>
          </a:custGeom>
          <a:noFill/>
          <a:ln w="9525" cap="flat" cmpd="sng">
            <a:solidFill>
              <a:schemeClr val="accent3"/>
            </a:solidFill>
            <a:prstDash val="solid"/>
            <a:round/>
            <a:headEnd type="none" w="med" len="med"/>
            <a:tailEnd type="none" w="med" len="med"/>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CUSTOM_9">
    <p:spTree>
      <p:nvGrpSpPr>
        <p:cNvPr id="1" name="Shape 337"/>
        <p:cNvGrpSpPr/>
        <p:nvPr/>
      </p:nvGrpSpPr>
      <p:grpSpPr>
        <a:xfrm>
          <a:off x="0" y="0"/>
          <a:ext cx="0" cy="0"/>
          <a:chOff x="0" y="0"/>
          <a:chExt cx="0" cy="0"/>
        </a:xfrm>
      </p:grpSpPr>
      <p:pic>
        <p:nvPicPr>
          <p:cNvPr id="338" name="Google Shape;338;p25"/>
          <p:cNvPicPr preferRelativeResize="0"/>
          <p:nvPr/>
        </p:nvPicPr>
        <p:blipFill>
          <a:blip r:embed="rId2">
            <a:alphaModFix amt="56000"/>
          </a:blip>
          <a:stretch>
            <a:fillRect/>
          </a:stretch>
        </p:blipFill>
        <p:spPr>
          <a:xfrm>
            <a:off x="0" y="0"/>
            <a:ext cx="9144000" cy="5143492"/>
          </a:xfrm>
          <a:prstGeom prst="rect">
            <a:avLst/>
          </a:prstGeom>
          <a:noFill/>
          <a:ln>
            <a:noFill/>
          </a:ln>
        </p:spPr>
      </p:pic>
      <p:grpSp>
        <p:nvGrpSpPr>
          <p:cNvPr id="339" name="Google Shape;339;p25"/>
          <p:cNvGrpSpPr/>
          <p:nvPr/>
        </p:nvGrpSpPr>
        <p:grpSpPr>
          <a:xfrm>
            <a:off x="1254025" y="617900"/>
            <a:ext cx="2250830" cy="3661147"/>
            <a:chOff x="526860" y="192691"/>
            <a:chExt cx="2068777" cy="3107670"/>
          </a:xfrm>
        </p:grpSpPr>
        <p:sp>
          <p:nvSpPr>
            <p:cNvPr id="340" name="Google Shape;340;p25"/>
            <p:cNvSpPr/>
            <p:nvPr/>
          </p:nvSpPr>
          <p:spPr>
            <a:xfrm>
              <a:off x="559981" y="226603"/>
              <a:ext cx="2024567" cy="3020998"/>
            </a:xfrm>
            <a:custGeom>
              <a:avLst/>
              <a:gdLst/>
              <a:ahLst/>
              <a:cxnLst/>
              <a:rect l="l" t="t" r="r" b="b"/>
              <a:pathLst>
                <a:path w="26835" h="46950" extrusionOk="0">
                  <a:moveTo>
                    <a:pt x="1" y="0"/>
                  </a:moveTo>
                  <a:lnTo>
                    <a:pt x="1" y="46949"/>
                  </a:lnTo>
                  <a:lnTo>
                    <a:pt x="26835" y="46949"/>
                  </a:lnTo>
                  <a:lnTo>
                    <a:pt x="26835" y="0"/>
                  </a:lnTo>
                  <a:close/>
                </a:path>
              </a:pathLst>
            </a:custGeom>
            <a:solidFill>
              <a:srgbClr val="FFFFFF">
                <a:alpha val="62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5"/>
            <p:cNvSpPr/>
            <p:nvPr/>
          </p:nvSpPr>
          <p:spPr>
            <a:xfrm>
              <a:off x="526860" y="192691"/>
              <a:ext cx="2068777" cy="3107670"/>
            </a:xfrm>
            <a:custGeom>
              <a:avLst/>
              <a:gdLst/>
              <a:ahLst/>
              <a:cxnLst/>
              <a:rect l="l" t="t" r="r" b="b"/>
              <a:pathLst>
                <a:path w="27421" h="48297" extrusionOk="0">
                  <a:moveTo>
                    <a:pt x="13381" y="11800"/>
                  </a:moveTo>
                  <a:lnTo>
                    <a:pt x="13381" y="24009"/>
                  </a:lnTo>
                  <a:lnTo>
                    <a:pt x="6369" y="24009"/>
                  </a:lnTo>
                  <a:lnTo>
                    <a:pt x="6369" y="11800"/>
                  </a:lnTo>
                  <a:close/>
                  <a:moveTo>
                    <a:pt x="20891" y="11829"/>
                  </a:moveTo>
                  <a:lnTo>
                    <a:pt x="20891" y="24009"/>
                  </a:lnTo>
                  <a:lnTo>
                    <a:pt x="14245" y="24009"/>
                  </a:lnTo>
                  <a:lnTo>
                    <a:pt x="14245" y="11829"/>
                  </a:lnTo>
                  <a:close/>
                  <a:moveTo>
                    <a:pt x="13381" y="24858"/>
                  </a:moveTo>
                  <a:lnTo>
                    <a:pt x="13381" y="36643"/>
                  </a:lnTo>
                  <a:lnTo>
                    <a:pt x="6369" y="36643"/>
                  </a:lnTo>
                  <a:lnTo>
                    <a:pt x="6369" y="24858"/>
                  </a:lnTo>
                  <a:close/>
                  <a:moveTo>
                    <a:pt x="20891" y="24858"/>
                  </a:moveTo>
                  <a:lnTo>
                    <a:pt x="20891" y="36643"/>
                  </a:lnTo>
                  <a:lnTo>
                    <a:pt x="14245" y="36643"/>
                  </a:lnTo>
                  <a:lnTo>
                    <a:pt x="14245" y="24858"/>
                  </a:lnTo>
                  <a:close/>
                  <a:moveTo>
                    <a:pt x="13381" y="0"/>
                  </a:moveTo>
                  <a:lnTo>
                    <a:pt x="13381" y="11580"/>
                  </a:lnTo>
                  <a:lnTo>
                    <a:pt x="6369" y="11580"/>
                  </a:lnTo>
                  <a:lnTo>
                    <a:pt x="6369" y="776"/>
                  </a:lnTo>
                  <a:lnTo>
                    <a:pt x="6134" y="776"/>
                  </a:lnTo>
                  <a:lnTo>
                    <a:pt x="6134" y="11580"/>
                  </a:lnTo>
                  <a:lnTo>
                    <a:pt x="0" y="11580"/>
                  </a:lnTo>
                  <a:lnTo>
                    <a:pt x="0" y="11800"/>
                  </a:lnTo>
                  <a:lnTo>
                    <a:pt x="6134" y="11800"/>
                  </a:lnTo>
                  <a:lnTo>
                    <a:pt x="6134" y="24009"/>
                  </a:lnTo>
                  <a:lnTo>
                    <a:pt x="0" y="24009"/>
                  </a:lnTo>
                  <a:lnTo>
                    <a:pt x="0" y="24873"/>
                  </a:lnTo>
                  <a:lnTo>
                    <a:pt x="6134" y="24873"/>
                  </a:lnTo>
                  <a:lnTo>
                    <a:pt x="6134" y="36643"/>
                  </a:lnTo>
                  <a:lnTo>
                    <a:pt x="0" y="36643"/>
                  </a:lnTo>
                  <a:lnTo>
                    <a:pt x="0" y="36863"/>
                  </a:lnTo>
                  <a:lnTo>
                    <a:pt x="6134" y="36863"/>
                  </a:lnTo>
                  <a:lnTo>
                    <a:pt x="6134" y="48296"/>
                  </a:lnTo>
                  <a:lnTo>
                    <a:pt x="6369" y="48296"/>
                  </a:lnTo>
                  <a:lnTo>
                    <a:pt x="6369" y="36863"/>
                  </a:lnTo>
                  <a:lnTo>
                    <a:pt x="13381" y="36863"/>
                  </a:lnTo>
                  <a:lnTo>
                    <a:pt x="13381" y="47520"/>
                  </a:lnTo>
                  <a:lnTo>
                    <a:pt x="14245" y="47520"/>
                  </a:lnTo>
                  <a:lnTo>
                    <a:pt x="14245" y="36863"/>
                  </a:lnTo>
                  <a:lnTo>
                    <a:pt x="20891" y="36863"/>
                  </a:lnTo>
                  <a:lnTo>
                    <a:pt x="20891" y="48296"/>
                  </a:lnTo>
                  <a:lnTo>
                    <a:pt x="21125" y="48296"/>
                  </a:lnTo>
                  <a:lnTo>
                    <a:pt x="21125" y="36863"/>
                  </a:lnTo>
                  <a:lnTo>
                    <a:pt x="27420" y="36863"/>
                  </a:lnTo>
                  <a:lnTo>
                    <a:pt x="27420" y="36643"/>
                  </a:lnTo>
                  <a:lnTo>
                    <a:pt x="21125" y="36643"/>
                  </a:lnTo>
                  <a:lnTo>
                    <a:pt x="21125" y="24858"/>
                  </a:lnTo>
                  <a:lnTo>
                    <a:pt x="27420" y="24858"/>
                  </a:lnTo>
                  <a:lnTo>
                    <a:pt x="27420" y="24009"/>
                  </a:lnTo>
                  <a:lnTo>
                    <a:pt x="21125" y="24009"/>
                  </a:lnTo>
                  <a:lnTo>
                    <a:pt x="21125" y="11829"/>
                  </a:lnTo>
                  <a:lnTo>
                    <a:pt x="27420" y="11829"/>
                  </a:lnTo>
                  <a:lnTo>
                    <a:pt x="27420" y="11800"/>
                  </a:lnTo>
                  <a:lnTo>
                    <a:pt x="27420" y="11580"/>
                  </a:lnTo>
                  <a:lnTo>
                    <a:pt x="21125" y="11580"/>
                  </a:lnTo>
                  <a:lnTo>
                    <a:pt x="21125" y="776"/>
                  </a:lnTo>
                  <a:lnTo>
                    <a:pt x="20891" y="776"/>
                  </a:lnTo>
                  <a:lnTo>
                    <a:pt x="20891" y="11580"/>
                  </a:lnTo>
                  <a:lnTo>
                    <a:pt x="14245" y="11580"/>
                  </a:lnTo>
                  <a:lnTo>
                    <a:pt x="142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2" name="Google Shape;342;p25"/>
          <p:cNvSpPr txBox="1">
            <a:spLocks noGrp="1"/>
          </p:cNvSpPr>
          <p:nvPr>
            <p:ph type="ctrTitle"/>
          </p:nvPr>
        </p:nvSpPr>
        <p:spPr>
          <a:xfrm flipH="1">
            <a:off x="4578675" y="538000"/>
            <a:ext cx="3555000" cy="1047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5700"/>
            </a:lvl1pPr>
            <a:lvl2pPr lvl="1" rtl="0">
              <a:spcBef>
                <a:spcPts val="0"/>
              </a:spcBef>
              <a:spcAft>
                <a:spcPts val="0"/>
              </a:spcAft>
              <a:buClr>
                <a:schemeClr val="dk2"/>
              </a:buClr>
              <a:buSzPts val="1800"/>
              <a:buNone/>
              <a:defRPr sz="1800">
                <a:solidFill>
                  <a:schemeClr val="dk2"/>
                </a:solidFill>
              </a:defRPr>
            </a:lvl2pPr>
            <a:lvl3pPr lvl="2" rtl="0">
              <a:spcBef>
                <a:spcPts val="0"/>
              </a:spcBef>
              <a:spcAft>
                <a:spcPts val="0"/>
              </a:spcAft>
              <a:buClr>
                <a:schemeClr val="dk2"/>
              </a:buClr>
              <a:buSzPts val="1800"/>
              <a:buNone/>
              <a:defRPr sz="1800">
                <a:solidFill>
                  <a:schemeClr val="dk2"/>
                </a:solidFill>
              </a:defRPr>
            </a:lvl3pPr>
            <a:lvl4pPr lvl="3" rtl="0">
              <a:spcBef>
                <a:spcPts val="0"/>
              </a:spcBef>
              <a:spcAft>
                <a:spcPts val="0"/>
              </a:spcAft>
              <a:buClr>
                <a:schemeClr val="dk2"/>
              </a:buClr>
              <a:buSzPts val="1800"/>
              <a:buNone/>
              <a:defRPr sz="1800">
                <a:solidFill>
                  <a:schemeClr val="dk2"/>
                </a:solidFill>
              </a:defRPr>
            </a:lvl4pPr>
            <a:lvl5pPr lvl="4" rtl="0">
              <a:spcBef>
                <a:spcPts val="0"/>
              </a:spcBef>
              <a:spcAft>
                <a:spcPts val="0"/>
              </a:spcAft>
              <a:buClr>
                <a:schemeClr val="dk2"/>
              </a:buClr>
              <a:buSzPts val="1800"/>
              <a:buNone/>
              <a:defRPr sz="1800">
                <a:solidFill>
                  <a:schemeClr val="dk2"/>
                </a:solidFill>
              </a:defRPr>
            </a:lvl5pPr>
            <a:lvl6pPr lvl="5" rtl="0">
              <a:spcBef>
                <a:spcPts val="0"/>
              </a:spcBef>
              <a:spcAft>
                <a:spcPts val="0"/>
              </a:spcAft>
              <a:buClr>
                <a:schemeClr val="dk2"/>
              </a:buClr>
              <a:buSzPts val="1800"/>
              <a:buNone/>
              <a:defRPr sz="1800">
                <a:solidFill>
                  <a:schemeClr val="dk2"/>
                </a:solidFill>
              </a:defRPr>
            </a:lvl6pPr>
            <a:lvl7pPr lvl="6" rtl="0">
              <a:spcBef>
                <a:spcPts val="0"/>
              </a:spcBef>
              <a:spcAft>
                <a:spcPts val="0"/>
              </a:spcAft>
              <a:buClr>
                <a:schemeClr val="dk2"/>
              </a:buClr>
              <a:buSzPts val="1800"/>
              <a:buNone/>
              <a:defRPr sz="1800">
                <a:solidFill>
                  <a:schemeClr val="dk2"/>
                </a:solidFill>
              </a:defRPr>
            </a:lvl7pPr>
            <a:lvl8pPr lvl="7" rtl="0">
              <a:spcBef>
                <a:spcPts val="0"/>
              </a:spcBef>
              <a:spcAft>
                <a:spcPts val="0"/>
              </a:spcAft>
              <a:buClr>
                <a:schemeClr val="dk2"/>
              </a:buClr>
              <a:buSzPts val="1800"/>
              <a:buNone/>
              <a:defRPr sz="1800">
                <a:solidFill>
                  <a:schemeClr val="dk2"/>
                </a:solidFill>
              </a:defRPr>
            </a:lvl8pPr>
            <a:lvl9pPr lvl="8" rtl="0">
              <a:spcBef>
                <a:spcPts val="0"/>
              </a:spcBef>
              <a:spcAft>
                <a:spcPts val="0"/>
              </a:spcAft>
              <a:buClr>
                <a:schemeClr val="dk2"/>
              </a:buClr>
              <a:buSzPts val="1800"/>
              <a:buNone/>
              <a:defRPr sz="1800">
                <a:solidFill>
                  <a:schemeClr val="dk2"/>
                </a:solidFill>
              </a:defRPr>
            </a:lvl9pPr>
          </a:lstStyle>
          <a:p>
            <a:endParaRPr/>
          </a:p>
        </p:txBody>
      </p:sp>
      <p:sp>
        <p:nvSpPr>
          <p:cNvPr id="343" name="Google Shape;343;p25"/>
          <p:cNvSpPr txBox="1">
            <a:spLocks noGrp="1"/>
          </p:cNvSpPr>
          <p:nvPr>
            <p:ph type="subTitle" idx="1"/>
          </p:nvPr>
        </p:nvSpPr>
        <p:spPr>
          <a:xfrm>
            <a:off x="4071375" y="1485975"/>
            <a:ext cx="4569600" cy="98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44" name="Google Shape;344;p25"/>
          <p:cNvSpPr/>
          <p:nvPr/>
        </p:nvSpPr>
        <p:spPr>
          <a:xfrm flipH="1">
            <a:off x="-106675" y="243650"/>
            <a:ext cx="9250675" cy="4975000"/>
          </a:xfrm>
          <a:custGeom>
            <a:avLst/>
            <a:gdLst/>
            <a:ahLst/>
            <a:cxnLst/>
            <a:rect l="l" t="t" r="r" b="b"/>
            <a:pathLst>
              <a:path w="370027" h="199000" extrusionOk="0">
                <a:moveTo>
                  <a:pt x="327362" y="0"/>
                </a:moveTo>
                <a:lnTo>
                  <a:pt x="0" y="40245"/>
                </a:lnTo>
                <a:lnTo>
                  <a:pt x="1017" y="198936"/>
                </a:lnTo>
                <a:lnTo>
                  <a:pt x="346121" y="199000"/>
                </a:lnTo>
                <a:lnTo>
                  <a:pt x="370027" y="199000"/>
                </a:lnTo>
                <a:lnTo>
                  <a:pt x="340364" y="8996"/>
                </a:lnTo>
                <a:close/>
              </a:path>
            </a:pathLst>
          </a:custGeom>
          <a:gradFill>
            <a:gsLst>
              <a:gs pos="0">
                <a:schemeClr val="dk2"/>
              </a:gs>
              <a:gs pos="100000">
                <a:srgbClr val="EBE0DD">
                  <a:alpha val="0"/>
                </a:srgbClr>
              </a:gs>
            </a:gsLst>
            <a:lin ang="5400012" scaled="0"/>
          </a:gradFill>
          <a:ln>
            <a:noFill/>
          </a:ln>
        </p:spPr>
      </p:sp>
      <p:grpSp>
        <p:nvGrpSpPr>
          <p:cNvPr id="345" name="Google Shape;345;p25"/>
          <p:cNvGrpSpPr/>
          <p:nvPr/>
        </p:nvGrpSpPr>
        <p:grpSpPr>
          <a:xfrm flipH="1">
            <a:off x="508027" y="-63500"/>
            <a:ext cx="468757" cy="550028"/>
            <a:chOff x="8114866" y="-63500"/>
            <a:chExt cx="468757" cy="550028"/>
          </a:xfrm>
        </p:grpSpPr>
        <p:sp>
          <p:nvSpPr>
            <p:cNvPr id="346" name="Google Shape;346;p25"/>
            <p:cNvSpPr/>
            <p:nvPr/>
          </p:nvSpPr>
          <p:spPr>
            <a:xfrm flipH="1">
              <a:off x="8422852" y="-63500"/>
              <a:ext cx="1325" cy="276813"/>
            </a:xfrm>
            <a:custGeom>
              <a:avLst/>
              <a:gdLst/>
              <a:ahLst/>
              <a:cxnLst/>
              <a:rect l="l" t="t" r="r" b="b"/>
              <a:pathLst>
                <a:path w="30" h="6267" extrusionOk="0">
                  <a:moveTo>
                    <a:pt x="15" y="0"/>
                  </a:moveTo>
                  <a:cubicBezTo>
                    <a:pt x="0" y="0"/>
                    <a:pt x="0" y="1391"/>
                    <a:pt x="0" y="3133"/>
                  </a:cubicBezTo>
                  <a:cubicBezTo>
                    <a:pt x="0" y="4875"/>
                    <a:pt x="0" y="6266"/>
                    <a:pt x="15" y="6266"/>
                  </a:cubicBezTo>
                  <a:cubicBezTo>
                    <a:pt x="29" y="6266"/>
                    <a:pt x="29" y="4846"/>
                    <a:pt x="29" y="3133"/>
                  </a:cubicBezTo>
                  <a:cubicBezTo>
                    <a:pt x="29" y="1391"/>
                    <a:pt x="29" y="0"/>
                    <a:pt x="15"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5"/>
            <p:cNvSpPr/>
            <p:nvPr/>
          </p:nvSpPr>
          <p:spPr>
            <a:xfrm rot="2003650" flipH="1">
              <a:off x="8142936" y="165846"/>
              <a:ext cx="412618" cy="225767"/>
            </a:xfrm>
            <a:custGeom>
              <a:avLst/>
              <a:gdLst/>
              <a:ahLst/>
              <a:cxnLst/>
              <a:rect l="l" t="t" r="r" b="b"/>
              <a:pathLst>
                <a:path w="9341" h="5111" extrusionOk="0">
                  <a:moveTo>
                    <a:pt x="3631" y="1"/>
                  </a:moveTo>
                  <a:lnTo>
                    <a:pt x="3631" y="1172"/>
                  </a:lnTo>
                  <a:lnTo>
                    <a:pt x="0" y="5110"/>
                  </a:lnTo>
                  <a:lnTo>
                    <a:pt x="9340" y="4686"/>
                  </a:lnTo>
                  <a:lnTo>
                    <a:pt x="4670" y="1172"/>
                  </a:lnTo>
                  <a:lnTo>
                    <a:pt x="46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8" name="Google Shape;348;p25"/>
          <p:cNvSpPr/>
          <p:nvPr/>
        </p:nvSpPr>
        <p:spPr>
          <a:xfrm rot="7937037">
            <a:off x="7881158" y="-1192855"/>
            <a:ext cx="1702433" cy="3461716"/>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5"/>
          <p:cNvSpPr/>
          <p:nvPr/>
        </p:nvSpPr>
        <p:spPr>
          <a:xfrm rot="7937037">
            <a:off x="8009108" y="-1423155"/>
            <a:ext cx="1702433" cy="3461716"/>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5"/>
          <p:cNvSpPr/>
          <p:nvPr/>
        </p:nvSpPr>
        <p:spPr>
          <a:xfrm rot="7937037">
            <a:off x="8174983" y="-1653455"/>
            <a:ext cx="1702433" cy="3461716"/>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5"/>
          <p:cNvSpPr/>
          <p:nvPr/>
        </p:nvSpPr>
        <p:spPr>
          <a:xfrm rot="6124618">
            <a:off x="-467752" y="4104139"/>
            <a:ext cx="1574274" cy="1684981"/>
          </a:xfrm>
          <a:custGeom>
            <a:avLst/>
            <a:gdLst/>
            <a:ahLst/>
            <a:cxnLst/>
            <a:rect l="l" t="t" r="r" b="b"/>
            <a:pathLst>
              <a:path w="5233" h="5601" extrusionOk="0">
                <a:moveTo>
                  <a:pt x="3690" y="0"/>
                </a:moveTo>
                <a:lnTo>
                  <a:pt x="3675" y="74"/>
                </a:lnTo>
                <a:cubicBezTo>
                  <a:pt x="3713" y="98"/>
                  <a:pt x="3750" y="123"/>
                  <a:pt x="3786" y="149"/>
                </a:cubicBezTo>
                <a:lnTo>
                  <a:pt x="3786" y="149"/>
                </a:lnTo>
                <a:cubicBezTo>
                  <a:pt x="3767" y="93"/>
                  <a:pt x="3736" y="43"/>
                  <a:pt x="3690" y="0"/>
                </a:cubicBezTo>
                <a:close/>
                <a:moveTo>
                  <a:pt x="3786" y="149"/>
                </a:moveTo>
                <a:cubicBezTo>
                  <a:pt x="3844" y="323"/>
                  <a:pt x="3776" y="540"/>
                  <a:pt x="3631" y="674"/>
                </a:cubicBezTo>
                <a:cubicBezTo>
                  <a:pt x="3456" y="864"/>
                  <a:pt x="3192" y="908"/>
                  <a:pt x="2943" y="937"/>
                </a:cubicBezTo>
                <a:cubicBezTo>
                  <a:pt x="2680" y="952"/>
                  <a:pt x="2446" y="937"/>
                  <a:pt x="2197" y="1011"/>
                </a:cubicBezTo>
                <a:cubicBezTo>
                  <a:pt x="1494" y="1186"/>
                  <a:pt x="1055" y="2050"/>
                  <a:pt x="1348" y="2709"/>
                </a:cubicBezTo>
                <a:cubicBezTo>
                  <a:pt x="1307" y="2704"/>
                  <a:pt x="1266" y="2701"/>
                  <a:pt x="1226" y="2701"/>
                </a:cubicBezTo>
                <a:cubicBezTo>
                  <a:pt x="689" y="2701"/>
                  <a:pt x="212" y="3144"/>
                  <a:pt x="103" y="3675"/>
                </a:cubicBezTo>
                <a:cubicBezTo>
                  <a:pt x="1" y="4246"/>
                  <a:pt x="264" y="4846"/>
                  <a:pt x="747" y="5197"/>
                </a:cubicBezTo>
                <a:cubicBezTo>
                  <a:pt x="1110" y="5479"/>
                  <a:pt x="1586" y="5600"/>
                  <a:pt x="2046" y="5600"/>
                </a:cubicBezTo>
                <a:cubicBezTo>
                  <a:pt x="2162" y="5600"/>
                  <a:pt x="2276" y="5593"/>
                  <a:pt x="2387" y="5578"/>
                </a:cubicBezTo>
                <a:cubicBezTo>
                  <a:pt x="3617" y="5432"/>
                  <a:pt x="4700" y="4465"/>
                  <a:pt x="4978" y="3265"/>
                </a:cubicBezTo>
                <a:cubicBezTo>
                  <a:pt x="5232" y="2123"/>
                  <a:pt x="4739" y="831"/>
                  <a:pt x="3786" y="149"/>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5"/>
          <p:cNvSpPr/>
          <p:nvPr/>
        </p:nvSpPr>
        <p:spPr>
          <a:xfrm rot="6124618">
            <a:off x="-621277" y="4238489"/>
            <a:ext cx="1574274" cy="1684981"/>
          </a:xfrm>
          <a:custGeom>
            <a:avLst/>
            <a:gdLst/>
            <a:ahLst/>
            <a:cxnLst/>
            <a:rect l="l" t="t" r="r" b="b"/>
            <a:pathLst>
              <a:path w="5233" h="5601" extrusionOk="0">
                <a:moveTo>
                  <a:pt x="3690" y="0"/>
                </a:moveTo>
                <a:lnTo>
                  <a:pt x="3675" y="74"/>
                </a:lnTo>
                <a:cubicBezTo>
                  <a:pt x="3713" y="98"/>
                  <a:pt x="3750" y="123"/>
                  <a:pt x="3786" y="149"/>
                </a:cubicBezTo>
                <a:lnTo>
                  <a:pt x="3786" y="149"/>
                </a:lnTo>
                <a:cubicBezTo>
                  <a:pt x="3767" y="93"/>
                  <a:pt x="3736" y="43"/>
                  <a:pt x="3690" y="0"/>
                </a:cubicBezTo>
                <a:close/>
                <a:moveTo>
                  <a:pt x="3786" y="149"/>
                </a:moveTo>
                <a:cubicBezTo>
                  <a:pt x="3844" y="323"/>
                  <a:pt x="3776" y="540"/>
                  <a:pt x="3631" y="674"/>
                </a:cubicBezTo>
                <a:cubicBezTo>
                  <a:pt x="3456" y="864"/>
                  <a:pt x="3192" y="908"/>
                  <a:pt x="2943" y="937"/>
                </a:cubicBezTo>
                <a:cubicBezTo>
                  <a:pt x="2680" y="952"/>
                  <a:pt x="2446" y="937"/>
                  <a:pt x="2197" y="1011"/>
                </a:cubicBezTo>
                <a:cubicBezTo>
                  <a:pt x="1494" y="1186"/>
                  <a:pt x="1055" y="2050"/>
                  <a:pt x="1348" y="2709"/>
                </a:cubicBezTo>
                <a:cubicBezTo>
                  <a:pt x="1307" y="2704"/>
                  <a:pt x="1266" y="2701"/>
                  <a:pt x="1226" y="2701"/>
                </a:cubicBezTo>
                <a:cubicBezTo>
                  <a:pt x="689" y="2701"/>
                  <a:pt x="212" y="3144"/>
                  <a:pt x="103" y="3675"/>
                </a:cubicBezTo>
                <a:cubicBezTo>
                  <a:pt x="1" y="4246"/>
                  <a:pt x="264" y="4846"/>
                  <a:pt x="747" y="5197"/>
                </a:cubicBezTo>
                <a:cubicBezTo>
                  <a:pt x="1110" y="5479"/>
                  <a:pt x="1586" y="5600"/>
                  <a:pt x="2046" y="5600"/>
                </a:cubicBezTo>
                <a:cubicBezTo>
                  <a:pt x="2162" y="5600"/>
                  <a:pt x="2276" y="5593"/>
                  <a:pt x="2387" y="5578"/>
                </a:cubicBezTo>
                <a:cubicBezTo>
                  <a:pt x="3617" y="5432"/>
                  <a:pt x="4700" y="4465"/>
                  <a:pt x="4978" y="3265"/>
                </a:cubicBezTo>
                <a:cubicBezTo>
                  <a:pt x="5232" y="2123"/>
                  <a:pt x="4739" y="831"/>
                  <a:pt x="3786" y="149"/>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5"/>
          <p:cNvSpPr/>
          <p:nvPr/>
        </p:nvSpPr>
        <p:spPr>
          <a:xfrm rot="6124618">
            <a:off x="-781227" y="4417614"/>
            <a:ext cx="1574274" cy="1684981"/>
          </a:xfrm>
          <a:custGeom>
            <a:avLst/>
            <a:gdLst/>
            <a:ahLst/>
            <a:cxnLst/>
            <a:rect l="l" t="t" r="r" b="b"/>
            <a:pathLst>
              <a:path w="5233" h="5601" extrusionOk="0">
                <a:moveTo>
                  <a:pt x="3690" y="0"/>
                </a:moveTo>
                <a:lnTo>
                  <a:pt x="3675" y="74"/>
                </a:lnTo>
                <a:cubicBezTo>
                  <a:pt x="3713" y="98"/>
                  <a:pt x="3750" y="123"/>
                  <a:pt x="3786" y="149"/>
                </a:cubicBezTo>
                <a:lnTo>
                  <a:pt x="3786" y="149"/>
                </a:lnTo>
                <a:cubicBezTo>
                  <a:pt x="3767" y="93"/>
                  <a:pt x="3736" y="43"/>
                  <a:pt x="3690" y="0"/>
                </a:cubicBezTo>
                <a:close/>
                <a:moveTo>
                  <a:pt x="3786" y="149"/>
                </a:moveTo>
                <a:cubicBezTo>
                  <a:pt x="3844" y="323"/>
                  <a:pt x="3776" y="540"/>
                  <a:pt x="3631" y="674"/>
                </a:cubicBezTo>
                <a:cubicBezTo>
                  <a:pt x="3456" y="864"/>
                  <a:pt x="3192" y="908"/>
                  <a:pt x="2943" y="937"/>
                </a:cubicBezTo>
                <a:cubicBezTo>
                  <a:pt x="2680" y="952"/>
                  <a:pt x="2446" y="937"/>
                  <a:pt x="2197" y="1011"/>
                </a:cubicBezTo>
                <a:cubicBezTo>
                  <a:pt x="1494" y="1186"/>
                  <a:pt x="1055" y="2050"/>
                  <a:pt x="1348" y="2709"/>
                </a:cubicBezTo>
                <a:cubicBezTo>
                  <a:pt x="1307" y="2704"/>
                  <a:pt x="1266" y="2701"/>
                  <a:pt x="1226" y="2701"/>
                </a:cubicBezTo>
                <a:cubicBezTo>
                  <a:pt x="689" y="2701"/>
                  <a:pt x="212" y="3144"/>
                  <a:pt x="103" y="3675"/>
                </a:cubicBezTo>
                <a:cubicBezTo>
                  <a:pt x="1" y="4246"/>
                  <a:pt x="264" y="4846"/>
                  <a:pt x="747" y="5197"/>
                </a:cubicBezTo>
                <a:cubicBezTo>
                  <a:pt x="1110" y="5479"/>
                  <a:pt x="1586" y="5600"/>
                  <a:pt x="2046" y="5600"/>
                </a:cubicBezTo>
                <a:cubicBezTo>
                  <a:pt x="2162" y="5600"/>
                  <a:pt x="2276" y="5593"/>
                  <a:pt x="2387" y="5578"/>
                </a:cubicBezTo>
                <a:cubicBezTo>
                  <a:pt x="3617" y="5432"/>
                  <a:pt x="4700" y="4465"/>
                  <a:pt x="4978" y="3265"/>
                </a:cubicBezTo>
                <a:cubicBezTo>
                  <a:pt x="5232" y="2123"/>
                  <a:pt x="4739" y="831"/>
                  <a:pt x="3786" y="149"/>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4" name="Google Shape;354;p25"/>
          <p:cNvGrpSpPr/>
          <p:nvPr/>
        </p:nvGrpSpPr>
        <p:grpSpPr>
          <a:xfrm>
            <a:off x="8326275" y="3463982"/>
            <a:ext cx="727535" cy="1710819"/>
            <a:chOff x="8416475" y="3483007"/>
            <a:chExt cx="727535" cy="1710819"/>
          </a:xfrm>
        </p:grpSpPr>
        <p:sp>
          <p:nvSpPr>
            <p:cNvPr id="355" name="Google Shape;355;p25"/>
            <p:cNvSpPr/>
            <p:nvPr/>
          </p:nvSpPr>
          <p:spPr>
            <a:xfrm>
              <a:off x="8578364" y="4845112"/>
              <a:ext cx="328014" cy="348714"/>
            </a:xfrm>
            <a:custGeom>
              <a:avLst/>
              <a:gdLst/>
              <a:ahLst/>
              <a:cxnLst/>
              <a:rect l="l" t="t" r="r" b="b"/>
              <a:pathLst>
                <a:path w="5578" h="5930" extrusionOk="0">
                  <a:moveTo>
                    <a:pt x="0" y="1"/>
                  </a:moveTo>
                  <a:lnTo>
                    <a:pt x="542" y="5930"/>
                  </a:lnTo>
                  <a:lnTo>
                    <a:pt x="4831" y="5930"/>
                  </a:lnTo>
                  <a:lnTo>
                    <a:pt x="55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5"/>
            <p:cNvSpPr/>
            <p:nvPr/>
          </p:nvSpPr>
          <p:spPr>
            <a:xfrm>
              <a:off x="8416475" y="3483007"/>
              <a:ext cx="727535" cy="1362159"/>
            </a:xfrm>
            <a:custGeom>
              <a:avLst/>
              <a:gdLst/>
              <a:ahLst/>
              <a:cxnLst/>
              <a:rect l="l" t="t" r="r" b="b"/>
              <a:pathLst>
                <a:path w="12372" h="23164" extrusionOk="0">
                  <a:moveTo>
                    <a:pt x="7704" y="1"/>
                  </a:moveTo>
                  <a:cubicBezTo>
                    <a:pt x="7204" y="1"/>
                    <a:pt x="6325" y="15375"/>
                    <a:pt x="6325" y="15375"/>
                  </a:cubicBezTo>
                  <a:cubicBezTo>
                    <a:pt x="6325" y="15375"/>
                    <a:pt x="6369" y="3268"/>
                    <a:pt x="5827" y="3107"/>
                  </a:cubicBezTo>
                  <a:cubicBezTo>
                    <a:pt x="5825" y="3107"/>
                    <a:pt x="5823" y="3107"/>
                    <a:pt x="5820" y="3107"/>
                  </a:cubicBezTo>
                  <a:cubicBezTo>
                    <a:pt x="5277" y="3107"/>
                    <a:pt x="5930" y="19958"/>
                    <a:pt x="5827" y="20119"/>
                  </a:cubicBezTo>
                  <a:cubicBezTo>
                    <a:pt x="5827" y="20120"/>
                    <a:pt x="5826" y="20120"/>
                    <a:pt x="5825" y="20120"/>
                  </a:cubicBezTo>
                  <a:cubicBezTo>
                    <a:pt x="5705" y="20120"/>
                    <a:pt x="5312" y="10295"/>
                    <a:pt x="4934" y="10295"/>
                  </a:cubicBezTo>
                  <a:cubicBezTo>
                    <a:pt x="4525" y="10295"/>
                    <a:pt x="4832" y="17776"/>
                    <a:pt x="4832" y="17776"/>
                  </a:cubicBezTo>
                  <a:cubicBezTo>
                    <a:pt x="4832" y="17776"/>
                    <a:pt x="3046" y="4308"/>
                    <a:pt x="2446" y="4249"/>
                  </a:cubicBezTo>
                  <a:cubicBezTo>
                    <a:pt x="2444" y="4249"/>
                    <a:pt x="2443" y="4249"/>
                    <a:pt x="2442" y="4249"/>
                  </a:cubicBezTo>
                  <a:cubicBezTo>
                    <a:pt x="1845" y="4249"/>
                    <a:pt x="3553" y="13446"/>
                    <a:pt x="3545" y="13446"/>
                  </a:cubicBezTo>
                  <a:cubicBezTo>
                    <a:pt x="3544" y="13446"/>
                    <a:pt x="3544" y="13445"/>
                    <a:pt x="3544" y="13443"/>
                  </a:cubicBezTo>
                  <a:cubicBezTo>
                    <a:pt x="3485" y="13238"/>
                    <a:pt x="1494" y="5699"/>
                    <a:pt x="1055" y="5699"/>
                  </a:cubicBezTo>
                  <a:cubicBezTo>
                    <a:pt x="587" y="5699"/>
                    <a:pt x="4290" y="20324"/>
                    <a:pt x="4290" y="20324"/>
                  </a:cubicBezTo>
                  <a:cubicBezTo>
                    <a:pt x="4290" y="20324"/>
                    <a:pt x="1282" y="8493"/>
                    <a:pt x="656" y="8493"/>
                  </a:cubicBezTo>
                  <a:cubicBezTo>
                    <a:pt x="652" y="8493"/>
                    <a:pt x="649" y="8494"/>
                    <a:pt x="645" y="8495"/>
                  </a:cubicBezTo>
                  <a:cubicBezTo>
                    <a:pt x="305" y="8578"/>
                    <a:pt x="1217" y="12355"/>
                    <a:pt x="2071" y="15608"/>
                  </a:cubicBezTo>
                  <a:lnTo>
                    <a:pt x="2071" y="15608"/>
                  </a:lnTo>
                  <a:cubicBezTo>
                    <a:pt x="1411" y="13463"/>
                    <a:pt x="625" y="11386"/>
                    <a:pt x="59" y="11386"/>
                  </a:cubicBezTo>
                  <a:cubicBezTo>
                    <a:pt x="39" y="11386"/>
                    <a:pt x="20" y="11388"/>
                    <a:pt x="1" y="11393"/>
                  </a:cubicBezTo>
                  <a:lnTo>
                    <a:pt x="3251" y="23164"/>
                  </a:lnTo>
                  <a:lnTo>
                    <a:pt x="7584" y="23164"/>
                  </a:lnTo>
                  <a:cubicBezTo>
                    <a:pt x="7584" y="23164"/>
                    <a:pt x="12371" y="5904"/>
                    <a:pt x="11478" y="5347"/>
                  </a:cubicBezTo>
                  <a:lnTo>
                    <a:pt x="11478" y="5347"/>
                  </a:lnTo>
                  <a:lnTo>
                    <a:pt x="7189" y="22607"/>
                  </a:lnTo>
                  <a:cubicBezTo>
                    <a:pt x="7189" y="22607"/>
                    <a:pt x="9590" y="7499"/>
                    <a:pt x="9385" y="6943"/>
                  </a:cubicBezTo>
                  <a:cubicBezTo>
                    <a:pt x="9381" y="6932"/>
                    <a:pt x="9376" y="6926"/>
                    <a:pt x="9370" y="6926"/>
                  </a:cubicBezTo>
                  <a:cubicBezTo>
                    <a:pt x="9100" y="6926"/>
                    <a:pt x="6911" y="19065"/>
                    <a:pt x="6911" y="19065"/>
                  </a:cubicBezTo>
                  <a:cubicBezTo>
                    <a:pt x="6911" y="19065"/>
                    <a:pt x="8199" y="253"/>
                    <a:pt x="7716" y="4"/>
                  </a:cubicBezTo>
                  <a:cubicBezTo>
                    <a:pt x="7712" y="2"/>
                    <a:pt x="7708" y="1"/>
                    <a:pt x="77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5"/>
            <p:cNvSpPr/>
            <p:nvPr/>
          </p:nvSpPr>
          <p:spPr>
            <a:xfrm>
              <a:off x="8578364" y="4845112"/>
              <a:ext cx="221283" cy="348714"/>
            </a:xfrm>
            <a:custGeom>
              <a:avLst/>
              <a:gdLst/>
              <a:ahLst/>
              <a:cxnLst/>
              <a:rect l="l" t="t" r="r" b="b"/>
              <a:pathLst>
                <a:path w="3763" h="5930" extrusionOk="0">
                  <a:moveTo>
                    <a:pt x="0" y="1"/>
                  </a:moveTo>
                  <a:lnTo>
                    <a:pt x="542" y="5930"/>
                  </a:lnTo>
                  <a:lnTo>
                    <a:pt x="3763" y="5930"/>
                  </a:lnTo>
                  <a:lnTo>
                    <a:pt x="513" y="1"/>
                  </a:lnTo>
                  <a:close/>
                </a:path>
              </a:pathLst>
            </a:custGeom>
            <a:solidFill>
              <a:srgbClr val="BA613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8" name="Google Shape;358;p25"/>
          <p:cNvSpPr txBox="1"/>
          <p:nvPr/>
        </p:nvSpPr>
        <p:spPr>
          <a:xfrm>
            <a:off x="4490175" y="3334350"/>
            <a:ext cx="3732000" cy="66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chemeClr val="dk1"/>
                </a:solidFill>
                <a:latin typeface="Karla"/>
                <a:ea typeface="Karla"/>
                <a:cs typeface="Karla"/>
                <a:sym typeface="Karla"/>
              </a:rPr>
              <a:t>CREDITS:</a:t>
            </a:r>
            <a:r>
              <a:rPr lang="en" sz="1200">
                <a:solidFill>
                  <a:schemeClr val="dk1"/>
                </a:solidFill>
                <a:latin typeface="Karla"/>
                <a:ea typeface="Karla"/>
                <a:cs typeface="Karla"/>
                <a:sym typeface="Karla"/>
              </a:rPr>
              <a:t> This presentation template was created by </a:t>
            </a:r>
            <a:r>
              <a:rPr lang="en" sz="1200" b="1">
                <a:solidFill>
                  <a:schemeClr val="dk1"/>
                </a:solidFill>
                <a:uFill>
                  <a:noFill/>
                </a:uFill>
                <a:latin typeface="Karla"/>
                <a:ea typeface="Karla"/>
                <a:cs typeface="Karla"/>
                <a:sym typeface="Karla"/>
                <a:hlinkClick r:id="rId3">
                  <a:extLst>
                    <a:ext uri="{A12FA001-AC4F-418D-AE19-62706E023703}">
                      <ahyp:hlinkClr xmlns:ahyp="http://schemas.microsoft.com/office/drawing/2018/hyperlinkcolor" val="tx"/>
                    </a:ext>
                  </a:extLst>
                </a:hlinkClick>
              </a:rPr>
              <a:t>Slidesgo</a:t>
            </a:r>
            <a:r>
              <a:rPr lang="en" sz="1200">
                <a:solidFill>
                  <a:schemeClr val="dk1"/>
                </a:solidFill>
                <a:latin typeface="Karla"/>
                <a:ea typeface="Karla"/>
                <a:cs typeface="Karla"/>
                <a:sym typeface="Karla"/>
              </a:rPr>
              <a:t>, including icon by </a:t>
            </a:r>
            <a:r>
              <a:rPr lang="en" sz="1200" b="1">
                <a:solidFill>
                  <a:schemeClr val="dk1"/>
                </a:solidFill>
                <a:uFill>
                  <a:noFill/>
                </a:uFill>
                <a:latin typeface="Karla"/>
                <a:ea typeface="Karla"/>
                <a:cs typeface="Karla"/>
                <a:sym typeface="Karla"/>
                <a:hlinkClick r:id="rId4">
                  <a:extLst>
                    <a:ext uri="{A12FA001-AC4F-418D-AE19-62706E023703}">
                      <ahyp:hlinkClr xmlns:ahyp="http://schemas.microsoft.com/office/drawing/2018/hyperlinkcolor" val="tx"/>
                    </a:ext>
                  </a:extLst>
                </a:hlinkClick>
              </a:rPr>
              <a:t>Flaticon</a:t>
            </a:r>
            <a:r>
              <a:rPr lang="en" sz="1200">
                <a:solidFill>
                  <a:schemeClr val="dk1"/>
                </a:solidFill>
                <a:latin typeface="Karla"/>
                <a:ea typeface="Karla"/>
                <a:cs typeface="Karla"/>
                <a:sym typeface="Karla"/>
              </a:rPr>
              <a:t>, and infographics &amp; images from </a:t>
            </a:r>
            <a:r>
              <a:rPr lang="en" sz="1200" b="1">
                <a:solidFill>
                  <a:schemeClr val="dk1"/>
                </a:solidFill>
                <a:uFill>
                  <a:noFill/>
                </a:uFill>
                <a:latin typeface="Karla"/>
                <a:ea typeface="Karla"/>
                <a:cs typeface="Karla"/>
                <a:sym typeface="Karla"/>
                <a:hlinkClick r:id="rId5">
                  <a:extLst>
                    <a:ext uri="{A12FA001-AC4F-418D-AE19-62706E023703}">
                      <ahyp:hlinkClr xmlns:ahyp="http://schemas.microsoft.com/office/drawing/2018/hyperlinkcolor" val="tx"/>
                    </a:ext>
                  </a:extLst>
                </a:hlinkClick>
              </a:rPr>
              <a:t>Freepik</a:t>
            </a:r>
            <a:endParaRPr sz="1200" b="1">
              <a:solidFill>
                <a:schemeClr val="dk1"/>
              </a:solidFill>
              <a:latin typeface="Karla"/>
              <a:ea typeface="Karla"/>
              <a:cs typeface="Karla"/>
              <a:sym typeface="Karl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359"/>
        <p:cNvGrpSpPr/>
        <p:nvPr/>
      </p:nvGrpSpPr>
      <p:grpSpPr>
        <a:xfrm>
          <a:off x="0" y="0"/>
          <a:ext cx="0" cy="0"/>
          <a:chOff x="0" y="0"/>
          <a:chExt cx="0" cy="0"/>
        </a:xfrm>
      </p:grpSpPr>
      <p:pic>
        <p:nvPicPr>
          <p:cNvPr id="360" name="Google Shape;360;p26"/>
          <p:cNvPicPr preferRelativeResize="0"/>
          <p:nvPr/>
        </p:nvPicPr>
        <p:blipFill>
          <a:blip r:embed="rId2">
            <a:alphaModFix amt="42000"/>
          </a:blip>
          <a:stretch>
            <a:fillRect/>
          </a:stretch>
        </p:blipFill>
        <p:spPr>
          <a:xfrm>
            <a:off x="0" y="0"/>
            <a:ext cx="9144000" cy="5143492"/>
          </a:xfrm>
          <a:prstGeom prst="rect">
            <a:avLst/>
          </a:prstGeom>
          <a:noFill/>
          <a:ln>
            <a:noFill/>
          </a:ln>
        </p:spPr>
      </p:pic>
      <p:sp>
        <p:nvSpPr>
          <p:cNvPr id="361" name="Google Shape;361;p26"/>
          <p:cNvSpPr/>
          <p:nvPr/>
        </p:nvSpPr>
        <p:spPr>
          <a:xfrm rot="-1577317">
            <a:off x="-770925" y="3464303"/>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6"/>
          <p:cNvSpPr/>
          <p:nvPr/>
        </p:nvSpPr>
        <p:spPr>
          <a:xfrm rot="-1577317">
            <a:off x="-902261" y="3629777"/>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6"/>
          <p:cNvSpPr/>
          <p:nvPr/>
        </p:nvSpPr>
        <p:spPr>
          <a:xfrm rot="-1577317">
            <a:off x="-1048197" y="3813645"/>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6"/>
          <p:cNvSpPr/>
          <p:nvPr/>
        </p:nvSpPr>
        <p:spPr>
          <a:xfrm rot="9222683">
            <a:off x="7437778" y="-797705"/>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6"/>
          <p:cNvSpPr/>
          <p:nvPr/>
        </p:nvSpPr>
        <p:spPr>
          <a:xfrm rot="9222683">
            <a:off x="7569115" y="-963179"/>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6"/>
          <p:cNvSpPr/>
          <p:nvPr/>
        </p:nvSpPr>
        <p:spPr>
          <a:xfrm rot="9222683">
            <a:off x="7715050" y="-1147047"/>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6"/>
          <p:cNvSpPr/>
          <p:nvPr/>
        </p:nvSpPr>
        <p:spPr>
          <a:xfrm rot="-1978372">
            <a:off x="-449335" y="-292419"/>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6"/>
          <p:cNvSpPr/>
          <p:nvPr/>
        </p:nvSpPr>
        <p:spPr>
          <a:xfrm rot="-1978372">
            <a:off x="-563785" y="-459869"/>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6"/>
          <p:cNvSpPr/>
          <p:nvPr/>
        </p:nvSpPr>
        <p:spPr>
          <a:xfrm rot="-1978372">
            <a:off x="-703635" y="-599744"/>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6"/>
          <p:cNvSpPr/>
          <p:nvPr/>
        </p:nvSpPr>
        <p:spPr>
          <a:xfrm rot="8821628">
            <a:off x="7973415" y="4284181"/>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6"/>
          <p:cNvSpPr/>
          <p:nvPr/>
        </p:nvSpPr>
        <p:spPr>
          <a:xfrm rot="8821628">
            <a:off x="8087865" y="4451631"/>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6"/>
          <p:cNvSpPr/>
          <p:nvPr/>
        </p:nvSpPr>
        <p:spPr>
          <a:xfrm rot="8821628">
            <a:off x="8227715" y="4591506"/>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373"/>
        <p:cNvGrpSpPr/>
        <p:nvPr/>
      </p:nvGrpSpPr>
      <p:grpSpPr>
        <a:xfrm>
          <a:off x="0" y="0"/>
          <a:ext cx="0" cy="0"/>
          <a:chOff x="0" y="0"/>
          <a:chExt cx="0" cy="0"/>
        </a:xfrm>
      </p:grpSpPr>
      <p:pic>
        <p:nvPicPr>
          <p:cNvPr id="374" name="Google Shape;374;p27"/>
          <p:cNvPicPr preferRelativeResize="0"/>
          <p:nvPr/>
        </p:nvPicPr>
        <p:blipFill>
          <a:blip r:embed="rId2">
            <a:alphaModFix amt="42000"/>
          </a:blip>
          <a:stretch>
            <a:fillRect/>
          </a:stretch>
        </p:blipFill>
        <p:spPr>
          <a:xfrm>
            <a:off x="0" y="0"/>
            <a:ext cx="9144000" cy="5143492"/>
          </a:xfrm>
          <a:prstGeom prst="rect">
            <a:avLst/>
          </a:prstGeom>
          <a:noFill/>
          <a:ln>
            <a:noFill/>
          </a:ln>
        </p:spPr>
      </p:pic>
      <p:sp>
        <p:nvSpPr>
          <p:cNvPr id="375" name="Google Shape;375;p27"/>
          <p:cNvSpPr/>
          <p:nvPr/>
        </p:nvSpPr>
        <p:spPr>
          <a:xfrm>
            <a:off x="-421100" y="-166425"/>
            <a:ext cx="1894650" cy="1722975"/>
          </a:xfrm>
          <a:custGeom>
            <a:avLst/>
            <a:gdLst/>
            <a:ahLst/>
            <a:cxnLst/>
            <a:rect l="l" t="t" r="r" b="b"/>
            <a:pathLst>
              <a:path w="75786" h="68919" extrusionOk="0">
                <a:moveTo>
                  <a:pt x="75786" y="0"/>
                </a:moveTo>
                <a:cubicBezTo>
                  <a:pt x="68054" y="0"/>
                  <a:pt x="59592" y="1465"/>
                  <a:pt x="53406" y="6104"/>
                </a:cubicBezTo>
                <a:cubicBezTo>
                  <a:pt x="48923" y="9466"/>
                  <a:pt x="52126" y="17318"/>
                  <a:pt x="50354" y="22634"/>
                </a:cubicBezTo>
                <a:cubicBezTo>
                  <a:pt x="48520" y="28136"/>
                  <a:pt x="40440" y="28951"/>
                  <a:pt x="36621" y="33315"/>
                </a:cubicBezTo>
                <a:cubicBezTo>
                  <a:pt x="31262" y="39439"/>
                  <a:pt x="40518" y="50584"/>
                  <a:pt x="36621" y="57729"/>
                </a:cubicBezTo>
                <a:cubicBezTo>
                  <a:pt x="32880" y="64589"/>
                  <a:pt x="23836" y="68919"/>
                  <a:pt x="16022" y="68919"/>
                </a:cubicBezTo>
                <a:cubicBezTo>
                  <a:pt x="10601" y="68919"/>
                  <a:pt x="5421" y="66122"/>
                  <a:pt x="0" y="66122"/>
                </a:cubicBezTo>
              </a:path>
            </a:pathLst>
          </a:custGeom>
          <a:noFill/>
          <a:ln w="28575" cap="flat" cmpd="sng">
            <a:solidFill>
              <a:schemeClr val="accent3"/>
            </a:solidFill>
            <a:prstDash val="solid"/>
            <a:round/>
            <a:headEnd type="none" w="med" len="med"/>
            <a:tailEnd type="none" w="med" len="med"/>
          </a:ln>
        </p:spPr>
      </p:sp>
      <p:sp>
        <p:nvSpPr>
          <p:cNvPr id="376" name="Google Shape;376;p27"/>
          <p:cNvSpPr/>
          <p:nvPr/>
        </p:nvSpPr>
        <p:spPr>
          <a:xfrm>
            <a:off x="-611850" y="-323487"/>
            <a:ext cx="1894650" cy="1722975"/>
          </a:xfrm>
          <a:custGeom>
            <a:avLst/>
            <a:gdLst/>
            <a:ahLst/>
            <a:cxnLst/>
            <a:rect l="l" t="t" r="r" b="b"/>
            <a:pathLst>
              <a:path w="75786" h="68919" extrusionOk="0">
                <a:moveTo>
                  <a:pt x="75786" y="0"/>
                </a:moveTo>
                <a:cubicBezTo>
                  <a:pt x="68054" y="0"/>
                  <a:pt x="59592" y="1465"/>
                  <a:pt x="53406" y="6104"/>
                </a:cubicBezTo>
                <a:cubicBezTo>
                  <a:pt x="48923" y="9466"/>
                  <a:pt x="52126" y="17318"/>
                  <a:pt x="50354" y="22634"/>
                </a:cubicBezTo>
                <a:cubicBezTo>
                  <a:pt x="48520" y="28136"/>
                  <a:pt x="40440" y="28951"/>
                  <a:pt x="36621" y="33315"/>
                </a:cubicBezTo>
                <a:cubicBezTo>
                  <a:pt x="31262" y="39439"/>
                  <a:pt x="40518" y="50584"/>
                  <a:pt x="36621" y="57729"/>
                </a:cubicBezTo>
                <a:cubicBezTo>
                  <a:pt x="32880" y="64589"/>
                  <a:pt x="23836" y="68919"/>
                  <a:pt x="16022" y="68919"/>
                </a:cubicBezTo>
                <a:cubicBezTo>
                  <a:pt x="10601" y="68919"/>
                  <a:pt x="5421" y="66122"/>
                  <a:pt x="0" y="66122"/>
                </a:cubicBezTo>
              </a:path>
            </a:pathLst>
          </a:custGeom>
          <a:noFill/>
          <a:ln w="19050" cap="flat" cmpd="sng">
            <a:solidFill>
              <a:schemeClr val="accent3"/>
            </a:solidFill>
            <a:prstDash val="solid"/>
            <a:round/>
            <a:headEnd type="none" w="med" len="med"/>
            <a:tailEnd type="none" w="med" len="med"/>
          </a:ln>
        </p:spPr>
      </p:sp>
      <p:sp>
        <p:nvSpPr>
          <p:cNvPr id="377" name="Google Shape;377;p27"/>
          <p:cNvSpPr/>
          <p:nvPr/>
        </p:nvSpPr>
        <p:spPr>
          <a:xfrm>
            <a:off x="-799075" y="-427100"/>
            <a:ext cx="1894650" cy="1722975"/>
          </a:xfrm>
          <a:custGeom>
            <a:avLst/>
            <a:gdLst/>
            <a:ahLst/>
            <a:cxnLst/>
            <a:rect l="l" t="t" r="r" b="b"/>
            <a:pathLst>
              <a:path w="75786" h="68919" extrusionOk="0">
                <a:moveTo>
                  <a:pt x="75786" y="0"/>
                </a:moveTo>
                <a:cubicBezTo>
                  <a:pt x="68054" y="0"/>
                  <a:pt x="59592" y="1465"/>
                  <a:pt x="53406" y="6104"/>
                </a:cubicBezTo>
                <a:cubicBezTo>
                  <a:pt x="48923" y="9466"/>
                  <a:pt x="52126" y="17318"/>
                  <a:pt x="50354" y="22634"/>
                </a:cubicBezTo>
                <a:cubicBezTo>
                  <a:pt x="48520" y="28136"/>
                  <a:pt x="40440" y="28951"/>
                  <a:pt x="36621" y="33315"/>
                </a:cubicBezTo>
                <a:cubicBezTo>
                  <a:pt x="31262" y="39439"/>
                  <a:pt x="40518" y="50584"/>
                  <a:pt x="36621" y="57729"/>
                </a:cubicBezTo>
                <a:cubicBezTo>
                  <a:pt x="32880" y="64589"/>
                  <a:pt x="23836" y="68919"/>
                  <a:pt x="16022" y="68919"/>
                </a:cubicBezTo>
                <a:cubicBezTo>
                  <a:pt x="10601" y="68919"/>
                  <a:pt x="5421" y="66122"/>
                  <a:pt x="0" y="66122"/>
                </a:cubicBezTo>
              </a:path>
            </a:pathLst>
          </a:custGeom>
          <a:noFill/>
          <a:ln w="9525" cap="flat" cmpd="sng">
            <a:solidFill>
              <a:schemeClr val="accent3"/>
            </a:solidFill>
            <a:prstDash val="solid"/>
            <a:round/>
            <a:headEnd type="none" w="med" len="med"/>
            <a:tailEnd type="none" w="med" len="med"/>
          </a:ln>
        </p:spPr>
      </p:sp>
      <p:sp>
        <p:nvSpPr>
          <p:cNvPr id="378" name="Google Shape;378;p27"/>
          <p:cNvSpPr/>
          <p:nvPr/>
        </p:nvSpPr>
        <p:spPr>
          <a:xfrm flipH="1">
            <a:off x="7517000" y="-198200"/>
            <a:ext cx="1894650" cy="1722975"/>
          </a:xfrm>
          <a:custGeom>
            <a:avLst/>
            <a:gdLst/>
            <a:ahLst/>
            <a:cxnLst/>
            <a:rect l="l" t="t" r="r" b="b"/>
            <a:pathLst>
              <a:path w="75786" h="68919" extrusionOk="0">
                <a:moveTo>
                  <a:pt x="75786" y="0"/>
                </a:moveTo>
                <a:cubicBezTo>
                  <a:pt x="68054" y="0"/>
                  <a:pt x="59592" y="1465"/>
                  <a:pt x="53406" y="6104"/>
                </a:cubicBezTo>
                <a:cubicBezTo>
                  <a:pt x="48923" y="9466"/>
                  <a:pt x="52126" y="17318"/>
                  <a:pt x="50354" y="22634"/>
                </a:cubicBezTo>
                <a:cubicBezTo>
                  <a:pt x="48520" y="28136"/>
                  <a:pt x="40440" y="28951"/>
                  <a:pt x="36621" y="33315"/>
                </a:cubicBezTo>
                <a:cubicBezTo>
                  <a:pt x="31262" y="39439"/>
                  <a:pt x="40518" y="50584"/>
                  <a:pt x="36621" y="57729"/>
                </a:cubicBezTo>
                <a:cubicBezTo>
                  <a:pt x="32880" y="64589"/>
                  <a:pt x="23836" y="68919"/>
                  <a:pt x="16022" y="68919"/>
                </a:cubicBezTo>
                <a:cubicBezTo>
                  <a:pt x="10601" y="68919"/>
                  <a:pt x="5421" y="66122"/>
                  <a:pt x="0" y="66122"/>
                </a:cubicBezTo>
              </a:path>
            </a:pathLst>
          </a:custGeom>
          <a:noFill/>
          <a:ln w="28575" cap="flat" cmpd="sng">
            <a:solidFill>
              <a:schemeClr val="accent3"/>
            </a:solidFill>
            <a:prstDash val="solid"/>
            <a:round/>
            <a:headEnd type="none" w="med" len="med"/>
            <a:tailEnd type="none" w="med" len="med"/>
          </a:ln>
        </p:spPr>
      </p:sp>
      <p:sp>
        <p:nvSpPr>
          <p:cNvPr id="379" name="Google Shape;379;p27"/>
          <p:cNvSpPr/>
          <p:nvPr/>
        </p:nvSpPr>
        <p:spPr>
          <a:xfrm flipH="1">
            <a:off x="7745875" y="-350775"/>
            <a:ext cx="1894650" cy="1722975"/>
          </a:xfrm>
          <a:custGeom>
            <a:avLst/>
            <a:gdLst/>
            <a:ahLst/>
            <a:cxnLst/>
            <a:rect l="l" t="t" r="r" b="b"/>
            <a:pathLst>
              <a:path w="75786" h="68919" extrusionOk="0">
                <a:moveTo>
                  <a:pt x="75786" y="0"/>
                </a:moveTo>
                <a:cubicBezTo>
                  <a:pt x="68054" y="0"/>
                  <a:pt x="59592" y="1465"/>
                  <a:pt x="53406" y="6104"/>
                </a:cubicBezTo>
                <a:cubicBezTo>
                  <a:pt x="48923" y="9466"/>
                  <a:pt x="52126" y="17318"/>
                  <a:pt x="50354" y="22634"/>
                </a:cubicBezTo>
                <a:cubicBezTo>
                  <a:pt x="48520" y="28136"/>
                  <a:pt x="40440" y="28951"/>
                  <a:pt x="36621" y="33315"/>
                </a:cubicBezTo>
                <a:cubicBezTo>
                  <a:pt x="31262" y="39439"/>
                  <a:pt x="40518" y="50584"/>
                  <a:pt x="36621" y="57729"/>
                </a:cubicBezTo>
                <a:cubicBezTo>
                  <a:pt x="32880" y="64589"/>
                  <a:pt x="23836" y="68919"/>
                  <a:pt x="16022" y="68919"/>
                </a:cubicBezTo>
                <a:cubicBezTo>
                  <a:pt x="10601" y="68919"/>
                  <a:pt x="5421" y="66122"/>
                  <a:pt x="0" y="66122"/>
                </a:cubicBezTo>
              </a:path>
            </a:pathLst>
          </a:custGeom>
          <a:noFill/>
          <a:ln w="19050" cap="flat" cmpd="sng">
            <a:solidFill>
              <a:schemeClr val="accent3"/>
            </a:solidFill>
            <a:prstDash val="solid"/>
            <a:round/>
            <a:headEnd type="none" w="med" len="med"/>
            <a:tailEnd type="none" w="med" len="med"/>
          </a:ln>
        </p:spPr>
      </p:sp>
      <p:sp>
        <p:nvSpPr>
          <p:cNvPr id="380" name="Google Shape;380;p27"/>
          <p:cNvSpPr/>
          <p:nvPr/>
        </p:nvSpPr>
        <p:spPr>
          <a:xfrm flipH="1">
            <a:off x="7926750" y="-427100"/>
            <a:ext cx="1894650" cy="1722975"/>
          </a:xfrm>
          <a:custGeom>
            <a:avLst/>
            <a:gdLst/>
            <a:ahLst/>
            <a:cxnLst/>
            <a:rect l="l" t="t" r="r" b="b"/>
            <a:pathLst>
              <a:path w="75786" h="68919" extrusionOk="0">
                <a:moveTo>
                  <a:pt x="75786" y="0"/>
                </a:moveTo>
                <a:cubicBezTo>
                  <a:pt x="68054" y="0"/>
                  <a:pt x="59592" y="1465"/>
                  <a:pt x="53406" y="6104"/>
                </a:cubicBezTo>
                <a:cubicBezTo>
                  <a:pt x="48923" y="9466"/>
                  <a:pt x="52126" y="17318"/>
                  <a:pt x="50354" y="22634"/>
                </a:cubicBezTo>
                <a:cubicBezTo>
                  <a:pt x="48520" y="28136"/>
                  <a:pt x="40440" y="28951"/>
                  <a:pt x="36621" y="33315"/>
                </a:cubicBezTo>
                <a:cubicBezTo>
                  <a:pt x="31262" y="39439"/>
                  <a:pt x="40518" y="50584"/>
                  <a:pt x="36621" y="57729"/>
                </a:cubicBezTo>
                <a:cubicBezTo>
                  <a:pt x="32880" y="64589"/>
                  <a:pt x="23836" y="68919"/>
                  <a:pt x="16022" y="68919"/>
                </a:cubicBezTo>
                <a:cubicBezTo>
                  <a:pt x="10601" y="68919"/>
                  <a:pt x="5421" y="66122"/>
                  <a:pt x="0" y="66122"/>
                </a:cubicBezTo>
              </a:path>
            </a:pathLst>
          </a:custGeom>
          <a:noFill/>
          <a:ln w="9525" cap="flat" cmpd="sng">
            <a:solidFill>
              <a:schemeClr val="accent3"/>
            </a:solidFill>
            <a:prstDash val="solid"/>
            <a:round/>
            <a:headEnd type="none" w="med" len="med"/>
            <a:tailEnd type="none" w="med" len="med"/>
          </a:ln>
        </p:spPr>
      </p:sp>
      <p:sp>
        <p:nvSpPr>
          <p:cNvPr id="381" name="Google Shape;381;p27"/>
          <p:cNvSpPr/>
          <p:nvPr/>
        </p:nvSpPr>
        <p:spPr>
          <a:xfrm rot="-8821628" flipH="1">
            <a:off x="-330435" y="4353006"/>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7"/>
          <p:cNvSpPr/>
          <p:nvPr/>
        </p:nvSpPr>
        <p:spPr>
          <a:xfrm rot="-8821628" flipH="1">
            <a:off x="-444885" y="4520456"/>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7"/>
          <p:cNvSpPr/>
          <p:nvPr/>
        </p:nvSpPr>
        <p:spPr>
          <a:xfrm rot="-8821628" flipH="1">
            <a:off x="-584735" y="4660331"/>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4"/>
        <p:cNvGrpSpPr/>
        <p:nvPr/>
      </p:nvGrpSpPr>
      <p:grpSpPr>
        <a:xfrm>
          <a:off x="0" y="0"/>
          <a:ext cx="0" cy="0"/>
          <a:chOff x="0" y="0"/>
          <a:chExt cx="0" cy="0"/>
        </a:xfrm>
      </p:grpSpPr>
      <p:pic>
        <p:nvPicPr>
          <p:cNvPr id="25" name="Google Shape;25;p3"/>
          <p:cNvPicPr preferRelativeResize="0"/>
          <p:nvPr/>
        </p:nvPicPr>
        <p:blipFill>
          <a:blip r:embed="rId2">
            <a:alphaModFix amt="42000"/>
          </a:blip>
          <a:stretch>
            <a:fillRect/>
          </a:stretch>
        </p:blipFill>
        <p:spPr>
          <a:xfrm>
            <a:off x="0" y="0"/>
            <a:ext cx="9144000" cy="5143492"/>
          </a:xfrm>
          <a:prstGeom prst="rect">
            <a:avLst/>
          </a:prstGeom>
          <a:noFill/>
          <a:ln>
            <a:noFill/>
          </a:ln>
        </p:spPr>
      </p:pic>
      <p:sp>
        <p:nvSpPr>
          <p:cNvPr id="26" name="Google Shape;26;p3"/>
          <p:cNvSpPr txBox="1">
            <a:spLocks noGrp="1"/>
          </p:cNvSpPr>
          <p:nvPr>
            <p:ph type="title"/>
          </p:nvPr>
        </p:nvSpPr>
        <p:spPr>
          <a:xfrm>
            <a:off x="143925" y="2105655"/>
            <a:ext cx="3984000" cy="1146600"/>
          </a:xfrm>
          <a:prstGeom prst="rect">
            <a:avLst/>
          </a:prstGeom>
        </p:spPr>
        <p:txBody>
          <a:bodyPr spcFirstLastPara="1" wrap="square" lIns="91425" tIns="91425" rIns="91425" bIns="91425" anchor="t" anchorCtr="0">
            <a:noAutofit/>
          </a:bodyPr>
          <a:lstStyle>
            <a:lvl1pPr lvl="0" algn="r" rtl="0">
              <a:lnSpc>
                <a:spcPct val="80000"/>
              </a:lnSpc>
              <a:spcBef>
                <a:spcPts val="0"/>
              </a:spcBef>
              <a:spcAft>
                <a:spcPts val="0"/>
              </a:spcAft>
              <a:buSzPts val="3600"/>
              <a:buNone/>
              <a:defRPr sz="43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27" name="Google Shape;27;p3"/>
          <p:cNvSpPr txBox="1">
            <a:spLocks noGrp="1"/>
          </p:cNvSpPr>
          <p:nvPr>
            <p:ph type="subTitle" idx="1"/>
          </p:nvPr>
        </p:nvSpPr>
        <p:spPr>
          <a:xfrm>
            <a:off x="1201175" y="3252225"/>
            <a:ext cx="2926800" cy="57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300"/>
              <a:buNone/>
              <a:defRPr sz="1600" b="0"/>
            </a:lvl1pPr>
            <a:lvl2pPr lvl="1" algn="ctr" rtl="0">
              <a:lnSpc>
                <a:spcPct val="100000"/>
              </a:lnSpc>
              <a:spcBef>
                <a:spcPts val="0"/>
              </a:spcBef>
              <a:spcAft>
                <a:spcPts val="0"/>
              </a:spcAft>
              <a:buClr>
                <a:srgbClr val="541C1D"/>
              </a:buClr>
              <a:buSzPts val="1400"/>
              <a:buNone/>
              <a:defRPr>
                <a:solidFill>
                  <a:srgbClr val="541C1D"/>
                </a:solidFill>
              </a:defRPr>
            </a:lvl2pPr>
            <a:lvl3pPr lvl="2" algn="ctr" rtl="0">
              <a:lnSpc>
                <a:spcPct val="100000"/>
              </a:lnSpc>
              <a:spcBef>
                <a:spcPts val="0"/>
              </a:spcBef>
              <a:spcAft>
                <a:spcPts val="0"/>
              </a:spcAft>
              <a:buClr>
                <a:srgbClr val="541C1D"/>
              </a:buClr>
              <a:buSzPts val="1400"/>
              <a:buNone/>
              <a:defRPr>
                <a:solidFill>
                  <a:srgbClr val="541C1D"/>
                </a:solidFill>
              </a:defRPr>
            </a:lvl3pPr>
            <a:lvl4pPr lvl="3" algn="ctr" rtl="0">
              <a:lnSpc>
                <a:spcPct val="100000"/>
              </a:lnSpc>
              <a:spcBef>
                <a:spcPts val="0"/>
              </a:spcBef>
              <a:spcAft>
                <a:spcPts val="0"/>
              </a:spcAft>
              <a:buClr>
                <a:srgbClr val="541C1D"/>
              </a:buClr>
              <a:buSzPts val="1400"/>
              <a:buNone/>
              <a:defRPr>
                <a:solidFill>
                  <a:srgbClr val="541C1D"/>
                </a:solidFill>
              </a:defRPr>
            </a:lvl4pPr>
            <a:lvl5pPr lvl="4" algn="ctr" rtl="0">
              <a:lnSpc>
                <a:spcPct val="100000"/>
              </a:lnSpc>
              <a:spcBef>
                <a:spcPts val="0"/>
              </a:spcBef>
              <a:spcAft>
                <a:spcPts val="0"/>
              </a:spcAft>
              <a:buClr>
                <a:srgbClr val="541C1D"/>
              </a:buClr>
              <a:buSzPts val="1400"/>
              <a:buNone/>
              <a:defRPr>
                <a:solidFill>
                  <a:srgbClr val="541C1D"/>
                </a:solidFill>
              </a:defRPr>
            </a:lvl5pPr>
            <a:lvl6pPr lvl="5" algn="ctr" rtl="0">
              <a:lnSpc>
                <a:spcPct val="100000"/>
              </a:lnSpc>
              <a:spcBef>
                <a:spcPts val="0"/>
              </a:spcBef>
              <a:spcAft>
                <a:spcPts val="0"/>
              </a:spcAft>
              <a:buClr>
                <a:srgbClr val="541C1D"/>
              </a:buClr>
              <a:buSzPts val="1400"/>
              <a:buNone/>
              <a:defRPr>
                <a:solidFill>
                  <a:srgbClr val="541C1D"/>
                </a:solidFill>
              </a:defRPr>
            </a:lvl6pPr>
            <a:lvl7pPr lvl="6" algn="ctr" rtl="0">
              <a:lnSpc>
                <a:spcPct val="100000"/>
              </a:lnSpc>
              <a:spcBef>
                <a:spcPts val="0"/>
              </a:spcBef>
              <a:spcAft>
                <a:spcPts val="0"/>
              </a:spcAft>
              <a:buClr>
                <a:srgbClr val="541C1D"/>
              </a:buClr>
              <a:buSzPts val="1400"/>
              <a:buNone/>
              <a:defRPr>
                <a:solidFill>
                  <a:srgbClr val="541C1D"/>
                </a:solidFill>
              </a:defRPr>
            </a:lvl7pPr>
            <a:lvl8pPr lvl="7" algn="ctr" rtl="0">
              <a:lnSpc>
                <a:spcPct val="100000"/>
              </a:lnSpc>
              <a:spcBef>
                <a:spcPts val="0"/>
              </a:spcBef>
              <a:spcAft>
                <a:spcPts val="0"/>
              </a:spcAft>
              <a:buClr>
                <a:srgbClr val="541C1D"/>
              </a:buClr>
              <a:buSzPts val="1400"/>
              <a:buNone/>
              <a:defRPr>
                <a:solidFill>
                  <a:srgbClr val="541C1D"/>
                </a:solidFill>
              </a:defRPr>
            </a:lvl8pPr>
            <a:lvl9pPr lvl="8" algn="ctr" rtl="0">
              <a:lnSpc>
                <a:spcPct val="100000"/>
              </a:lnSpc>
              <a:spcBef>
                <a:spcPts val="0"/>
              </a:spcBef>
              <a:spcAft>
                <a:spcPts val="0"/>
              </a:spcAft>
              <a:buClr>
                <a:srgbClr val="541C1D"/>
              </a:buClr>
              <a:buSzPts val="1400"/>
              <a:buNone/>
              <a:defRPr>
                <a:solidFill>
                  <a:srgbClr val="541C1D"/>
                </a:solidFill>
              </a:defRPr>
            </a:lvl9pPr>
          </a:lstStyle>
          <a:p>
            <a:endParaRPr/>
          </a:p>
        </p:txBody>
      </p:sp>
      <p:sp>
        <p:nvSpPr>
          <p:cNvPr id="28" name="Google Shape;28;p3"/>
          <p:cNvSpPr txBox="1">
            <a:spLocks noGrp="1"/>
          </p:cNvSpPr>
          <p:nvPr>
            <p:ph type="title" idx="2" hasCustomPrompt="1"/>
          </p:nvPr>
        </p:nvSpPr>
        <p:spPr>
          <a:xfrm>
            <a:off x="2903625" y="1110299"/>
            <a:ext cx="1224300" cy="841800"/>
          </a:xfrm>
          <a:prstGeom prst="rect">
            <a:avLst/>
          </a:prstGeom>
          <a:noFill/>
        </p:spPr>
        <p:txBody>
          <a:bodyPr spcFirstLastPara="1" wrap="square" lIns="91425" tIns="91425" rIns="91425" bIns="91425" anchor="t" anchorCtr="0">
            <a:noAutofit/>
          </a:bodyPr>
          <a:lstStyle>
            <a:lvl1pPr lvl="0" algn="r" rtl="0">
              <a:spcBef>
                <a:spcPts val="0"/>
              </a:spcBef>
              <a:spcAft>
                <a:spcPts val="0"/>
              </a:spcAft>
              <a:buSzPts val="5500"/>
              <a:buNone/>
              <a:defRPr sz="5500">
                <a:solidFill>
                  <a:schemeClr val="lt2"/>
                </a:solidFill>
              </a:defRPr>
            </a:lvl1pPr>
            <a:lvl2pPr lvl="1"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grpSp>
        <p:nvGrpSpPr>
          <p:cNvPr id="29" name="Google Shape;29;p3"/>
          <p:cNvGrpSpPr/>
          <p:nvPr/>
        </p:nvGrpSpPr>
        <p:grpSpPr>
          <a:xfrm>
            <a:off x="5461950" y="522238"/>
            <a:ext cx="2250830" cy="3661147"/>
            <a:chOff x="5401837" y="470183"/>
            <a:chExt cx="2068777" cy="3107670"/>
          </a:xfrm>
        </p:grpSpPr>
        <p:sp>
          <p:nvSpPr>
            <p:cNvPr id="30" name="Google Shape;30;p3"/>
            <p:cNvSpPr/>
            <p:nvPr/>
          </p:nvSpPr>
          <p:spPr>
            <a:xfrm>
              <a:off x="5434958" y="504094"/>
              <a:ext cx="2024567" cy="3020998"/>
            </a:xfrm>
            <a:custGeom>
              <a:avLst/>
              <a:gdLst/>
              <a:ahLst/>
              <a:cxnLst/>
              <a:rect l="l" t="t" r="r" b="b"/>
              <a:pathLst>
                <a:path w="26835" h="46950" extrusionOk="0">
                  <a:moveTo>
                    <a:pt x="1" y="0"/>
                  </a:moveTo>
                  <a:lnTo>
                    <a:pt x="1" y="46949"/>
                  </a:lnTo>
                  <a:lnTo>
                    <a:pt x="26835" y="46949"/>
                  </a:lnTo>
                  <a:lnTo>
                    <a:pt x="26835" y="0"/>
                  </a:lnTo>
                  <a:close/>
                </a:path>
              </a:pathLst>
            </a:custGeom>
            <a:solidFill>
              <a:srgbClr val="FFFFFF">
                <a:alpha val="62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5401837" y="470183"/>
              <a:ext cx="2068777" cy="3107670"/>
            </a:xfrm>
            <a:custGeom>
              <a:avLst/>
              <a:gdLst/>
              <a:ahLst/>
              <a:cxnLst/>
              <a:rect l="l" t="t" r="r" b="b"/>
              <a:pathLst>
                <a:path w="27421" h="48297" extrusionOk="0">
                  <a:moveTo>
                    <a:pt x="13381" y="11800"/>
                  </a:moveTo>
                  <a:lnTo>
                    <a:pt x="13381" y="24009"/>
                  </a:lnTo>
                  <a:lnTo>
                    <a:pt x="6369" y="24009"/>
                  </a:lnTo>
                  <a:lnTo>
                    <a:pt x="6369" y="11800"/>
                  </a:lnTo>
                  <a:close/>
                  <a:moveTo>
                    <a:pt x="20891" y="11829"/>
                  </a:moveTo>
                  <a:lnTo>
                    <a:pt x="20891" y="24009"/>
                  </a:lnTo>
                  <a:lnTo>
                    <a:pt x="14245" y="24009"/>
                  </a:lnTo>
                  <a:lnTo>
                    <a:pt x="14245" y="11829"/>
                  </a:lnTo>
                  <a:close/>
                  <a:moveTo>
                    <a:pt x="13381" y="24858"/>
                  </a:moveTo>
                  <a:lnTo>
                    <a:pt x="13381" y="36643"/>
                  </a:lnTo>
                  <a:lnTo>
                    <a:pt x="6369" y="36643"/>
                  </a:lnTo>
                  <a:lnTo>
                    <a:pt x="6369" y="24858"/>
                  </a:lnTo>
                  <a:close/>
                  <a:moveTo>
                    <a:pt x="20891" y="24858"/>
                  </a:moveTo>
                  <a:lnTo>
                    <a:pt x="20891" y="36643"/>
                  </a:lnTo>
                  <a:lnTo>
                    <a:pt x="14245" y="36643"/>
                  </a:lnTo>
                  <a:lnTo>
                    <a:pt x="14245" y="24858"/>
                  </a:lnTo>
                  <a:close/>
                  <a:moveTo>
                    <a:pt x="13381" y="0"/>
                  </a:moveTo>
                  <a:lnTo>
                    <a:pt x="13381" y="11580"/>
                  </a:lnTo>
                  <a:lnTo>
                    <a:pt x="6369" y="11580"/>
                  </a:lnTo>
                  <a:lnTo>
                    <a:pt x="6369" y="776"/>
                  </a:lnTo>
                  <a:lnTo>
                    <a:pt x="6134" y="776"/>
                  </a:lnTo>
                  <a:lnTo>
                    <a:pt x="6134" y="11580"/>
                  </a:lnTo>
                  <a:lnTo>
                    <a:pt x="0" y="11580"/>
                  </a:lnTo>
                  <a:lnTo>
                    <a:pt x="0" y="11800"/>
                  </a:lnTo>
                  <a:lnTo>
                    <a:pt x="6134" y="11800"/>
                  </a:lnTo>
                  <a:lnTo>
                    <a:pt x="6134" y="24009"/>
                  </a:lnTo>
                  <a:lnTo>
                    <a:pt x="0" y="24009"/>
                  </a:lnTo>
                  <a:lnTo>
                    <a:pt x="0" y="24873"/>
                  </a:lnTo>
                  <a:lnTo>
                    <a:pt x="6134" y="24873"/>
                  </a:lnTo>
                  <a:lnTo>
                    <a:pt x="6134" y="36643"/>
                  </a:lnTo>
                  <a:lnTo>
                    <a:pt x="0" y="36643"/>
                  </a:lnTo>
                  <a:lnTo>
                    <a:pt x="0" y="36863"/>
                  </a:lnTo>
                  <a:lnTo>
                    <a:pt x="6134" y="36863"/>
                  </a:lnTo>
                  <a:lnTo>
                    <a:pt x="6134" y="48296"/>
                  </a:lnTo>
                  <a:lnTo>
                    <a:pt x="6369" y="48296"/>
                  </a:lnTo>
                  <a:lnTo>
                    <a:pt x="6369" y="36863"/>
                  </a:lnTo>
                  <a:lnTo>
                    <a:pt x="13381" y="36863"/>
                  </a:lnTo>
                  <a:lnTo>
                    <a:pt x="13381" y="47520"/>
                  </a:lnTo>
                  <a:lnTo>
                    <a:pt x="14245" y="47520"/>
                  </a:lnTo>
                  <a:lnTo>
                    <a:pt x="14245" y="36863"/>
                  </a:lnTo>
                  <a:lnTo>
                    <a:pt x="20891" y="36863"/>
                  </a:lnTo>
                  <a:lnTo>
                    <a:pt x="20891" y="48296"/>
                  </a:lnTo>
                  <a:lnTo>
                    <a:pt x="21125" y="48296"/>
                  </a:lnTo>
                  <a:lnTo>
                    <a:pt x="21125" y="36863"/>
                  </a:lnTo>
                  <a:lnTo>
                    <a:pt x="27420" y="36863"/>
                  </a:lnTo>
                  <a:lnTo>
                    <a:pt x="27420" y="36643"/>
                  </a:lnTo>
                  <a:lnTo>
                    <a:pt x="21125" y="36643"/>
                  </a:lnTo>
                  <a:lnTo>
                    <a:pt x="21125" y="24858"/>
                  </a:lnTo>
                  <a:lnTo>
                    <a:pt x="27420" y="24858"/>
                  </a:lnTo>
                  <a:lnTo>
                    <a:pt x="27420" y="24009"/>
                  </a:lnTo>
                  <a:lnTo>
                    <a:pt x="21125" y="24009"/>
                  </a:lnTo>
                  <a:lnTo>
                    <a:pt x="21125" y="11829"/>
                  </a:lnTo>
                  <a:lnTo>
                    <a:pt x="27420" y="11829"/>
                  </a:lnTo>
                  <a:lnTo>
                    <a:pt x="27420" y="11800"/>
                  </a:lnTo>
                  <a:lnTo>
                    <a:pt x="27420" y="11580"/>
                  </a:lnTo>
                  <a:lnTo>
                    <a:pt x="21125" y="11580"/>
                  </a:lnTo>
                  <a:lnTo>
                    <a:pt x="21125" y="776"/>
                  </a:lnTo>
                  <a:lnTo>
                    <a:pt x="20891" y="776"/>
                  </a:lnTo>
                  <a:lnTo>
                    <a:pt x="20891" y="11580"/>
                  </a:lnTo>
                  <a:lnTo>
                    <a:pt x="14245" y="11580"/>
                  </a:lnTo>
                  <a:lnTo>
                    <a:pt x="142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32;p3"/>
          <p:cNvSpPr/>
          <p:nvPr/>
        </p:nvSpPr>
        <p:spPr>
          <a:xfrm rot="7777740">
            <a:off x="-1119207" y="-1152676"/>
            <a:ext cx="3041225" cy="2822503"/>
          </a:xfrm>
          <a:custGeom>
            <a:avLst/>
            <a:gdLst/>
            <a:ahLst/>
            <a:cxnLst/>
            <a:rect l="l" t="t" r="r" b="b"/>
            <a:pathLst>
              <a:path w="5827" h="5408" extrusionOk="0">
                <a:moveTo>
                  <a:pt x="1699" y="0"/>
                </a:moveTo>
                <a:cubicBezTo>
                  <a:pt x="1610" y="0"/>
                  <a:pt x="1521" y="14"/>
                  <a:pt x="1435" y="45"/>
                </a:cubicBezTo>
                <a:cubicBezTo>
                  <a:pt x="952" y="235"/>
                  <a:pt x="732" y="923"/>
                  <a:pt x="1025" y="1348"/>
                </a:cubicBezTo>
                <a:cubicBezTo>
                  <a:pt x="983" y="1341"/>
                  <a:pt x="941" y="1337"/>
                  <a:pt x="899" y="1337"/>
                </a:cubicBezTo>
                <a:cubicBezTo>
                  <a:pt x="502" y="1337"/>
                  <a:pt x="125" y="1639"/>
                  <a:pt x="59" y="2036"/>
                </a:cubicBezTo>
                <a:cubicBezTo>
                  <a:pt x="0" y="2475"/>
                  <a:pt x="337" y="2943"/>
                  <a:pt x="776" y="2987"/>
                </a:cubicBezTo>
                <a:lnTo>
                  <a:pt x="923" y="3002"/>
                </a:lnTo>
                <a:cubicBezTo>
                  <a:pt x="1042" y="2987"/>
                  <a:pt x="1162" y="2980"/>
                  <a:pt x="1282" y="2980"/>
                </a:cubicBezTo>
                <a:cubicBezTo>
                  <a:pt x="2336" y="2980"/>
                  <a:pt x="3373" y="3544"/>
                  <a:pt x="3938" y="4451"/>
                </a:cubicBezTo>
                <a:cubicBezTo>
                  <a:pt x="4070" y="4671"/>
                  <a:pt x="4173" y="4905"/>
                  <a:pt x="4363" y="5110"/>
                </a:cubicBezTo>
                <a:cubicBezTo>
                  <a:pt x="4507" y="5278"/>
                  <a:pt x="4711" y="5407"/>
                  <a:pt x="4917" y="5407"/>
                </a:cubicBezTo>
                <a:cubicBezTo>
                  <a:pt x="4962" y="5407"/>
                  <a:pt x="5007" y="5401"/>
                  <a:pt x="5051" y="5388"/>
                </a:cubicBezTo>
                <a:cubicBezTo>
                  <a:pt x="5313" y="5330"/>
                  <a:pt x="5488" y="4997"/>
                  <a:pt x="5332" y="4792"/>
                </a:cubicBezTo>
                <a:lnTo>
                  <a:pt x="5332" y="4792"/>
                </a:lnTo>
                <a:cubicBezTo>
                  <a:pt x="5370" y="4839"/>
                  <a:pt x="5430" y="4861"/>
                  <a:pt x="5494" y="4861"/>
                </a:cubicBezTo>
                <a:cubicBezTo>
                  <a:pt x="5583" y="4861"/>
                  <a:pt x="5680" y="4819"/>
                  <a:pt x="5739" y="4744"/>
                </a:cubicBezTo>
                <a:cubicBezTo>
                  <a:pt x="5827" y="4627"/>
                  <a:pt x="5798" y="4437"/>
                  <a:pt x="5754" y="4290"/>
                </a:cubicBezTo>
                <a:cubicBezTo>
                  <a:pt x="5695" y="4144"/>
                  <a:pt x="5593" y="4012"/>
                  <a:pt x="5505" y="3895"/>
                </a:cubicBezTo>
                <a:cubicBezTo>
                  <a:pt x="5241" y="3412"/>
                  <a:pt x="5212" y="2797"/>
                  <a:pt x="5475" y="2314"/>
                </a:cubicBezTo>
                <a:cubicBezTo>
                  <a:pt x="5593" y="2124"/>
                  <a:pt x="5710" y="1948"/>
                  <a:pt x="5695" y="1743"/>
                </a:cubicBezTo>
                <a:cubicBezTo>
                  <a:pt x="5680" y="1509"/>
                  <a:pt x="5475" y="1348"/>
                  <a:pt x="5256" y="1289"/>
                </a:cubicBezTo>
                <a:cubicBezTo>
                  <a:pt x="5177" y="1268"/>
                  <a:pt x="5096" y="1260"/>
                  <a:pt x="5015" y="1260"/>
                </a:cubicBezTo>
                <a:cubicBezTo>
                  <a:pt x="4870" y="1260"/>
                  <a:pt x="4723" y="1285"/>
                  <a:pt x="4582" y="1304"/>
                </a:cubicBezTo>
                <a:cubicBezTo>
                  <a:pt x="4802" y="1055"/>
                  <a:pt x="4729" y="601"/>
                  <a:pt x="4465" y="352"/>
                </a:cubicBezTo>
                <a:cubicBezTo>
                  <a:pt x="4280" y="196"/>
                  <a:pt x="4049" y="118"/>
                  <a:pt x="3811" y="118"/>
                </a:cubicBezTo>
                <a:cubicBezTo>
                  <a:pt x="3693" y="118"/>
                  <a:pt x="3572" y="137"/>
                  <a:pt x="3455" y="176"/>
                </a:cubicBezTo>
                <a:cubicBezTo>
                  <a:pt x="3119" y="279"/>
                  <a:pt x="2840" y="499"/>
                  <a:pt x="2577" y="762"/>
                </a:cubicBezTo>
                <a:cubicBezTo>
                  <a:pt x="2541" y="326"/>
                  <a:pt x="2123" y="0"/>
                  <a:pt x="1699" y="0"/>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rot="7777740">
            <a:off x="-1625257" y="-1530426"/>
            <a:ext cx="3041225" cy="2822503"/>
          </a:xfrm>
          <a:custGeom>
            <a:avLst/>
            <a:gdLst/>
            <a:ahLst/>
            <a:cxnLst/>
            <a:rect l="l" t="t" r="r" b="b"/>
            <a:pathLst>
              <a:path w="5827" h="5408" extrusionOk="0">
                <a:moveTo>
                  <a:pt x="1699" y="0"/>
                </a:moveTo>
                <a:cubicBezTo>
                  <a:pt x="1610" y="0"/>
                  <a:pt x="1521" y="14"/>
                  <a:pt x="1435" y="45"/>
                </a:cubicBezTo>
                <a:cubicBezTo>
                  <a:pt x="952" y="235"/>
                  <a:pt x="732" y="923"/>
                  <a:pt x="1025" y="1348"/>
                </a:cubicBezTo>
                <a:cubicBezTo>
                  <a:pt x="983" y="1341"/>
                  <a:pt x="941" y="1337"/>
                  <a:pt x="899" y="1337"/>
                </a:cubicBezTo>
                <a:cubicBezTo>
                  <a:pt x="502" y="1337"/>
                  <a:pt x="125" y="1639"/>
                  <a:pt x="59" y="2036"/>
                </a:cubicBezTo>
                <a:cubicBezTo>
                  <a:pt x="0" y="2475"/>
                  <a:pt x="337" y="2943"/>
                  <a:pt x="776" y="2987"/>
                </a:cubicBezTo>
                <a:lnTo>
                  <a:pt x="923" y="3002"/>
                </a:lnTo>
                <a:cubicBezTo>
                  <a:pt x="1042" y="2987"/>
                  <a:pt x="1162" y="2980"/>
                  <a:pt x="1282" y="2980"/>
                </a:cubicBezTo>
                <a:cubicBezTo>
                  <a:pt x="2336" y="2980"/>
                  <a:pt x="3373" y="3544"/>
                  <a:pt x="3938" y="4451"/>
                </a:cubicBezTo>
                <a:cubicBezTo>
                  <a:pt x="4070" y="4671"/>
                  <a:pt x="4173" y="4905"/>
                  <a:pt x="4363" y="5110"/>
                </a:cubicBezTo>
                <a:cubicBezTo>
                  <a:pt x="4507" y="5278"/>
                  <a:pt x="4711" y="5407"/>
                  <a:pt x="4917" y="5407"/>
                </a:cubicBezTo>
                <a:cubicBezTo>
                  <a:pt x="4962" y="5407"/>
                  <a:pt x="5007" y="5401"/>
                  <a:pt x="5051" y="5388"/>
                </a:cubicBezTo>
                <a:cubicBezTo>
                  <a:pt x="5313" y="5330"/>
                  <a:pt x="5488" y="4997"/>
                  <a:pt x="5332" y="4792"/>
                </a:cubicBezTo>
                <a:lnTo>
                  <a:pt x="5332" y="4792"/>
                </a:lnTo>
                <a:cubicBezTo>
                  <a:pt x="5370" y="4839"/>
                  <a:pt x="5430" y="4861"/>
                  <a:pt x="5494" y="4861"/>
                </a:cubicBezTo>
                <a:cubicBezTo>
                  <a:pt x="5583" y="4861"/>
                  <a:pt x="5680" y="4819"/>
                  <a:pt x="5739" y="4744"/>
                </a:cubicBezTo>
                <a:cubicBezTo>
                  <a:pt x="5827" y="4627"/>
                  <a:pt x="5798" y="4437"/>
                  <a:pt x="5754" y="4290"/>
                </a:cubicBezTo>
                <a:cubicBezTo>
                  <a:pt x="5695" y="4144"/>
                  <a:pt x="5593" y="4012"/>
                  <a:pt x="5505" y="3895"/>
                </a:cubicBezTo>
                <a:cubicBezTo>
                  <a:pt x="5241" y="3412"/>
                  <a:pt x="5212" y="2797"/>
                  <a:pt x="5475" y="2314"/>
                </a:cubicBezTo>
                <a:cubicBezTo>
                  <a:pt x="5593" y="2124"/>
                  <a:pt x="5710" y="1948"/>
                  <a:pt x="5695" y="1743"/>
                </a:cubicBezTo>
                <a:cubicBezTo>
                  <a:pt x="5680" y="1509"/>
                  <a:pt x="5475" y="1348"/>
                  <a:pt x="5256" y="1289"/>
                </a:cubicBezTo>
                <a:cubicBezTo>
                  <a:pt x="5177" y="1268"/>
                  <a:pt x="5096" y="1260"/>
                  <a:pt x="5015" y="1260"/>
                </a:cubicBezTo>
                <a:cubicBezTo>
                  <a:pt x="4870" y="1260"/>
                  <a:pt x="4723" y="1285"/>
                  <a:pt x="4582" y="1304"/>
                </a:cubicBezTo>
                <a:cubicBezTo>
                  <a:pt x="4802" y="1055"/>
                  <a:pt x="4729" y="601"/>
                  <a:pt x="4465" y="352"/>
                </a:cubicBezTo>
                <a:cubicBezTo>
                  <a:pt x="4280" y="196"/>
                  <a:pt x="4049" y="118"/>
                  <a:pt x="3811" y="118"/>
                </a:cubicBezTo>
                <a:cubicBezTo>
                  <a:pt x="3693" y="118"/>
                  <a:pt x="3572" y="137"/>
                  <a:pt x="3455" y="176"/>
                </a:cubicBezTo>
                <a:cubicBezTo>
                  <a:pt x="3119" y="279"/>
                  <a:pt x="2840" y="499"/>
                  <a:pt x="2577" y="762"/>
                </a:cubicBezTo>
                <a:cubicBezTo>
                  <a:pt x="2541" y="326"/>
                  <a:pt x="2123" y="0"/>
                  <a:pt x="1699" y="0"/>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7777740">
            <a:off x="-2073657" y="-1831501"/>
            <a:ext cx="3041225" cy="2822503"/>
          </a:xfrm>
          <a:custGeom>
            <a:avLst/>
            <a:gdLst/>
            <a:ahLst/>
            <a:cxnLst/>
            <a:rect l="l" t="t" r="r" b="b"/>
            <a:pathLst>
              <a:path w="5827" h="5408" extrusionOk="0">
                <a:moveTo>
                  <a:pt x="1699" y="0"/>
                </a:moveTo>
                <a:cubicBezTo>
                  <a:pt x="1610" y="0"/>
                  <a:pt x="1521" y="14"/>
                  <a:pt x="1435" y="45"/>
                </a:cubicBezTo>
                <a:cubicBezTo>
                  <a:pt x="952" y="235"/>
                  <a:pt x="732" y="923"/>
                  <a:pt x="1025" y="1348"/>
                </a:cubicBezTo>
                <a:cubicBezTo>
                  <a:pt x="983" y="1341"/>
                  <a:pt x="941" y="1337"/>
                  <a:pt x="899" y="1337"/>
                </a:cubicBezTo>
                <a:cubicBezTo>
                  <a:pt x="502" y="1337"/>
                  <a:pt x="125" y="1639"/>
                  <a:pt x="59" y="2036"/>
                </a:cubicBezTo>
                <a:cubicBezTo>
                  <a:pt x="0" y="2475"/>
                  <a:pt x="337" y="2943"/>
                  <a:pt x="776" y="2987"/>
                </a:cubicBezTo>
                <a:lnTo>
                  <a:pt x="923" y="3002"/>
                </a:lnTo>
                <a:cubicBezTo>
                  <a:pt x="1042" y="2987"/>
                  <a:pt x="1162" y="2980"/>
                  <a:pt x="1282" y="2980"/>
                </a:cubicBezTo>
                <a:cubicBezTo>
                  <a:pt x="2336" y="2980"/>
                  <a:pt x="3373" y="3544"/>
                  <a:pt x="3938" y="4451"/>
                </a:cubicBezTo>
                <a:cubicBezTo>
                  <a:pt x="4070" y="4671"/>
                  <a:pt x="4173" y="4905"/>
                  <a:pt x="4363" y="5110"/>
                </a:cubicBezTo>
                <a:cubicBezTo>
                  <a:pt x="4507" y="5278"/>
                  <a:pt x="4711" y="5407"/>
                  <a:pt x="4917" y="5407"/>
                </a:cubicBezTo>
                <a:cubicBezTo>
                  <a:pt x="4962" y="5407"/>
                  <a:pt x="5007" y="5401"/>
                  <a:pt x="5051" y="5388"/>
                </a:cubicBezTo>
                <a:cubicBezTo>
                  <a:pt x="5313" y="5330"/>
                  <a:pt x="5488" y="4997"/>
                  <a:pt x="5332" y="4792"/>
                </a:cubicBezTo>
                <a:lnTo>
                  <a:pt x="5332" y="4792"/>
                </a:lnTo>
                <a:cubicBezTo>
                  <a:pt x="5370" y="4839"/>
                  <a:pt x="5430" y="4861"/>
                  <a:pt x="5494" y="4861"/>
                </a:cubicBezTo>
                <a:cubicBezTo>
                  <a:pt x="5583" y="4861"/>
                  <a:pt x="5680" y="4819"/>
                  <a:pt x="5739" y="4744"/>
                </a:cubicBezTo>
                <a:cubicBezTo>
                  <a:pt x="5827" y="4627"/>
                  <a:pt x="5798" y="4437"/>
                  <a:pt x="5754" y="4290"/>
                </a:cubicBezTo>
                <a:cubicBezTo>
                  <a:pt x="5695" y="4144"/>
                  <a:pt x="5593" y="4012"/>
                  <a:pt x="5505" y="3895"/>
                </a:cubicBezTo>
                <a:cubicBezTo>
                  <a:pt x="5241" y="3412"/>
                  <a:pt x="5212" y="2797"/>
                  <a:pt x="5475" y="2314"/>
                </a:cubicBezTo>
                <a:cubicBezTo>
                  <a:pt x="5593" y="2124"/>
                  <a:pt x="5710" y="1948"/>
                  <a:pt x="5695" y="1743"/>
                </a:cubicBezTo>
                <a:cubicBezTo>
                  <a:pt x="5680" y="1509"/>
                  <a:pt x="5475" y="1348"/>
                  <a:pt x="5256" y="1289"/>
                </a:cubicBezTo>
                <a:cubicBezTo>
                  <a:pt x="5177" y="1268"/>
                  <a:pt x="5096" y="1260"/>
                  <a:pt x="5015" y="1260"/>
                </a:cubicBezTo>
                <a:cubicBezTo>
                  <a:pt x="4870" y="1260"/>
                  <a:pt x="4723" y="1285"/>
                  <a:pt x="4582" y="1304"/>
                </a:cubicBezTo>
                <a:cubicBezTo>
                  <a:pt x="4802" y="1055"/>
                  <a:pt x="4729" y="601"/>
                  <a:pt x="4465" y="352"/>
                </a:cubicBezTo>
                <a:cubicBezTo>
                  <a:pt x="4280" y="196"/>
                  <a:pt x="4049" y="118"/>
                  <a:pt x="3811" y="118"/>
                </a:cubicBezTo>
                <a:cubicBezTo>
                  <a:pt x="3693" y="118"/>
                  <a:pt x="3572" y="137"/>
                  <a:pt x="3455" y="176"/>
                </a:cubicBezTo>
                <a:cubicBezTo>
                  <a:pt x="3119" y="279"/>
                  <a:pt x="2840" y="499"/>
                  <a:pt x="2577" y="762"/>
                </a:cubicBezTo>
                <a:cubicBezTo>
                  <a:pt x="2541" y="326"/>
                  <a:pt x="2123" y="0"/>
                  <a:pt x="1699" y="0"/>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rot="-1577322">
            <a:off x="-385643" y="3687160"/>
            <a:ext cx="1989299" cy="2038278"/>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1577322">
            <a:off x="-499563" y="3830691"/>
            <a:ext cx="1989299" cy="2038278"/>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rot="-1577322">
            <a:off x="-626147" y="3990177"/>
            <a:ext cx="1989299" cy="2038278"/>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3431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8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1"/>
        <p:cNvGrpSpPr/>
        <p:nvPr/>
      </p:nvGrpSpPr>
      <p:grpSpPr>
        <a:xfrm>
          <a:off x="0" y="0"/>
          <a:ext cx="0" cy="0"/>
          <a:chOff x="0" y="0"/>
          <a:chExt cx="0" cy="0"/>
        </a:xfrm>
      </p:grpSpPr>
      <p:pic>
        <p:nvPicPr>
          <p:cNvPr id="52" name="Google Shape;52;p5"/>
          <p:cNvPicPr preferRelativeResize="0"/>
          <p:nvPr/>
        </p:nvPicPr>
        <p:blipFill>
          <a:blip r:embed="rId2">
            <a:alphaModFix amt="42000"/>
          </a:blip>
          <a:stretch>
            <a:fillRect/>
          </a:stretch>
        </p:blipFill>
        <p:spPr>
          <a:xfrm>
            <a:off x="0" y="0"/>
            <a:ext cx="9144000" cy="5143492"/>
          </a:xfrm>
          <a:prstGeom prst="rect">
            <a:avLst/>
          </a:prstGeom>
          <a:noFill/>
          <a:ln>
            <a:noFill/>
          </a:ln>
        </p:spPr>
      </p:pic>
      <p:sp>
        <p:nvSpPr>
          <p:cNvPr id="53" name="Google Shape;53;p5"/>
          <p:cNvSpPr txBox="1">
            <a:spLocks noGrp="1"/>
          </p:cNvSpPr>
          <p:nvPr>
            <p:ph type="title"/>
          </p:nvPr>
        </p:nvSpPr>
        <p:spPr>
          <a:xfrm>
            <a:off x="934075" y="2293725"/>
            <a:ext cx="3469800" cy="468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2000"/>
              <a:buNone/>
              <a:defRPr sz="2000"/>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endParaRPr/>
          </a:p>
        </p:txBody>
      </p:sp>
      <p:sp>
        <p:nvSpPr>
          <p:cNvPr id="54" name="Google Shape;54;p5"/>
          <p:cNvSpPr txBox="1">
            <a:spLocks noGrp="1"/>
          </p:cNvSpPr>
          <p:nvPr>
            <p:ph type="subTitle" idx="1"/>
          </p:nvPr>
        </p:nvSpPr>
        <p:spPr>
          <a:xfrm>
            <a:off x="1378975" y="2677800"/>
            <a:ext cx="2580000" cy="86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5" name="Google Shape;55;p5"/>
          <p:cNvSpPr txBox="1">
            <a:spLocks noGrp="1"/>
          </p:cNvSpPr>
          <p:nvPr>
            <p:ph type="title" idx="2"/>
          </p:nvPr>
        </p:nvSpPr>
        <p:spPr>
          <a:xfrm>
            <a:off x="4654275" y="2293725"/>
            <a:ext cx="3469800" cy="468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2000"/>
              <a:buNone/>
              <a:defRPr sz="2000"/>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endParaRPr/>
          </a:p>
        </p:txBody>
      </p:sp>
      <p:sp>
        <p:nvSpPr>
          <p:cNvPr id="56" name="Google Shape;56;p5"/>
          <p:cNvSpPr txBox="1">
            <a:spLocks noGrp="1"/>
          </p:cNvSpPr>
          <p:nvPr>
            <p:ph type="subTitle" idx="3"/>
          </p:nvPr>
        </p:nvSpPr>
        <p:spPr>
          <a:xfrm>
            <a:off x="5099172" y="2677800"/>
            <a:ext cx="2580000" cy="86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7" name="Google Shape;57;p5"/>
          <p:cNvSpPr/>
          <p:nvPr/>
        </p:nvSpPr>
        <p:spPr>
          <a:xfrm rot="-1577317">
            <a:off x="-518125" y="3411503"/>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rot="-1577317">
            <a:off x="-649461" y="3576977"/>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rot="-1577317">
            <a:off x="-795397" y="3760845"/>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rot="9222683">
            <a:off x="7551953" y="-791355"/>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5"/>
          <p:cNvSpPr/>
          <p:nvPr/>
        </p:nvSpPr>
        <p:spPr>
          <a:xfrm rot="9222683">
            <a:off x="7683290" y="-956829"/>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
          <p:cNvSpPr/>
          <p:nvPr/>
        </p:nvSpPr>
        <p:spPr>
          <a:xfrm rot="9222683">
            <a:off x="7829225" y="-1140697"/>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rot="-1978372">
            <a:off x="-335160" y="-286069"/>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rot="-1978372">
            <a:off x="-449610" y="-453519"/>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rot="-1978372">
            <a:off x="-589460" y="-593394"/>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rot="8821628">
            <a:off x="8087590" y="4290531"/>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5"/>
          <p:cNvSpPr/>
          <p:nvPr/>
        </p:nvSpPr>
        <p:spPr>
          <a:xfrm rot="8821628">
            <a:off x="8202040" y="4457981"/>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rot="8821628">
            <a:off x="8341890" y="4597856"/>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9"/>
        <p:cNvGrpSpPr/>
        <p:nvPr/>
      </p:nvGrpSpPr>
      <p:grpSpPr>
        <a:xfrm>
          <a:off x="0" y="0"/>
          <a:ext cx="0" cy="0"/>
          <a:chOff x="0" y="0"/>
          <a:chExt cx="0" cy="0"/>
        </a:xfrm>
      </p:grpSpPr>
      <p:pic>
        <p:nvPicPr>
          <p:cNvPr id="80" name="Google Shape;80;p7"/>
          <p:cNvPicPr preferRelativeResize="0"/>
          <p:nvPr/>
        </p:nvPicPr>
        <p:blipFill>
          <a:blip r:embed="rId2">
            <a:alphaModFix amt="42000"/>
          </a:blip>
          <a:stretch>
            <a:fillRect/>
          </a:stretch>
        </p:blipFill>
        <p:spPr>
          <a:xfrm>
            <a:off x="0" y="0"/>
            <a:ext cx="9144000" cy="5143492"/>
          </a:xfrm>
          <a:prstGeom prst="rect">
            <a:avLst/>
          </a:prstGeom>
          <a:noFill/>
          <a:ln>
            <a:noFill/>
          </a:ln>
        </p:spPr>
      </p:pic>
      <p:pic>
        <p:nvPicPr>
          <p:cNvPr id="81" name="Google Shape;81;p7"/>
          <p:cNvPicPr preferRelativeResize="0"/>
          <p:nvPr/>
        </p:nvPicPr>
        <p:blipFill>
          <a:blip r:embed="rId2">
            <a:alphaModFix amt="42000"/>
          </a:blip>
          <a:stretch>
            <a:fillRect/>
          </a:stretch>
        </p:blipFill>
        <p:spPr>
          <a:xfrm>
            <a:off x="0" y="0"/>
            <a:ext cx="9144000" cy="5143492"/>
          </a:xfrm>
          <a:prstGeom prst="rect">
            <a:avLst/>
          </a:prstGeom>
          <a:noFill/>
          <a:ln>
            <a:noFill/>
          </a:ln>
        </p:spPr>
      </p:pic>
      <p:sp>
        <p:nvSpPr>
          <p:cNvPr id="82" name="Google Shape;82;p7"/>
          <p:cNvSpPr txBox="1">
            <a:spLocks noGrp="1"/>
          </p:cNvSpPr>
          <p:nvPr>
            <p:ph type="body" idx="1"/>
          </p:nvPr>
        </p:nvSpPr>
        <p:spPr>
          <a:xfrm>
            <a:off x="734100" y="1310925"/>
            <a:ext cx="4051800" cy="2954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6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83" name="Google Shape;83;p7"/>
          <p:cNvSpPr txBox="1">
            <a:spLocks noGrp="1"/>
          </p:cNvSpPr>
          <p:nvPr>
            <p:ph type="title"/>
          </p:nvPr>
        </p:nvSpPr>
        <p:spPr>
          <a:xfrm>
            <a:off x="720000" y="445025"/>
            <a:ext cx="4466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4" name="Google Shape;84;p7"/>
          <p:cNvSpPr/>
          <p:nvPr/>
        </p:nvSpPr>
        <p:spPr>
          <a:xfrm>
            <a:off x="-211050" y="-90025"/>
            <a:ext cx="2792575" cy="2171700"/>
          </a:xfrm>
          <a:custGeom>
            <a:avLst/>
            <a:gdLst/>
            <a:ahLst/>
            <a:cxnLst/>
            <a:rect l="l" t="t" r="r" b="b"/>
            <a:pathLst>
              <a:path w="111703" h="86868" extrusionOk="0">
                <a:moveTo>
                  <a:pt x="110744" y="0"/>
                </a:moveTo>
                <a:cubicBezTo>
                  <a:pt x="115133" y="7681"/>
                  <a:pt x="102684" y="22156"/>
                  <a:pt x="93980" y="20574"/>
                </a:cubicBezTo>
                <a:cubicBezTo>
                  <a:pt x="85818" y="19090"/>
                  <a:pt x="77985" y="12851"/>
                  <a:pt x="69850" y="14478"/>
                </a:cubicBezTo>
                <a:cubicBezTo>
                  <a:pt x="64428" y="15562"/>
                  <a:pt x="60379" y="21196"/>
                  <a:pt x="54864" y="21590"/>
                </a:cubicBezTo>
                <a:cubicBezTo>
                  <a:pt x="47003" y="22152"/>
                  <a:pt x="37925" y="18429"/>
                  <a:pt x="31242" y="22606"/>
                </a:cubicBezTo>
                <a:cubicBezTo>
                  <a:pt x="24975" y="26523"/>
                  <a:pt x="33755" y="37351"/>
                  <a:pt x="33020" y="44704"/>
                </a:cubicBezTo>
                <a:cubicBezTo>
                  <a:pt x="32153" y="53373"/>
                  <a:pt x="16657" y="52466"/>
                  <a:pt x="11430" y="59436"/>
                </a:cubicBezTo>
                <a:cubicBezTo>
                  <a:pt x="8533" y="63299"/>
                  <a:pt x="11455" y="69115"/>
                  <a:pt x="10922" y="73914"/>
                </a:cubicBezTo>
                <a:cubicBezTo>
                  <a:pt x="10357" y="79002"/>
                  <a:pt x="7253" y="85372"/>
                  <a:pt x="2286" y="86614"/>
                </a:cubicBezTo>
                <a:cubicBezTo>
                  <a:pt x="1542" y="86800"/>
                  <a:pt x="767" y="86868"/>
                  <a:pt x="0" y="86868"/>
                </a:cubicBezTo>
              </a:path>
            </a:pathLst>
          </a:custGeom>
          <a:noFill/>
          <a:ln w="28575" cap="flat" cmpd="sng">
            <a:solidFill>
              <a:schemeClr val="accent3"/>
            </a:solidFill>
            <a:prstDash val="solid"/>
            <a:round/>
            <a:headEnd type="none" w="med" len="med"/>
            <a:tailEnd type="none" w="med" len="med"/>
          </a:ln>
        </p:spPr>
      </p:sp>
      <p:sp>
        <p:nvSpPr>
          <p:cNvPr id="85" name="Google Shape;85;p7"/>
          <p:cNvSpPr/>
          <p:nvPr/>
        </p:nvSpPr>
        <p:spPr>
          <a:xfrm>
            <a:off x="-376150" y="-267825"/>
            <a:ext cx="2792575" cy="2171700"/>
          </a:xfrm>
          <a:custGeom>
            <a:avLst/>
            <a:gdLst/>
            <a:ahLst/>
            <a:cxnLst/>
            <a:rect l="l" t="t" r="r" b="b"/>
            <a:pathLst>
              <a:path w="111703" h="86868" extrusionOk="0">
                <a:moveTo>
                  <a:pt x="110744" y="0"/>
                </a:moveTo>
                <a:cubicBezTo>
                  <a:pt x="115133" y="7681"/>
                  <a:pt x="102684" y="22156"/>
                  <a:pt x="93980" y="20574"/>
                </a:cubicBezTo>
                <a:cubicBezTo>
                  <a:pt x="85818" y="19090"/>
                  <a:pt x="77985" y="12851"/>
                  <a:pt x="69850" y="14478"/>
                </a:cubicBezTo>
                <a:cubicBezTo>
                  <a:pt x="64428" y="15562"/>
                  <a:pt x="60379" y="21196"/>
                  <a:pt x="54864" y="21590"/>
                </a:cubicBezTo>
                <a:cubicBezTo>
                  <a:pt x="47003" y="22152"/>
                  <a:pt x="37925" y="18429"/>
                  <a:pt x="31242" y="22606"/>
                </a:cubicBezTo>
                <a:cubicBezTo>
                  <a:pt x="24975" y="26523"/>
                  <a:pt x="33755" y="37351"/>
                  <a:pt x="33020" y="44704"/>
                </a:cubicBezTo>
                <a:cubicBezTo>
                  <a:pt x="32153" y="53373"/>
                  <a:pt x="16657" y="52466"/>
                  <a:pt x="11430" y="59436"/>
                </a:cubicBezTo>
                <a:cubicBezTo>
                  <a:pt x="8533" y="63299"/>
                  <a:pt x="11455" y="69115"/>
                  <a:pt x="10922" y="73914"/>
                </a:cubicBezTo>
                <a:cubicBezTo>
                  <a:pt x="10357" y="79002"/>
                  <a:pt x="7253" y="85372"/>
                  <a:pt x="2286" y="86614"/>
                </a:cubicBezTo>
                <a:cubicBezTo>
                  <a:pt x="1542" y="86800"/>
                  <a:pt x="767" y="86868"/>
                  <a:pt x="0" y="86868"/>
                </a:cubicBezTo>
              </a:path>
            </a:pathLst>
          </a:custGeom>
          <a:noFill/>
          <a:ln w="19050" cap="flat" cmpd="sng">
            <a:solidFill>
              <a:schemeClr val="accent3"/>
            </a:solidFill>
            <a:prstDash val="solid"/>
            <a:round/>
            <a:headEnd type="none" w="med" len="med"/>
            <a:tailEnd type="none" w="med" len="med"/>
          </a:ln>
        </p:spPr>
      </p:sp>
      <p:sp>
        <p:nvSpPr>
          <p:cNvPr id="86" name="Google Shape;86;p7"/>
          <p:cNvSpPr/>
          <p:nvPr/>
        </p:nvSpPr>
        <p:spPr>
          <a:xfrm>
            <a:off x="-560300" y="-451975"/>
            <a:ext cx="2792575" cy="2171700"/>
          </a:xfrm>
          <a:custGeom>
            <a:avLst/>
            <a:gdLst/>
            <a:ahLst/>
            <a:cxnLst/>
            <a:rect l="l" t="t" r="r" b="b"/>
            <a:pathLst>
              <a:path w="111703" h="86868" extrusionOk="0">
                <a:moveTo>
                  <a:pt x="110744" y="0"/>
                </a:moveTo>
                <a:cubicBezTo>
                  <a:pt x="115133" y="7681"/>
                  <a:pt x="102684" y="22156"/>
                  <a:pt x="93980" y="20574"/>
                </a:cubicBezTo>
                <a:cubicBezTo>
                  <a:pt x="85818" y="19090"/>
                  <a:pt x="77985" y="12851"/>
                  <a:pt x="69850" y="14478"/>
                </a:cubicBezTo>
                <a:cubicBezTo>
                  <a:pt x="64428" y="15562"/>
                  <a:pt x="60379" y="21196"/>
                  <a:pt x="54864" y="21590"/>
                </a:cubicBezTo>
                <a:cubicBezTo>
                  <a:pt x="47003" y="22152"/>
                  <a:pt x="37925" y="18429"/>
                  <a:pt x="31242" y="22606"/>
                </a:cubicBezTo>
                <a:cubicBezTo>
                  <a:pt x="24975" y="26523"/>
                  <a:pt x="33755" y="37351"/>
                  <a:pt x="33020" y="44704"/>
                </a:cubicBezTo>
                <a:cubicBezTo>
                  <a:pt x="32153" y="53373"/>
                  <a:pt x="16657" y="52466"/>
                  <a:pt x="11430" y="59436"/>
                </a:cubicBezTo>
                <a:cubicBezTo>
                  <a:pt x="8533" y="63299"/>
                  <a:pt x="11455" y="69115"/>
                  <a:pt x="10922" y="73914"/>
                </a:cubicBezTo>
                <a:cubicBezTo>
                  <a:pt x="10357" y="79002"/>
                  <a:pt x="7253" y="85372"/>
                  <a:pt x="2286" y="86614"/>
                </a:cubicBezTo>
                <a:cubicBezTo>
                  <a:pt x="1542" y="86800"/>
                  <a:pt x="767" y="86868"/>
                  <a:pt x="0" y="86868"/>
                </a:cubicBezTo>
              </a:path>
            </a:pathLst>
          </a:custGeom>
          <a:noFill/>
          <a:ln w="9525" cap="flat" cmpd="sng">
            <a:solidFill>
              <a:schemeClr val="accent3"/>
            </a:solidFill>
            <a:prstDash val="solid"/>
            <a:round/>
            <a:headEnd type="none" w="med" len="med"/>
            <a:tailEnd type="none" w="med" len="med"/>
          </a:ln>
        </p:spPr>
      </p:sp>
      <p:grpSp>
        <p:nvGrpSpPr>
          <p:cNvPr id="87" name="Google Shape;87;p7"/>
          <p:cNvGrpSpPr/>
          <p:nvPr/>
        </p:nvGrpSpPr>
        <p:grpSpPr>
          <a:xfrm>
            <a:off x="583425" y="-63500"/>
            <a:ext cx="8576750" cy="5229700"/>
            <a:chOff x="583425" y="-63500"/>
            <a:chExt cx="8576750" cy="5229700"/>
          </a:xfrm>
        </p:grpSpPr>
        <p:sp>
          <p:nvSpPr>
            <p:cNvPr id="88" name="Google Shape;88;p7"/>
            <p:cNvSpPr/>
            <p:nvPr/>
          </p:nvSpPr>
          <p:spPr>
            <a:xfrm>
              <a:off x="583425" y="414700"/>
              <a:ext cx="8576750" cy="4751500"/>
            </a:xfrm>
            <a:custGeom>
              <a:avLst/>
              <a:gdLst/>
              <a:ahLst/>
              <a:cxnLst/>
              <a:rect l="l" t="t" r="r" b="b"/>
              <a:pathLst>
                <a:path w="343070" h="190060" extrusionOk="0">
                  <a:moveTo>
                    <a:pt x="264110" y="0"/>
                  </a:moveTo>
                  <a:lnTo>
                    <a:pt x="146720" y="91571"/>
                  </a:lnTo>
                  <a:lnTo>
                    <a:pt x="0" y="190060"/>
                  </a:lnTo>
                  <a:lnTo>
                    <a:pt x="343070" y="190060"/>
                  </a:lnTo>
                  <a:lnTo>
                    <a:pt x="343044" y="63397"/>
                  </a:lnTo>
                  <a:lnTo>
                    <a:pt x="279845" y="382"/>
                  </a:lnTo>
                  <a:close/>
                </a:path>
              </a:pathLst>
            </a:custGeom>
            <a:gradFill>
              <a:gsLst>
                <a:gs pos="0">
                  <a:schemeClr val="dk2"/>
                </a:gs>
                <a:gs pos="100000">
                  <a:schemeClr val="lt1"/>
                </a:gs>
              </a:gsLst>
              <a:lin ang="5400012" scaled="0"/>
            </a:gradFill>
            <a:ln>
              <a:noFill/>
            </a:ln>
          </p:spPr>
        </p:sp>
        <p:grpSp>
          <p:nvGrpSpPr>
            <p:cNvPr id="89" name="Google Shape;89;p7"/>
            <p:cNvGrpSpPr/>
            <p:nvPr/>
          </p:nvGrpSpPr>
          <p:grpSpPr>
            <a:xfrm>
              <a:off x="7181277" y="-63500"/>
              <a:ext cx="412615" cy="501202"/>
              <a:chOff x="7181277" y="-63500"/>
              <a:chExt cx="412615" cy="501202"/>
            </a:xfrm>
          </p:grpSpPr>
          <p:sp>
            <p:nvSpPr>
              <p:cNvPr id="90" name="Google Shape;90;p7"/>
              <p:cNvSpPr/>
              <p:nvPr/>
            </p:nvSpPr>
            <p:spPr>
              <a:xfrm flipH="1">
                <a:off x="7181277" y="211949"/>
                <a:ext cx="412615" cy="225753"/>
              </a:xfrm>
              <a:custGeom>
                <a:avLst/>
                <a:gdLst/>
                <a:ahLst/>
                <a:cxnLst/>
                <a:rect l="l" t="t" r="r" b="b"/>
                <a:pathLst>
                  <a:path w="9341" h="5111" extrusionOk="0">
                    <a:moveTo>
                      <a:pt x="3631" y="1"/>
                    </a:moveTo>
                    <a:lnTo>
                      <a:pt x="3631" y="1172"/>
                    </a:lnTo>
                    <a:lnTo>
                      <a:pt x="0" y="5110"/>
                    </a:lnTo>
                    <a:lnTo>
                      <a:pt x="9340" y="4686"/>
                    </a:lnTo>
                    <a:lnTo>
                      <a:pt x="4670" y="1172"/>
                    </a:lnTo>
                    <a:lnTo>
                      <a:pt x="4670"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7"/>
              <p:cNvSpPr/>
              <p:nvPr/>
            </p:nvSpPr>
            <p:spPr>
              <a:xfrm flipH="1">
                <a:off x="7413452" y="-63500"/>
                <a:ext cx="1325" cy="276813"/>
              </a:xfrm>
              <a:custGeom>
                <a:avLst/>
                <a:gdLst/>
                <a:ahLst/>
                <a:cxnLst/>
                <a:rect l="l" t="t" r="r" b="b"/>
                <a:pathLst>
                  <a:path w="30" h="6267" extrusionOk="0">
                    <a:moveTo>
                      <a:pt x="15" y="0"/>
                    </a:moveTo>
                    <a:cubicBezTo>
                      <a:pt x="0" y="0"/>
                      <a:pt x="0" y="1391"/>
                      <a:pt x="0" y="3133"/>
                    </a:cubicBezTo>
                    <a:cubicBezTo>
                      <a:pt x="0" y="4875"/>
                      <a:pt x="0" y="6266"/>
                      <a:pt x="15" y="6266"/>
                    </a:cubicBezTo>
                    <a:cubicBezTo>
                      <a:pt x="29" y="6266"/>
                      <a:pt x="29" y="4846"/>
                      <a:pt x="29" y="3133"/>
                    </a:cubicBezTo>
                    <a:cubicBezTo>
                      <a:pt x="29" y="1391"/>
                      <a:pt x="29" y="0"/>
                      <a:pt x="15"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5"/>
        <p:cNvGrpSpPr/>
        <p:nvPr/>
      </p:nvGrpSpPr>
      <p:grpSpPr>
        <a:xfrm>
          <a:off x="0" y="0"/>
          <a:ext cx="0" cy="0"/>
          <a:chOff x="0" y="0"/>
          <a:chExt cx="0" cy="0"/>
        </a:xfrm>
      </p:grpSpPr>
      <p:pic>
        <p:nvPicPr>
          <p:cNvPr id="106" name="Google Shape;106;p9"/>
          <p:cNvPicPr preferRelativeResize="0"/>
          <p:nvPr/>
        </p:nvPicPr>
        <p:blipFill>
          <a:blip r:embed="rId2">
            <a:alphaModFix amt="42000"/>
          </a:blip>
          <a:stretch>
            <a:fillRect/>
          </a:stretch>
        </p:blipFill>
        <p:spPr>
          <a:xfrm>
            <a:off x="0" y="0"/>
            <a:ext cx="9144000" cy="5143492"/>
          </a:xfrm>
          <a:prstGeom prst="rect">
            <a:avLst/>
          </a:prstGeom>
          <a:noFill/>
          <a:ln>
            <a:noFill/>
          </a:ln>
        </p:spPr>
      </p:pic>
      <p:sp>
        <p:nvSpPr>
          <p:cNvPr id="107" name="Google Shape;107;p9"/>
          <p:cNvSpPr/>
          <p:nvPr/>
        </p:nvSpPr>
        <p:spPr>
          <a:xfrm>
            <a:off x="1410921" y="686958"/>
            <a:ext cx="6310240" cy="3982651"/>
          </a:xfrm>
          <a:custGeom>
            <a:avLst/>
            <a:gdLst/>
            <a:ahLst/>
            <a:cxnLst/>
            <a:rect l="l" t="t" r="r" b="b"/>
            <a:pathLst>
              <a:path w="27540" h="17382" extrusionOk="0">
                <a:moveTo>
                  <a:pt x="0" y="0"/>
                </a:moveTo>
                <a:lnTo>
                  <a:pt x="0" y="17382"/>
                </a:lnTo>
                <a:lnTo>
                  <a:pt x="27539" y="17382"/>
                </a:lnTo>
                <a:lnTo>
                  <a:pt x="27539" y="0"/>
                </a:lnTo>
                <a:close/>
              </a:path>
            </a:pathLst>
          </a:custGeom>
          <a:solidFill>
            <a:srgbClr val="FFA35A">
              <a:alpha val="22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a:off x="1344701" y="633800"/>
            <a:ext cx="6488962" cy="222022"/>
          </a:xfrm>
          <a:custGeom>
            <a:avLst/>
            <a:gdLst/>
            <a:ahLst/>
            <a:cxnLst/>
            <a:rect l="l" t="t" r="r" b="b"/>
            <a:pathLst>
              <a:path w="28320" h="969" extrusionOk="0">
                <a:moveTo>
                  <a:pt x="28320" y="1"/>
                </a:moveTo>
                <a:lnTo>
                  <a:pt x="44" y="232"/>
                </a:lnTo>
                <a:lnTo>
                  <a:pt x="0" y="969"/>
                </a:lnTo>
                <a:lnTo>
                  <a:pt x="28320" y="680"/>
                </a:lnTo>
                <a:lnTo>
                  <a:pt x="283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a:off x="4324370" y="4654752"/>
            <a:ext cx="182158" cy="169323"/>
          </a:xfrm>
          <a:custGeom>
            <a:avLst/>
            <a:gdLst/>
            <a:ahLst/>
            <a:cxnLst/>
            <a:rect l="l" t="t" r="r" b="b"/>
            <a:pathLst>
              <a:path w="795" h="739" extrusionOk="0">
                <a:moveTo>
                  <a:pt x="425" y="1"/>
                </a:moveTo>
                <a:cubicBezTo>
                  <a:pt x="395" y="1"/>
                  <a:pt x="376" y="7"/>
                  <a:pt x="376" y="7"/>
                </a:cubicBezTo>
                <a:cubicBezTo>
                  <a:pt x="376" y="7"/>
                  <a:pt x="405" y="7"/>
                  <a:pt x="448" y="22"/>
                </a:cubicBezTo>
                <a:cubicBezTo>
                  <a:pt x="506" y="36"/>
                  <a:pt x="578" y="79"/>
                  <a:pt x="636" y="152"/>
                </a:cubicBezTo>
                <a:cubicBezTo>
                  <a:pt x="679" y="224"/>
                  <a:pt x="737" y="325"/>
                  <a:pt x="723" y="441"/>
                </a:cubicBezTo>
                <a:cubicBezTo>
                  <a:pt x="708" y="542"/>
                  <a:pt x="592" y="643"/>
                  <a:pt x="477" y="672"/>
                </a:cubicBezTo>
                <a:cubicBezTo>
                  <a:pt x="446" y="682"/>
                  <a:pt x="415" y="686"/>
                  <a:pt x="385" y="686"/>
                </a:cubicBezTo>
                <a:cubicBezTo>
                  <a:pt x="284" y="686"/>
                  <a:pt x="189" y="637"/>
                  <a:pt x="145" y="571"/>
                </a:cubicBezTo>
                <a:cubicBezTo>
                  <a:pt x="87" y="469"/>
                  <a:pt x="87" y="368"/>
                  <a:pt x="116" y="282"/>
                </a:cubicBezTo>
                <a:cubicBezTo>
                  <a:pt x="130" y="180"/>
                  <a:pt x="173" y="137"/>
                  <a:pt x="217" y="94"/>
                </a:cubicBezTo>
                <a:cubicBezTo>
                  <a:pt x="275" y="65"/>
                  <a:pt x="289" y="36"/>
                  <a:pt x="289" y="36"/>
                </a:cubicBezTo>
                <a:lnTo>
                  <a:pt x="289" y="36"/>
                </a:lnTo>
                <a:cubicBezTo>
                  <a:pt x="289" y="36"/>
                  <a:pt x="260" y="36"/>
                  <a:pt x="173" y="65"/>
                </a:cubicBezTo>
                <a:cubicBezTo>
                  <a:pt x="130" y="79"/>
                  <a:pt x="72" y="152"/>
                  <a:pt x="29" y="238"/>
                </a:cubicBezTo>
                <a:cubicBezTo>
                  <a:pt x="0" y="325"/>
                  <a:pt x="0" y="455"/>
                  <a:pt x="72" y="585"/>
                </a:cubicBezTo>
                <a:cubicBezTo>
                  <a:pt x="130" y="690"/>
                  <a:pt x="263" y="738"/>
                  <a:pt x="388" y="738"/>
                </a:cubicBezTo>
                <a:cubicBezTo>
                  <a:pt x="419" y="738"/>
                  <a:pt x="449" y="735"/>
                  <a:pt x="477" y="730"/>
                </a:cubicBezTo>
                <a:cubicBezTo>
                  <a:pt x="636" y="715"/>
                  <a:pt x="766" y="585"/>
                  <a:pt x="780" y="441"/>
                </a:cubicBezTo>
                <a:cubicBezTo>
                  <a:pt x="795" y="310"/>
                  <a:pt x="737" y="180"/>
                  <a:pt x="665" y="108"/>
                </a:cubicBezTo>
                <a:cubicBezTo>
                  <a:pt x="592" y="36"/>
                  <a:pt x="520" y="7"/>
                  <a:pt x="477" y="7"/>
                </a:cubicBezTo>
                <a:cubicBezTo>
                  <a:pt x="458" y="2"/>
                  <a:pt x="440" y="1"/>
                  <a:pt x="4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9"/>
          <p:cNvSpPr txBox="1">
            <a:spLocks noGrp="1"/>
          </p:cNvSpPr>
          <p:nvPr>
            <p:ph type="title"/>
          </p:nvPr>
        </p:nvSpPr>
        <p:spPr>
          <a:xfrm>
            <a:off x="2124450" y="1089825"/>
            <a:ext cx="4895100" cy="1579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200"/>
              <a:buNone/>
              <a:defRPr sz="48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9"/>
          <p:cNvSpPr txBox="1">
            <a:spLocks noGrp="1"/>
          </p:cNvSpPr>
          <p:nvPr>
            <p:ph type="subTitle" idx="1"/>
          </p:nvPr>
        </p:nvSpPr>
        <p:spPr>
          <a:xfrm>
            <a:off x="2368500" y="2835675"/>
            <a:ext cx="4407000" cy="121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9"/>
          <p:cNvSpPr/>
          <p:nvPr/>
        </p:nvSpPr>
        <p:spPr>
          <a:xfrm>
            <a:off x="-174158" y="-51793"/>
            <a:ext cx="3087471" cy="2401032"/>
          </a:xfrm>
          <a:custGeom>
            <a:avLst/>
            <a:gdLst/>
            <a:ahLst/>
            <a:cxnLst/>
            <a:rect l="l" t="t" r="r" b="b"/>
            <a:pathLst>
              <a:path w="111703" h="86868" extrusionOk="0">
                <a:moveTo>
                  <a:pt x="110744" y="0"/>
                </a:moveTo>
                <a:cubicBezTo>
                  <a:pt x="115133" y="7681"/>
                  <a:pt x="102684" y="22156"/>
                  <a:pt x="93980" y="20574"/>
                </a:cubicBezTo>
                <a:cubicBezTo>
                  <a:pt x="85818" y="19090"/>
                  <a:pt x="77985" y="12851"/>
                  <a:pt x="69850" y="14478"/>
                </a:cubicBezTo>
                <a:cubicBezTo>
                  <a:pt x="64428" y="15562"/>
                  <a:pt x="60379" y="21196"/>
                  <a:pt x="54864" y="21590"/>
                </a:cubicBezTo>
                <a:cubicBezTo>
                  <a:pt x="47003" y="22152"/>
                  <a:pt x="37925" y="18429"/>
                  <a:pt x="31242" y="22606"/>
                </a:cubicBezTo>
                <a:cubicBezTo>
                  <a:pt x="24975" y="26523"/>
                  <a:pt x="33755" y="37351"/>
                  <a:pt x="33020" y="44704"/>
                </a:cubicBezTo>
                <a:cubicBezTo>
                  <a:pt x="32153" y="53373"/>
                  <a:pt x="16657" y="52466"/>
                  <a:pt x="11430" y="59436"/>
                </a:cubicBezTo>
                <a:cubicBezTo>
                  <a:pt x="8533" y="63299"/>
                  <a:pt x="11455" y="69115"/>
                  <a:pt x="10922" y="73914"/>
                </a:cubicBezTo>
                <a:cubicBezTo>
                  <a:pt x="10357" y="79002"/>
                  <a:pt x="7253" y="85372"/>
                  <a:pt x="2286" y="86614"/>
                </a:cubicBezTo>
                <a:cubicBezTo>
                  <a:pt x="1542" y="86800"/>
                  <a:pt x="767" y="86868"/>
                  <a:pt x="0" y="86868"/>
                </a:cubicBezTo>
              </a:path>
            </a:pathLst>
          </a:custGeom>
          <a:noFill/>
          <a:ln w="28575" cap="flat" cmpd="sng">
            <a:solidFill>
              <a:schemeClr val="accent3"/>
            </a:solidFill>
            <a:prstDash val="solid"/>
            <a:round/>
            <a:headEnd type="none" w="med" len="med"/>
            <a:tailEnd type="none" w="med" len="med"/>
          </a:ln>
        </p:spPr>
      </p:sp>
      <p:sp>
        <p:nvSpPr>
          <p:cNvPr id="113" name="Google Shape;113;p9"/>
          <p:cNvSpPr/>
          <p:nvPr/>
        </p:nvSpPr>
        <p:spPr>
          <a:xfrm>
            <a:off x="-356698" y="-248374"/>
            <a:ext cx="3087471" cy="2401032"/>
          </a:xfrm>
          <a:custGeom>
            <a:avLst/>
            <a:gdLst/>
            <a:ahLst/>
            <a:cxnLst/>
            <a:rect l="l" t="t" r="r" b="b"/>
            <a:pathLst>
              <a:path w="111703" h="86868" extrusionOk="0">
                <a:moveTo>
                  <a:pt x="110744" y="0"/>
                </a:moveTo>
                <a:cubicBezTo>
                  <a:pt x="115133" y="7681"/>
                  <a:pt x="102684" y="22156"/>
                  <a:pt x="93980" y="20574"/>
                </a:cubicBezTo>
                <a:cubicBezTo>
                  <a:pt x="85818" y="19090"/>
                  <a:pt x="77985" y="12851"/>
                  <a:pt x="69850" y="14478"/>
                </a:cubicBezTo>
                <a:cubicBezTo>
                  <a:pt x="64428" y="15562"/>
                  <a:pt x="60379" y="21196"/>
                  <a:pt x="54864" y="21590"/>
                </a:cubicBezTo>
                <a:cubicBezTo>
                  <a:pt x="47003" y="22152"/>
                  <a:pt x="37925" y="18429"/>
                  <a:pt x="31242" y="22606"/>
                </a:cubicBezTo>
                <a:cubicBezTo>
                  <a:pt x="24975" y="26523"/>
                  <a:pt x="33755" y="37351"/>
                  <a:pt x="33020" y="44704"/>
                </a:cubicBezTo>
                <a:cubicBezTo>
                  <a:pt x="32153" y="53373"/>
                  <a:pt x="16657" y="52466"/>
                  <a:pt x="11430" y="59436"/>
                </a:cubicBezTo>
                <a:cubicBezTo>
                  <a:pt x="8533" y="63299"/>
                  <a:pt x="11455" y="69115"/>
                  <a:pt x="10922" y="73914"/>
                </a:cubicBezTo>
                <a:cubicBezTo>
                  <a:pt x="10357" y="79002"/>
                  <a:pt x="7253" y="85372"/>
                  <a:pt x="2286" y="86614"/>
                </a:cubicBezTo>
                <a:cubicBezTo>
                  <a:pt x="1542" y="86800"/>
                  <a:pt x="767" y="86868"/>
                  <a:pt x="0" y="86868"/>
                </a:cubicBezTo>
              </a:path>
            </a:pathLst>
          </a:custGeom>
          <a:noFill/>
          <a:ln w="19050" cap="flat" cmpd="sng">
            <a:solidFill>
              <a:schemeClr val="accent3"/>
            </a:solidFill>
            <a:prstDash val="solid"/>
            <a:round/>
            <a:headEnd type="none" w="med" len="med"/>
            <a:tailEnd type="none" w="med" len="med"/>
          </a:ln>
        </p:spPr>
      </p:sp>
      <p:sp>
        <p:nvSpPr>
          <p:cNvPr id="114" name="Google Shape;114;p9"/>
          <p:cNvSpPr/>
          <p:nvPr/>
        </p:nvSpPr>
        <p:spPr>
          <a:xfrm>
            <a:off x="-560300" y="-451975"/>
            <a:ext cx="3087471" cy="2401032"/>
          </a:xfrm>
          <a:custGeom>
            <a:avLst/>
            <a:gdLst/>
            <a:ahLst/>
            <a:cxnLst/>
            <a:rect l="l" t="t" r="r" b="b"/>
            <a:pathLst>
              <a:path w="111703" h="86868" extrusionOk="0">
                <a:moveTo>
                  <a:pt x="110744" y="0"/>
                </a:moveTo>
                <a:cubicBezTo>
                  <a:pt x="115133" y="7681"/>
                  <a:pt x="102684" y="22156"/>
                  <a:pt x="93980" y="20574"/>
                </a:cubicBezTo>
                <a:cubicBezTo>
                  <a:pt x="85818" y="19090"/>
                  <a:pt x="77985" y="12851"/>
                  <a:pt x="69850" y="14478"/>
                </a:cubicBezTo>
                <a:cubicBezTo>
                  <a:pt x="64428" y="15562"/>
                  <a:pt x="60379" y="21196"/>
                  <a:pt x="54864" y="21590"/>
                </a:cubicBezTo>
                <a:cubicBezTo>
                  <a:pt x="47003" y="22152"/>
                  <a:pt x="37925" y="18429"/>
                  <a:pt x="31242" y="22606"/>
                </a:cubicBezTo>
                <a:cubicBezTo>
                  <a:pt x="24975" y="26523"/>
                  <a:pt x="33755" y="37351"/>
                  <a:pt x="33020" y="44704"/>
                </a:cubicBezTo>
                <a:cubicBezTo>
                  <a:pt x="32153" y="53373"/>
                  <a:pt x="16657" y="52466"/>
                  <a:pt x="11430" y="59436"/>
                </a:cubicBezTo>
                <a:cubicBezTo>
                  <a:pt x="8533" y="63299"/>
                  <a:pt x="11455" y="69115"/>
                  <a:pt x="10922" y="73914"/>
                </a:cubicBezTo>
                <a:cubicBezTo>
                  <a:pt x="10357" y="79002"/>
                  <a:pt x="7253" y="85372"/>
                  <a:pt x="2286" y="86614"/>
                </a:cubicBezTo>
                <a:cubicBezTo>
                  <a:pt x="1542" y="86800"/>
                  <a:pt x="767" y="86868"/>
                  <a:pt x="0" y="86868"/>
                </a:cubicBezTo>
              </a:path>
            </a:pathLst>
          </a:custGeom>
          <a:noFill/>
          <a:ln w="9525" cap="flat" cmpd="sng">
            <a:solidFill>
              <a:schemeClr val="accent3"/>
            </a:solidFill>
            <a:prstDash val="solid"/>
            <a:round/>
            <a:headEnd type="none" w="med" len="med"/>
            <a:tailEnd type="none" w="med" len="med"/>
          </a:ln>
        </p:spPr>
      </p:sp>
      <p:sp>
        <p:nvSpPr>
          <p:cNvPr id="115" name="Google Shape;115;p9"/>
          <p:cNvSpPr/>
          <p:nvPr/>
        </p:nvSpPr>
        <p:spPr>
          <a:xfrm flipH="1">
            <a:off x="6332275" y="-51793"/>
            <a:ext cx="3087471" cy="2401032"/>
          </a:xfrm>
          <a:custGeom>
            <a:avLst/>
            <a:gdLst/>
            <a:ahLst/>
            <a:cxnLst/>
            <a:rect l="l" t="t" r="r" b="b"/>
            <a:pathLst>
              <a:path w="111703" h="86868" extrusionOk="0">
                <a:moveTo>
                  <a:pt x="110744" y="0"/>
                </a:moveTo>
                <a:cubicBezTo>
                  <a:pt x="115133" y="7681"/>
                  <a:pt x="102684" y="22156"/>
                  <a:pt x="93980" y="20574"/>
                </a:cubicBezTo>
                <a:cubicBezTo>
                  <a:pt x="85818" y="19090"/>
                  <a:pt x="77985" y="12851"/>
                  <a:pt x="69850" y="14478"/>
                </a:cubicBezTo>
                <a:cubicBezTo>
                  <a:pt x="64428" y="15562"/>
                  <a:pt x="60379" y="21196"/>
                  <a:pt x="54864" y="21590"/>
                </a:cubicBezTo>
                <a:cubicBezTo>
                  <a:pt x="47003" y="22152"/>
                  <a:pt x="37925" y="18429"/>
                  <a:pt x="31242" y="22606"/>
                </a:cubicBezTo>
                <a:cubicBezTo>
                  <a:pt x="24975" y="26523"/>
                  <a:pt x="33755" y="37351"/>
                  <a:pt x="33020" y="44704"/>
                </a:cubicBezTo>
                <a:cubicBezTo>
                  <a:pt x="32153" y="53373"/>
                  <a:pt x="16657" y="52466"/>
                  <a:pt x="11430" y="59436"/>
                </a:cubicBezTo>
                <a:cubicBezTo>
                  <a:pt x="8533" y="63299"/>
                  <a:pt x="11455" y="69115"/>
                  <a:pt x="10922" y="73914"/>
                </a:cubicBezTo>
                <a:cubicBezTo>
                  <a:pt x="10357" y="79002"/>
                  <a:pt x="7253" y="85372"/>
                  <a:pt x="2286" y="86614"/>
                </a:cubicBezTo>
                <a:cubicBezTo>
                  <a:pt x="1542" y="86800"/>
                  <a:pt x="767" y="86868"/>
                  <a:pt x="0" y="86868"/>
                </a:cubicBezTo>
              </a:path>
            </a:pathLst>
          </a:custGeom>
          <a:noFill/>
          <a:ln w="28575" cap="flat" cmpd="sng">
            <a:solidFill>
              <a:schemeClr val="accent3"/>
            </a:solidFill>
            <a:prstDash val="solid"/>
            <a:round/>
            <a:headEnd type="none" w="med" len="med"/>
            <a:tailEnd type="none" w="med" len="med"/>
          </a:ln>
        </p:spPr>
      </p:sp>
      <p:sp>
        <p:nvSpPr>
          <p:cNvPr id="116" name="Google Shape;116;p9"/>
          <p:cNvSpPr/>
          <p:nvPr/>
        </p:nvSpPr>
        <p:spPr>
          <a:xfrm flipH="1">
            <a:off x="6514815" y="-248374"/>
            <a:ext cx="3087471" cy="2401032"/>
          </a:xfrm>
          <a:custGeom>
            <a:avLst/>
            <a:gdLst/>
            <a:ahLst/>
            <a:cxnLst/>
            <a:rect l="l" t="t" r="r" b="b"/>
            <a:pathLst>
              <a:path w="111703" h="86868" extrusionOk="0">
                <a:moveTo>
                  <a:pt x="110744" y="0"/>
                </a:moveTo>
                <a:cubicBezTo>
                  <a:pt x="115133" y="7681"/>
                  <a:pt x="102684" y="22156"/>
                  <a:pt x="93980" y="20574"/>
                </a:cubicBezTo>
                <a:cubicBezTo>
                  <a:pt x="85818" y="19090"/>
                  <a:pt x="77985" y="12851"/>
                  <a:pt x="69850" y="14478"/>
                </a:cubicBezTo>
                <a:cubicBezTo>
                  <a:pt x="64428" y="15562"/>
                  <a:pt x="60379" y="21196"/>
                  <a:pt x="54864" y="21590"/>
                </a:cubicBezTo>
                <a:cubicBezTo>
                  <a:pt x="47003" y="22152"/>
                  <a:pt x="37925" y="18429"/>
                  <a:pt x="31242" y="22606"/>
                </a:cubicBezTo>
                <a:cubicBezTo>
                  <a:pt x="24975" y="26523"/>
                  <a:pt x="33755" y="37351"/>
                  <a:pt x="33020" y="44704"/>
                </a:cubicBezTo>
                <a:cubicBezTo>
                  <a:pt x="32153" y="53373"/>
                  <a:pt x="16657" y="52466"/>
                  <a:pt x="11430" y="59436"/>
                </a:cubicBezTo>
                <a:cubicBezTo>
                  <a:pt x="8533" y="63299"/>
                  <a:pt x="11455" y="69115"/>
                  <a:pt x="10922" y="73914"/>
                </a:cubicBezTo>
                <a:cubicBezTo>
                  <a:pt x="10357" y="79002"/>
                  <a:pt x="7253" y="85372"/>
                  <a:pt x="2286" y="86614"/>
                </a:cubicBezTo>
                <a:cubicBezTo>
                  <a:pt x="1542" y="86800"/>
                  <a:pt x="767" y="86868"/>
                  <a:pt x="0" y="86868"/>
                </a:cubicBezTo>
              </a:path>
            </a:pathLst>
          </a:custGeom>
          <a:noFill/>
          <a:ln w="19050" cap="flat" cmpd="sng">
            <a:solidFill>
              <a:schemeClr val="accent3"/>
            </a:solidFill>
            <a:prstDash val="solid"/>
            <a:round/>
            <a:headEnd type="none" w="med" len="med"/>
            <a:tailEnd type="none" w="med" len="med"/>
          </a:ln>
        </p:spPr>
      </p:sp>
      <p:sp>
        <p:nvSpPr>
          <p:cNvPr id="117" name="Google Shape;117;p9"/>
          <p:cNvSpPr/>
          <p:nvPr/>
        </p:nvSpPr>
        <p:spPr>
          <a:xfrm flipH="1">
            <a:off x="6718417" y="-451975"/>
            <a:ext cx="3087471" cy="2401032"/>
          </a:xfrm>
          <a:custGeom>
            <a:avLst/>
            <a:gdLst/>
            <a:ahLst/>
            <a:cxnLst/>
            <a:rect l="l" t="t" r="r" b="b"/>
            <a:pathLst>
              <a:path w="111703" h="86868" extrusionOk="0">
                <a:moveTo>
                  <a:pt x="110744" y="0"/>
                </a:moveTo>
                <a:cubicBezTo>
                  <a:pt x="115133" y="7681"/>
                  <a:pt x="102684" y="22156"/>
                  <a:pt x="93980" y="20574"/>
                </a:cubicBezTo>
                <a:cubicBezTo>
                  <a:pt x="85818" y="19090"/>
                  <a:pt x="77985" y="12851"/>
                  <a:pt x="69850" y="14478"/>
                </a:cubicBezTo>
                <a:cubicBezTo>
                  <a:pt x="64428" y="15562"/>
                  <a:pt x="60379" y="21196"/>
                  <a:pt x="54864" y="21590"/>
                </a:cubicBezTo>
                <a:cubicBezTo>
                  <a:pt x="47003" y="22152"/>
                  <a:pt x="37925" y="18429"/>
                  <a:pt x="31242" y="22606"/>
                </a:cubicBezTo>
                <a:cubicBezTo>
                  <a:pt x="24975" y="26523"/>
                  <a:pt x="33755" y="37351"/>
                  <a:pt x="33020" y="44704"/>
                </a:cubicBezTo>
                <a:cubicBezTo>
                  <a:pt x="32153" y="53373"/>
                  <a:pt x="16657" y="52466"/>
                  <a:pt x="11430" y="59436"/>
                </a:cubicBezTo>
                <a:cubicBezTo>
                  <a:pt x="8533" y="63299"/>
                  <a:pt x="11455" y="69115"/>
                  <a:pt x="10922" y="73914"/>
                </a:cubicBezTo>
                <a:cubicBezTo>
                  <a:pt x="10357" y="79002"/>
                  <a:pt x="7253" y="85372"/>
                  <a:pt x="2286" y="86614"/>
                </a:cubicBezTo>
                <a:cubicBezTo>
                  <a:pt x="1542" y="86800"/>
                  <a:pt x="767" y="86868"/>
                  <a:pt x="0" y="86868"/>
                </a:cubicBezTo>
              </a:path>
            </a:pathLst>
          </a:custGeom>
          <a:noFill/>
          <a:ln w="9525" cap="flat" cmpd="sng">
            <a:solidFill>
              <a:schemeClr val="accent3"/>
            </a:solidFill>
            <a:prstDash val="solid"/>
            <a:round/>
            <a:headEnd type="none" w="med" len="med"/>
            <a:tailEnd type="none" w="med" len="med"/>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1"/>
        <p:cNvGrpSpPr/>
        <p:nvPr/>
      </p:nvGrpSpPr>
      <p:grpSpPr>
        <a:xfrm>
          <a:off x="0" y="0"/>
          <a:ext cx="0" cy="0"/>
          <a:chOff x="0" y="0"/>
          <a:chExt cx="0" cy="0"/>
        </a:xfrm>
      </p:grpSpPr>
      <p:pic>
        <p:nvPicPr>
          <p:cNvPr id="122" name="Google Shape;122;p11"/>
          <p:cNvPicPr preferRelativeResize="0"/>
          <p:nvPr/>
        </p:nvPicPr>
        <p:blipFill>
          <a:blip r:embed="rId2">
            <a:alphaModFix amt="42000"/>
          </a:blip>
          <a:stretch>
            <a:fillRect/>
          </a:stretch>
        </p:blipFill>
        <p:spPr>
          <a:xfrm>
            <a:off x="0" y="0"/>
            <a:ext cx="9144000" cy="5143492"/>
          </a:xfrm>
          <a:prstGeom prst="rect">
            <a:avLst/>
          </a:prstGeom>
          <a:noFill/>
          <a:ln>
            <a:noFill/>
          </a:ln>
        </p:spPr>
      </p:pic>
      <p:sp>
        <p:nvSpPr>
          <p:cNvPr id="123" name="Google Shape;123;p11"/>
          <p:cNvSpPr/>
          <p:nvPr/>
        </p:nvSpPr>
        <p:spPr>
          <a:xfrm>
            <a:off x="320625" y="234950"/>
            <a:ext cx="8847050" cy="4931250"/>
          </a:xfrm>
          <a:custGeom>
            <a:avLst/>
            <a:gdLst/>
            <a:ahLst/>
            <a:cxnLst/>
            <a:rect l="l" t="t" r="r" b="b"/>
            <a:pathLst>
              <a:path w="353882" h="197250" extrusionOk="0">
                <a:moveTo>
                  <a:pt x="37302" y="0"/>
                </a:moveTo>
                <a:lnTo>
                  <a:pt x="353882" y="20954"/>
                </a:lnTo>
                <a:lnTo>
                  <a:pt x="353328" y="196996"/>
                </a:lnTo>
                <a:lnTo>
                  <a:pt x="22888" y="196996"/>
                </a:lnTo>
                <a:lnTo>
                  <a:pt x="0" y="197250"/>
                </a:lnTo>
                <a:lnTo>
                  <a:pt x="28973" y="6422"/>
                </a:lnTo>
                <a:close/>
              </a:path>
            </a:pathLst>
          </a:custGeom>
          <a:gradFill>
            <a:gsLst>
              <a:gs pos="0">
                <a:schemeClr val="dk2"/>
              </a:gs>
              <a:gs pos="100000">
                <a:schemeClr val="lt1"/>
              </a:gs>
            </a:gsLst>
            <a:lin ang="5400012" scaled="0"/>
          </a:gradFill>
          <a:ln>
            <a:noFill/>
          </a:ln>
        </p:spPr>
      </p:sp>
      <p:grpSp>
        <p:nvGrpSpPr>
          <p:cNvPr id="124" name="Google Shape;124;p11"/>
          <p:cNvGrpSpPr/>
          <p:nvPr/>
        </p:nvGrpSpPr>
        <p:grpSpPr>
          <a:xfrm>
            <a:off x="905066" y="-63500"/>
            <a:ext cx="468757" cy="550028"/>
            <a:chOff x="905066" y="-63500"/>
            <a:chExt cx="468757" cy="550028"/>
          </a:xfrm>
        </p:grpSpPr>
        <p:sp>
          <p:nvSpPr>
            <p:cNvPr id="125" name="Google Shape;125;p11"/>
            <p:cNvSpPr/>
            <p:nvPr/>
          </p:nvSpPr>
          <p:spPr>
            <a:xfrm rot="-2003650">
              <a:off x="933136" y="165846"/>
              <a:ext cx="412618" cy="225767"/>
            </a:xfrm>
            <a:custGeom>
              <a:avLst/>
              <a:gdLst/>
              <a:ahLst/>
              <a:cxnLst/>
              <a:rect l="l" t="t" r="r" b="b"/>
              <a:pathLst>
                <a:path w="9341" h="5111" extrusionOk="0">
                  <a:moveTo>
                    <a:pt x="3631" y="1"/>
                  </a:moveTo>
                  <a:lnTo>
                    <a:pt x="3631" y="1172"/>
                  </a:lnTo>
                  <a:lnTo>
                    <a:pt x="0" y="5110"/>
                  </a:lnTo>
                  <a:lnTo>
                    <a:pt x="9340" y="4686"/>
                  </a:lnTo>
                  <a:lnTo>
                    <a:pt x="4670" y="1172"/>
                  </a:lnTo>
                  <a:lnTo>
                    <a:pt x="46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1"/>
            <p:cNvSpPr/>
            <p:nvPr/>
          </p:nvSpPr>
          <p:spPr>
            <a:xfrm>
              <a:off x="1062973" y="-63500"/>
              <a:ext cx="1325" cy="276813"/>
            </a:xfrm>
            <a:custGeom>
              <a:avLst/>
              <a:gdLst/>
              <a:ahLst/>
              <a:cxnLst/>
              <a:rect l="l" t="t" r="r" b="b"/>
              <a:pathLst>
                <a:path w="30" h="6267" extrusionOk="0">
                  <a:moveTo>
                    <a:pt x="15" y="0"/>
                  </a:moveTo>
                  <a:cubicBezTo>
                    <a:pt x="0" y="0"/>
                    <a:pt x="0" y="1391"/>
                    <a:pt x="0" y="3133"/>
                  </a:cubicBezTo>
                  <a:cubicBezTo>
                    <a:pt x="0" y="4875"/>
                    <a:pt x="0" y="6266"/>
                    <a:pt x="15" y="6266"/>
                  </a:cubicBezTo>
                  <a:cubicBezTo>
                    <a:pt x="29" y="6266"/>
                    <a:pt x="29" y="4846"/>
                    <a:pt x="29" y="3133"/>
                  </a:cubicBezTo>
                  <a:cubicBezTo>
                    <a:pt x="29" y="1391"/>
                    <a:pt x="29" y="0"/>
                    <a:pt x="15"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 name="Google Shape;127;p11"/>
          <p:cNvSpPr txBox="1">
            <a:spLocks noGrp="1"/>
          </p:cNvSpPr>
          <p:nvPr>
            <p:ph type="title" hasCustomPrompt="1"/>
          </p:nvPr>
        </p:nvSpPr>
        <p:spPr>
          <a:xfrm>
            <a:off x="1279188" y="683200"/>
            <a:ext cx="6585600" cy="1289700"/>
          </a:xfrm>
          <a:prstGeom prst="rect">
            <a:avLst/>
          </a:prstGeom>
        </p:spPr>
        <p:txBody>
          <a:bodyPr spcFirstLastPara="1" wrap="square" lIns="91425" tIns="91425" rIns="91425" bIns="91425" anchor="t" anchorCtr="0">
            <a:noAutofit/>
          </a:bodyPr>
          <a:lstStyle>
            <a:lvl1pPr lvl="0" algn="r">
              <a:spcBef>
                <a:spcPts val="0"/>
              </a:spcBef>
              <a:spcAft>
                <a:spcPts val="0"/>
              </a:spcAft>
              <a:buSzPts val="12000"/>
              <a:buNone/>
              <a:defRPr sz="75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28" name="Google Shape;128;p11"/>
          <p:cNvSpPr txBox="1">
            <a:spLocks noGrp="1"/>
          </p:cNvSpPr>
          <p:nvPr>
            <p:ph type="body" idx="1"/>
          </p:nvPr>
        </p:nvSpPr>
        <p:spPr>
          <a:xfrm>
            <a:off x="1380438" y="1901375"/>
            <a:ext cx="6383100" cy="4506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sz="16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2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219"/>
        <p:cNvGrpSpPr/>
        <p:nvPr/>
      </p:nvGrpSpPr>
      <p:grpSpPr>
        <a:xfrm>
          <a:off x="0" y="0"/>
          <a:ext cx="0" cy="0"/>
          <a:chOff x="0" y="0"/>
          <a:chExt cx="0" cy="0"/>
        </a:xfrm>
      </p:grpSpPr>
      <p:pic>
        <p:nvPicPr>
          <p:cNvPr id="220" name="Google Shape;220;p17"/>
          <p:cNvPicPr preferRelativeResize="0"/>
          <p:nvPr/>
        </p:nvPicPr>
        <p:blipFill>
          <a:blip r:embed="rId2">
            <a:alphaModFix amt="42000"/>
          </a:blip>
          <a:stretch>
            <a:fillRect/>
          </a:stretch>
        </p:blipFill>
        <p:spPr>
          <a:xfrm>
            <a:off x="0" y="0"/>
            <a:ext cx="9144000" cy="5143492"/>
          </a:xfrm>
          <a:prstGeom prst="rect">
            <a:avLst/>
          </a:prstGeom>
          <a:noFill/>
          <a:ln>
            <a:noFill/>
          </a:ln>
        </p:spPr>
      </p:pic>
      <p:sp>
        <p:nvSpPr>
          <p:cNvPr id="221" name="Google Shape;221;p17"/>
          <p:cNvSpPr txBox="1">
            <a:spLocks noGrp="1"/>
          </p:cNvSpPr>
          <p:nvPr>
            <p:ph type="subTitle" idx="1"/>
          </p:nvPr>
        </p:nvSpPr>
        <p:spPr>
          <a:xfrm flipH="1">
            <a:off x="2216050" y="1406200"/>
            <a:ext cx="4713900" cy="109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700"/>
              <a:buNone/>
              <a:defRPr sz="20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22" name="Google Shape;222;p17"/>
          <p:cNvSpPr txBox="1">
            <a:spLocks noGrp="1"/>
          </p:cNvSpPr>
          <p:nvPr>
            <p:ph type="ctrTitle"/>
          </p:nvPr>
        </p:nvSpPr>
        <p:spPr>
          <a:xfrm flipH="1">
            <a:off x="3055450" y="2546500"/>
            <a:ext cx="3035100" cy="448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100"/>
              <a:buNone/>
              <a:defRPr sz="20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endParaRPr/>
          </a:p>
        </p:txBody>
      </p:sp>
      <p:grpSp>
        <p:nvGrpSpPr>
          <p:cNvPr id="223" name="Google Shape;223;p17"/>
          <p:cNvGrpSpPr/>
          <p:nvPr/>
        </p:nvGrpSpPr>
        <p:grpSpPr>
          <a:xfrm>
            <a:off x="126196" y="538003"/>
            <a:ext cx="2044159" cy="3324897"/>
            <a:chOff x="526860" y="192691"/>
            <a:chExt cx="2068777" cy="3107670"/>
          </a:xfrm>
        </p:grpSpPr>
        <p:sp>
          <p:nvSpPr>
            <p:cNvPr id="224" name="Google Shape;224;p17"/>
            <p:cNvSpPr/>
            <p:nvPr/>
          </p:nvSpPr>
          <p:spPr>
            <a:xfrm>
              <a:off x="559981" y="226603"/>
              <a:ext cx="2024567" cy="3020998"/>
            </a:xfrm>
            <a:custGeom>
              <a:avLst/>
              <a:gdLst/>
              <a:ahLst/>
              <a:cxnLst/>
              <a:rect l="l" t="t" r="r" b="b"/>
              <a:pathLst>
                <a:path w="26835" h="46950" extrusionOk="0">
                  <a:moveTo>
                    <a:pt x="1" y="0"/>
                  </a:moveTo>
                  <a:lnTo>
                    <a:pt x="1" y="46949"/>
                  </a:lnTo>
                  <a:lnTo>
                    <a:pt x="26835" y="46949"/>
                  </a:lnTo>
                  <a:lnTo>
                    <a:pt x="26835" y="0"/>
                  </a:lnTo>
                  <a:close/>
                </a:path>
              </a:pathLst>
            </a:custGeom>
            <a:solidFill>
              <a:srgbClr val="FFFFFF">
                <a:alpha val="62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7"/>
            <p:cNvSpPr/>
            <p:nvPr/>
          </p:nvSpPr>
          <p:spPr>
            <a:xfrm>
              <a:off x="526860" y="192691"/>
              <a:ext cx="2068777" cy="3107670"/>
            </a:xfrm>
            <a:custGeom>
              <a:avLst/>
              <a:gdLst/>
              <a:ahLst/>
              <a:cxnLst/>
              <a:rect l="l" t="t" r="r" b="b"/>
              <a:pathLst>
                <a:path w="27421" h="48297" extrusionOk="0">
                  <a:moveTo>
                    <a:pt x="13381" y="11800"/>
                  </a:moveTo>
                  <a:lnTo>
                    <a:pt x="13381" y="24009"/>
                  </a:lnTo>
                  <a:lnTo>
                    <a:pt x="6369" y="24009"/>
                  </a:lnTo>
                  <a:lnTo>
                    <a:pt x="6369" y="11800"/>
                  </a:lnTo>
                  <a:close/>
                  <a:moveTo>
                    <a:pt x="20891" y="11829"/>
                  </a:moveTo>
                  <a:lnTo>
                    <a:pt x="20891" y="24009"/>
                  </a:lnTo>
                  <a:lnTo>
                    <a:pt x="14245" y="24009"/>
                  </a:lnTo>
                  <a:lnTo>
                    <a:pt x="14245" y="11829"/>
                  </a:lnTo>
                  <a:close/>
                  <a:moveTo>
                    <a:pt x="13381" y="24858"/>
                  </a:moveTo>
                  <a:lnTo>
                    <a:pt x="13381" y="36643"/>
                  </a:lnTo>
                  <a:lnTo>
                    <a:pt x="6369" y="36643"/>
                  </a:lnTo>
                  <a:lnTo>
                    <a:pt x="6369" y="24858"/>
                  </a:lnTo>
                  <a:close/>
                  <a:moveTo>
                    <a:pt x="20891" y="24858"/>
                  </a:moveTo>
                  <a:lnTo>
                    <a:pt x="20891" y="36643"/>
                  </a:lnTo>
                  <a:lnTo>
                    <a:pt x="14245" y="36643"/>
                  </a:lnTo>
                  <a:lnTo>
                    <a:pt x="14245" y="24858"/>
                  </a:lnTo>
                  <a:close/>
                  <a:moveTo>
                    <a:pt x="13381" y="0"/>
                  </a:moveTo>
                  <a:lnTo>
                    <a:pt x="13381" y="11580"/>
                  </a:lnTo>
                  <a:lnTo>
                    <a:pt x="6369" y="11580"/>
                  </a:lnTo>
                  <a:lnTo>
                    <a:pt x="6369" y="776"/>
                  </a:lnTo>
                  <a:lnTo>
                    <a:pt x="6134" y="776"/>
                  </a:lnTo>
                  <a:lnTo>
                    <a:pt x="6134" y="11580"/>
                  </a:lnTo>
                  <a:lnTo>
                    <a:pt x="0" y="11580"/>
                  </a:lnTo>
                  <a:lnTo>
                    <a:pt x="0" y="11800"/>
                  </a:lnTo>
                  <a:lnTo>
                    <a:pt x="6134" y="11800"/>
                  </a:lnTo>
                  <a:lnTo>
                    <a:pt x="6134" y="24009"/>
                  </a:lnTo>
                  <a:lnTo>
                    <a:pt x="0" y="24009"/>
                  </a:lnTo>
                  <a:lnTo>
                    <a:pt x="0" y="24873"/>
                  </a:lnTo>
                  <a:lnTo>
                    <a:pt x="6134" y="24873"/>
                  </a:lnTo>
                  <a:lnTo>
                    <a:pt x="6134" y="36643"/>
                  </a:lnTo>
                  <a:lnTo>
                    <a:pt x="0" y="36643"/>
                  </a:lnTo>
                  <a:lnTo>
                    <a:pt x="0" y="36863"/>
                  </a:lnTo>
                  <a:lnTo>
                    <a:pt x="6134" y="36863"/>
                  </a:lnTo>
                  <a:lnTo>
                    <a:pt x="6134" y="48296"/>
                  </a:lnTo>
                  <a:lnTo>
                    <a:pt x="6369" y="48296"/>
                  </a:lnTo>
                  <a:lnTo>
                    <a:pt x="6369" y="36863"/>
                  </a:lnTo>
                  <a:lnTo>
                    <a:pt x="13381" y="36863"/>
                  </a:lnTo>
                  <a:lnTo>
                    <a:pt x="13381" y="47520"/>
                  </a:lnTo>
                  <a:lnTo>
                    <a:pt x="14245" y="47520"/>
                  </a:lnTo>
                  <a:lnTo>
                    <a:pt x="14245" y="36863"/>
                  </a:lnTo>
                  <a:lnTo>
                    <a:pt x="20891" y="36863"/>
                  </a:lnTo>
                  <a:lnTo>
                    <a:pt x="20891" y="48296"/>
                  </a:lnTo>
                  <a:lnTo>
                    <a:pt x="21125" y="48296"/>
                  </a:lnTo>
                  <a:lnTo>
                    <a:pt x="21125" y="36863"/>
                  </a:lnTo>
                  <a:lnTo>
                    <a:pt x="27420" y="36863"/>
                  </a:lnTo>
                  <a:lnTo>
                    <a:pt x="27420" y="36643"/>
                  </a:lnTo>
                  <a:lnTo>
                    <a:pt x="21125" y="36643"/>
                  </a:lnTo>
                  <a:lnTo>
                    <a:pt x="21125" y="24858"/>
                  </a:lnTo>
                  <a:lnTo>
                    <a:pt x="27420" y="24858"/>
                  </a:lnTo>
                  <a:lnTo>
                    <a:pt x="27420" y="24009"/>
                  </a:lnTo>
                  <a:lnTo>
                    <a:pt x="21125" y="24009"/>
                  </a:lnTo>
                  <a:lnTo>
                    <a:pt x="21125" y="11829"/>
                  </a:lnTo>
                  <a:lnTo>
                    <a:pt x="27420" y="11829"/>
                  </a:lnTo>
                  <a:lnTo>
                    <a:pt x="27420" y="11800"/>
                  </a:lnTo>
                  <a:lnTo>
                    <a:pt x="27420" y="11580"/>
                  </a:lnTo>
                  <a:lnTo>
                    <a:pt x="21125" y="11580"/>
                  </a:lnTo>
                  <a:lnTo>
                    <a:pt x="21125" y="776"/>
                  </a:lnTo>
                  <a:lnTo>
                    <a:pt x="20891" y="776"/>
                  </a:lnTo>
                  <a:lnTo>
                    <a:pt x="20891" y="11580"/>
                  </a:lnTo>
                  <a:lnTo>
                    <a:pt x="14245" y="11580"/>
                  </a:lnTo>
                  <a:lnTo>
                    <a:pt x="142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 name="Google Shape;226;p17"/>
          <p:cNvGrpSpPr/>
          <p:nvPr/>
        </p:nvGrpSpPr>
        <p:grpSpPr>
          <a:xfrm>
            <a:off x="6929946" y="538003"/>
            <a:ext cx="2044159" cy="3324897"/>
            <a:chOff x="526860" y="192691"/>
            <a:chExt cx="2068777" cy="3107670"/>
          </a:xfrm>
        </p:grpSpPr>
        <p:sp>
          <p:nvSpPr>
            <p:cNvPr id="227" name="Google Shape;227;p17"/>
            <p:cNvSpPr/>
            <p:nvPr/>
          </p:nvSpPr>
          <p:spPr>
            <a:xfrm>
              <a:off x="559981" y="226603"/>
              <a:ext cx="2024567" cy="3020998"/>
            </a:xfrm>
            <a:custGeom>
              <a:avLst/>
              <a:gdLst/>
              <a:ahLst/>
              <a:cxnLst/>
              <a:rect l="l" t="t" r="r" b="b"/>
              <a:pathLst>
                <a:path w="26835" h="46950" extrusionOk="0">
                  <a:moveTo>
                    <a:pt x="1" y="0"/>
                  </a:moveTo>
                  <a:lnTo>
                    <a:pt x="1" y="46949"/>
                  </a:lnTo>
                  <a:lnTo>
                    <a:pt x="26835" y="46949"/>
                  </a:lnTo>
                  <a:lnTo>
                    <a:pt x="26835" y="0"/>
                  </a:lnTo>
                  <a:close/>
                </a:path>
              </a:pathLst>
            </a:custGeom>
            <a:solidFill>
              <a:srgbClr val="FFFFFF">
                <a:alpha val="62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7"/>
            <p:cNvSpPr/>
            <p:nvPr/>
          </p:nvSpPr>
          <p:spPr>
            <a:xfrm>
              <a:off x="526860" y="192691"/>
              <a:ext cx="2068777" cy="3107670"/>
            </a:xfrm>
            <a:custGeom>
              <a:avLst/>
              <a:gdLst/>
              <a:ahLst/>
              <a:cxnLst/>
              <a:rect l="l" t="t" r="r" b="b"/>
              <a:pathLst>
                <a:path w="27421" h="48297" extrusionOk="0">
                  <a:moveTo>
                    <a:pt x="13381" y="11800"/>
                  </a:moveTo>
                  <a:lnTo>
                    <a:pt x="13381" y="24009"/>
                  </a:lnTo>
                  <a:lnTo>
                    <a:pt x="6369" y="24009"/>
                  </a:lnTo>
                  <a:lnTo>
                    <a:pt x="6369" y="11800"/>
                  </a:lnTo>
                  <a:close/>
                  <a:moveTo>
                    <a:pt x="20891" y="11829"/>
                  </a:moveTo>
                  <a:lnTo>
                    <a:pt x="20891" y="24009"/>
                  </a:lnTo>
                  <a:lnTo>
                    <a:pt x="14245" y="24009"/>
                  </a:lnTo>
                  <a:lnTo>
                    <a:pt x="14245" y="11829"/>
                  </a:lnTo>
                  <a:close/>
                  <a:moveTo>
                    <a:pt x="13381" y="24858"/>
                  </a:moveTo>
                  <a:lnTo>
                    <a:pt x="13381" y="36643"/>
                  </a:lnTo>
                  <a:lnTo>
                    <a:pt x="6369" y="36643"/>
                  </a:lnTo>
                  <a:lnTo>
                    <a:pt x="6369" y="24858"/>
                  </a:lnTo>
                  <a:close/>
                  <a:moveTo>
                    <a:pt x="20891" y="24858"/>
                  </a:moveTo>
                  <a:lnTo>
                    <a:pt x="20891" y="36643"/>
                  </a:lnTo>
                  <a:lnTo>
                    <a:pt x="14245" y="36643"/>
                  </a:lnTo>
                  <a:lnTo>
                    <a:pt x="14245" y="24858"/>
                  </a:lnTo>
                  <a:close/>
                  <a:moveTo>
                    <a:pt x="13381" y="0"/>
                  </a:moveTo>
                  <a:lnTo>
                    <a:pt x="13381" y="11580"/>
                  </a:lnTo>
                  <a:lnTo>
                    <a:pt x="6369" y="11580"/>
                  </a:lnTo>
                  <a:lnTo>
                    <a:pt x="6369" y="776"/>
                  </a:lnTo>
                  <a:lnTo>
                    <a:pt x="6134" y="776"/>
                  </a:lnTo>
                  <a:lnTo>
                    <a:pt x="6134" y="11580"/>
                  </a:lnTo>
                  <a:lnTo>
                    <a:pt x="0" y="11580"/>
                  </a:lnTo>
                  <a:lnTo>
                    <a:pt x="0" y="11800"/>
                  </a:lnTo>
                  <a:lnTo>
                    <a:pt x="6134" y="11800"/>
                  </a:lnTo>
                  <a:lnTo>
                    <a:pt x="6134" y="24009"/>
                  </a:lnTo>
                  <a:lnTo>
                    <a:pt x="0" y="24009"/>
                  </a:lnTo>
                  <a:lnTo>
                    <a:pt x="0" y="24873"/>
                  </a:lnTo>
                  <a:lnTo>
                    <a:pt x="6134" y="24873"/>
                  </a:lnTo>
                  <a:lnTo>
                    <a:pt x="6134" y="36643"/>
                  </a:lnTo>
                  <a:lnTo>
                    <a:pt x="0" y="36643"/>
                  </a:lnTo>
                  <a:lnTo>
                    <a:pt x="0" y="36863"/>
                  </a:lnTo>
                  <a:lnTo>
                    <a:pt x="6134" y="36863"/>
                  </a:lnTo>
                  <a:lnTo>
                    <a:pt x="6134" y="48296"/>
                  </a:lnTo>
                  <a:lnTo>
                    <a:pt x="6369" y="48296"/>
                  </a:lnTo>
                  <a:lnTo>
                    <a:pt x="6369" y="36863"/>
                  </a:lnTo>
                  <a:lnTo>
                    <a:pt x="13381" y="36863"/>
                  </a:lnTo>
                  <a:lnTo>
                    <a:pt x="13381" y="47520"/>
                  </a:lnTo>
                  <a:lnTo>
                    <a:pt x="14245" y="47520"/>
                  </a:lnTo>
                  <a:lnTo>
                    <a:pt x="14245" y="36863"/>
                  </a:lnTo>
                  <a:lnTo>
                    <a:pt x="20891" y="36863"/>
                  </a:lnTo>
                  <a:lnTo>
                    <a:pt x="20891" y="48296"/>
                  </a:lnTo>
                  <a:lnTo>
                    <a:pt x="21125" y="48296"/>
                  </a:lnTo>
                  <a:lnTo>
                    <a:pt x="21125" y="36863"/>
                  </a:lnTo>
                  <a:lnTo>
                    <a:pt x="27420" y="36863"/>
                  </a:lnTo>
                  <a:lnTo>
                    <a:pt x="27420" y="36643"/>
                  </a:lnTo>
                  <a:lnTo>
                    <a:pt x="21125" y="36643"/>
                  </a:lnTo>
                  <a:lnTo>
                    <a:pt x="21125" y="24858"/>
                  </a:lnTo>
                  <a:lnTo>
                    <a:pt x="27420" y="24858"/>
                  </a:lnTo>
                  <a:lnTo>
                    <a:pt x="27420" y="24009"/>
                  </a:lnTo>
                  <a:lnTo>
                    <a:pt x="21125" y="24009"/>
                  </a:lnTo>
                  <a:lnTo>
                    <a:pt x="21125" y="11829"/>
                  </a:lnTo>
                  <a:lnTo>
                    <a:pt x="27420" y="11829"/>
                  </a:lnTo>
                  <a:lnTo>
                    <a:pt x="27420" y="11800"/>
                  </a:lnTo>
                  <a:lnTo>
                    <a:pt x="27420" y="11580"/>
                  </a:lnTo>
                  <a:lnTo>
                    <a:pt x="21125" y="11580"/>
                  </a:lnTo>
                  <a:lnTo>
                    <a:pt x="21125" y="776"/>
                  </a:lnTo>
                  <a:lnTo>
                    <a:pt x="20891" y="776"/>
                  </a:lnTo>
                  <a:lnTo>
                    <a:pt x="20891" y="11580"/>
                  </a:lnTo>
                  <a:lnTo>
                    <a:pt x="14245" y="11580"/>
                  </a:lnTo>
                  <a:lnTo>
                    <a:pt x="142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9" name="Google Shape;229;p17"/>
          <p:cNvSpPr/>
          <p:nvPr/>
        </p:nvSpPr>
        <p:spPr>
          <a:xfrm>
            <a:off x="-52350" y="243650"/>
            <a:ext cx="9250675" cy="4975000"/>
          </a:xfrm>
          <a:custGeom>
            <a:avLst/>
            <a:gdLst/>
            <a:ahLst/>
            <a:cxnLst/>
            <a:rect l="l" t="t" r="r" b="b"/>
            <a:pathLst>
              <a:path w="370027" h="199000" extrusionOk="0">
                <a:moveTo>
                  <a:pt x="327362" y="0"/>
                </a:moveTo>
                <a:lnTo>
                  <a:pt x="0" y="40245"/>
                </a:lnTo>
                <a:lnTo>
                  <a:pt x="1017" y="198936"/>
                </a:lnTo>
                <a:lnTo>
                  <a:pt x="346121" y="199000"/>
                </a:lnTo>
                <a:lnTo>
                  <a:pt x="370027" y="199000"/>
                </a:lnTo>
                <a:lnTo>
                  <a:pt x="340364" y="8996"/>
                </a:lnTo>
                <a:close/>
              </a:path>
            </a:pathLst>
          </a:custGeom>
          <a:gradFill>
            <a:gsLst>
              <a:gs pos="0">
                <a:schemeClr val="dk2"/>
              </a:gs>
              <a:gs pos="100000">
                <a:srgbClr val="EBE0DD">
                  <a:alpha val="0"/>
                </a:srgbClr>
              </a:gs>
            </a:gsLst>
            <a:lin ang="5400012" scaled="0"/>
          </a:gradFill>
          <a:ln>
            <a:noFill/>
          </a:ln>
        </p:spPr>
      </p:sp>
      <p:sp>
        <p:nvSpPr>
          <p:cNvPr id="230" name="Google Shape;230;p17"/>
          <p:cNvSpPr/>
          <p:nvPr/>
        </p:nvSpPr>
        <p:spPr>
          <a:xfrm flipH="1">
            <a:off x="8422852" y="-63500"/>
            <a:ext cx="1325" cy="276813"/>
          </a:xfrm>
          <a:custGeom>
            <a:avLst/>
            <a:gdLst/>
            <a:ahLst/>
            <a:cxnLst/>
            <a:rect l="l" t="t" r="r" b="b"/>
            <a:pathLst>
              <a:path w="30" h="6267" extrusionOk="0">
                <a:moveTo>
                  <a:pt x="15" y="0"/>
                </a:moveTo>
                <a:cubicBezTo>
                  <a:pt x="0" y="0"/>
                  <a:pt x="0" y="1391"/>
                  <a:pt x="0" y="3133"/>
                </a:cubicBezTo>
                <a:cubicBezTo>
                  <a:pt x="0" y="4875"/>
                  <a:pt x="0" y="6266"/>
                  <a:pt x="15" y="6266"/>
                </a:cubicBezTo>
                <a:cubicBezTo>
                  <a:pt x="29" y="6266"/>
                  <a:pt x="29" y="4846"/>
                  <a:pt x="29" y="3133"/>
                </a:cubicBezTo>
                <a:cubicBezTo>
                  <a:pt x="29" y="1391"/>
                  <a:pt x="29" y="0"/>
                  <a:pt x="15"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7"/>
          <p:cNvSpPr/>
          <p:nvPr/>
        </p:nvSpPr>
        <p:spPr>
          <a:xfrm rot="2003650" flipH="1">
            <a:off x="8142936" y="165846"/>
            <a:ext cx="412618" cy="225767"/>
          </a:xfrm>
          <a:custGeom>
            <a:avLst/>
            <a:gdLst/>
            <a:ahLst/>
            <a:cxnLst/>
            <a:rect l="l" t="t" r="r" b="b"/>
            <a:pathLst>
              <a:path w="9341" h="5111" extrusionOk="0">
                <a:moveTo>
                  <a:pt x="3631" y="1"/>
                </a:moveTo>
                <a:lnTo>
                  <a:pt x="3631" y="1172"/>
                </a:lnTo>
                <a:lnTo>
                  <a:pt x="0" y="5110"/>
                </a:lnTo>
                <a:lnTo>
                  <a:pt x="9340" y="4686"/>
                </a:lnTo>
                <a:lnTo>
                  <a:pt x="4670" y="1172"/>
                </a:lnTo>
                <a:lnTo>
                  <a:pt x="46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Numbers and text">
  <p:cSld name="CUSTOM_6">
    <p:spTree>
      <p:nvGrpSpPr>
        <p:cNvPr id="1" name="Shape 241"/>
        <p:cNvGrpSpPr/>
        <p:nvPr/>
      </p:nvGrpSpPr>
      <p:grpSpPr>
        <a:xfrm>
          <a:off x="0" y="0"/>
          <a:ext cx="0" cy="0"/>
          <a:chOff x="0" y="0"/>
          <a:chExt cx="0" cy="0"/>
        </a:xfrm>
      </p:grpSpPr>
      <p:pic>
        <p:nvPicPr>
          <p:cNvPr id="242" name="Google Shape;242;p19"/>
          <p:cNvPicPr preferRelativeResize="0"/>
          <p:nvPr/>
        </p:nvPicPr>
        <p:blipFill>
          <a:blip r:embed="rId2">
            <a:alphaModFix amt="42000"/>
          </a:blip>
          <a:stretch>
            <a:fillRect/>
          </a:stretch>
        </p:blipFill>
        <p:spPr>
          <a:xfrm>
            <a:off x="0" y="0"/>
            <a:ext cx="9144000" cy="5143492"/>
          </a:xfrm>
          <a:prstGeom prst="rect">
            <a:avLst/>
          </a:prstGeom>
          <a:noFill/>
          <a:ln>
            <a:noFill/>
          </a:ln>
        </p:spPr>
      </p:pic>
      <p:sp>
        <p:nvSpPr>
          <p:cNvPr id="243" name="Google Shape;243;p19"/>
          <p:cNvSpPr/>
          <p:nvPr/>
        </p:nvSpPr>
        <p:spPr>
          <a:xfrm>
            <a:off x="-52350" y="243650"/>
            <a:ext cx="9250675" cy="4975000"/>
          </a:xfrm>
          <a:custGeom>
            <a:avLst/>
            <a:gdLst/>
            <a:ahLst/>
            <a:cxnLst/>
            <a:rect l="l" t="t" r="r" b="b"/>
            <a:pathLst>
              <a:path w="370027" h="199000" extrusionOk="0">
                <a:moveTo>
                  <a:pt x="327362" y="0"/>
                </a:moveTo>
                <a:lnTo>
                  <a:pt x="0" y="40245"/>
                </a:lnTo>
                <a:lnTo>
                  <a:pt x="1017" y="198936"/>
                </a:lnTo>
                <a:lnTo>
                  <a:pt x="346121" y="199000"/>
                </a:lnTo>
                <a:lnTo>
                  <a:pt x="370027" y="199000"/>
                </a:lnTo>
                <a:lnTo>
                  <a:pt x="340364" y="8996"/>
                </a:lnTo>
                <a:close/>
              </a:path>
            </a:pathLst>
          </a:custGeom>
          <a:gradFill>
            <a:gsLst>
              <a:gs pos="0">
                <a:schemeClr val="dk2"/>
              </a:gs>
              <a:gs pos="100000">
                <a:srgbClr val="EBE0DD">
                  <a:alpha val="0"/>
                </a:srgbClr>
              </a:gs>
            </a:gsLst>
            <a:lin ang="5400012" scaled="0"/>
          </a:gradFill>
          <a:ln>
            <a:noFill/>
          </a:ln>
        </p:spPr>
      </p:sp>
      <p:grpSp>
        <p:nvGrpSpPr>
          <p:cNvPr id="244" name="Google Shape;244;p19"/>
          <p:cNvGrpSpPr/>
          <p:nvPr/>
        </p:nvGrpSpPr>
        <p:grpSpPr>
          <a:xfrm>
            <a:off x="8114866" y="-63500"/>
            <a:ext cx="468757" cy="550028"/>
            <a:chOff x="8114866" y="-63500"/>
            <a:chExt cx="468757" cy="550028"/>
          </a:xfrm>
        </p:grpSpPr>
        <p:sp>
          <p:nvSpPr>
            <p:cNvPr id="245" name="Google Shape;245;p19"/>
            <p:cNvSpPr/>
            <p:nvPr/>
          </p:nvSpPr>
          <p:spPr>
            <a:xfrm flipH="1">
              <a:off x="8422852" y="-63500"/>
              <a:ext cx="1325" cy="276813"/>
            </a:xfrm>
            <a:custGeom>
              <a:avLst/>
              <a:gdLst/>
              <a:ahLst/>
              <a:cxnLst/>
              <a:rect l="l" t="t" r="r" b="b"/>
              <a:pathLst>
                <a:path w="30" h="6267" extrusionOk="0">
                  <a:moveTo>
                    <a:pt x="15" y="0"/>
                  </a:moveTo>
                  <a:cubicBezTo>
                    <a:pt x="0" y="0"/>
                    <a:pt x="0" y="1391"/>
                    <a:pt x="0" y="3133"/>
                  </a:cubicBezTo>
                  <a:cubicBezTo>
                    <a:pt x="0" y="4875"/>
                    <a:pt x="0" y="6266"/>
                    <a:pt x="15" y="6266"/>
                  </a:cubicBezTo>
                  <a:cubicBezTo>
                    <a:pt x="29" y="6266"/>
                    <a:pt x="29" y="4846"/>
                    <a:pt x="29" y="3133"/>
                  </a:cubicBezTo>
                  <a:cubicBezTo>
                    <a:pt x="29" y="1391"/>
                    <a:pt x="29" y="0"/>
                    <a:pt x="15"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rot="2003650" flipH="1">
              <a:off x="8142936" y="165846"/>
              <a:ext cx="412618" cy="225767"/>
            </a:xfrm>
            <a:custGeom>
              <a:avLst/>
              <a:gdLst/>
              <a:ahLst/>
              <a:cxnLst/>
              <a:rect l="l" t="t" r="r" b="b"/>
              <a:pathLst>
                <a:path w="9341" h="5111" extrusionOk="0">
                  <a:moveTo>
                    <a:pt x="3631" y="1"/>
                  </a:moveTo>
                  <a:lnTo>
                    <a:pt x="3631" y="1172"/>
                  </a:lnTo>
                  <a:lnTo>
                    <a:pt x="0" y="5110"/>
                  </a:lnTo>
                  <a:lnTo>
                    <a:pt x="9340" y="4686"/>
                  </a:lnTo>
                  <a:lnTo>
                    <a:pt x="4670" y="1172"/>
                  </a:lnTo>
                  <a:lnTo>
                    <a:pt x="46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 name="Google Shape;247;p19"/>
          <p:cNvSpPr txBox="1">
            <a:spLocks noGrp="1"/>
          </p:cNvSpPr>
          <p:nvPr>
            <p:ph type="subTitle" idx="1"/>
          </p:nvPr>
        </p:nvSpPr>
        <p:spPr>
          <a:xfrm>
            <a:off x="2111550" y="1460563"/>
            <a:ext cx="4920900" cy="44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b="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248" name="Google Shape;248;p19"/>
          <p:cNvSpPr txBox="1">
            <a:spLocks noGrp="1"/>
          </p:cNvSpPr>
          <p:nvPr>
            <p:ph type="title" hasCustomPrompt="1"/>
          </p:nvPr>
        </p:nvSpPr>
        <p:spPr>
          <a:xfrm>
            <a:off x="2035200" y="756188"/>
            <a:ext cx="5073600" cy="6786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600"/>
              <a:buNone/>
              <a:defRPr sz="4300"/>
            </a:lvl1pPr>
            <a:lvl2pPr lvl="1"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9pPr>
          </a:lstStyle>
          <a:p>
            <a:r>
              <a:t>xx%</a:t>
            </a:r>
          </a:p>
        </p:txBody>
      </p:sp>
      <p:sp>
        <p:nvSpPr>
          <p:cNvPr id="249" name="Google Shape;249;p19"/>
          <p:cNvSpPr txBox="1">
            <a:spLocks noGrp="1"/>
          </p:cNvSpPr>
          <p:nvPr>
            <p:ph type="subTitle" idx="2"/>
          </p:nvPr>
        </p:nvSpPr>
        <p:spPr>
          <a:xfrm>
            <a:off x="2111550" y="2732313"/>
            <a:ext cx="4920900" cy="44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b="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250" name="Google Shape;250;p19"/>
          <p:cNvSpPr txBox="1">
            <a:spLocks noGrp="1"/>
          </p:cNvSpPr>
          <p:nvPr>
            <p:ph type="title" idx="3" hasCustomPrompt="1"/>
          </p:nvPr>
        </p:nvSpPr>
        <p:spPr>
          <a:xfrm>
            <a:off x="2035200" y="2027938"/>
            <a:ext cx="5073600" cy="6786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600"/>
              <a:buNone/>
              <a:defRPr sz="4300"/>
            </a:lvl1pPr>
            <a:lvl2pPr lvl="1"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9pPr>
          </a:lstStyle>
          <a:p>
            <a:r>
              <a:t>xx%</a:t>
            </a:r>
          </a:p>
        </p:txBody>
      </p:sp>
      <p:sp>
        <p:nvSpPr>
          <p:cNvPr id="251" name="Google Shape;251;p19"/>
          <p:cNvSpPr txBox="1">
            <a:spLocks noGrp="1"/>
          </p:cNvSpPr>
          <p:nvPr>
            <p:ph type="subTitle" idx="4"/>
          </p:nvPr>
        </p:nvSpPr>
        <p:spPr>
          <a:xfrm>
            <a:off x="2111550" y="4004063"/>
            <a:ext cx="4920900" cy="44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b="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252" name="Google Shape;252;p19"/>
          <p:cNvSpPr txBox="1">
            <a:spLocks noGrp="1"/>
          </p:cNvSpPr>
          <p:nvPr>
            <p:ph type="title" idx="5" hasCustomPrompt="1"/>
          </p:nvPr>
        </p:nvSpPr>
        <p:spPr>
          <a:xfrm>
            <a:off x="2035200" y="3299688"/>
            <a:ext cx="5073600" cy="6786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600"/>
              <a:buNone/>
              <a:defRPr sz="4300"/>
            </a:lvl1pPr>
            <a:lvl2pPr lvl="1"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CUSTOM_7_1">
    <p:spTree>
      <p:nvGrpSpPr>
        <p:cNvPr id="1" name="Shape 267"/>
        <p:cNvGrpSpPr/>
        <p:nvPr/>
      </p:nvGrpSpPr>
      <p:grpSpPr>
        <a:xfrm>
          <a:off x="0" y="0"/>
          <a:ext cx="0" cy="0"/>
          <a:chOff x="0" y="0"/>
          <a:chExt cx="0" cy="0"/>
        </a:xfrm>
      </p:grpSpPr>
      <p:pic>
        <p:nvPicPr>
          <p:cNvPr id="268" name="Google Shape;268;p21"/>
          <p:cNvPicPr preferRelativeResize="0"/>
          <p:nvPr/>
        </p:nvPicPr>
        <p:blipFill>
          <a:blip r:embed="rId2">
            <a:alphaModFix amt="42000"/>
          </a:blip>
          <a:stretch>
            <a:fillRect/>
          </a:stretch>
        </p:blipFill>
        <p:spPr>
          <a:xfrm>
            <a:off x="0" y="0"/>
            <a:ext cx="9144000" cy="5143492"/>
          </a:xfrm>
          <a:prstGeom prst="rect">
            <a:avLst/>
          </a:prstGeom>
          <a:noFill/>
          <a:ln>
            <a:noFill/>
          </a:ln>
        </p:spPr>
      </p:pic>
      <p:grpSp>
        <p:nvGrpSpPr>
          <p:cNvPr id="269" name="Google Shape;269;p21"/>
          <p:cNvGrpSpPr/>
          <p:nvPr/>
        </p:nvGrpSpPr>
        <p:grpSpPr>
          <a:xfrm flipH="1">
            <a:off x="-45425" y="-67787"/>
            <a:ext cx="9349700" cy="5279475"/>
            <a:chOff x="583425" y="-63500"/>
            <a:chExt cx="9349700" cy="5279475"/>
          </a:xfrm>
        </p:grpSpPr>
        <p:sp>
          <p:nvSpPr>
            <p:cNvPr id="270" name="Google Shape;270;p21"/>
            <p:cNvSpPr/>
            <p:nvPr/>
          </p:nvSpPr>
          <p:spPr>
            <a:xfrm>
              <a:off x="583425" y="414700"/>
              <a:ext cx="9349700" cy="4801275"/>
            </a:xfrm>
            <a:custGeom>
              <a:avLst/>
              <a:gdLst/>
              <a:ahLst/>
              <a:cxnLst/>
              <a:rect l="l" t="t" r="r" b="b"/>
              <a:pathLst>
                <a:path w="373988" h="192051" extrusionOk="0">
                  <a:moveTo>
                    <a:pt x="264110" y="0"/>
                  </a:moveTo>
                  <a:lnTo>
                    <a:pt x="146720" y="91571"/>
                  </a:lnTo>
                  <a:lnTo>
                    <a:pt x="0" y="190060"/>
                  </a:lnTo>
                  <a:lnTo>
                    <a:pt x="373486" y="192051"/>
                  </a:lnTo>
                  <a:lnTo>
                    <a:pt x="373988" y="94834"/>
                  </a:lnTo>
                  <a:lnTo>
                    <a:pt x="279845" y="382"/>
                  </a:lnTo>
                  <a:close/>
                </a:path>
              </a:pathLst>
            </a:custGeom>
            <a:gradFill>
              <a:gsLst>
                <a:gs pos="0">
                  <a:schemeClr val="dk2"/>
                </a:gs>
                <a:gs pos="100000">
                  <a:schemeClr val="lt1"/>
                </a:gs>
              </a:gsLst>
              <a:lin ang="5400012" scaled="0"/>
            </a:gradFill>
            <a:ln>
              <a:noFill/>
            </a:ln>
          </p:spPr>
        </p:sp>
        <p:grpSp>
          <p:nvGrpSpPr>
            <p:cNvPr id="271" name="Google Shape;271;p21"/>
            <p:cNvGrpSpPr/>
            <p:nvPr/>
          </p:nvGrpSpPr>
          <p:grpSpPr>
            <a:xfrm>
              <a:off x="7181277" y="-63500"/>
              <a:ext cx="412615" cy="501202"/>
              <a:chOff x="7181277" y="-63500"/>
              <a:chExt cx="412615" cy="501202"/>
            </a:xfrm>
          </p:grpSpPr>
          <p:sp>
            <p:nvSpPr>
              <p:cNvPr id="272" name="Google Shape;272;p21"/>
              <p:cNvSpPr/>
              <p:nvPr/>
            </p:nvSpPr>
            <p:spPr>
              <a:xfrm flipH="1">
                <a:off x="7181277" y="211949"/>
                <a:ext cx="412615" cy="225753"/>
              </a:xfrm>
              <a:custGeom>
                <a:avLst/>
                <a:gdLst/>
                <a:ahLst/>
                <a:cxnLst/>
                <a:rect l="l" t="t" r="r" b="b"/>
                <a:pathLst>
                  <a:path w="9341" h="5111" extrusionOk="0">
                    <a:moveTo>
                      <a:pt x="3631" y="1"/>
                    </a:moveTo>
                    <a:lnTo>
                      <a:pt x="3631" y="1172"/>
                    </a:lnTo>
                    <a:lnTo>
                      <a:pt x="0" y="5110"/>
                    </a:lnTo>
                    <a:lnTo>
                      <a:pt x="9340" y="4686"/>
                    </a:lnTo>
                    <a:lnTo>
                      <a:pt x="4670" y="1172"/>
                    </a:lnTo>
                    <a:lnTo>
                      <a:pt x="4670"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1"/>
              <p:cNvSpPr/>
              <p:nvPr/>
            </p:nvSpPr>
            <p:spPr>
              <a:xfrm flipH="1">
                <a:off x="7413452" y="-63500"/>
                <a:ext cx="1325" cy="276813"/>
              </a:xfrm>
              <a:custGeom>
                <a:avLst/>
                <a:gdLst/>
                <a:ahLst/>
                <a:cxnLst/>
                <a:rect l="l" t="t" r="r" b="b"/>
                <a:pathLst>
                  <a:path w="30" h="6267" extrusionOk="0">
                    <a:moveTo>
                      <a:pt x="15" y="0"/>
                    </a:moveTo>
                    <a:cubicBezTo>
                      <a:pt x="0" y="0"/>
                      <a:pt x="0" y="1391"/>
                      <a:pt x="0" y="3133"/>
                    </a:cubicBezTo>
                    <a:cubicBezTo>
                      <a:pt x="0" y="4875"/>
                      <a:pt x="0" y="6266"/>
                      <a:pt x="15" y="6266"/>
                    </a:cubicBezTo>
                    <a:cubicBezTo>
                      <a:pt x="29" y="6266"/>
                      <a:pt x="29" y="4846"/>
                      <a:pt x="29" y="3133"/>
                    </a:cubicBezTo>
                    <a:cubicBezTo>
                      <a:pt x="29" y="1391"/>
                      <a:pt x="29" y="0"/>
                      <a:pt x="15"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74" name="Google Shape;274;p21"/>
          <p:cNvSpPr txBox="1">
            <a:spLocks noGrp="1"/>
          </p:cNvSpPr>
          <p:nvPr>
            <p:ph type="ctrTitle"/>
          </p:nvPr>
        </p:nvSpPr>
        <p:spPr>
          <a:xfrm flipH="1">
            <a:off x="5323775" y="1844850"/>
            <a:ext cx="30927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000"/>
            </a:lvl1pPr>
            <a:lvl2pPr lvl="1" algn="r" rtl="0">
              <a:spcBef>
                <a:spcPts val="0"/>
              </a:spcBef>
              <a:spcAft>
                <a:spcPts val="0"/>
              </a:spcAft>
              <a:buClr>
                <a:schemeClr val="dk2"/>
              </a:buClr>
              <a:buSzPts val="1800"/>
              <a:buNone/>
              <a:defRPr sz="1800">
                <a:solidFill>
                  <a:schemeClr val="dk2"/>
                </a:solidFill>
              </a:defRPr>
            </a:lvl2pPr>
            <a:lvl3pPr lvl="2" algn="r" rtl="0">
              <a:spcBef>
                <a:spcPts val="0"/>
              </a:spcBef>
              <a:spcAft>
                <a:spcPts val="0"/>
              </a:spcAft>
              <a:buClr>
                <a:schemeClr val="dk2"/>
              </a:buClr>
              <a:buSzPts val="1800"/>
              <a:buNone/>
              <a:defRPr sz="1800">
                <a:solidFill>
                  <a:schemeClr val="dk2"/>
                </a:solidFill>
              </a:defRPr>
            </a:lvl3pPr>
            <a:lvl4pPr lvl="3" algn="r" rtl="0">
              <a:spcBef>
                <a:spcPts val="0"/>
              </a:spcBef>
              <a:spcAft>
                <a:spcPts val="0"/>
              </a:spcAft>
              <a:buClr>
                <a:schemeClr val="dk2"/>
              </a:buClr>
              <a:buSzPts val="1800"/>
              <a:buNone/>
              <a:defRPr sz="1800">
                <a:solidFill>
                  <a:schemeClr val="dk2"/>
                </a:solidFill>
              </a:defRPr>
            </a:lvl4pPr>
            <a:lvl5pPr lvl="4" algn="r" rtl="0">
              <a:spcBef>
                <a:spcPts val="0"/>
              </a:spcBef>
              <a:spcAft>
                <a:spcPts val="0"/>
              </a:spcAft>
              <a:buClr>
                <a:schemeClr val="dk2"/>
              </a:buClr>
              <a:buSzPts val="1800"/>
              <a:buNone/>
              <a:defRPr sz="1800">
                <a:solidFill>
                  <a:schemeClr val="dk2"/>
                </a:solidFill>
              </a:defRPr>
            </a:lvl5pPr>
            <a:lvl6pPr lvl="5" algn="r" rtl="0">
              <a:spcBef>
                <a:spcPts val="0"/>
              </a:spcBef>
              <a:spcAft>
                <a:spcPts val="0"/>
              </a:spcAft>
              <a:buClr>
                <a:schemeClr val="dk2"/>
              </a:buClr>
              <a:buSzPts val="1800"/>
              <a:buNone/>
              <a:defRPr sz="1800">
                <a:solidFill>
                  <a:schemeClr val="dk2"/>
                </a:solidFill>
              </a:defRPr>
            </a:lvl6pPr>
            <a:lvl7pPr lvl="6" algn="r" rtl="0">
              <a:spcBef>
                <a:spcPts val="0"/>
              </a:spcBef>
              <a:spcAft>
                <a:spcPts val="0"/>
              </a:spcAft>
              <a:buClr>
                <a:schemeClr val="dk2"/>
              </a:buClr>
              <a:buSzPts val="1800"/>
              <a:buNone/>
              <a:defRPr sz="1800">
                <a:solidFill>
                  <a:schemeClr val="dk2"/>
                </a:solidFill>
              </a:defRPr>
            </a:lvl7pPr>
            <a:lvl8pPr lvl="7" algn="r" rtl="0">
              <a:spcBef>
                <a:spcPts val="0"/>
              </a:spcBef>
              <a:spcAft>
                <a:spcPts val="0"/>
              </a:spcAft>
              <a:buClr>
                <a:schemeClr val="dk2"/>
              </a:buClr>
              <a:buSzPts val="1800"/>
              <a:buNone/>
              <a:defRPr sz="1800">
                <a:solidFill>
                  <a:schemeClr val="dk2"/>
                </a:solidFill>
              </a:defRPr>
            </a:lvl8pPr>
            <a:lvl9pPr lvl="8" algn="r" rtl="0">
              <a:spcBef>
                <a:spcPts val="0"/>
              </a:spcBef>
              <a:spcAft>
                <a:spcPts val="0"/>
              </a:spcAft>
              <a:buClr>
                <a:schemeClr val="dk2"/>
              </a:buClr>
              <a:buSzPts val="1800"/>
              <a:buNone/>
              <a:defRPr sz="1800">
                <a:solidFill>
                  <a:schemeClr val="dk2"/>
                </a:solidFill>
              </a:defRPr>
            </a:lvl9pPr>
          </a:lstStyle>
          <a:p>
            <a:endParaRPr/>
          </a:p>
        </p:txBody>
      </p:sp>
      <p:sp>
        <p:nvSpPr>
          <p:cNvPr id="275" name="Google Shape;275;p21"/>
          <p:cNvSpPr txBox="1">
            <a:spLocks noGrp="1"/>
          </p:cNvSpPr>
          <p:nvPr>
            <p:ph type="subTitle" idx="1"/>
          </p:nvPr>
        </p:nvSpPr>
        <p:spPr>
          <a:xfrm flipH="1">
            <a:off x="5323975" y="2371475"/>
            <a:ext cx="2820900" cy="106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b="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grpSp>
        <p:nvGrpSpPr>
          <p:cNvPr id="276" name="Google Shape;276;p21"/>
          <p:cNvGrpSpPr/>
          <p:nvPr/>
        </p:nvGrpSpPr>
        <p:grpSpPr>
          <a:xfrm>
            <a:off x="-1915893" y="-1293673"/>
            <a:ext cx="12841904" cy="8702593"/>
            <a:chOff x="-1915893" y="-1293673"/>
            <a:chExt cx="12841904" cy="8702593"/>
          </a:xfrm>
        </p:grpSpPr>
        <p:sp>
          <p:nvSpPr>
            <p:cNvPr id="277" name="Google Shape;277;p21"/>
            <p:cNvSpPr/>
            <p:nvPr/>
          </p:nvSpPr>
          <p:spPr>
            <a:xfrm rot="-5323114" flipH="1">
              <a:off x="6540307" y="-1672007"/>
              <a:ext cx="1735820" cy="4306927"/>
            </a:xfrm>
            <a:custGeom>
              <a:avLst/>
              <a:gdLst/>
              <a:ahLst/>
              <a:cxnLst/>
              <a:rect l="l" t="t" r="r" b="b"/>
              <a:pathLst>
                <a:path w="3529" h="8756" extrusionOk="0">
                  <a:moveTo>
                    <a:pt x="601" y="1"/>
                  </a:moveTo>
                  <a:lnTo>
                    <a:pt x="572" y="235"/>
                  </a:lnTo>
                  <a:cubicBezTo>
                    <a:pt x="308" y="323"/>
                    <a:pt x="425" y="1245"/>
                    <a:pt x="440" y="2650"/>
                  </a:cubicBezTo>
                  <a:cubicBezTo>
                    <a:pt x="440" y="3353"/>
                    <a:pt x="425" y="4188"/>
                    <a:pt x="308" y="5095"/>
                  </a:cubicBezTo>
                  <a:cubicBezTo>
                    <a:pt x="264" y="5549"/>
                    <a:pt x="191" y="6017"/>
                    <a:pt x="74" y="6530"/>
                  </a:cubicBezTo>
                  <a:cubicBezTo>
                    <a:pt x="59" y="6676"/>
                    <a:pt x="15" y="6837"/>
                    <a:pt x="1" y="7072"/>
                  </a:cubicBezTo>
                  <a:cubicBezTo>
                    <a:pt x="1" y="7189"/>
                    <a:pt x="1" y="7320"/>
                    <a:pt x="15" y="7438"/>
                  </a:cubicBezTo>
                  <a:cubicBezTo>
                    <a:pt x="45" y="7584"/>
                    <a:pt x="89" y="7730"/>
                    <a:pt x="147" y="7862"/>
                  </a:cubicBezTo>
                  <a:cubicBezTo>
                    <a:pt x="279" y="8140"/>
                    <a:pt x="484" y="8418"/>
                    <a:pt x="850" y="8609"/>
                  </a:cubicBezTo>
                  <a:cubicBezTo>
                    <a:pt x="1026" y="8711"/>
                    <a:pt x="1245" y="8755"/>
                    <a:pt x="1465" y="8755"/>
                  </a:cubicBezTo>
                  <a:cubicBezTo>
                    <a:pt x="1684" y="8755"/>
                    <a:pt x="1875" y="8711"/>
                    <a:pt x="2036" y="8653"/>
                  </a:cubicBezTo>
                  <a:cubicBezTo>
                    <a:pt x="2358" y="8506"/>
                    <a:pt x="2548" y="8316"/>
                    <a:pt x="2694" y="8155"/>
                  </a:cubicBezTo>
                  <a:cubicBezTo>
                    <a:pt x="2724" y="8126"/>
                    <a:pt x="2768" y="8067"/>
                    <a:pt x="2797" y="8023"/>
                  </a:cubicBezTo>
                  <a:lnTo>
                    <a:pt x="2899" y="7906"/>
                  </a:lnTo>
                  <a:cubicBezTo>
                    <a:pt x="2943" y="7833"/>
                    <a:pt x="3002" y="7730"/>
                    <a:pt x="3046" y="7642"/>
                  </a:cubicBezTo>
                  <a:cubicBezTo>
                    <a:pt x="3221" y="7320"/>
                    <a:pt x="3339" y="6954"/>
                    <a:pt x="3412" y="6618"/>
                  </a:cubicBezTo>
                  <a:cubicBezTo>
                    <a:pt x="3529" y="5944"/>
                    <a:pt x="3456" y="5300"/>
                    <a:pt x="3309" y="4729"/>
                  </a:cubicBezTo>
                  <a:cubicBezTo>
                    <a:pt x="3163" y="4188"/>
                    <a:pt x="2943" y="3704"/>
                    <a:pt x="2724" y="3309"/>
                  </a:cubicBezTo>
                  <a:cubicBezTo>
                    <a:pt x="2504" y="2899"/>
                    <a:pt x="2285" y="2548"/>
                    <a:pt x="2109" y="2240"/>
                  </a:cubicBezTo>
                  <a:cubicBezTo>
                    <a:pt x="1728" y="1626"/>
                    <a:pt x="1435" y="1143"/>
                    <a:pt x="1245" y="806"/>
                  </a:cubicBezTo>
                  <a:cubicBezTo>
                    <a:pt x="1040" y="454"/>
                    <a:pt x="733" y="1"/>
                    <a:pt x="601"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1"/>
            <p:cNvSpPr/>
            <p:nvPr/>
          </p:nvSpPr>
          <p:spPr>
            <a:xfrm rot="-5323114" flipH="1">
              <a:off x="6873159" y="-1870343"/>
              <a:ext cx="1735820" cy="4306927"/>
            </a:xfrm>
            <a:custGeom>
              <a:avLst/>
              <a:gdLst/>
              <a:ahLst/>
              <a:cxnLst/>
              <a:rect l="l" t="t" r="r" b="b"/>
              <a:pathLst>
                <a:path w="3529" h="8756" extrusionOk="0">
                  <a:moveTo>
                    <a:pt x="601" y="1"/>
                  </a:moveTo>
                  <a:lnTo>
                    <a:pt x="572" y="235"/>
                  </a:lnTo>
                  <a:cubicBezTo>
                    <a:pt x="308" y="323"/>
                    <a:pt x="425" y="1245"/>
                    <a:pt x="440" y="2650"/>
                  </a:cubicBezTo>
                  <a:cubicBezTo>
                    <a:pt x="440" y="3353"/>
                    <a:pt x="425" y="4188"/>
                    <a:pt x="308" y="5095"/>
                  </a:cubicBezTo>
                  <a:cubicBezTo>
                    <a:pt x="264" y="5549"/>
                    <a:pt x="191" y="6017"/>
                    <a:pt x="74" y="6530"/>
                  </a:cubicBezTo>
                  <a:cubicBezTo>
                    <a:pt x="59" y="6676"/>
                    <a:pt x="15" y="6837"/>
                    <a:pt x="1" y="7072"/>
                  </a:cubicBezTo>
                  <a:cubicBezTo>
                    <a:pt x="1" y="7189"/>
                    <a:pt x="1" y="7320"/>
                    <a:pt x="15" y="7438"/>
                  </a:cubicBezTo>
                  <a:cubicBezTo>
                    <a:pt x="45" y="7584"/>
                    <a:pt x="89" y="7730"/>
                    <a:pt x="147" y="7862"/>
                  </a:cubicBezTo>
                  <a:cubicBezTo>
                    <a:pt x="279" y="8140"/>
                    <a:pt x="484" y="8418"/>
                    <a:pt x="850" y="8609"/>
                  </a:cubicBezTo>
                  <a:cubicBezTo>
                    <a:pt x="1026" y="8711"/>
                    <a:pt x="1245" y="8755"/>
                    <a:pt x="1465" y="8755"/>
                  </a:cubicBezTo>
                  <a:cubicBezTo>
                    <a:pt x="1684" y="8755"/>
                    <a:pt x="1875" y="8711"/>
                    <a:pt x="2036" y="8653"/>
                  </a:cubicBezTo>
                  <a:cubicBezTo>
                    <a:pt x="2358" y="8506"/>
                    <a:pt x="2548" y="8316"/>
                    <a:pt x="2694" y="8155"/>
                  </a:cubicBezTo>
                  <a:cubicBezTo>
                    <a:pt x="2724" y="8126"/>
                    <a:pt x="2768" y="8067"/>
                    <a:pt x="2797" y="8023"/>
                  </a:cubicBezTo>
                  <a:lnTo>
                    <a:pt x="2899" y="7906"/>
                  </a:lnTo>
                  <a:cubicBezTo>
                    <a:pt x="2943" y="7833"/>
                    <a:pt x="3002" y="7730"/>
                    <a:pt x="3046" y="7642"/>
                  </a:cubicBezTo>
                  <a:cubicBezTo>
                    <a:pt x="3221" y="7320"/>
                    <a:pt x="3339" y="6954"/>
                    <a:pt x="3412" y="6618"/>
                  </a:cubicBezTo>
                  <a:cubicBezTo>
                    <a:pt x="3529" y="5944"/>
                    <a:pt x="3456" y="5300"/>
                    <a:pt x="3309" y="4729"/>
                  </a:cubicBezTo>
                  <a:cubicBezTo>
                    <a:pt x="3163" y="4188"/>
                    <a:pt x="2943" y="3704"/>
                    <a:pt x="2724" y="3309"/>
                  </a:cubicBezTo>
                  <a:cubicBezTo>
                    <a:pt x="2504" y="2899"/>
                    <a:pt x="2285" y="2548"/>
                    <a:pt x="2109" y="2240"/>
                  </a:cubicBezTo>
                  <a:cubicBezTo>
                    <a:pt x="1728" y="1626"/>
                    <a:pt x="1435" y="1143"/>
                    <a:pt x="1245" y="806"/>
                  </a:cubicBezTo>
                  <a:cubicBezTo>
                    <a:pt x="1040" y="454"/>
                    <a:pt x="733" y="1"/>
                    <a:pt x="601"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1"/>
            <p:cNvSpPr/>
            <p:nvPr/>
          </p:nvSpPr>
          <p:spPr>
            <a:xfrm rot="-5323114" flipH="1">
              <a:off x="7159916" y="-2025646"/>
              <a:ext cx="1735820" cy="4306927"/>
            </a:xfrm>
            <a:custGeom>
              <a:avLst/>
              <a:gdLst/>
              <a:ahLst/>
              <a:cxnLst/>
              <a:rect l="l" t="t" r="r" b="b"/>
              <a:pathLst>
                <a:path w="3529" h="8756" extrusionOk="0">
                  <a:moveTo>
                    <a:pt x="601" y="1"/>
                  </a:moveTo>
                  <a:lnTo>
                    <a:pt x="572" y="235"/>
                  </a:lnTo>
                  <a:cubicBezTo>
                    <a:pt x="308" y="323"/>
                    <a:pt x="425" y="1245"/>
                    <a:pt x="440" y="2650"/>
                  </a:cubicBezTo>
                  <a:cubicBezTo>
                    <a:pt x="440" y="3353"/>
                    <a:pt x="425" y="4188"/>
                    <a:pt x="308" y="5095"/>
                  </a:cubicBezTo>
                  <a:cubicBezTo>
                    <a:pt x="264" y="5549"/>
                    <a:pt x="191" y="6017"/>
                    <a:pt x="74" y="6530"/>
                  </a:cubicBezTo>
                  <a:cubicBezTo>
                    <a:pt x="59" y="6676"/>
                    <a:pt x="15" y="6837"/>
                    <a:pt x="1" y="7072"/>
                  </a:cubicBezTo>
                  <a:cubicBezTo>
                    <a:pt x="1" y="7189"/>
                    <a:pt x="1" y="7320"/>
                    <a:pt x="15" y="7438"/>
                  </a:cubicBezTo>
                  <a:cubicBezTo>
                    <a:pt x="45" y="7584"/>
                    <a:pt x="89" y="7730"/>
                    <a:pt x="147" y="7862"/>
                  </a:cubicBezTo>
                  <a:cubicBezTo>
                    <a:pt x="279" y="8140"/>
                    <a:pt x="484" y="8418"/>
                    <a:pt x="850" y="8609"/>
                  </a:cubicBezTo>
                  <a:cubicBezTo>
                    <a:pt x="1026" y="8711"/>
                    <a:pt x="1245" y="8755"/>
                    <a:pt x="1465" y="8755"/>
                  </a:cubicBezTo>
                  <a:cubicBezTo>
                    <a:pt x="1684" y="8755"/>
                    <a:pt x="1875" y="8711"/>
                    <a:pt x="2036" y="8653"/>
                  </a:cubicBezTo>
                  <a:cubicBezTo>
                    <a:pt x="2358" y="8506"/>
                    <a:pt x="2548" y="8316"/>
                    <a:pt x="2694" y="8155"/>
                  </a:cubicBezTo>
                  <a:cubicBezTo>
                    <a:pt x="2724" y="8126"/>
                    <a:pt x="2768" y="8067"/>
                    <a:pt x="2797" y="8023"/>
                  </a:cubicBezTo>
                  <a:lnTo>
                    <a:pt x="2899" y="7906"/>
                  </a:lnTo>
                  <a:cubicBezTo>
                    <a:pt x="2943" y="7833"/>
                    <a:pt x="3002" y="7730"/>
                    <a:pt x="3046" y="7642"/>
                  </a:cubicBezTo>
                  <a:cubicBezTo>
                    <a:pt x="3221" y="7320"/>
                    <a:pt x="3339" y="6954"/>
                    <a:pt x="3412" y="6618"/>
                  </a:cubicBezTo>
                  <a:cubicBezTo>
                    <a:pt x="3529" y="5944"/>
                    <a:pt x="3456" y="5300"/>
                    <a:pt x="3309" y="4729"/>
                  </a:cubicBezTo>
                  <a:cubicBezTo>
                    <a:pt x="3163" y="4188"/>
                    <a:pt x="2943" y="3704"/>
                    <a:pt x="2724" y="3309"/>
                  </a:cubicBezTo>
                  <a:cubicBezTo>
                    <a:pt x="2504" y="2899"/>
                    <a:pt x="2285" y="2548"/>
                    <a:pt x="2109" y="2240"/>
                  </a:cubicBezTo>
                  <a:cubicBezTo>
                    <a:pt x="1728" y="1626"/>
                    <a:pt x="1435" y="1143"/>
                    <a:pt x="1245" y="806"/>
                  </a:cubicBezTo>
                  <a:cubicBezTo>
                    <a:pt x="1040" y="454"/>
                    <a:pt x="733" y="1"/>
                    <a:pt x="601"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1"/>
            <p:cNvSpPr/>
            <p:nvPr/>
          </p:nvSpPr>
          <p:spPr>
            <a:xfrm rot="7937025">
              <a:off x="-335571" y="3103722"/>
              <a:ext cx="1813227" cy="3687005"/>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1"/>
            <p:cNvSpPr/>
            <p:nvPr/>
          </p:nvSpPr>
          <p:spPr>
            <a:xfrm rot="7937025">
              <a:off x="-199295" y="2858438"/>
              <a:ext cx="1813227" cy="3687005"/>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1"/>
            <p:cNvSpPr/>
            <p:nvPr/>
          </p:nvSpPr>
          <p:spPr>
            <a:xfrm rot="7937025">
              <a:off x="-22627" y="2613154"/>
              <a:ext cx="1813227" cy="3687005"/>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1"/>
            <p:cNvSpPr/>
            <p:nvPr/>
          </p:nvSpPr>
          <p:spPr>
            <a:xfrm rot="-5323114" flipH="1">
              <a:off x="7504066" y="-2269671"/>
              <a:ext cx="1735820" cy="4306927"/>
            </a:xfrm>
            <a:custGeom>
              <a:avLst/>
              <a:gdLst/>
              <a:ahLst/>
              <a:cxnLst/>
              <a:rect l="l" t="t" r="r" b="b"/>
              <a:pathLst>
                <a:path w="3529" h="8756" extrusionOk="0">
                  <a:moveTo>
                    <a:pt x="601" y="1"/>
                  </a:moveTo>
                  <a:lnTo>
                    <a:pt x="572" y="235"/>
                  </a:lnTo>
                  <a:cubicBezTo>
                    <a:pt x="308" y="323"/>
                    <a:pt x="425" y="1245"/>
                    <a:pt x="440" y="2650"/>
                  </a:cubicBezTo>
                  <a:cubicBezTo>
                    <a:pt x="440" y="3353"/>
                    <a:pt x="425" y="4188"/>
                    <a:pt x="308" y="5095"/>
                  </a:cubicBezTo>
                  <a:cubicBezTo>
                    <a:pt x="264" y="5549"/>
                    <a:pt x="191" y="6017"/>
                    <a:pt x="74" y="6530"/>
                  </a:cubicBezTo>
                  <a:cubicBezTo>
                    <a:pt x="59" y="6676"/>
                    <a:pt x="15" y="6837"/>
                    <a:pt x="1" y="7072"/>
                  </a:cubicBezTo>
                  <a:cubicBezTo>
                    <a:pt x="1" y="7189"/>
                    <a:pt x="1" y="7320"/>
                    <a:pt x="15" y="7438"/>
                  </a:cubicBezTo>
                  <a:cubicBezTo>
                    <a:pt x="45" y="7584"/>
                    <a:pt x="89" y="7730"/>
                    <a:pt x="147" y="7862"/>
                  </a:cubicBezTo>
                  <a:cubicBezTo>
                    <a:pt x="279" y="8140"/>
                    <a:pt x="484" y="8418"/>
                    <a:pt x="850" y="8609"/>
                  </a:cubicBezTo>
                  <a:cubicBezTo>
                    <a:pt x="1026" y="8711"/>
                    <a:pt x="1245" y="8755"/>
                    <a:pt x="1465" y="8755"/>
                  </a:cubicBezTo>
                  <a:cubicBezTo>
                    <a:pt x="1684" y="8755"/>
                    <a:pt x="1875" y="8711"/>
                    <a:pt x="2036" y="8653"/>
                  </a:cubicBezTo>
                  <a:cubicBezTo>
                    <a:pt x="2358" y="8506"/>
                    <a:pt x="2548" y="8316"/>
                    <a:pt x="2694" y="8155"/>
                  </a:cubicBezTo>
                  <a:cubicBezTo>
                    <a:pt x="2724" y="8126"/>
                    <a:pt x="2768" y="8067"/>
                    <a:pt x="2797" y="8023"/>
                  </a:cubicBezTo>
                  <a:lnTo>
                    <a:pt x="2899" y="7906"/>
                  </a:lnTo>
                  <a:cubicBezTo>
                    <a:pt x="2943" y="7833"/>
                    <a:pt x="3002" y="7730"/>
                    <a:pt x="3046" y="7642"/>
                  </a:cubicBezTo>
                  <a:cubicBezTo>
                    <a:pt x="3221" y="7320"/>
                    <a:pt x="3339" y="6954"/>
                    <a:pt x="3412" y="6618"/>
                  </a:cubicBezTo>
                  <a:cubicBezTo>
                    <a:pt x="3529" y="5944"/>
                    <a:pt x="3456" y="5300"/>
                    <a:pt x="3309" y="4729"/>
                  </a:cubicBezTo>
                  <a:cubicBezTo>
                    <a:pt x="3163" y="4188"/>
                    <a:pt x="2943" y="3704"/>
                    <a:pt x="2724" y="3309"/>
                  </a:cubicBezTo>
                  <a:cubicBezTo>
                    <a:pt x="2504" y="2899"/>
                    <a:pt x="2285" y="2548"/>
                    <a:pt x="2109" y="2240"/>
                  </a:cubicBezTo>
                  <a:cubicBezTo>
                    <a:pt x="1728" y="1626"/>
                    <a:pt x="1435" y="1143"/>
                    <a:pt x="1245" y="806"/>
                  </a:cubicBezTo>
                  <a:cubicBezTo>
                    <a:pt x="1040" y="454"/>
                    <a:pt x="733" y="1"/>
                    <a:pt x="601"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1"/>
            <p:cNvSpPr/>
            <p:nvPr/>
          </p:nvSpPr>
          <p:spPr>
            <a:xfrm rot="-5323114" flipH="1">
              <a:off x="7885766" y="-2531296"/>
              <a:ext cx="1735820" cy="4306927"/>
            </a:xfrm>
            <a:custGeom>
              <a:avLst/>
              <a:gdLst/>
              <a:ahLst/>
              <a:cxnLst/>
              <a:rect l="l" t="t" r="r" b="b"/>
              <a:pathLst>
                <a:path w="3529" h="8756" extrusionOk="0">
                  <a:moveTo>
                    <a:pt x="601" y="1"/>
                  </a:moveTo>
                  <a:lnTo>
                    <a:pt x="572" y="235"/>
                  </a:lnTo>
                  <a:cubicBezTo>
                    <a:pt x="308" y="323"/>
                    <a:pt x="425" y="1245"/>
                    <a:pt x="440" y="2650"/>
                  </a:cubicBezTo>
                  <a:cubicBezTo>
                    <a:pt x="440" y="3353"/>
                    <a:pt x="425" y="4188"/>
                    <a:pt x="308" y="5095"/>
                  </a:cubicBezTo>
                  <a:cubicBezTo>
                    <a:pt x="264" y="5549"/>
                    <a:pt x="191" y="6017"/>
                    <a:pt x="74" y="6530"/>
                  </a:cubicBezTo>
                  <a:cubicBezTo>
                    <a:pt x="59" y="6676"/>
                    <a:pt x="15" y="6837"/>
                    <a:pt x="1" y="7072"/>
                  </a:cubicBezTo>
                  <a:cubicBezTo>
                    <a:pt x="1" y="7189"/>
                    <a:pt x="1" y="7320"/>
                    <a:pt x="15" y="7438"/>
                  </a:cubicBezTo>
                  <a:cubicBezTo>
                    <a:pt x="45" y="7584"/>
                    <a:pt x="89" y="7730"/>
                    <a:pt x="147" y="7862"/>
                  </a:cubicBezTo>
                  <a:cubicBezTo>
                    <a:pt x="279" y="8140"/>
                    <a:pt x="484" y="8418"/>
                    <a:pt x="850" y="8609"/>
                  </a:cubicBezTo>
                  <a:cubicBezTo>
                    <a:pt x="1026" y="8711"/>
                    <a:pt x="1245" y="8755"/>
                    <a:pt x="1465" y="8755"/>
                  </a:cubicBezTo>
                  <a:cubicBezTo>
                    <a:pt x="1684" y="8755"/>
                    <a:pt x="1875" y="8711"/>
                    <a:pt x="2036" y="8653"/>
                  </a:cubicBezTo>
                  <a:cubicBezTo>
                    <a:pt x="2358" y="8506"/>
                    <a:pt x="2548" y="8316"/>
                    <a:pt x="2694" y="8155"/>
                  </a:cubicBezTo>
                  <a:cubicBezTo>
                    <a:pt x="2724" y="8126"/>
                    <a:pt x="2768" y="8067"/>
                    <a:pt x="2797" y="8023"/>
                  </a:cubicBezTo>
                  <a:lnTo>
                    <a:pt x="2899" y="7906"/>
                  </a:lnTo>
                  <a:cubicBezTo>
                    <a:pt x="2943" y="7833"/>
                    <a:pt x="3002" y="7730"/>
                    <a:pt x="3046" y="7642"/>
                  </a:cubicBezTo>
                  <a:cubicBezTo>
                    <a:pt x="3221" y="7320"/>
                    <a:pt x="3339" y="6954"/>
                    <a:pt x="3412" y="6618"/>
                  </a:cubicBezTo>
                  <a:cubicBezTo>
                    <a:pt x="3529" y="5944"/>
                    <a:pt x="3456" y="5300"/>
                    <a:pt x="3309" y="4729"/>
                  </a:cubicBezTo>
                  <a:cubicBezTo>
                    <a:pt x="3163" y="4188"/>
                    <a:pt x="2943" y="3704"/>
                    <a:pt x="2724" y="3309"/>
                  </a:cubicBezTo>
                  <a:cubicBezTo>
                    <a:pt x="2504" y="2899"/>
                    <a:pt x="2285" y="2548"/>
                    <a:pt x="2109" y="2240"/>
                  </a:cubicBezTo>
                  <a:cubicBezTo>
                    <a:pt x="1728" y="1626"/>
                    <a:pt x="1435" y="1143"/>
                    <a:pt x="1245" y="806"/>
                  </a:cubicBezTo>
                  <a:cubicBezTo>
                    <a:pt x="1040" y="454"/>
                    <a:pt x="733" y="1"/>
                    <a:pt x="601"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1"/>
            <p:cNvSpPr/>
            <p:nvPr/>
          </p:nvSpPr>
          <p:spPr>
            <a:xfrm rot="7937025">
              <a:off x="-598371" y="3391572"/>
              <a:ext cx="1813227" cy="3687005"/>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1"/>
            <p:cNvSpPr/>
            <p:nvPr/>
          </p:nvSpPr>
          <p:spPr>
            <a:xfrm rot="7937025">
              <a:off x="-848671" y="3654372"/>
              <a:ext cx="1813227" cy="3687005"/>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1"/>
            <p:cNvSpPr/>
            <p:nvPr/>
          </p:nvSpPr>
          <p:spPr>
            <a:xfrm rot="-1978367">
              <a:off x="-435894" y="-225135"/>
              <a:ext cx="1614534" cy="1245902"/>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1"/>
            <p:cNvSpPr/>
            <p:nvPr/>
          </p:nvSpPr>
          <p:spPr>
            <a:xfrm rot="-1978367">
              <a:off x="-570485" y="-422051"/>
              <a:ext cx="1614534" cy="1245902"/>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1"/>
            <p:cNvSpPr/>
            <p:nvPr/>
          </p:nvSpPr>
          <p:spPr>
            <a:xfrm rot="-1978367">
              <a:off x="-734945" y="-586540"/>
              <a:ext cx="1614534" cy="1245902"/>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Archivo Black"/>
              <a:buNone/>
              <a:defRPr sz="2800">
                <a:solidFill>
                  <a:schemeClr val="dk1"/>
                </a:solidFill>
                <a:latin typeface="Archivo Black"/>
                <a:ea typeface="Archivo Black"/>
                <a:cs typeface="Archivo Black"/>
                <a:sym typeface="Archivo Black"/>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Karla"/>
              <a:buChar char="●"/>
              <a:defRPr sz="1800">
                <a:solidFill>
                  <a:schemeClr val="dk1"/>
                </a:solidFill>
                <a:latin typeface="Karla"/>
                <a:ea typeface="Karla"/>
                <a:cs typeface="Karla"/>
                <a:sym typeface="Karla"/>
              </a:defRPr>
            </a:lvl1pPr>
            <a:lvl2pPr marL="914400" lvl="1"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2pPr>
            <a:lvl3pPr marL="1371600" lvl="2"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3pPr>
            <a:lvl4pPr marL="1828800" lvl="3"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4pPr>
            <a:lvl5pPr marL="2286000" lvl="4"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5pPr>
            <a:lvl6pPr marL="2743200" lvl="5"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6pPr>
            <a:lvl7pPr marL="3200400" lvl="6"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7pPr>
            <a:lvl8pPr marL="3657600" lvl="7"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8pPr>
            <a:lvl9pPr marL="4114800" lvl="8"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5" r:id="rId4"/>
    <p:sldLayoutId id="2147483657" r:id="rId5"/>
    <p:sldLayoutId id="2147483658" r:id="rId6"/>
    <p:sldLayoutId id="2147483663" r:id="rId7"/>
    <p:sldLayoutId id="2147483665" r:id="rId8"/>
    <p:sldLayoutId id="2147483667" r:id="rId9"/>
    <p:sldLayoutId id="2147483670" r:id="rId10"/>
    <p:sldLayoutId id="2147483671" r:id="rId11"/>
    <p:sldLayoutId id="2147483672" r:id="rId12"/>
    <p:sldLayoutId id="2147483673" r:id="rId13"/>
    <p:sldLayoutId id="2147483678"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384"/>
        <p:cNvGrpSpPr/>
        <p:nvPr/>
      </p:nvGrpSpPr>
      <p:grpSpPr>
        <a:xfrm>
          <a:off x="0" y="0"/>
          <a:ext cx="0" cy="0"/>
          <a:chOff x="0" y="0"/>
          <a:chExt cx="0" cy="0"/>
        </a:xfrm>
      </p:grpSpPr>
      <p:sp>
        <p:nvSpPr>
          <p:cNvPr id="385" name="Google Shape;385;p28"/>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386" name="Google Shape;386;p28"/>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31"/>
          <p:cNvSpPr txBox="1">
            <a:spLocks noGrp="1"/>
          </p:cNvSpPr>
          <p:nvPr>
            <p:ph type="subTitle" idx="2"/>
          </p:nvPr>
        </p:nvSpPr>
        <p:spPr>
          <a:xfrm>
            <a:off x="5117737" y="3673575"/>
            <a:ext cx="3376500" cy="641066"/>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Made by Sarina Ariamanesh</a:t>
            </a:r>
          </a:p>
          <a:p>
            <a:pPr marL="0" lvl="0" indent="0" rtl="0">
              <a:spcBef>
                <a:spcPts val="0"/>
              </a:spcBef>
              <a:spcAft>
                <a:spcPts val="0"/>
              </a:spcAft>
              <a:buNone/>
            </a:pPr>
            <a:r>
              <a:rPr lang="en-US" dirty="0"/>
              <a:t>11-314a</a:t>
            </a:r>
            <a:endParaRPr dirty="0"/>
          </a:p>
        </p:txBody>
      </p:sp>
      <p:sp>
        <p:nvSpPr>
          <p:cNvPr id="395" name="Google Shape;395;p31"/>
          <p:cNvSpPr txBox="1">
            <a:spLocks noGrp="1"/>
          </p:cNvSpPr>
          <p:nvPr>
            <p:ph type="subTitle" idx="1"/>
          </p:nvPr>
        </p:nvSpPr>
        <p:spPr>
          <a:xfrm>
            <a:off x="5042440" y="1458876"/>
            <a:ext cx="3976288" cy="207950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Client &amp; Stakeholder Relations</a:t>
            </a:r>
            <a:endParaRPr dirty="0"/>
          </a:p>
        </p:txBody>
      </p:sp>
      <p:grpSp>
        <p:nvGrpSpPr>
          <p:cNvPr id="396" name="Google Shape;396;p31"/>
          <p:cNvGrpSpPr/>
          <p:nvPr/>
        </p:nvGrpSpPr>
        <p:grpSpPr>
          <a:xfrm>
            <a:off x="3522263" y="1128388"/>
            <a:ext cx="547356" cy="525522"/>
            <a:chOff x="3522263" y="1128388"/>
            <a:chExt cx="547356" cy="525522"/>
          </a:xfrm>
        </p:grpSpPr>
        <p:sp>
          <p:nvSpPr>
            <p:cNvPr id="397" name="Google Shape;397;p31"/>
            <p:cNvSpPr/>
            <p:nvPr/>
          </p:nvSpPr>
          <p:spPr>
            <a:xfrm>
              <a:off x="3522263" y="1128388"/>
              <a:ext cx="547356" cy="482144"/>
            </a:xfrm>
            <a:custGeom>
              <a:avLst/>
              <a:gdLst/>
              <a:ahLst/>
              <a:cxnLst/>
              <a:rect l="l" t="t" r="r" b="b"/>
              <a:pathLst>
                <a:path w="5945" h="5237" extrusionOk="0">
                  <a:moveTo>
                    <a:pt x="2969" y="0"/>
                  </a:moveTo>
                  <a:cubicBezTo>
                    <a:pt x="2633" y="0"/>
                    <a:pt x="2291" y="65"/>
                    <a:pt x="1962" y="203"/>
                  </a:cubicBezTo>
                  <a:cubicBezTo>
                    <a:pt x="630" y="759"/>
                    <a:pt x="1" y="2296"/>
                    <a:pt x="557" y="3628"/>
                  </a:cubicBezTo>
                  <a:cubicBezTo>
                    <a:pt x="976" y="4632"/>
                    <a:pt x="1943" y="5236"/>
                    <a:pt x="2970" y="5236"/>
                  </a:cubicBezTo>
                  <a:cubicBezTo>
                    <a:pt x="3306" y="5236"/>
                    <a:pt x="3650" y="5171"/>
                    <a:pt x="3983" y="5034"/>
                  </a:cubicBezTo>
                  <a:cubicBezTo>
                    <a:pt x="5315" y="4477"/>
                    <a:pt x="5944" y="2940"/>
                    <a:pt x="5388" y="1608"/>
                  </a:cubicBezTo>
                  <a:cubicBezTo>
                    <a:pt x="4969" y="605"/>
                    <a:pt x="3994" y="0"/>
                    <a:pt x="29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3592330" y="1544628"/>
              <a:ext cx="125491" cy="109281"/>
            </a:xfrm>
            <a:custGeom>
              <a:avLst/>
              <a:gdLst/>
              <a:ahLst/>
              <a:cxnLst/>
              <a:rect l="l" t="t" r="r" b="b"/>
              <a:pathLst>
                <a:path w="1363" h="1187" extrusionOk="0">
                  <a:moveTo>
                    <a:pt x="396" y="0"/>
                  </a:moveTo>
                  <a:lnTo>
                    <a:pt x="1" y="1186"/>
                  </a:lnTo>
                  <a:lnTo>
                    <a:pt x="1362" y="527"/>
                  </a:lnTo>
                  <a:lnTo>
                    <a:pt x="3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3715861" y="1249930"/>
              <a:ext cx="152111" cy="239073"/>
            </a:xfrm>
            <a:custGeom>
              <a:avLst/>
              <a:gdLst/>
              <a:ahLst/>
              <a:cxnLst/>
              <a:rect l="l" t="t" r="r" b="b"/>
              <a:pathLst>
                <a:path w="1230" h="1933" extrusionOk="0">
                  <a:moveTo>
                    <a:pt x="542" y="483"/>
                  </a:moveTo>
                  <a:lnTo>
                    <a:pt x="542" y="791"/>
                  </a:lnTo>
                  <a:cubicBezTo>
                    <a:pt x="498" y="776"/>
                    <a:pt x="439" y="732"/>
                    <a:pt x="425" y="717"/>
                  </a:cubicBezTo>
                  <a:cubicBezTo>
                    <a:pt x="410" y="703"/>
                    <a:pt x="395" y="659"/>
                    <a:pt x="395" y="630"/>
                  </a:cubicBezTo>
                  <a:cubicBezTo>
                    <a:pt x="395" y="571"/>
                    <a:pt x="410" y="542"/>
                    <a:pt x="425" y="512"/>
                  </a:cubicBezTo>
                  <a:cubicBezTo>
                    <a:pt x="439" y="498"/>
                    <a:pt x="483" y="483"/>
                    <a:pt x="542" y="483"/>
                  </a:cubicBezTo>
                  <a:close/>
                  <a:moveTo>
                    <a:pt x="630" y="1157"/>
                  </a:moveTo>
                  <a:cubicBezTo>
                    <a:pt x="688" y="1171"/>
                    <a:pt x="717" y="1215"/>
                    <a:pt x="761" y="1230"/>
                  </a:cubicBezTo>
                  <a:cubicBezTo>
                    <a:pt x="776" y="1244"/>
                    <a:pt x="791" y="1288"/>
                    <a:pt x="791" y="1318"/>
                  </a:cubicBezTo>
                  <a:cubicBezTo>
                    <a:pt x="791" y="1376"/>
                    <a:pt x="791" y="1391"/>
                    <a:pt x="761" y="1435"/>
                  </a:cubicBezTo>
                  <a:cubicBezTo>
                    <a:pt x="732" y="1464"/>
                    <a:pt x="703" y="1493"/>
                    <a:pt x="630" y="1493"/>
                  </a:cubicBezTo>
                  <a:lnTo>
                    <a:pt x="630" y="1157"/>
                  </a:lnTo>
                  <a:close/>
                  <a:moveTo>
                    <a:pt x="556" y="0"/>
                  </a:moveTo>
                  <a:lnTo>
                    <a:pt x="556" y="190"/>
                  </a:lnTo>
                  <a:cubicBezTo>
                    <a:pt x="469" y="190"/>
                    <a:pt x="366" y="205"/>
                    <a:pt x="278" y="249"/>
                  </a:cubicBezTo>
                  <a:cubicBezTo>
                    <a:pt x="190" y="278"/>
                    <a:pt x="132" y="322"/>
                    <a:pt x="73" y="395"/>
                  </a:cubicBezTo>
                  <a:cubicBezTo>
                    <a:pt x="29" y="468"/>
                    <a:pt x="0" y="542"/>
                    <a:pt x="0" y="630"/>
                  </a:cubicBezTo>
                  <a:cubicBezTo>
                    <a:pt x="0" y="717"/>
                    <a:pt x="44" y="805"/>
                    <a:pt x="73" y="864"/>
                  </a:cubicBezTo>
                  <a:cubicBezTo>
                    <a:pt x="117" y="922"/>
                    <a:pt x="176" y="952"/>
                    <a:pt x="249" y="996"/>
                  </a:cubicBezTo>
                  <a:cubicBezTo>
                    <a:pt x="322" y="1025"/>
                    <a:pt x="395" y="1054"/>
                    <a:pt x="498" y="1083"/>
                  </a:cubicBezTo>
                  <a:cubicBezTo>
                    <a:pt x="512" y="1083"/>
                    <a:pt x="542" y="1098"/>
                    <a:pt x="556" y="1098"/>
                  </a:cubicBezTo>
                  <a:lnTo>
                    <a:pt x="556" y="1449"/>
                  </a:lnTo>
                  <a:cubicBezTo>
                    <a:pt x="498" y="1435"/>
                    <a:pt x="469" y="1420"/>
                    <a:pt x="439" y="1376"/>
                  </a:cubicBezTo>
                  <a:cubicBezTo>
                    <a:pt x="410" y="1361"/>
                    <a:pt x="395" y="1318"/>
                    <a:pt x="395" y="1274"/>
                  </a:cubicBezTo>
                  <a:lnTo>
                    <a:pt x="0" y="1274"/>
                  </a:lnTo>
                  <a:cubicBezTo>
                    <a:pt x="29" y="1420"/>
                    <a:pt x="73" y="1523"/>
                    <a:pt x="176" y="1596"/>
                  </a:cubicBezTo>
                  <a:cubicBezTo>
                    <a:pt x="278" y="1684"/>
                    <a:pt x="395" y="1727"/>
                    <a:pt x="556" y="1742"/>
                  </a:cubicBezTo>
                  <a:lnTo>
                    <a:pt x="556" y="1932"/>
                  </a:lnTo>
                  <a:lnTo>
                    <a:pt x="644" y="1932"/>
                  </a:lnTo>
                  <a:lnTo>
                    <a:pt x="644" y="1757"/>
                  </a:lnTo>
                  <a:cubicBezTo>
                    <a:pt x="776" y="1757"/>
                    <a:pt x="864" y="1742"/>
                    <a:pt x="952" y="1713"/>
                  </a:cubicBezTo>
                  <a:cubicBezTo>
                    <a:pt x="1025" y="1669"/>
                    <a:pt x="1098" y="1610"/>
                    <a:pt x="1142" y="1537"/>
                  </a:cubicBezTo>
                  <a:cubicBezTo>
                    <a:pt x="1171" y="1464"/>
                    <a:pt x="1201" y="1391"/>
                    <a:pt x="1230" y="1274"/>
                  </a:cubicBezTo>
                  <a:cubicBezTo>
                    <a:pt x="1230" y="1171"/>
                    <a:pt x="1215" y="1083"/>
                    <a:pt x="1157" y="1025"/>
                  </a:cubicBezTo>
                  <a:cubicBezTo>
                    <a:pt x="1127" y="981"/>
                    <a:pt x="1069" y="937"/>
                    <a:pt x="996" y="908"/>
                  </a:cubicBezTo>
                  <a:cubicBezTo>
                    <a:pt x="922" y="878"/>
                    <a:pt x="849" y="849"/>
                    <a:pt x="732" y="805"/>
                  </a:cubicBezTo>
                  <a:lnTo>
                    <a:pt x="659" y="791"/>
                  </a:lnTo>
                  <a:lnTo>
                    <a:pt x="659" y="468"/>
                  </a:lnTo>
                  <a:cubicBezTo>
                    <a:pt x="703" y="483"/>
                    <a:pt x="732" y="498"/>
                    <a:pt x="761" y="512"/>
                  </a:cubicBezTo>
                  <a:cubicBezTo>
                    <a:pt x="776" y="556"/>
                    <a:pt x="791" y="586"/>
                    <a:pt x="791" y="630"/>
                  </a:cubicBezTo>
                  <a:lnTo>
                    <a:pt x="1201" y="630"/>
                  </a:lnTo>
                  <a:cubicBezTo>
                    <a:pt x="1171" y="498"/>
                    <a:pt x="1127" y="395"/>
                    <a:pt x="1025" y="322"/>
                  </a:cubicBezTo>
                  <a:cubicBezTo>
                    <a:pt x="922" y="249"/>
                    <a:pt x="805" y="205"/>
                    <a:pt x="644" y="190"/>
                  </a:cubicBezTo>
                  <a:lnTo>
                    <a:pt x="6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 name="Google Shape;400;p31"/>
          <p:cNvGrpSpPr/>
          <p:nvPr/>
        </p:nvGrpSpPr>
        <p:grpSpPr>
          <a:xfrm>
            <a:off x="2359082" y="1722954"/>
            <a:ext cx="1832819" cy="2793435"/>
            <a:chOff x="2359082" y="1722954"/>
            <a:chExt cx="1832819" cy="2793435"/>
          </a:xfrm>
        </p:grpSpPr>
        <p:sp>
          <p:nvSpPr>
            <p:cNvPr id="401" name="Google Shape;401;p31"/>
            <p:cNvSpPr/>
            <p:nvPr/>
          </p:nvSpPr>
          <p:spPr>
            <a:xfrm>
              <a:off x="2769816" y="4414126"/>
              <a:ext cx="330206" cy="102262"/>
            </a:xfrm>
            <a:custGeom>
              <a:avLst/>
              <a:gdLst/>
              <a:ahLst/>
              <a:cxnLst/>
              <a:rect l="l" t="t" r="r" b="b"/>
              <a:pathLst>
                <a:path w="5344" h="1655" extrusionOk="0">
                  <a:moveTo>
                    <a:pt x="293" y="1"/>
                  </a:moveTo>
                  <a:lnTo>
                    <a:pt x="0" y="1655"/>
                  </a:lnTo>
                  <a:lnTo>
                    <a:pt x="4641" y="1655"/>
                  </a:lnTo>
                  <a:cubicBezTo>
                    <a:pt x="5344" y="1655"/>
                    <a:pt x="4099" y="1025"/>
                    <a:pt x="4099" y="1025"/>
                  </a:cubicBezTo>
                  <a:lnTo>
                    <a:pt x="43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3119871" y="4414126"/>
              <a:ext cx="330268" cy="102262"/>
            </a:xfrm>
            <a:custGeom>
              <a:avLst/>
              <a:gdLst/>
              <a:ahLst/>
              <a:cxnLst/>
              <a:rect l="l" t="t" r="r" b="b"/>
              <a:pathLst>
                <a:path w="5345" h="1655" extrusionOk="0">
                  <a:moveTo>
                    <a:pt x="293" y="1"/>
                  </a:moveTo>
                  <a:lnTo>
                    <a:pt x="1" y="1655"/>
                  </a:lnTo>
                  <a:lnTo>
                    <a:pt x="4656" y="1655"/>
                  </a:lnTo>
                  <a:cubicBezTo>
                    <a:pt x="5344" y="1655"/>
                    <a:pt x="4100" y="1025"/>
                    <a:pt x="4100" y="1025"/>
                  </a:cubicBezTo>
                  <a:lnTo>
                    <a:pt x="43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2739971" y="2734306"/>
              <a:ext cx="818656" cy="1731418"/>
            </a:xfrm>
            <a:custGeom>
              <a:avLst/>
              <a:gdLst/>
              <a:ahLst/>
              <a:cxnLst/>
              <a:rect l="l" t="t" r="r" b="b"/>
              <a:pathLst>
                <a:path w="13249" h="28021" extrusionOk="0">
                  <a:moveTo>
                    <a:pt x="13249" y="0"/>
                  </a:moveTo>
                  <a:lnTo>
                    <a:pt x="4875" y="937"/>
                  </a:lnTo>
                  <a:lnTo>
                    <a:pt x="0" y="28020"/>
                  </a:lnTo>
                  <a:lnTo>
                    <a:pt x="4992" y="28020"/>
                  </a:lnTo>
                  <a:lnTo>
                    <a:pt x="9164" y="3894"/>
                  </a:lnTo>
                  <a:lnTo>
                    <a:pt x="5768" y="28020"/>
                  </a:lnTo>
                  <a:lnTo>
                    <a:pt x="10438" y="28020"/>
                  </a:lnTo>
                  <a:lnTo>
                    <a:pt x="132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2887407" y="2822051"/>
              <a:ext cx="290413" cy="1622853"/>
            </a:xfrm>
            <a:custGeom>
              <a:avLst/>
              <a:gdLst/>
              <a:ahLst/>
              <a:cxnLst/>
              <a:rect l="l" t="t" r="r" b="b"/>
              <a:pathLst>
                <a:path w="4700" h="26264" extrusionOk="0">
                  <a:moveTo>
                    <a:pt x="4685" y="0"/>
                  </a:moveTo>
                  <a:cubicBezTo>
                    <a:pt x="4641" y="0"/>
                    <a:pt x="3587" y="5885"/>
                    <a:pt x="2299" y="13132"/>
                  </a:cubicBezTo>
                  <a:cubicBezTo>
                    <a:pt x="1025" y="20378"/>
                    <a:pt x="0" y="26263"/>
                    <a:pt x="15" y="26263"/>
                  </a:cubicBezTo>
                  <a:cubicBezTo>
                    <a:pt x="15" y="26263"/>
                    <a:pt x="15" y="26263"/>
                    <a:pt x="15" y="26263"/>
                  </a:cubicBezTo>
                  <a:cubicBezTo>
                    <a:pt x="32" y="26263"/>
                    <a:pt x="1100" y="20398"/>
                    <a:pt x="2387" y="13146"/>
                  </a:cubicBezTo>
                  <a:cubicBezTo>
                    <a:pt x="3675" y="5900"/>
                    <a:pt x="4700" y="0"/>
                    <a:pt x="4685" y="0"/>
                  </a:cubicBezTo>
                  <a:close/>
                </a:path>
              </a:pathLst>
            </a:custGeom>
            <a:solidFill>
              <a:srgbClr val="151F29">
                <a:alpha val="38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3276391" y="2853689"/>
              <a:ext cx="113137" cy="1612904"/>
            </a:xfrm>
            <a:custGeom>
              <a:avLst/>
              <a:gdLst/>
              <a:ahLst/>
              <a:cxnLst/>
              <a:rect l="l" t="t" r="r" b="b"/>
              <a:pathLst>
                <a:path w="1831" h="26103" extrusionOk="0">
                  <a:moveTo>
                    <a:pt x="1830" y="0"/>
                  </a:moveTo>
                  <a:cubicBezTo>
                    <a:pt x="1830" y="0"/>
                    <a:pt x="1801" y="44"/>
                    <a:pt x="1801" y="74"/>
                  </a:cubicBezTo>
                  <a:cubicBezTo>
                    <a:pt x="1801" y="132"/>
                    <a:pt x="1801" y="191"/>
                    <a:pt x="1786" y="279"/>
                  </a:cubicBezTo>
                  <a:cubicBezTo>
                    <a:pt x="1772" y="440"/>
                    <a:pt x="1757" y="703"/>
                    <a:pt x="1713" y="1025"/>
                  </a:cubicBezTo>
                  <a:cubicBezTo>
                    <a:pt x="1640" y="1684"/>
                    <a:pt x="1552" y="2636"/>
                    <a:pt x="1435" y="3821"/>
                  </a:cubicBezTo>
                  <a:cubicBezTo>
                    <a:pt x="1215" y="6193"/>
                    <a:pt x="952" y="9472"/>
                    <a:pt x="688" y="13074"/>
                  </a:cubicBezTo>
                  <a:cubicBezTo>
                    <a:pt x="439" y="16675"/>
                    <a:pt x="249" y="19954"/>
                    <a:pt x="147" y="22311"/>
                  </a:cubicBezTo>
                  <a:cubicBezTo>
                    <a:pt x="73" y="23482"/>
                    <a:pt x="30" y="24448"/>
                    <a:pt x="15" y="25107"/>
                  </a:cubicBezTo>
                  <a:cubicBezTo>
                    <a:pt x="15" y="25444"/>
                    <a:pt x="0" y="25693"/>
                    <a:pt x="0" y="25883"/>
                  </a:cubicBezTo>
                  <a:lnTo>
                    <a:pt x="0" y="26088"/>
                  </a:lnTo>
                  <a:lnTo>
                    <a:pt x="0" y="26103"/>
                  </a:lnTo>
                  <a:cubicBezTo>
                    <a:pt x="0" y="26044"/>
                    <a:pt x="15" y="25986"/>
                    <a:pt x="15" y="25898"/>
                  </a:cubicBezTo>
                  <a:cubicBezTo>
                    <a:pt x="15" y="25707"/>
                    <a:pt x="30" y="25459"/>
                    <a:pt x="44" y="25122"/>
                  </a:cubicBezTo>
                  <a:cubicBezTo>
                    <a:pt x="88" y="24463"/>
                    <a:pt x="147" y="23497"/>
                    <a:pt x="191" y="22326"/>
                  </a:cubicBezTo>
                  <a:cubicBezTo>
                    <a:pt x="322" y="19969"/>
                    <a:pt x="513" y="16689"/>
                    <a:pt x="762" y="13088"/>
                  </a:cubicBezTo>
                  <a:cubicBezTo>
                    <a:pt x="1025" y="9487"/>
                    <a:pt x="1289" y="6208"/>
                    <a:pt x="1494" y="3851"/>
                  </a:cubicBezTo>
                  <a:cubicBezTo>
                    <a:pt x="1581" y="2679"/>
                    <a:pt x="1684" y="1699"/>
                    <a:pt x="1728" y="1040"/>
                  </a:cubicBezTo>
                  <a:cubicBezTo>
                    <a:pt x="1772" y="718"/>
                    <a:pt x="1786" y="454"/>
                    <a:pt x="1801" y="279"/>
                  </a:cubicBezTo>
                  <a:cubicBezTo>
                    <a:pt x="1830" y="191"/>
                    <a:pt x="1830" y="132"/>
                    <a:pt x="1830" y="74"/>
                  </a:cubicBezTo>
                  <a:lnTo>
                    <a:pt x="1830" y="0"/>
                  </a:lnTo>
                  <a:close/>
                </a:path>
              </a:pathLst>
            </a:custGeom>
            <a:solidFill>
              <a:srgbClr val="151F29">
                <a:alpha val="38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4013637" y="2410391"/>
              <a:ext cx="178264" cy="221579"/>
            </a:xfrm>
            <a:custGeom>
              <a:avLst/>
              <a:gdLst/>
              <a:ahLst/>
              <a:cxnLst/>
              <a:rect l="l" t="t" r="r" b="b"/>
              <a:pathLst>
                <a:path w="2885" h="3586" extrusionOk="0">
                  <a:moveTo>
                    <a:pt x="1021" y="1"/>
                  </a:moveTo>
                  <a:cubicBezTo>
                    <a:pt x="861" y="1"/>
                    <a:pt x="0" y="1421"/>
                    <a:pt x="0" y="1421"/>
                  </a:cubicBezTo>
                  <a:cubicBezTo>
                    <a:pt x="0" y="1421"/>
                    <a:pt x="619" y="3586"/>
                    <a:pt x="1018" y="3586"/>
                  </a:cubicBezTo>
                  <a:cubicBezTo>
                    <a:pt x="1036" y="3586"/>
                    <a:pt x="1053" y="3582"/>
                    <a:pt x="1069" y="3573"/>
                  </a:cubicBezTo>
                  <a:cubicBezTo>
                    <a:pt x="1069" y="3573"/>
                    <a:pt x="2606" y="2563"/>
                    <a:pt x="2679" y="2373"/>
                  </a:cubicBezTo>
                  <a:cubicBezTo>
                    <a:pt x="2702" y="2310"/>
                    <a:pt x="2641" y="2289"/>
                    <a:pt x="2546" y="2289"/>
                  </a:cubicBezTo>
                  <a:cubicBezTo>
                    <a:pt x="2330" y="2289"/>
                    <a:pt x="1933" y="2402"/>
                    <a:pt x="1933" y="2402"/>
                  </a:cubicBezTo>
                  <a:cubicBezTo>
                    <a:pt x="1933" y="2402"/>
                    <a:pt x="2738" y="2080"/>
                    <a:pt x="2811" y="1875"/>
                  </a:cubicBezTo>
                  <a:cubicBezTo>
                    <a:pt x="2832" y="1818"/>
                    <a:pt x="2754" y="1797"/>
                    <a:pt x="2630" y="1797"/>
                  </a:cubicBezTo>
                  <a:cubicBezTo>
                    <a:pt x="2313" y="1797"/>
                    <a:pt x="1699" y="1933"/>
                    <a:pt x="1699" y="1933"/>
                  </a:cubicBezTo>
                  <a:cubicBezTo>
                    <a:pt x="1699" y="1933"/>
                    <a:pt x="2884" y="1611"/>
                    <a:pt x="2811" y="1363"/>
                  </a:cubicBezTo>
                  <a:cubicBezTo>
                    <a:pt x="2788" y="1278"/>
                    <a:pt x="2636" y="1249"/>
                    <a:pt x="2440" y="1249"/>
                  </a:cubicBezTo>
                  <a:cubicBezTo>
                    <a:pt x="2027" y="1249"/>
                    <a:pt x="1420" y="1377"/>
                    <a:pt x="1420" y="1377"/>
                  </a:cubicBezTo>
                  <a:cubicBezTo>
                    <a:pt x="1420" y="1377"/>
                    <a:pt x="2753" y="997"/>
                    <a:pt x="2738" y="704"/>
                  </a:cubicBezTo>
                  <a:cubicBezTo>
                    <a:pt x="2735" y="640"/>
                    <a:pt x="2649" y="615"/>
                    <a:pt x="2516" y="615"/>
                  </a:cubicBezTo>
                  <a:cubicBezTo>
                    <a:pt x="2037" y="615"/>
                    <a:pt x="952" y="938"/>
                    <a:pt x="952" y="938"/>
                  </a:cubicBezTo>
                  <a:cubicBezTo>
                    <a:pt x="1259" y="499"/>
                    <a:pt x="1142" y="45"/>
                    <a:pt x="1025" y="1"/>
                  </a:cubicBezTo>
                  <a:cubicBezTo>
                    <a:pt x="1024" y="1"/>
                    <a:pt x="1022" y="1"/>
                    <a:pt x="1021" y="1"/>
                  </a:cubicBezTo>
                  <a:close/>
                </a:path>
              </a:pathLst>
            </a:custGeom>
            <a:solidFill>
              <a:srgbClr val="E480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3404857" y="2131832"/>
              <a:ext cx="695632" cy="695446"/>
            </a:xfrm>
            <a:custGeom>
              <a:avLst/>
              <a:gdLst/>
              <a:ahLst/>
              <a:cxnLst/>
              <a:rect l="l" t="t" r="r" b="b"/>
              <a:pathLst>
                <a:path w="11258" h="11255" extrusionOk="0">
                  <a:moveTo>
                    <a:pt x="1903" y="0"/>
                  </a:moveTo>
                  <a:lnTo>
                    <a:pt x="264" y="1244"/>
                  </a:lnTo>
                  <a:cubicBezTo>
                    <a:pt x="264" y="1244"/>
                    <a:pt x="0" y="5051"/>
                    <a:pt x="1362" y="8828"/>
                  </a:cubicBezTo>
                  <a:cubicBezTo>
                    <a:pt x="2035" y="10724"/>
                    <a:pt x="3206" y="11254"/>
                    <a:pt x="4319" y="11254"/>
                  </a:cubicBezTo>
                  <a:cubicBezTo>
                    <a:pt x="5431" y="11254"/>
                    <a:pt x="6485" y="10724"/>
                    <a:pt x="6925" y="10497"/>
                  </a:cubicBezTo>
                  <a:cubicBezTo>
                    <a:pt x="7803" y="10043"/>
                    <a:pt x="11258" y="8140"/>
                    <a:pt x="11258" y="8140"/>
                  </a:cubicBezTo>
                  <a:lnTo>
                    <a:pt x="9779" y="5783"/>
                  </a:lnTo>
                  <a:cubicBezTo>
                    <a:pt x="9779" y="5783"/>
                    <a:pt x="7642" y="6925"/>
                    <a:pt x="5197" y="7847"/>
                  </a:cubicBezTo>
                  <a:cubicBezTo>
                    <a:pt x="5169" y="7857"/>
                    <a:pt x="5140" y="7863"/>
                    <a:pt x="5111" y="7863"/>
                  </a:cubicBezTo>
                  <a:cubicBezTo>
                    <a:pt x="3963" y="7863"/>
                    <a:pt x="1903" y="0"/>
                    <a:pt x="19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1"/>
            <p:cNvSpPr/>
            <p:nvPr/>
          </p:nvSpPr>
          <p:spPr>
            <a:xfrm>
              <a:off x="3009509" y="2072265"/>
              <a:ext cx="575388" cy="770089"/>
            </a:xfrm>
            <a:custGeom>
              <a:avLst/>
              <a:gdLst/>
              <a:ahLst/>
              <a:cxnLst/>
              <a:rect l="l" t="t" r="r" b="b"/>
              <a:pathLst>
                <a:path w="9312" h="12463" extrusionOk="0">
                  <a:moveTo>
                    <a:pt x="4580" y="1"/>
                  </a:moveTo>
                  <a:cubicBezTo>
                    <a:pt x="3653" y="1"/>
                    <a:pt x="2762" y="110"/>
                    <a:pt x="2197" y="335"/>
                  </a:cubicBezTo>
                  <a:cubicBezTo>
                    <a:pt x="2197" y="335"/>
                    <a:pt x="191" y="1169"/>
                    <a:pt x="1" y="3014"/>
                  </a:cubicBezTo>
                  <a:lnTo>
                    <a:pt x="1" y="7581"/>
                  </a:lnTo>
                  <a:lnTo>
                    <a:pt x="15" y="10802"/>
                  </a:lnTo>
                  <a:cubicBezTo>
                    <a:pt x="15" y="11329"/>
                    <a:pt x="454" y="11768"/>
                    <a:pt x="981" y="11797"/>
                  </a:cubicBezTo>
                  <a:cubicBezTo>
                    <a:pt x="2430" y="11826"/>
                    <a:pt x="4981" y="12462"/>
                    <a:pt x="6961" y="12462"/>
                  </a:cubicBezTo>
                  <a:cubicBezTo>
                    <a:pt x="7963" y="12462"/>
                    <a:pt x="8819" y="12299"/>
                    <a:pt x="9311" y="11812"/>
                  </a:cubicBezTo>
                  <a:lnTo>
                    <a:pt x="8418" y="6249"/>
                  </a:lnTo>
                  <a:lnTo>
                    <a:pt x="7701" y="525"/>
                  </a:lnTo>
                  <a:cubicBezTo>
                    <a:pt x="7011" y="180"/>
                    <a:pt x="5766" y="1"/>
                    <a:pt x="45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1"/>
            <p:cNvSpPr/>
            <p:nvPr/>
          </p:nvSpPr>
          <p:spPr>
            <a:xfrm>
              <a:off x="3209408" y="1731975"/>
              <a:ext cx="311236" cy="393355"/>
            </a:xfrm>
            <a:custGeom>
              <a:avLst/>
              <a:gdLst/>
              <a:ahLst/>
              <a:cxnLst/>
              <a:rect l="l" t="t" r="r" b="b"/>
              <a:pathLst>
                <a:path w="5037" h="6366" extrusionOk="0">
                  <a:moveTo>
                    <a:pt x="2662" y="0"/>
                  </a:moveTo>
                  <a:cubicBezTo>
                    <a:pt x="1390" y="0"/>
                    <a:pt x="1333" y="586"/>
                    <a:pt x="1333" y="586"/>
                  </a:cubicBezTo>
                  <a:lnTo>
                    <a:pt x="1333" y="1596"/>
                  </a:lnTo>
                  <a:cubicBezTo>
                    <a:pt x="1333" y="1596"/>
                    <a:pt x="997" y="1358"/>
                    <a:pt x="679" y="1358"/>
                  </a:cubicBezTo>
                  <a:cubicBezTo>
                    <a:pt x="446" y="1358"/>
                    <a:pt x="222" y="1486"/>
                    <a:pt x="147" y="1933"/>
                  </a:cubicBezTo>
                  <a:cubicBezTo>
                    <a:pt x="1" y="2738"/>
                    <a:pt x="777" y="2899"/>
                    <a:pt x="777" y="2899"/>
                  </a:cubicBezTo>
                  <a:lnTo>
                    <a:pt x="601" y="5256"/>
                  </a:lnTo>
                  <a:cubicBezTo>
                    <a:pt x="587" y="5563"/>
                    <a:pt x="674" y="5886"/>
                    <a:pt x="894" y="6105"/>
                  </a:cubicBezTo>
                  <a:cubicBezTo>
                    <a:pt x="1097" y="6296"/>
                    <a:pt x="1327" y="6366"/>
                    <a:pt x="1555" y="6366"/>
                  </a:cubicBezTo>
                  <a:cubicBezTo>
                    <a:pt x="1905" y="6366"/>
                    <a:pt x="2251" y="6203"/>
                    <a:pt x="2490" y="6061"/>
                  </a:cubicBezTo>
                  <a:cubicBezTo>
                    <a:pt x="2665" y="5929"/>
                    <a:pt x="2782" y="5754"/>
                    <a:pt x="2782" y="5534"/>
                  </a:cubicBezTo>
                  <a:lnTo>
                    <a:pt x="2782" y="4905"/>
                  </a:lnTo>
                  <a:lnTo>
                    <a:pt x="3632" y="4905"/>
                  </a:lnTo>
                  <a:cubicBezTo>
                    <a:pt x="5037" y="4831"/>
                    <a:pt x="4788" y="396"/>
                    <a:pt x="4788" y="396"/>
                  </a:cubicBezTo>
                  <a:cubicBezTo>
                    <a:pt x="4788" y="57"/>
                    <a:pt x="4135" y="44"/>
                    <a:pt x="4039" y="44"/>
                  </a:cubicBezTo>
                  <a:cubicBezTo>
                    <a:pt x="4031" y="44"/>
                    <a:pt x="4027" y="44"/>
                    <a:pt x="4027" y="44"/>
                  </a:cubicBezTo>
                  <a:lnTo>
                    <a:pt x="2709" y="0"/>
                  </a:lnTo>
                  <a:cubicBezTo>
                    <a:pt x="2693" y="0"/>
                    <a:pt x="2678" y="0"/>
                    <a:pt x="2662" y="0"/>
                  </a:cubicBezTo>
                  <a:close/>
                </a:path>
              </a:pathLst>
            </a:custGeom>
            <a:solidFill>
              <a:srgbClr val="FFB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1"/>
            <p:cNvSpPr/>
            <p:nvPr/>
          </p:nvSpPr>
          <p:spPr>
            <a:xfrm>
              <a:off x="3440141" y="1860441"/>
              <a:ext cx="15386" cy="80574"/>
            </a:xfrm>
            <a:custGeom>
              <a:avLst/>
              <a:gdLst/>
              <a:ahLst/>
              <a:cxnLst/>
              <a:rect l="l" t="t" r="r" b="b"/>
              <a:pathLst>
                <a:path w="249" h="1304" extrusionOk="0">
                  <a:moveTo>
                    <a:pt x="205" y="0"/>
                  </a:moveTo>
                  <a:cubicBezTo>
                    <a:pt x="176" y="0"/>
                    <a:pt x="161" y="322"/>
                    <a:pt x="161" y="718"/>
                  </a:cubicBezTo>
                  <a:cubicBezTo>
                    <a:pt x="161" y="908"/>
                    <a:pt x="205" y="1113"/>
                    <a:pt x="146" y="1201"/>
                  </a:cubicBezTo>
                  <a:cubicBezTo>
                    <a:pt x="117" y="1230"/>
                    <a:pt x="88" y="1274"/>
                    <a:pt x="44" y="1274"/>
                  </a:cubicBezTo>
                  <a:cubicBezTo>
                    <a:pt x="15" y="1289"/>
                    <a:pt x="0" y="1289"/>
                    <a:pt x="0" y="1289"/>
                  </a:cubicBezTo>
                  <a:cubicBezTo>
                    <a:pt x="0" y="1289"/>
                    <a:pt x="15" y="1303"/>
                    <a:pt x="44" y="1303"/>
                  </a:cubicBezTo>
                  <a:cubicBezTo>
                    <a:pt x="88" y="1303"/>
                    <a:pt x="146" y="1274"/>
                    <a:pt x="205" y="1215"/>
                  </a:cubicBezTo>
                  <a:cubicBezTo>
                    <a:pt x="234" y="1171"/>
                    <a:pt x="249" y="1069"/>
                    <a:pt x="249" y="981"/>
                  </a:cubicBezTo>
                  <a:lnTo>
                    <a:pt x="249" y="703"/>
                  </a:lnTo>
                  <a:cubicBezTo>
                    <a:pt x="249" y="322"/>
                    <a:pt x="220" y="0"/>
                    <a:pt x="2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1"/>
            <p:cNvSpPr/>
            <p:nvPr/>
          </p:nvSpPr>
          <p:spPr>
            <a:xfrm>
              <a:off x="3391263" y="1862233"/>
              <a:ext cx="5499" cy="20885"/>
            </a:xfrm>
            <a:custGeom>
              <a:avLst/>
              <a:gdLst/>
              <a:ahLst/>
              <a:cxnLst/>
              <a:rect l="l" t="t" r="r" b="b"/>
              <a:pathLst>
                <a:path w="89" h="338" extrusionOk="0">
                  <a:moveTo>
                    <a:pt x="44" y="1"/>
                  </a:moveTo>
                  <a:cubicBezTo>
                    <a:pt x="15" y="1"/>
                    <a:pt x="0" y="74"/>
                    <a:pt x="0" y="162"/>
                  </a:cubicBezTo>
                  <a:cubicBezTo>
                    <a:pt x="0" y="264"/>
                    <a:pt x="44" y="337"/>
                    <a:pt x="59" y="337"/>
                  </a:cubicBezTo>
                  <a:cubicBezTo>
                    <a:pt x="74" y="337"/>
                    <a:pt x="88" y="264"/>
                    <a:pt x="88" y="162"/>
                  </a:cubicBezTo>
                  <a:cubicBezTo>
                    <a:pt x="88" y="74"/>
                    <a:pt x="59" y="1"/>
                    <a:pt x="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1"/>
            <p:cNvSpPr/>
            <p:nvPr/>
          </p:nvSpPr>
          <p:spPr>
            <a:xfrm>
              <a:off x="3480800" y="1861306"/>
              <a:ext cx="5499" cy="19958"/>
            </a:xfrm>
            <a:custGeom>
              <a:avLst/>
              <a:gdLst/>
              <a:ahLst/>
              <a:cxnLst/>
              <a:rect l="l" t="t" r="r" b="b"/>
              <a:pathLst>
                <a:path w="89" h="323" extrusionOk="0">
                  <a:moveTo>
                    <a:pt x="30" y="1"/>
                  </a:moveTo>
                  <a:cubicBezTo>
                    <a:pt x="15" y="1"/>
                    <a:pt x="1" y="74"/>
                    <a:pt x="1" y="162"/>
                  </a:cubicBezTo>
                  <a:cubicBezTo>
                    <a:pt x="1" y="250"/>
                    <a:pt x="30" y="323"/>
                    <a:pt x="59" y="323"/>
                  </a:cubicBezTo>
                  <a:cubicBezTo>
                    <a:pt x="74" y="323"/>
                    <a:pt x="89" y="250"/>
                    <a:pt x="89" y="162"/>
                  </a:cubicBezTo>
                  <a:cubicBezTo>
                    <a:pt x="89" y="74"/>
                    <a:pt x="59" y="1"/>
                    <a:pt x="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1"/>
            <p:cNvSpPr/>
            <p:nvPr/>
          </p:nvSpPr>
          <p:spPr>
            <a:xfrm>
              <a:off x="3333364" y="2005158"/>
              <a:ext cx="48938" cy="85085"/>
            </a:xfrm>
            <a:custGeom>
              <a:avLst/>
              <a:gdLst/>
              <a:ahLst/>
              <a:cxnLst/>
              <a:rect l="l" t="t" r="r" b="b"/>
              <a:pathLst>
                <a:path w="792" h="1377" extrusionOk="0">
                  <a:moveTo>
                    <a:pt x="30" y="1"/>
                  </a:moveTo>
                  <a:lnTo>
                    <a:pt x="30" y="1"/>
                  </a:lnTo>
                  <a:cubicBezTo>
                    <a:pt x="1" y="235"/>
                    <a:pt x="1" y="484"/>
                    <a:pt x="74" y="718"/>
                  </a:cubicBezTo>
                  <a:cubicBezTo>
                    <a:pt x="147" y="967"/>
                    <a:pt x="293" y="1186"/>
                    <a:pt x="513" y="1289"/>
                  </a:cubicBezTo>
                  <a:cubicBezTo>
                    <a:pt x="586" y="1333"/>
                    <a:pt x="718" y="1377"/>
                    <a:pt x="718" y="1377"/>
                  </a:cubicBezTo>
                  <a:cubicBezTo>
                    <a:pt x="718" y="1362"/>
                    <a:pt x="762" y="1216"/>
                    <a:pt x="762" y="1201"/>
                  </a:cubicBezTo>
                  <a:cubicBezTo>
                    <a:pt x="791" y="952"/>
                    <a:pt x="791" y="762"/>
                    <a:pt x="762" y="469"/>
                  </a:cubicBezTo>
                  <a:cubicBezTo>
                    <a:pt x="469" y="396"/>
                    <a:pt x="206" y="220"/>
                    <a:pt x="30" y="1"/>
                  </a:cubicBezTo>
                  <a:close/>
                </a:path>
              </a:pathLst>
            </a:custGeom>
            <a:solidFill>
              <a:srgbClr val="BA6136">
                <a:alpha val="25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1"/>
            <p:cNvSpPr/>
            <p:nvPr/>
          </p:nvSpPr>
          <p:spPr>
            <a:xfrm>
              <a:off x="3243826" y="1839617"/>
              <a:ext cx="40781" cy="54313"/>
            </a:xfrm>
            <a:custGeom>
              <a:avLst/>
              <a:gdLst/>
              <a:ahLst/>
              <a:cxnLst/>
              <a:rect l="l" t="t" r="r" b="b"/>
              <a:pathLst>
                <a:path w="660" h="879" extrusionOk="0">
                  <a:moveTo>
                    <a:pt x="88" y="1"/>
                  </a:moveTo>
                  <a:cubicBezTo>
                    <a:pt x="88" y="15"/>
                    <a:pt x="132" y="44"/>
                    <a:pt x="234" y="88"/>
                  </a:cubicBezTo>
                  <a:cubicBezTo>
                    <a:pt x="292" y="127"/>
                    <a:pt x="355" y="177"/>
                    <a:pt x="413" y="257"/>
                  </a:cubicBezTo>
                  <a:lnTo>
                    <a:pt x="413" y="257"/>
                  </a:lnTo>
                  <a:cubicBezTo>
                    <a:pt x="395" y="249"/>
                    <a:pt x="375" y="241"/>
                    <a:pt x="352" y="235"/>
                  </a:cubicBezTo>
                  <a:cubicBezTo>
                    <a:pt x="333" y="231"/>
                    <a:pt x="315" y="229"/>
                    <a:pt x="297" y="229"/>
                  </a:cubicBezTo>
                  <a:cubicBezTo>
                    <a:pt x="243" y="229"/>
                    <a:pt x="191" y="246"/>
                    <a:pt x="147" y="279"/>
                  </a:cubicBezTo>
                  <a:cubicBezTo>
                    <a:pt x="103" y="308"/>
                    <a:pt x="59" y="367"/>
                    <a:pt x="44" y="425"/>
                  </a:cubicBezTo>
                  <a:cubicBezTo>
                    <a:pt x="0" y="528"/>
                    <a:pt x="44" y="645"/>
                    <a:pt x="103" y="718"/>
                  </a:cubicBezTo>
                  <a:cubicBezTo>
                    <a:pt x="191" y="864"/>
                    <a:pt x="293" y="879"/>
                    <a:pt x="293" y="879"/>
                  </a:cubicBezTo>
                  <a:cubicBezTo>
                    <a:pt x="322" y="879"/>
                    <a:pt x="234" y="820"/>
                    <a:pt x="147" y="689"/>
                  </a:cubicBezTo>
                  <a:cubicBezTo>
                    <a:pt x="117" y="615"/>
                    <a:pt x="103" y="542"/>
                    <a:pt x="132" y="454"/>
                  </a:cubicBezTo>
                  <a:cubicBezTo>
                    <a:pt x="145" y="376"/>
                    <a:pt x="229" y="320"/>
                    <a:pt x="309" y="320"/>
                  </a:cubicBezTo>
                  <a:cubicBezTo>
                    <a:pt x="319" y="320"/>
                    <a:pt x="328" y="321"/>
                    <a:pt x="337" y="323"/>
                  </a:cubicBezTo>
                  <a:cubicBezTo>
                    <a:pt x="410" y="352"/>
                    <a:pt x="469" y="381"/>
                    <a:pt x="513" y="425"/>
                  </a:cubicBezTo>
                  <a:lnTo>
                    <a:pt x="659" y="513"/>
                  </a:lnTo>
                  <a:lnTo>
                    <a:pt x="600" y="367"/>
                  </a:lnTo>
                  <a:cubicBezTo>
                    <a:pt x="498" y="176"/>
                    <a:pt x="381" y="88"/>
                    <a:pt x="264" y="44"/>
                  </a:cubicBezTo>
                  <a:cubicBezTo>
                    <a:pt x="147" y="1"/>
                    <a:pt x="88" y="1"/>
                    <a:pt x="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1"/>
            <p:cNvSpPr/>
            <p:nvPr/>
          </p:nvSpPr>
          <p:spPr>
            <a:xfrm>
              <a:off x="3394909" y="1949916"/>
              <a:ext cx="42573" cy="24160"/>
            </a:xfrm>
            <a:custGeom>
              <a:avLst/>
              <a:gdLst/>
              <a:ahLst/>
              <a:cxnLst/>
              <a:rect l="l" t="t" r="r" b="b"/>
              <a:pathLst>
                <a:path w="689" h="391" extrusionOk="0">
                  <a:moveTo>
                    <a:pt x="2" y="1"/>
                  </a:moveTo>
                  <a:cubicBezTo>
                    <a:pt x="1" y="1"/>
                    <a:pt x="1" y="1"/>
                    <a:pt x="0" y="2"/>
                  </a:cubicBezTo>
                  <a:cubicBezTo>
                    <a:pt x="0" y="2"/>
                    <a:pt x="0" y="60"/>
                    <a:pt x="29" y="133"/>
                  </a:cubicBezTo>
                  <a:cubicBezTo>
                    <a:pt x="73" y="206"/>
                    <a:pt x="161" y="280"/>
                    <a:pt x="264" y="338"/>
                  </a:cubicBezTo>
                  <a:cubicBezTo>
                    <a:pt x="342" y="377"/>
                    <a:pt x="426" y="390"/>
                    <a:pt x="496" y="390"/>
                  </a:cubicBezTo>
                  <a:cubicBezTo>
                    <a:pt x="530" y="390"/>
                    <a:pt x="561" y="387"/>
                    <a:pt x="586" y="382"/>
                  </a:cubicBezTo>
                  <a:cubicBezTo>
                    <a:pt x="659" y="353"/>
                    <a:pt x="688" y="338"/>
                    <a:pt x="688" y="324"/>
                  </a:cubicBezTo>
                  <a:cubicBezTo>
                    <a:pt x="673" y="280"/>
                    <a:pt x="498" y="338"/>
                    <a:pt x="307" y="250"/>
                  </a:cubicBezTo>
                  <a:cubicBezTo>
                    <a:pt x="110" y="180"/>
                    <a:pt x="21" y="1"/>
                    <a:pt x="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1"/>
            <p:cNvSpPr/>
            <p:nvPr/>
          </p:nvSpPr>
          <p:spPr>
            <a:xfrm>
              <a:off x="3386752" y="1946703"/>
              <a:ext cx="13594" cy="13408"/>
            </a:xfrm>
            <a:custGeom>
              <a:avLst/>
              <a:gdLst/>
              <a:ahLst/>
              <a:cxnLst/>
              <a:rect l="l" t="t" r="r" b="b"/>
              <a:pathLst>
                <a:path w="220" h="217" extrusionOk="0">
                  <a:moveTo>
                    <a:pt x="184" y="1"/>
                  </a:moveTo>
                  <a:cubicBezTo>
                    <a:pt x="154" y="1"/>
                    <a:pt x="111" y="11"/>
                    <a:pt x="73" y="39"/>
                  </a:cubicBezTo>
                  <a:cubicBezTo>
                    <a:pt x="0" y="112"/>
                    <a:pt x="0" y="215"/>
                    <a:pt x="15" y="215"/>
                  </a:cubicBezTo>
                  <a:cubicBezTo>
                    <a:pt x="18" y="216"/>
                    <a:pt x="21" y="217"/>
                    <a:pt x="24" y="217"/>
                  </a:cubicBezTo>
                  <a:cubicBezTo>
                    <a:pt x="51" y="217"/>
                    <a:pt x="80" y="164"/>
                    <a:pt x="132" y="112"/>
                  </a:cubicBezTo>
                  <a:cubicBezTo>
                    <a:pt x="191" y="83"/>
                    <a:pt x="220" y="24"/>
                    <a:pt x="220" y="10"/>
                  </a:cubicBezTo>
                  <a:cubicBezTo>
                    <a:pt x="215" y="4"/>
                    <a:pt x="201" y="1"/>
                    <a:pt x="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1"/>
            <p:cNvSpPr/>
            <p:nvPr/>
          </p:nvSpPr>
          <p:spPr>
            <a:xfrm>
              <a:off x="3285413" y="1722954"/>
              <a:ext cx="230724" cy="107144"/>
            </a:xfrm>
            <a:custGeom>
              <a:avLst/>
              <a:gdLst/>
              <a:ahLst/>
              <a:cxnLst/>
              <a:rect l="l" t="t" r="r" b="b"/>
              <a:pathLst>
                <a:path w="3734" h="1734" extrusionOk="0">
                  <a:moveTo>
                    <a:pt x="1025" y="0"/>
                  </a:moveTo>
                  <a:cubicBezTo>
                    <a:pt x="733" y="0"/>
                    <a:pt x="411" y="29"/>
                    <a:pt x="220" y="220"/>
                  </a:cubicBezTo>
                  <a:cubicBezTo>
                    <a:pt x="1" y="439"/>
                    <a:pt x="15" y="791"/>
                    <a:pt x="30" y="1098"/>
                  </a:cubicBezTo>
                  <a:cubicBezTo>
                    <a:pt x="30" y="1274"/>
                    <a:pt x="45" y="1464"/>
                    <a:pt x="191" y="1581"/>
                  </a:cubicBezTo>
                  <a:cubicBezTo>
                    <a:pt x="264" y="1654"/>
                    <a:pt x="381" y="1669"/>
                    <a:pt x="469" y="1684"/>
                  </a:cubicBezTo>
                  <a:cubicBezTo>
                    <a:pt x="608" y="1714"/>
                    <a:pt x="755" y="1733"/>
                    <a:pt x="900" y="1733"/>
                  </a:cubicBezTo>
                  <a:cubicBezTo>
                    <a:pt x="1029" y="1733"/>
                    <a:pt x="1157" y="1718"/>
                    <a:pt x="1274" y="1684"/>
                  </a:cubicBezTo>
                  <a:cubicBezTo>
                    <a:pt x="1524" y="1600"/>
                    <a:pt x="1748" y="1411"/>
                    <a:pt x="1795" y="1167"/>
                  </a:cubicBezTo>
                  <a:lnTo>
                    <a:pt x="1795" y="1167"/>
                  </a:lnTo>
                  <a:cubicBezTo>
                    <a:pt x="1772" y="1334"/>
                    <a:pt x="1776" y="1523"/>
                    <a:pt x="1831" y="1713"/>
                  </a:cubicBezTo>
                  <a:cubicBezTo>
                    <a:pt x="1960" y="1493"/>
                    <a:pt x="2090" y="1295"/>
                    <a:pt x="2219" y="1100"/>
                  </a:cubicBezTo>
                  <a:lnTo>
                    <a:pt x="2219" y="1100"/>
                  </a:lnTo>
                  <a:cubicBezTo>
                    <a:pt x="2150" y="1246"/>
                    <a:pt x="2188" y="1438"/>
                    <a:pt x="2299" y="1537"/>
                  </a:cubicBezTo>
                  <a:cubicBezTo>
                    <a:pt x="2418" y="1656"/>
                    <a:pt x="2596" y="1715"/>
                    <a:pt x="2758" y="1715"/>
                  </a:cubicBezTo>
                  <a:cubicBezTo>
                    <a:pt x="2776" y="1715"/>
                    <a:pt x="2794" y="1714"/>
                    <a:pt x="2811" y="1713"/>
                  </a:cubicBezTo>
                  <a:cubicBezTo>
                    <a:pt x="3002" y="1684"/>
                    <a:pt x="3514" y="1566"/>
                    <a:pt x="3675" y="1493"/>
                  </a:cubicBezTo>
                  <a:lnTo>
                    <a:pt x="3734" y="834"/>
                  </a:lnTo>
                  <a:cubicBezTo>
                    <a:pt x="3734" y="512"/>
                    <a:pt x="3514" y="249"/>
                    <a:pt x="3192" y="176"/>
                  </a:cubicBezTo>
                  <a:cubicBezTo>
                    <a:pt x="3090" y="132"/>
                    <a:pt x="2972" y="132"/>
                    <a:pt x="2885" y="117"/>
                  </a:cubicBezTo>
                  <a:cubicBezTo>
                    <a:pt x="2270" y="44"/>
                    <a:pt x="1640" y="0"/>
                    <a:pt x="10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1"/>
            <p:cNvSpPr/>
            <p:nvPr/>
          </p:nvSpPr>
          <p:spPr>
            <a:xfrm>
              <a:off x="3263723" y="2072574"/>
              <a:ext cx="18166" cy="17487"/>
            </a:xfrm>
            <a:custGeom>
              <a:avLst/>
              <a:gdLst/>
              <a:ahLst/>
              <a:cxnLst/>
              <a:rect l="l" t="t" r="r" b="b"/>
              <a:pathLst>
                <a:path w="294" h="283" extrusionOk="0">
                  <a:moveTo>
                    <a:pt x="25" y="1"/>
                  </a:moveTo>
                  <a:cubicBezTo>
                    <a:pt x="21" y="1"/>
                    <a:pt x="17" y="3"/>
                    <a:pt x="15" y="8"/>
                  </a:cubicBezTo>
                  <a:cubicBezTo>
                    <a:pt x="0" y="8"/>
                    <a:pt x="15" y="95"/>
                    <a:pt x="103" y="183"/>
                  </a:cubicBezTo>
                  <a:cubicBezTo>
                    <a:pt x="158" y="249"/>
                    <a:pt x="229" y="282"/>
                    <a:pt x="267" y="282"/>
                  </a:cubicBezTo>
                  <a:cubicBezTo>
                    <a:pt x="280" y="282"/>
                    <a:pt x="289" y="278"/>
                    <a:pt x="293" y="271"/>
                  </a:cubicBezTo>
                  <a:cubicBezTo>
                    <a:pt x="293" y="242"/>
                    <a:pt x="235" y="183"/>
                    <a:pt x="161" y="125"/>
                  </a:cubicBezTo>
                  <a:cubicBezTo>
                    <a:pt x="99" y="63"/>
                    <a:pt x="48" y="1"/>
                    <a:pt x="25" y="1"/>
                  </a:cubicBezTo>
                  <a:close/>
                </a:path>
              </a:pathLst>
            </a:custGeom>
            <a:solidFill>
              <a:srgbClr val="FFA3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1"/>
            <p:cNvSpPr/>
            <p:nvPr/>
          </p:nvSpPr>
          <p:spPr>
            <a:xfrm>
              <a:off x="2410679" y="2189732"/>
              <a:ext cx="763539" cy="532383"/>
            </a:xfrm>
            <a:custGeom>
              <a:avLst/>
              <a:gdLst/>
              <a:ahLst/>
              <a:cxnLst/>
              <a:rect l="l" t="t" r="r" b="b"/>
              <a:pathLst>
                <a:path w="12357" h="8616" extrusionOk="0">
                  <a:moveTo>
                    <a:pt x="9955" y="0"/>
                  </a:moveTo>
                  <a:cubicBezTo>
                    <a:pt x="9955" y="0"/>
                    <a:pt x="7035" y="5008"/>
                    <a:pt x="5938" y="5008"/>
                  </a:cubicBezTo>
                  <a:cubicBezTo>
                    <a:pt x="5863" y="5008"/>
                    <a:pt x="5796" y="4985"/>
                    <a:pt x="5739" y="4934"/>
                  </a:cubicBezTo>
                  <a:cubicBezTo>
                    <a:pt x="3792" y="3177"/>
                    <a:pt x="2240" y="1332"/>
                    <a:pt x="2240" y="1332"/>
                  </a:cubicBezTo>
                  <a:lnTo>
                    <a:pt x="0" y="2972"/>
                  </a:lnTo>
                  <a:cubicBezTo>
                    <a:pt x="0" y="2972"/>
                    <a:pt x="2533" y="5988"/>
                    <a:pt x="3177" y="6749"/>
                  </a:cubicBezTo>
                  <a:cubicBezTo>
                    <a:pt x="3593" y="7242"/>
                    <a:pt x="4832" y="8615"/>
                    <a:pt x="6384" y="8615"/>
                  </a:cubicBezTo>
                  <a:cubicBezTo>
                    <a:pt x="7183" y="8615"/>
                    <a:pt x="8064" y="8252"/>
                    <a:pt x="8960" y="7217"/>
                  </a:cubicBezTo>
                  <a:cubicBezTo>
                    <a:pt x="11595" y="4187"/>
                    <a:pt x="12356" y="1552"/>
                    <a:pt x="12356" y="1552"/>
                  </a:cubicBezTo>
                  <a:lnTo>
                    <a:pt x="99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1"/>
            <p:cNvSpPr/>
            <p:nvPr/>
          </p:nvSpPr>
          <p:spPr>
            <a:xfrm>
              <a:off x="2359082" y="2150617"/>
              <a:ext cx="200014" cy="237953"/>
            </a:xfrm>
            <a:custGeom>
              <a:avLst/>
              <a:gdLst/>
              <a:ahLst/>
              <a:cxnLst/>
              <a:rect l="l" t="t" r="r" b="b"/>
              <a:pathLst>
                <a:path w="3237" h="3851" extrusionOk="0">
                  <a:moveTo>
                    <a:pt x="903" y="0"/>
                  </a:moveTo>
                  <a:cubicBezTo>
                    <a:pt x="872" y="0"/>
                    <a:pt x="849" y="11"/>
                    <a:pt x="835" y="33"/>
                  </a:cubicBezTo>
                  <a:cubicBezTo>
                    <a:pt x="660" y="311"/>
                    <a:pt x="1816" y="1394"/>
                    <a:pt x="1816" y="1394"/>
                  </a:cubicBezTo>
                  <a:cubicBezTo>
                    <a:pt x="1816" y="1394"/>
                    <a:pt x="851" y="629"/>
                    <a:pt x="514" y="629"/>
                  </a:cubicBezTo>
                  <a:cubicBezTo>
                    <a:pt x="476" y="629"/>
                    <a:pt x="445" y="640"/>
                    <a:pt x="425" y="662"/>
                  </a:cubicBezTo>
                  <a:cubicBezTo>
                    <a:pt x="220" y="882"/>
                    <a:pt x="1245" y="1819"/>
                    <a:pt x="1245" y="1819"/>
                  </a:cubicBezTo>
                  <a:cubicBezTo>
                    <a:pt x="1245" y="1819"/>
                    <a:pt x="402" y="1135"/>
                    <a:pt x="193" y="1135"/>
                  </a:cubicBezTo>
                  <a:cubicBezTo>
                    <a:pt x="165" y="1135"/>
                    <a:pt x="149" y="1147"/>
                    <a:pt x="147" y="1175"/>
                  </a:cubicBezTo>
                  <a:cubicBezTo>
                    <a:pt x="133" y="1409"/>
                    <a:pt x="747" y="2156"/>
                    <a:pt x="747" y="2156"/>
                  </a:cubicBezTo>
                  <a:cubicBezTo>
                    <a:pt x="747" y="2156"/>
                    <a:pt x="240" y="1689"/>
                    <a:pt x="70" y="1689"/>
                  </a:cubicBezTo>
                  <a:cubicBezTo>
                    <a:pt x="38" y="1689"/>
                    <a:pt x="18" y="1706"/>
                    <a:pt x="15" y="1746"/>
                  </a:cubicBezTo>
                  <a:cubicBezTo>
                    <a:pt x="1" y="1980"/>
                    <a:pt x="1011" y="3795"/>
                    <a:pt x="1011" y="3795"/>
                  </a:cubicBezTo>
                  <a:cubicBezTo>
                    <a:pt x="1041" y="3833"/>
                    <a:pt x="1084" y="3850"/>
                    <a:pt x="1137" y="3850"/>
                  </a:cubicBezTo>
                  <a:cubicBezTo>
                    <a:pt x="1667" y="3850"/>
                    <a:pt x="3236" y="2185"/>
                    <a:pt x="3236" y="2185"/>
                  </a:cubicBezTo>
                  <a:cubicBezTo>
                    <a:pt x="3236" y="2185"/>
                    <a:pt x="3090" y="252"/>
                    <a:pt x="2943" y="223"/>
                  </a:cubicBezTo>
                  <a:cubicBezTo>
                    <a:pt x="2936" y="221"/>
                    <a:pt x="2929" y="220"/>
                    <a:pt x="2920" y="220"/>
                  </a:cubicBezTo>
                  <a:cubicBezTo>
                    <a:pt x="2764" y="220"/>
                    <a:pt x="2449" y="619"/>
                    <a:pt x="2519" y="1204"/>
                  </a:cubicBezTo>
                  <a:cubicBezTo>
                    <a:pt x="2519" y="1204"/>
                    <a:pt x="1242" y="0"/>
                    <a:pt x="903" y="0"/>
                  </a:cubicBezTo>
                  <a:close/>
                </a:path>
              </a:pathLst>
            </a:custGeom>
            <a:solidFill>
              <a:srgbClr val="FFB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1"/>
            <p:cNvSpPr/>
            <p:nvPr/>
          </p:nvSpPr>
          <p:spPr>
            <a:xfrm>
              <a:off x="2869302" y="2077826"/>
              <a:ext cx="332925" cy="1055435"/>
            </a:xfrm>
            <a:custGeom>
              <a:avLst/>
              <a:gdLst/>
              <a:ahLst/>
              <a:cxnLst/>
              <a:rect l="l" t="t" r="r" b="b"/>
              <a:pathLst>
                <a:path w="5388" h="17081" extrusionOk="0">
                  <a:moveTo>
                    <a:pt x="5233" y="0"/>
                  </a:moveTo>
                  <a:cubicBezTo>
                    <a:pt x="4395" y="0"/>
                    <a:pt x="3397" y="831"/>
                    <a:pt x="3397" y="845"/>
                  </a:cubicBezTo>
                  <a:cubicBezTo>
                    <a:pt x="2972" y="1138"/>
                    <a:pt x="2738" y="1533"/>
                    <a:pt x="2562" y="1840"/>
                  </a:cubicBezTo>
                  <a:lnTo>
                    <a:pt x="1" y="17080"/>
                  </a:lnTo>
                  <a:lnTo>
                    <a:pt x="1" y="17080"/>
                  </a:lnTo>
                  <a:lnTo>
                    <a:pt x="3002" y="17065"/>
                  </a:lnTo>
                  <a:lnTo>
                    <a:pt x="5388" y="10"/>
                  </a:lnTo>
                  <a:cubicBezTo>
                    <a:pt x="5337" y="3"/>
                    <a:pt x="5285" y="0"/>
                    <a:pt x="52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1"/>
            <p:cNvSpPr/>
            <p:nvPr/>
          </p:nvSpPr>
          <p:spPr>
            <a:xfrm>
              <a:off x="3403004" y="2078382"/>
              <a:ext cx="251547" cy="1039493"/>
            </a:xfrm>
            <a:custGeom>
              <a:avLst/>
              <a:gdLst/>
              <a:ahLst/>
              <a:cxnLst/>
              <a:rect l="l" t="t" r="r" b="b"/>
              <a:pathLst>
                <a:path w="4071" h="16823" extrusionOk="0">
                  <a:moveTo>
                    <a:pt x="58" y="1"/>
                  </a:moveTo>
                  <a:cubicBezTo>
                    <a:pt x="39" y="1"/>
                    <a:pt x="20" y="1"/>
                    <a:pt x="1" y="1"/>
                  </a:cubicBezTo>
                  <a:lnTo>
                    <a:pt x="821" y="16822"/>
                  </a:lnTo>
                  <a:lnTo>
                    <a:pt x="4071" y="16500"/>
                  </a:lnTo>
                  <a:lnTo>
                    <a:pt x="1948" y="880"/>
                  </a:lnTo>
                  <a:cubicBezTo>
                    <a:pt x="1933" y="865"/>
                    <a:pt x="1210" y="1"/>
                    <a:pt x="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1"/>
            <p:cNvSpPr/>
            <p:nvPr/>
          </p:nvSpPr>
          <p:spPr>
            <a:xfrm>
              <a:off x="3097255" y="2078444"/>
              <a:ext cx="104981" cy="364128"/>
            </a:xfrm>
            <a:custGeom>
              <a:avLst/>
              <a:gdLst/>
              <a:ahLst/>
              <a:cxnLst/>
              <a:rect l="l" t="t" r="r" b="b"/>
              <a:pathLst>
                <a:path w="1699" h="5893" extrusionOk="0">
                  <a:moveTo>
                    <a:pt x="1699" y="0"/>
                  </a:moveTo>
                  <a:cubicBezTo>
                    <a:pt x="1699" y="1"/>
                    <a:pt x="1" y="3163"/>
                    <a:pt x="235" y="4041"/>
                  </a:cubicBezTo>
                  <a:cubicBezTo>
                    <a:pt x="487" y="4880"/>
                    <a:pt x="778" y="5892"/>
                    <a:pt x="842" y="5892"/>
                  </a:cubicBezTo>
                  <a:cubicBezTo>
                    <a:pt x="845" y="5892"/>
                    <a:pt x="848" y="5890"/>
                    <a:pt x="850" y="5885"/>
                  </a:cubicBezTo>
                  <a:cubicBezTo>
                    <a:pt x="879" y="5812"/>
                    <a:pt x="1699" y="1"/>
                    <a:pt x="1699" y="0"/>
                  </a:cubicBezTo>
                  <a:close/>
                </a:path>
              </a:pathLst>
            </a:custGeom>
            <a:solidFill>
              <a:srgbClr val="151F29">
                <a:alpha val="38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1"/>
            <p:cNvSpPr/>
            <p:nvPr/>
          </p:nvSpPr>
          <p:spPr>
            <a:xfrm>
              <a:off x="3403004" y="2078444"/>
              <a:ext cx="122221" cy="347383"/>
            </a:xfrm>
            <a:custGeom>
              <a:avLst/>
              <a:gdLst/>
              <a:ahLst/>
              <a:cxnLst/>
              <a:rect l="l" t="t" r="r" b="b"/>
              <a:pathLst>
                <a:path w="1978" h="5622" extrusionOk="0">
                  <a:moveTo>
                    <a:pt x="1" y="0"/>
                  </a:moveTo>
                  <a:lnTo>
                    <a:pt x="264" y="5622"/>
                  </a:lnTo>
                  <a:cubicBezTo>
                    <a:pt x="1977" y="3353"/>
                    <a:pt x="1" y="1"/>
                    <a:pt x="1" y="0"/>
                  </a:cubicBezTo>
                  <a:close/>
                </a:path>
              </a:pathLst>
            </a:custGeom>
            <a:solidFill>
              <a:srgbClr val="151F29">
                <a:alpha val="38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1"/>
            <p:cNvSpPr/>
            <p:nvPr/>
          </p:nvSpPr>
          <p:spPr>
            <a:xfrm>
              <a:off x="3533262" y="2281060"/>
              <a:ext cx="82428" cy="551846"/>
            </a:xfrm>
            <a:custGeom>
              <a:avLst/>
              <a:gdLst/>
              <a:ahLst/>
              <a:cxnLst/>
              <a:rect l="l" t="t" r="r" b="b"/>
              <a:pathLst>
                <a:path w="1334" h="8931" extrusionOk="0">
                  <a:moveTo>
                    <a:pt x="1" y="1"/>
                  </a:moveTo>
                  <a:cubicBezTo>
                    <a:pt x="1" y="1"/>
                    <a:pt x="1" y="30"/>
                    <a:pt x="30" y="103"/>
                  </a:cubicBezTo>
                  <a:cubicBezTo>
                    <a:pt x="30" y="176"/>
                    <a:pt x="45" y="249"/>
                    <a:pt x="59" y="367"/>
                  </a:cubicBezTo>
                  <a:cubicBezTo>
                    <a:pt x="103" y="601"/>
                    <a:pt x="162" y="923"/>
                    <a:pt x="220" y="1318"/>
                  </a:cubicBezTo>
                  <a:cubicBezTo>
                    <a:pt x="367" y="2123"/>
                    <a:pt x="557" y="3236"/>
                    <a:pt x="733" y="4466"/>
                  </a:cubicBezTo>
                  <a:cubicBezTo>
                    <a:pt x="923" y="5710"/>
                    <a:pt x="1070" y="6823"/>
                    <a:pt x="1157" y="7628"/>
                  </a:cubicBezTo>
                  <a:cubicBezTo>
                    <a:pt x="1201" y="8008"/>
                    <a:pt x="1231" y="8330"/>
                    <a:pt x="1275" y="8579"/>
                  </a:cubicBezTo>
                  <a:cubicBezTo>
                    <a:pt x="1289" y="8667"/>
                    <a:pt x="1289" y="8755"/>
                    <a:pt x="1304" y="8828"/>
                  </a:cubicBezTo>
                  <a:cubicBezTo>
                    <a:pt x="1304" y="8887"/>
                    <a:pt x="1333" y="8931"/>
                    <a:pt x="1333" y="8931"/>
                  </a:cubicBezTo>
                  <a:lnTo>
                    <a:pt x="1333" y="8828"/>
                  </a:lnTo>
                  <a:cubicBezTo>
                    <a:pt x="1333" y="8755"/>
                    <a:pt x="1304" y="8682"/>
                    <a:pt x="1304" y="8579"/>
                  </a:cubicBezTo>
                  <a:cubicBezTo>
                    <a:pt x="1289" y="8330"/>
                    <a:pt x="1260" y="8008"/>
                    <a:pt x="1216" y="7613"/>
                  </a:cubicBezTo>
                  <a:cubicBezTo>
                    <a:pt x="1128" y="6808"/>
                    <a:pt x="996" y="5666"/>
                    <a:pt x="821" y="4436"/>
                  </a:cubicBezTo>
                  <a:cubicBezTo>
                    <a:pt x="630" y="3221"/>
                    <a:pt x="455" y="2094"/>
                    <a:pt x="279" y="1289"/>
                  </a:cubicBezTo>
                  <a:cubicBezTo>
                    <a:pt x="191" y="894"/>
                    <a:pt x="133" y="557"/>
                    <a:pt x="89" y="337"/>
                  </a:cubicBezTo>
                  <a:cubicBezTo>
                    <a:pt x="59" y="235"/>
                    <a:pt x="45" y="162"/>
                    <a:pt x="30" y="88"/>
                  </a:cubicBezTo>
                  <a:cubicBezTo>
                    <a:pt x="30" y="30"/>
                    <a:pt x="1" y="1"/>
                    <a:pt x="1" y="1"/>
                  </a:cubicBezTo>
                  <a:close/>
                </a:path>
              </a:pathLst>
            </a:custGeom>
            <a:solidFill>
              <a:srgbClr val="151F29">
                <a:alpha val="38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1"/>
            <p:cNvSpPr/>
            <p:nvPr/>
          </p:nvSpPr>
          <p:spPr>
            <a:xfrm>
              <a:off x="2928994" y="2290144"/>
              <a:ext cx="105908" cy="480417"/>
            </a:xfrm>
            <a:custGeom>
              <a:avLst/>
              <a:gdLst/>
              <a:ahLst/>
              <a:cxnLst/>
              <a:rect l="l" t="t" r="r" b="b"/>
              <a:pathLst>
                <a:path w="1714" h="7775" extrusionOk="0">
                  <a:moveTo>
                    <a:pt x="1714" y="0"/>
                  </a:moveTo>
                  <a:lnTo>
                    <a:pt x="1714" y="0"/>
                  </a:lnTo>
                  <a:cubicBezTo>
                    <a:pt x="1714" y="0"/>
                    <a:pt x="1699" y="103"/>
                    <a:pt x="1611" y="249"/>
                  </a:cubicBezTo>
                  <a:cubicBezTo>
                    <a:pt x="1567" y="468"/>
                    <a:pt x="1523" y="747"/>
                    <a:pt x="1450" y="1098"/>
                  </a:cubicBezTo>
                  <a:cubicBezTo>
                    <a:pt x="1318" y="1801"/>
                    <a:pt x="1099" y="2782"/>
                    <a:pt x="864" y="3850"/>
                  </a:cubicBezTo>
                  <a:cubicBezTo>
                    <a:pt x="616" y="4934"/>
                    <a:pt x="396" y="5900"/>
                    <a:pt x="235" y="6617"/>
                  </a:cubicBezTo>
                  <a:cubicBezTo>
                    <a:pt x="162" y="6968"/>
                    <a:pt x="103" y="7232"/>
                    <a:pt x="59" y="7452"/>
                  </a:cubicBezTo>
                  <a:cubicBezTo>
                    <a:pt x="15" y="7656"/>
                    <a:pt x="1" y="7774"/>
                    <a:pt x="1" y="7774"/>
                  </a:cubicBezTo>
                  <a:cubicBezTo>
                    <a:pt x="1" y="7775"/>
                    <a:pt x="1" y="7775"/>
                    <a:pt x="1" y="7775"/>
                  </a:cubicBezTo>
                  <a:cubicBezTo>
                    <a:pt x="5" y="7775"/>
                    <a:pt x="34" y="7673"/>
                    <a:pt x="89" y="7481"/>
                  </a:cubicBezTo>
                  <a:cubicBezTo>
                    <a:pt x="147" y="7276"/>
                    <a:pt x="220" y="6998"/>
                    <a:pt x="308" y="6661"/>
                  </a:cubicBezTo>
                  <a:cubicBezTo>
                    <a:pt x="498" y="5958"/>
                    <a:pt x="733" y="4992"/>
                    <a:pt x="967" y="3909"/>
                  </a:cubicBezTo>
                  <a:cubicBezTo>
                    <a:pt x="1201" y="2855"/>
                    <a:pt x="1406" y="1859"/>
                    <a:pt x="1538" y="1142"/>
                  </a:cubicBezTo>
                  <a:cubicBezTo>
                    <a:pt x="1611" y="805"/>
                    <a:pt x="1640" y="512"/>
                    <a:pt x="1684" y="307"/>
                  </a:cubicBezTo>
                  <a:cubicBezTo>
                    <a:pt x="1714" y="103"/>
                    <a:pt x="1714" y="0"/>
                    <a:pt x="1714" y="0"/>
                  </a:cubicBezTo>
                  <a:close/>
                </a:path>
              </a:pathLst>
            </a:custGeom>
            <a:solidFill>
              <a:srgbClr val="151F29">
                <a:alpha val="38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1"/>
            <p:cNvSpPr/>
            <p:nvPr/>
          </p:nvSpPr>
          <p:spPr>
            <a:xfrm>
              <a:off x="2925410" y="2835583"/>
              <a:ext cx="129388" cy="222877"/>
            </a:xfrm>
            <a:custGeom>
              <a:avLst/>
              <a:gdLst/>
              <a:ahLst/>
              <a:cxnLst/>
              <a:rect l="l" t="t" r="r" b="b"/>
              <a:pathLst>
                <a:path w="2094" h="3607" extrusionOk="0">
                  <a:moveTo>
                    <a:pt x="513" y="250"/>
                  </a:moveTo>
                  <a:cubicBezTo>
                    <a:pt x="502" y="250"/>
                    <a:pt x="499" y="256"/>
                    <a:pt x="508" y="290"/>
                  </a:cubicBezTo>
                  <a:lnTo>
                    <a:pt x="508" y="290"/>
                  </a:lnTo>
                  <a:cubicBezTo>
                    <a:pt x="513" y="263"/>
                    <a:pt x="513" y="250"/>
                    <a:pt x="513" y="250"/>
                  </a:cubicBezTo>
                  <a:close/>
                  <a:moveTo>
                    <a:pt x="508" y="290"/>
                  </a:moveTo>
                  <a:cubicBezTo>
                    <a:pt x="506" y="303"/>
                    <a:pt x="503" y="318"/>
                    <a:pt x="498" y="337"/>
                  </a:cubicBezTo>
                  <a:cubicBezTo>
                    <a:pt x="483" y="411"/>
                    <a:pt x="454" y="498"/>
                    <a:pt x="439" y="586"/>
                  </a:cubicBezTo>
                  <a:cubicBezTo>
                    <a:pt x="401" y="729"/>
                    <a:pt x="357" y="920"/>
                    <a:pt x="311" y="1145"/>
                  </a:cubicBezTo>
                  <a:lnTo>
                    <a:pt x="311" y="1145"/>
                  </a:lnTo>
                  <a:cubicBezTo>
                    <a:pt x="361" y="927"/>
                    <a:pt x="408" y="740"/>
                    <a:pt x="454" y="601"/>
                  </a:cubicBezTo>
                  <a:cubicBezTo>
                    <a:pt x="498" y="498"/>
                    <a:pt x="513" y="411"/>
                    <a:pt x="527" y="352"/>
                  </a:cubicBezTo>
                  <a:cubicBezTo>
                    <a:pt x="518" y="325"/>
                    <a:pt x="512" y="305"/>
                    <a:pt x="508" y="290"/>
                  </a:cubicBezTo>
                  <a:close/>
                  <a:moveTo>
                    <a:pt x="2094" y="1"/>
                  </a:moveTo>
                  <a:lnTo>
                    <a:pt x="2035" y="15"/>
                  </a:lnTo>
                  <a:cubicBezTo>
                    <a:pt x="1581" y="118"/>
                    <a:pt x="1215" y="206"/>
                    <a:pt x="937" y="264"/>
                  </a:cubicBezTo>
                  <a:cubicBezTo>
                    <a:pt x="820" y="293"/>
                    <a:pt x="717" y="308"/>
                    <a:pt x="644" y="337"/>
                  </a:cubicBezTo>
                  <a:cubicBezTo>
                    <a:pt x="571" y="352"/>
                    <a:pt x="527" y="367"/>
                    <a:pt x="527" y="367"/>
                  </a:cubicBezTo>
                  <a:cubicBezTo>
                    <a:pt x="527" y="367"/>
                    <a:pt x="571" y="367"/>
                    <a:pt x="644" y="352"/>
                  </a:cubicBezTo>
                  <a:cubicBezTo>
                    <a:pt x="717" y="337"/>
                    <a:pt x="805" y="308"/>
                    <a:pt x="937" y="293"/>
                  </a:cubicBezTo>
                  <a:cubicBezTo>
                    <a:pt x="1205" y="237"/>
                    <a:pt x="1554" y="194"/>
                    <a:pt x="1985" y="100"/>
                  </a:cubicBezTo>
                  <a:lnTo>
                    <a:pt x="1985" y="100"/>
                  </a:lnTo>
                  <a:cubicBezTo>
                    <a:pt x="1868" y="885"/>
                    <a:pt x="1690" y="1922"/>
                    <a:pt x="1186" y="2972"/>
                  </a:cubicBezTo>
                  <a:cubicBezTo>
                    <a:pt x="1113" y="3090"/>
                    <a:pt x="1040" y="3236"/>
                    <a:pt x="937" y="3338"/>
                  </a:cubicBezTo>
                  <a:cubicBezTo>
                    <a:pt x="820" y="3426"/>
                    <a:pt x="674" y="3499"/>
                    <a:pt x="556" y="3499"/>
                  </a:cubicBezTo>
                  <a:cubicBezTo>
                    <a:pt x="410" y="3499"/>
                    <a:pt x="278" y="3441"/>
                    <a:pt x="205" y="3338"/>
                  </a:cubicBezTo>
                  <a:cubicBezTo>
                    <a:pt x="117" y="3221"/>
                    <a:pt x="73" y="3090"/>
                    <a:pt x="59" y="2972"/>
                  </a:cubicBezTo>
                  <a:cubicBezTo>
                    <a:pt x="44" y="2694"/>
                    <a:pt x="88" y="2445"/>
                    <a:pt x="132" y="2197"/>
                  </a:cubicBezTo>
                  <a:cubicBezTo>
                    <a:pt x="161" y="1962"/>
                    <a:pt x="205" y="1743"/>
                    <a:pt x="234" y="1538"/>
                  </a:cubicBezTo>
                  <a:cubicBezTo>
                    <a:pt x="260" y="1399"/>
                    <a:pt x="286" y="1267"/>
                    <a:pt x="311" y="1145"/>
                  </a:cubicBezTo>
                  <a:lnTo>
                    <a:pt x="311" y="1145"/>
                  </a:lnTo>
                  <a:cubicBezTo>
                    <a:pt x="282" y="1271"/>
                    <a:pt x="252" y="1408"/>
                    <a:pt x="220" y="1552"/>
                  </a:cubicBezTo>
                  <a:cubicBezTo>
                    <a:pt x="161" y="1757"/>
                    <a:pt x="132" y="1977"/>
                    <a:pt x="88" y="2211"/>
                  </a:cubicBezTo>
                  <a:cubicBezTo>
                    <a:pt x="73" y="2328"/>
                    <a:pt x="59" y="2460"/>
                    <a:pt x="29" y="2577"/>
                  </a:cubicBezTo>
                  <a:cubicBezTo>
                    <a:pt x="15" y="2709"/>
                    <a:pt x="0" y="2841"/>
                    <a:pt x="15" y="2987"/>
                  </a:cubicBezTo>
                  <a:cubicBezTo>
                    <a:pt x="15" y="3133"/>
                    <a:pt x="73" y="3280"/>
                    <a:pt x="161" y="3412"/>
                  </a:cubicBezTo>
                  <a:cubicBezTo>
                    <a:pt x="239" y="3515"/>
                    <a:pt x="385" y="3607"/>
                    <a:pt x="529" y="3607"/>
                  </a:cubicBezTo>
                  <a:cubicBezTo>
                    <a:pt x="548" y="3607"/>
                    <a:pt x="567" y="3605"/>
                    <a:pt x="586" y="3602"/>
                  </a:cubicBezTo>
                  <a:cubicBezTo>
                    <a:pt x="747" y="3587"/>
                    <a:pt x="908" y="3514"/>
                    <a:pt x="1025" y="3412"/>
                  </a:cubicBezTo>
                  <a:cubicBezTo>
                    <a:pt x="1142" y="3295"/>
                    <a:pt x="1230" y="3148"/>
                    <a:pt x="1303" y="3002"/>
                  </a:cubicBezTo>
                  <a:cubicBezTo>
                    <a:pt x="1815" y="1918"/>
                    <a:pt x="1976" y="850"/>
                    <a:pt x="2094" y="59"/>
                  </a:cubicBezTo>
                  <a:lnTo>
                    <a:pt x="2094" y="1"/>
                  </a:lnTo>
                  <a:close/>
                </a:path>
              </a:pathLst>
            </a:custGeom>
            <a:solidFill>
              <a:srgbClr val="151F29">
                <a:alpha val="38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1"/>
            <p:cNvSpPr/>
            <p:nvPr/>
          </p:nvSpPr>
          <p:spPr>
            <a:xfrm>
              <a:off x="3675323" y="2620299"/>
              <a:ext cx="39855" cy="83293"/>
            </a:xfrm>
            <a:custGeom>
              <a:avLst/>
              <a:gdLst/>
              <a:ahLst/>
              <a:cxnLst/>
              <a:rect l="l" t="t" r="r" b="b"/>
              <a:pathLst>
                <a:path w="645" h="1348" extrusionOk="0">
                  <a:moveTo>
                    <a:pt x="615" y="0"/>
                  </a:moveTo>
                  <a:cubicBezTo>
                    <a:pt x="601" y="0"/>
                    <a:pt x="396" y="264"/>
                    <a:pt x="235" y="630"/>
                  </a:cubicBezTo>
                  <a:cubicBezTo>
                    <a:pt x="73" y="1025"/>
                    <a:pt x="0" y="1347"/>
                    <a:pt x="15" y="1347"/>
                  </a:cubicBezTo>
                  <a:cubicBezTo>
                    <a:pt x="16" y="1348"/>
                    <a:pt x="17" y="1348"/>
                    <a:pt x="18" y="1348"/>
                  </a:cubicBezTo>
                  <a:cubicBezTo>
                    <a:pt x="64" y="1348"/>
                    <a:pt x="165" y="1046"/>
                    <a:pt x="308" y="674"/>
                  </a:cubicBezTo>
                  <a:cubicBezTo>
                    <a:pt x="498" y="308"/>
                    <a:pt x="644" y="15"/>
                    <a:pt x="615" y="0"/>
                  </a:cubicBezTo>
                  <a:close/>
                </a:path>
              </a:pathLst>
            </a:custGeom>
            <a:solidFill>
              <a:srgbClr val="151F29">
                <a:alpha val="38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1"/>
            <p:cNvSpPr/>
            <p:nvPr/>
          </p:nvSpPr>
          <p:spPr>
            <a:xfrm>
              <a:off x="3708753" y="2611278"/>
              <a:ext cx="12729" cy="104981"/>
            </a:xfrm>
            <a:custGeom>
              <a:avLst/>
              <a:gdLst/>
              <a:ahLst/>
              <a:cxnLst/>
              <a:rect l="l" t="t" r="r" b="b"/>
              <a:pathLst>
                <a:path w="206" h="1699" extrusionOk="0">
                  <a:moveTo>
                    <a:pt x="191" y="0"/>
                  </a:moveTo>
                  <a:lnTo>
                    <a:pt x="191" y="0"/>
                  </a:lnTo>
                  <a:cubicBezTo>
                    <a:pt x="177" y="0"/>
                    <a:pt x="118" y="366"/>
                    <a:pt x="60" y="834"/>
                  </a:cubicBezTo>
                  <a:cubicBezTo>
                    <a:pt x="30" y="1318"/>
                    <a:pt x="1" y="1698"/>
                    <a:pt x="30" y="1698"/>
                  </a:cubicBezTo>
                  <a:cubicBezTo>
                    <a:pt x="45" y="1698"/>
                    <a:pt x="118" y="1318"/>
                    <a:pt x="147" y="849"/>
                  </a:cubicBezTo>
                  <a:cubicBezTo>
                    <a:pt x="191" y="381"/>
                    <a:pt x="206" y="0"/>
                    <a:pt x="191" y="0"/>
                  </a:cubicBezTo>
                  <a:close/>
                </a:path>
              </a:pathLst>
            </a:custGeom>
            <a:solidFill>
              <a:srgbClr val="151F29">
                <a:alpha val="38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1"/>
            <p:cNvSpPr/>
            <p:nvPr/>
          </p:nvSpPr>
          <p:spPr>
            <a:xfrm>
              <a:off x="2711917" y="2665593"/>
              <a:ext cx="178264" cy="58021"/>
            </a:xfrm>
            <a:custGeom>
              <a:avLst/>
              <a:gdLst/>
              <a:ahLst/>
              <a:cxnLst/>
              <a:rect l="l" t="t" r="r" b="b"/>
              <a:pathLst>
                <a:path w="2885" h="939" extrusionOk="0">
                  <a:moveTo>
                    <a:pt x="1597" y="1"/>
                  </a:moveTo>
                  <a:cubicBezTo>
                    <a:pt x="1049" y="1"/>
                    <a:pt x="498" y="184"/>
                    <a:pt x="73" y="541"/>
                  </a:cubicBezTo>
                  <a:lnTo>
                    <a:pt x="73" y="453"/>
                  </a:lnTo>
                  <a:lnTo>
                    <a:pt x="0" y="541"/>
                  </a:lnTo>
                  <a:cubicBezTo>
                    <a:pt x="454" y="702"/>
                    <a:pt x="937" y="878"/>
                    <a:pt x="1406" y="922"/>
                  </a:cubicBezTo>
                  <a:cubicBezTo>
                    <a:pt x="1501" y="933"/>
                    <a:pt x="1598" y="939"/>
                    <a:pt x="1694" y="939"/>
                  </a:cubicBezTo>
                  <a:cubicBezTo>
                    <a:pt x="2096" y="939"/>
                    <a:pt x="2489" y="836"/>
                    <a:pt x="2796" y="600"/>
                  </a:cubicBezTo>
                  <a:cubicBezTo>
                    <a:pt x="2855" y="556"/>
                    <a:pt x="2884" y="512"/>
                    <a:pt x="2884" y="453"/>
                  </a:cubicBezTo>
                  <a:cubicBezTo>
                    <a:pt x="2884" y="395"/>
                    <a:pt x="2840" y="365"/>
                    <a:pt x="2782" y="321"/>
                  </a:cubicBezTo>
                  <a:cubicBezTo>
                    <a:pt x="2428" y="106"/>
                    <a:pt x="2013" y="1"/>
                    <a:pt x="1597" y="1"/>
                  </a:cubicBezTo>
                  <a:close/>
                </a:path>
              </a:pathLst>
            </a:custGeom>
            <a:solidFill>
              <a:srgbClr val="151F29">
                <a:alpha val="38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1"/>
            <p:cNvSpPr/>
            <p:nvPr/>
          </p:nvSpPr>
          <p:spPr>
            <a:xfrm>
              <a:off x="2772535" y="2496344"/>
              <a:ext cx="15386" cy="106835"/>
            </a:xfrm>
            <a:custGeom>
              <a:avLst/>
              <a:gdLst/>
              <a:ahLst/>
              <a:cxnLst/>
              <a:rect l="l" t="t" r="r" b="b"/>
              <a:pathLst>
                <a:path w="249" h="1729" extrusionOk="0">
                  <a:moveTo>
                    <a:pt x="190" y="1"/>
                  </a:moveTo>
                  <a:cubicBezTo>
                    <a:pt x="176" y="1"/>
                    <a:pt x="176" y="396"/>
                    <a:pt x="117" y="865"/>
                  </a:cubicBezTo>
                  <a:cubicBezTo>
                    <a:pt x="59" y="1348"/>
                    <a:pt x="0" y="1728"/>
                    <a:pt x="29" y="1728"/>
                  </a:cubicBezTo>
                  <a:cubicBezTo>
                    <a:pt x="44" y="1728"/>
                    <a:pt x="146" y="1362"/>
                    <a:pt x="205" y="879"/>
                  </a:cubicBezTo>
                  <a:cubicBezTo>
                    <a:pt x="249" y="381"/>
                    <a:pt x="205" y="1"/>
                    <a:pt x="190" y="1"/>
                  </a:cubicBezTo>
                  <a:close/>
                </a:path>
              </a:pathLst>
            </a:custGeom>
            <a:solidFill>
              <a:srgbClr val="151F29">
                <a:alpha val="38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1"/>
            <p:cNvSpPr/>
            <p:nvPr/>
          </p:nvSpPr>
          <p:spPr>
            <a:xfrm>
              <a:off x="2784276" y="2496344"/>
              <a:ext cx="35344" cy="96887"/>
            </a:xfrm>
            <a:custGeom>
              <a:avLst/>
              <a:gdLst/>
              <a:ahLst/>
              <a:cxnLst/>
              <a:rect l="l" t="t" r="r" b="b"/>
              <a:pathLst>
                <a:path w="572" h="1568" extrusionOk="0">
                  <a:moveTo>
                    <a:pt x="30" y="1"/>
                  </a:moveTo>
                  <a:cubicBezTo>
                    <a:pt x="0" y="1"/>
                    <a:pt x="88" y="352"/>
                    <a:pt x="235" y="791"/>
                  </a:cubicBezTo>
                  <a:cubicBezTo>
                    <a:pt x="366" y="1231"/>
                    <a:pt x="513" y="1567"/>
                    <a:pt x="527" y="1567"/>
                  </a:cubicBezTo>
                  <a:cubicBezTo>
                    <a:pt x="571" y="1567"/>
                    <a:pt x="469" y="1201"/>
                    <a:pt x="322" y="777"/>
                  </a:cubicBezTo>
                  <a:cubicBezTo>
                    <a:pt x="205" y="338"/>
                    <a:pt x="59" y="1"/>
                    <a:pt x="30" y="1"/>
                  </a:cubicBezTo>
                  <a:close/>
                </a:path>
              </a:pathLst>
            </a:custGeom>
            <a:solidFill>
              <a:srgbClr val="151F29">
                <a:alpha val="38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1"/>
            <p:cNvSpPr/>
            <p:nvPr/>
          </p:nvSpPr>
          <p:spPr>
            <a:xfrm>
              <a:off x="3282694" y="2125468"/>
              <a:ext cx="29906" cy="710152"/>
            </a:xfrm>
            <a:custGeom>
              <a:avLst/>
              <a:gdLst/>
              <a:ahLst/>
              <a:cxnLst/>
              <a:rect l="l" t="t" r="r" b="b"/>
              <a:pathLst>
                <a:path w="484" h="11493" extrusionOk="0">
                  <a:moveTo>
                    <a:pt x="425" y="1"/>
                  </a:moveTo>
                  <a:cubicBezTo>
                    <a:pt x="367" y="1"/>
                    <a:pt x="235" y="2563"/>
                    <a:pt x="147" y="5754"/>
                  </a:cubicBezTo>
                  <a:cubicBezTo>
                    <a:pt x="30" y="8916"/>
                    <a:pt x="1" y="11493"/>
                    <a:pt x="59" y="11493"/>
                  </a:cubicBezTo>
                  <a:cubicBezTo>
                    <a:pt x="118" y="11493"/>
                    <a:pt x="220" y="8916"/>
                    <a:pt x="337" y="5754"/>
                  </a:cubicBezTo>
                  <a:cubicBezTo>
                    <a:pt x="440" y="2592"/>
                    <a:pt x="484" y="1"/>
                    <a:pt x="4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1"/>
            <p:cNvSpPr/>
            <p:nvPr/>
          </p:nvSpPr>
          <p:spPr>
            <a:xfrm>
              <a:off x="3322488" y="2351256"/>
              <a:ext cx="29906" cy="28485"/>
            </a:xfrm>
            <a:custGeom>
              <a:avLst/>
              <a:gdLst/>
              <a:ahLst/>
              <a:cxnLst/>
              <a:rect l="l" t="t" r="r" b="b"/>
              <a:pathLst>
                <a:path w="484" h="461" extrusionOk="0">
                  <a:moveTo>
                    <a:pt x="264" y="1"/>
                  </a:moveTo>
                  <a:cubicBezTo>
                    <a:pt x="227" y="1"/>
                    <a:pt x="198" y="14"/>
                    <a:pt x="177" y="36"/>
                  </a:cubicBezTo>
                  <a:cubicBezTo>
                    <a:pt x="162" y="50"/>
                    <a:pt x="162" y="65"/>
                    <a:pt x="162" y="80"/>
                  </a:cubicBezTo>
                  <a:cubicBezTo>
                    <a:pt x="177" y="109"/>
                    <a:pt x="235" y="109"/>
                    <a:pt x="279" y="138"/>
                  </a:cubicBezTo>
                  <a:cubicBezTo>
                    <a:pt x="294" y="153"/>
                    <a:pt x="308" y="197"/>
                    <a:pt x="308" y="211"/>
                  </a:cubicBezTo>
                  <a:cubicBezTo>
                    <a:pt x="308" y="226"/>
                    <a:pt x="308" y="255"/>
                    <a:pt x="279" y="270"/>
                  </a:cubicBezTo>
                  <a:cubicBezTo>
                    <a:pt x="235" y="285"/>
                    <a:pt x="220" y="285"/>
                    <a:pt x="206" y="285"/>
                  </a:cubicBezTo>
                  <a:cubicBezTo>
                    <a:pt x="177" y="285"/>
                    <a:pt x="147" y="255"/>
                    <a:pt x="147" y="226"/>
                  </a:cubicBezTo>
                  <a:cubicBezTo>
                    <a:pt x="118" y="182"/>
                    <a:pt x="147" y="124"/>
                    <a:pt x="118" y="109"/>
                  </a:cubicBezTo>
                  <a:lnTo>
                    <a:pt x="74" y="109"/>
                  </a:lnTo>
                  <a:cubicBezTo>
                    <a:pt x="59" y="124"/>
                    <a:pt x="16" y="153"/>
                    <a:pt x="16" y="211"/>
                  </a:cubicBezTo>
                  <a:cubicBezTo>
                    <a:pt x="1" y="270"/>
                    <a:pt x="16" y="358"/>
                    <a:pt x="89" y="416"/>
                  </a:cubicBezTo>
                  <a:cubicBezTo>
                    <a:pt x="125" y="446"/>
                    <a:pt x="177" y="460"/>
                    <a:pt x="228" y="460"/>
                  </a:cubicBezTo>
                  <a:cubicBezTo>
                    <a:pt x="279" y="460"/>
                    <a:pt x="330" y="446"/>
                    <a:pt x="367" y="416"/>
                  </a:cubicBezTo>
                  <a:cubicBezTo>
                    <a:pt x="440" y="358"/>
                    <a:pt x="484" y="255"/>
                    <a:pt x="455" y="153"/>
                  </a:cubicBezTo>
                  <a:cubicBezTo>
                    <a:pt x="440" y="65"/>
                    <a:pt x="367" y="36"/>
                    <a:pt x="308" y="6"/>
                  </a:cubicBezTo>
                  <a:cubicBezTo>
                    <a:pt x="293" y="3"/>
                    <a:pt x="278" y="1"/>
                    <a:pt x="2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1"/>
            <p:cNvSpPr/>
            <p:nvPr/>
          </p:nvSpPr>
          <p:spPr>
            <a:xfrm>
              <a:off x="3331572" y="2233357"/>
              <a:ext cx="29906" cy="27558"/>
            </a:xfrm>
            <a:custGeom>
              <a:avLst/>
              <a:gdLst/>
              <a:ahLst/>
              <a:cxnLst/>
              <a:rect l="l" t="t" r="r" b="b"/>
              <a:pathLst>
                <a:path w="484" h="446" extrusionOk="0">
                  <a:moveTo>
                    <a:pt x="273" y="0"/>
                  </a:moveTo>
                  <a:cubicBezTo>
                    <a:pt x="253" y="0"/>
                    <a:pt x="235" y="4"/>
                    <a:pt x="220" y="11"/>
                  </a:cubicBezTo>
                  <a:cubicBezTo>
                    <a:pt x="176" y="11"/>
                    <a:pt x="176" y="26"/>
                    <a:pt x="176" y="55"/>
                  </a:cubicBezTo>
                  <a:cubicBezTo>
                    <a:pt x="176" y="70"/>
                    <a:pt x="235" y="85"/>
                    <a:pt x="264" y="128"/>
                  </a:cubicBezTo>
                  <a:cubicBezTo>
                    <a:pt x="293" y="143"/>
                    <a:pt x="308" y="187"/>
                    <a:pt x="308" y="202"/>
                  </a:cubicBezTo>
                  <a:cubicBezTo>
                    <a:pt x="308" y="216"/>
                    <a:pt x="308" y="231"/>
                    <a:pt x="264" y="260"/>
                  </a:cubicBezTo>
                  <a:lnTo>
                    <a:pt x="191" y="260"/>
                  </a:lnTo>
                  <a:cubicBezTo>
                    <a:pt x="176" y="260"/>
                    <a:pt x="161" y="216"/>
                    <a:pt x="161" y="202"/>
                  </a:cubicBezTo>
                  <a:cubicBezTo>
                    <a:pt x="147" y="143"/>
                    <a:pt x="176" y="85"/>
                    <a:pt x="161" y="70"/>
                  </a:cubicBezTo>
                  <a:cubicBezTo>
                    <a:pt x="161" y="63"/>
                    <a:pt x="158" y="59"/>
                    <a:pt x="147" y="59"/>
                  </a:cubicBezTo>
                  <a:cubicBezTo>
                    <a:pt x="136" y="59"/>
                    <a:pt x="117" y="63"/>
                    <a:pt x="88" y="70"/>
                  </a:cubicBezTo>
                  <a:cubicBezTo>
                    <a:pt x="44" y="85"/>
                    <a:pt x="30" y="128"/>
                    <a:pt x="15" y="172"/>
                  </a:cubicBezTo>
                  <a:cubicBezTo>
                    <a:pt x="0" y="231"/>
                    <a:pt x="0" y="304"/>
                    <a:pt x="73" y="377"/>
                  </a:cubicBezTo>
                  <a:cubicBezTo>
                    <a:pt x="119" y="423"/>
                    <a:pt x="182" y="446"/>
                    <a:pt x="241" y="446"/>
                  </a:cubicBezTo>
                  <a:cubicBezTo>
                    <a:pt x="276" y="446"/>
                    <a:pt x="310" y="438"/>
                    <a:pt x="337" y="421"/>
                  </a:cubicBezTo>
                  <a:cubicBezTo>
                    <a:pt x="439" y="377"/>
                    <a:pt x="483" y="275"/>
                    <a:pt x="469" y="172"/>
                  </a:cubicBezTo>
                  <a:cubicBezTo>
                    <a:pt x="454" y="85"/>
                    <a:pt x="396" y="26"/>
                    <a:pt x="337" y="11"/>
                  </a:cubicBezTo>
                  <a:cubicBezTo>
                    <a:pt x="315" y="4"/>
                    <a:pt x="293" y="0"/>
                    <a:pt x="2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1"/>
            <p:cNvSpPr/>
            <p:nvPr/>
          </p:nvSpPr>
          <p:spPr>
            <a:xfrm>
              <a:off x="3321623" y="2501288"/>
              <a:ext cx="29906" cy="27744"/>
            </a:xfrm>
            <a:custGeom>
              <a:avLst/>
              <a:gdLst/>
              <a:ahLst/>
              <a:cxnLst/>
              <a:rect l="l" t="t" r="r" b="b"/>
              <a:pathLst>
                <a:path w="484" h="449" extrusionOk="0">
                  <a:moveTo>
                    <a:pt x="215" y="1"/>
                  </a:moveTo>
                  <a:cubicBezTo>
                    <a:pt x="194" y="1"/>
                    <a:pt x="171" y="7"/>
                    <a:pt x="147" y="23"/>
                  </a:cubicBezTo>
                  <a:cubicBezTo>
                    <a:pt x="88" y="38"/>
                    <a:pt x="30" y="96"/>
                    <a:pt x="15" y="184"/>
                  </a:cubicBezTo>
                  <a:cubicBezTo>
                    <a:pt x="0" y="272"/>
                    <a:pt x="44" y="389"/>
                    <a:pt x="147" y="419"/>
                  </a:cubicBezTo>
                  <a:cubicBezTo>
                    <a:pt x="185" y="438"/>
                    <a:pt x="226" y="449"/>
                    <a:pt x="266" y="449"/>
                  </a:cubicBezTo>
                  <a:cubicBezTo>
                    <a:pt x="318" y="449"/>
                    <a:pt x="369" y="431"/>
                    <a:pt x="410" y="389"/>
                  </a:cubicBezTo>
                  <a:cubicBezTo>
                    <a:pt x="483" y="316"/>
                    <a:pt x="483" y="243"/>
                    <a:pt x="483" y="184"/>
                  </a:cubicBezTo>
                  <a:cubicBezTo>
                    <a:pt x="460" y="78"/>
                    <a:pt x="398" y="48"/>
                    <a:pt x="375" y="48"/>
                  </a:cubicBezTo>
                  <a:cubicBezTo>
                    <a:pt x="370" y="48"/>
                    <a:pt x="366" y="50"/>
                    <a:pt x="366" y="53"/>
                  </a:cubicBezTo>
                  <a:cubicBezTo>
                    <a:pt x="337" y="67"/>
                    <a:pt x="366" y="126"/>
                    <a:pt x="337" y="184"/>
                  </a:cubicBezTo>
                  <a:cubicBezTo>
                    <a:pt x="322" y="214"/>
                    <a:pt x="308" y="243"/>
                    <a:pt x="293" y="258"/>
                  </a:cubicBezTo>
                  <a:cubicBezTo>
                    <a:pt x="278" y="265"/>
                    <a:pt x="267" y="268"/>
                    <a:pt x="256" y="268"/>
                  </a:cubicBezTo>
                  <a:cubicBezTo>
                    <a:pt x="245" y="268"/>
                    <a:pt x="234" y="265"/>
                    <a:pt x="220" y="258"/>
                  </a:cubicBezTo>
                  <a:cubicBezTo>
                    <a:pt x="176" y="243"/>
                    <a:pt x="161" y="214"/>
                    <a:pt x="161" y="199"/>
                  </a:cubicBezTo>
                  <a:cubicBezTo>
                    <a:pt x="161" y="184"/>
                    <a:pt x="176" y="140"/>
                    <a:pt x="191" y="126"/>
                  </a:cubicBezTo>
                  <a:cubicBezTo>
                    <a:pt x="234" y="96"/>
                    <a:pt x="264" y="67"/>
                    <a:pt x="293" y="53"/>
                  </a:cubicBezTo>
                  <a:cubicBezTo>
                    <a:pt x="304" y="42"/>
                    <a:pt x="268" y="1"/>
                    <a:pt x="2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1"/>
            <p:cNvSpPr/>
            <p:nvPr/>
          </p:nvSpPr>
          <p:spPr>
            <a:xfrm>
              <a:off x="3318904" y="2660526"/>
              <a:ext cx="31698" cy="29536"/>
            </a:xfrm>
            <a:custGeom>
              <a:avLst/>
              <a:gdLst/>
              <a:ahLst/>
              <a:cxnLst/>
              <a:rect l="l" t="t" r="r" b="b"/>
              <a:pathLst>
                <a:path w="513" h="478" extrusionOk="0">
                  <a:moveTo>
                    <a:pt x="246" y="1"/>
                  </a:moveTo>
                  <a:cubicBezTo>
                    <a:pt x="220" y="1"/>
                    <a:pt x="191" y="8"/>
                    <a:pt x="161" y="23"/>
                  </a:cubicBezTo>
                  <a:cubicBezTo>
                    <a:pt x="117" y="37"/>
                    <a:pt x="44" y="96"/>
                    <a:pt x="15" y="184"/>
                  </a:cubicBezTo>
                  <a:cubicBezTo>
                    <a:pt x="0" y="301"/>
                    <a:pt x="59" y="389"/>
                    <a:pt x="147" y="447"/>
                  </a:cubicBezTo>
                  <a:cubicBezTo>
                    <a:pt x="179" y="467"/>
                    <a:pt x="222" y="477"/>
                    <a:pt x="266" y="477"/>
                  </a:cubicBezTo>
                  <a:cubicBezTo>
                    <a:pt x="324" y="477"/>
                    <a:pt x="384" y="459"/>
                    <a:pt x="425" y="418"/>
                  </a:cubicBezTo>
                  <a:cubicBezTo>
                    <a:pt x="498" y="374"/>
                    <a:pt x="513" y="272"/>
                    <a:pt x="498" y="228"/>
                  </a:cubicBezTo>
                  <a:cubicBezTo>
                    <a:pt x="483" y="169"/>
                    <a:pt x="454" y="125"/>
                    <a:pt x="425" y="111"/>
                  </a:cubicBezTo>
                  <a:cubicBezTo>
                    <a:pt x="410" y="103"/>
                    <a:pt x="396" y="100"/>
                    <a:pt x="385" y="100"/>
                  </a:cubicBezTo>
                  <a:cubicBezTo>
                    <a:pt x="374" y="100"/>
                    <a:pt x="366" y="103"/>
                    <a:pt x="366" y="111"/>
                  </a:cubicBezTo>
                  <a:cubicBezTo>
                    <a:pt x="352" y="125"/>
                    <a:pt x="381" y="184"/>
                    <a:pt x="366" y="242"/>
                  </a:cubicBezTo>
                  <a:cubicBezTo>
                    <a:pt x="352" y="272"/>
                    <a:pt x="337" y="301"/>
                    <a:pt x="308" y="316"/>
                  </a:cubicBezTo>
                  <a:cubicBezTo>
                    <a:pt x="300" y="323"/>
                    <a:pt x="293" y="327"/>
                    <a:pt x="282" y="327"/>
                  </a:cubicBezTo>
                  <a:cubicBezTo>
                    <a:pt x="271" y="327"/>
                    <a:pt x="257" y="323"/>
                    <a:pt x="235" y="316"/>
                  </a:cubicBezTo>
                  <a:cubicBezTo>
                    <a:pt x="205" y="301"/>
                    <a:pt x="176" y="257"/>
                    <a:pt x="176" y="242"/>
                  </a:cubicBezTo>
                  <a:cubicBezTo>
                    <a:pt x="176" y="228"/>
                    <a:pt x="205" y="184"/>
                    <a:pt x="220" y="169"/>
                  </a:cubicBezTo>
                  <a:cubicBezTo>
                    <a:pt x="278" y="111"/>
                    <a:pt x="308" y="111"/>
                    <a:pt x="337" y="96"/>
                  </a:cubicBezTo>
                  <a:cubicBezTo>
                    <a:pt x="352" y="81"/>
                    <a:pt x="337" y="52"/>
                    <a:pt x="308" y="23"/>
                  </a:cubicBezTo>
                  <a:cubicBezTo>
                    <a:pt x="293" y="8"/>
                    <a:pt x="271" y="1"/>
                    <a:pt x="2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1"/>
            <p:cNvSpPr/>
            <p:nvPr/>
          </p:nvSpPr>
          <p:spPr>
            <a:xfrm>
              <a:off x="3095463" y="2802092"/>
              <a:ext cx="344726" cy="77855"/>
            </a:xfrm>
            <a:custGeom>
              <a:avLst/>
              <a:gdLst/>
              <a:ahLst/>
              <a:cxnLst/>
              <a:rect l="l" t="t" r="r" b="b"/>
              <a:pathLst>
                <a:path w="5579" h="1260" extrusionOk="0">
                  <a:moveTo>
                    <a:pt x="88" y="1"/>
                  </a:moveTo>
                  <a:lnTo>
                    <a:pt x="0" y="630"/>
                  </a:lnTo>
                  <a:lnTo>
                    <a:pt x="5578" y="1260"/>
                  </a:lnTo>
                  <a:lnTo>
                    <a:pt x="5578" y="630"/>
                  </a:lnTo>
                  <a:lnTo>
                    <a:pt x="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9" name="Google Shape;439;p31"/>
          <p:cNvGrpSpPr/>
          <p:nvPr/>
        </p:nvGrpSpPr>
        <p:grpSpPr>
          <a:xfrm>
            <a:off x="1568769" y="2852762"/>
            <a:ext cx="2156533" cy="1651845"/>
            <a:chOff x="1568769" y="2852762"/>
            <a:chExt cx="2156533" cy="1651845"/>
          </a:xfrm>
        </p:grpSpPr>
        <p:sp>
          <p:nvSpPr>
            <p:cNvPr id="440" name="Google Shape;440;p31"/>
            <p:cNvSpPr/>
            <p:nvPr/>
          </p:nvSpPr>
          <p:spPr>
            <a:xfrm>
              <a:off x="3409629" y="3209179"/>
              <a:ext cx="94106" cy="1295427"/>
            </a:xfrm>
            <a:custGeom>
              <a:avLst/>
              <a:gdLst/>
              <a:ahLst/>
              <a:cxnLst/>
              <a:rect l="l" t="t" r="r" b="b"/>
              <a:pathLst>
                <a:path w="1523" h="20965" extrusionOk="0">
                  <a:moveTo>
                    <a:pt x="0" y="1"/>
                  </a:moveTo>
                  <a:lnTo>
                    <a:pt x="879" y="20965"/>
                  </a:lnTo>
                  <a:lnTo>
                    <a:pt x="1523" y="20965"/>
                  </a:lnTo>
                  <a:lnTo>
                    <a:pt x="7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1"/>
            <p:cNvSpPr/>
            <p:nvPr/>
          </p:nvSpPr>
          <p:spPr>
            <a:xfrm>
              <a:off x="3444912" y="3192001"/>
              <a:ext cx="192723" cy="170108"/>
            </a:xfrm>
            <a:custGeom>
              <a:avLst/>
              <a:gdLst/>
              <a:ahLst/>
              <a:cxnLst/>
              <a:rect l="l" t="t" r="r" b="b"/>
              <a:pathLst>
                <a:path w="3119" h="2753" extrusionOk="0">
                  <a:moveTo>
                    <a:pt x="2899" y="1"/>
                  </a:moveTo>
                  <a:lnTo>
                    <a:pt x="0" y="2387"/>
                  </a:lnTo>
                  <a:lnTo>
                    <a:pt x="293" y="2753"/>
                  </a:lnTo>
                  <a:lnTo>
                    <a:pt x="3119" y="147"/>
                  </a:lnTo>
                  <a:lnTo>
                    <a:pt x="28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1"/>
            <p:cNvSpPr/>
            <p:nvPr/>
          </p:nvSpPr>
          <p:spPr>
            <a:xfrm>
              <a:off x="3243160" y="3201022"/>
              <a:ext cx="201806" cy="158368"/>
            </a:xfrm>
            <a:custGeom>
              <a:avLst/>
              <a:gdLst/>
              <a:ahLst/>
              <a:cxnLst/>
              <a:rect l="l" t="t" r="r" b="b"/>
              <a:pathLst>
                <a:path w="3266" h="2563" extrusionOk="0">
                  <a:moveTo>
                    <a:pt x="89" y="1"/>
                  </a:moveTo>
                  <a:lnTo>
                    <a:pt x="1" y="235"/>
                  </a:lnTo>
                  <a:lnTo>
                    <a:pt x="2958" y="2563"/>
                  </a:lnTo>
                  <a:lnTo>
                    <a:pt x="3265" y="2197"/>
                  </a:lnTo>
                  <a:lnTo>
                    <a:pt x="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1"/>
            <p:cNvSpPr/>
            <p:nvPr/>
          </p:nvSpPr>
          <p:spPr>
            <a:xfrm>
              <a:off x="1568769" y="3150415"/>
              <a:ext cx="2156533" cy="83293"/>
            </a:xfrm>
            <a:custGeom>
              <a:avLst/>
              <a:gdLst/>
              <a:ahLst/>
              <a:cxnLst/>
              <a:rect l="l" t="t" r="r" b="b"/>
              <a:pathLst>
                <a:path w="34901" h="1348" extrusionOk="0">
                  <a:moveTo>
                    <a:pt x="0" y="0"/>
                  </a:moveTo>
                  <a:lnTo>
                    <a:pt x="146" y="1347"/>
                  </a:lnTo>
                  <a:lnTo>
                    <a:pt x="34901" y="952"/>
                  </a:lnTo>
                  <a:lnTo>
                    <a:pt x="349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1"/>
            <p:cNvSpPr/>
            <p:nvPr/>
          </p:nvSpPr>
          <p:spPr>
            <a:xfrm>
              <a:off x="1813900" y="3209179"/>
              <a:ext cx="94106" cy="1295427"/>
            </a:xfrm>
            <a:custGeom>
              <a:avLst/>
              <a:gdLst/>
              <a:ahLst/>
              <a:cxnLst/>
              <a:rect l="l" t="t" r="r" b="b"/>
              <a:pathLst>
                <a:path w="1523" h="20965" extrusionOk="0">
                  <a:moveTo>
                    <a:pt x="0" y="1"/>
                  </a:moveTo>
                  <a:lnTo>
                    <a:pt x="879" y="20965"/>
                  </a:lnTo>
                  <a:lnTo>
                    <a:pt x="1523" y="20965"/>
                  </a:lnTo>
                  <a:lnTo>
                    <a:pt x="7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1"/>
            <p:cNvSpPr/>
            <p:nvPr/>
          </p:nvSpPr>
          <p:spPr>
            <a:xfrm>
              <a:off x="1849184" y="3192001"/>
              <a:ext cx="193650" cy="170108"/>
            </a:xfrm>
            <a:custGeom>
              <a:avLst/>
              <a:gdLst/>
              <a:ahLst/>
              <a:cxnLst/>
              <a:rect l="l" t="t" r="r" b="b"/>
              <a:pathLst>
                <a:path w="3134" h="2753" extrusionOk="0">
                  <a:moveTo>
                    <a:pt x="2914" y="1"/>
                  </a:moveTo>
                  <a:lnTo>
                    <a:pt x="0" y="2387"/>
                  </a:lnTo>
                  <a:lnTo>
                    <a:pt x="293" y="2753"/>
                  </a:lnTo>
                  <a:lnTo>
                    <a:pt x="3133" y="147"/>
                  </a:lnTo>
                  <a:lnTo>
                    <a:pt x="29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1"/>
            <p:cNvSpPr/>
            <p:nvPr/>
          </p:nvSpPr>
          <p:spPr>
            <a:xfrm>
              <a:off x="1647431" y="3201022"/>
              <a:ext cx="201806" cy="158368"/>
            </a:xfrm>
            <a:custGeom>
              <a:avLst/>
              <a:gdLst/>
              <a:ahLst/>
              <a:cxnLst/>
              <a:rect l="l" t="t" r="r" b="b"/>
              <a:pathLst>
                <a:path w="3266" h="2563" extrusionOk="0">
                  <a:moveTo>
                    <a:pt x="103" y="1"/>
                  </a:moveTo>
                  <a:lnTo>
                    <a:pt x="1" y="235"/>
                  </a:lnTo>
                  <a:lnTo>
                    <a:pt x="2973" y="2563"/>
                  </a:lnTo>
                  <a:lnTo>
                    <a:pt x="3265" y="2197"/>
                  </a:lnTo>
                  <a:lnTo>
                    <a:pt x="1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1"/>
            <p:cNvSpPr/>
            <p:nvPr/>
          </p:nvSpPr>
          <p:spPr>
            <a:xfrm>
              <a:off x="1810254" y="2852762"/>
              <a:ext cx="695694" cy="299496"/>
            </a:xfrm>
            <a:custGeom>
              <a:avLst/>
              <a:gdLst/>
              <a:ahLst/>
              <a:cxnLst/>
              <a:rect l="l" t="t" r="r" b="b"/>
              <a:pathLst>
                <a:path w="11259" h="4847" extrusionOk="0">
                  <a:moveTo>
                    <a:pt x="5666" y="1"/>
                  </a:moveTo>
                  <a:lnTo>
                    <a:pt x="4466" y="4554"/>
                  </a:lnTo>
                  <a:lnTo>
                    <a:pt x="1" y="4554"/>
                  </a:lnTo>
                  <a:lnTo>
                    <a:pt x="1" y="4846"/>
                  </a:lnTo>
                  <a:lnTo>
                    <a:pt x="9721" y="4773"/>
                  </a:lnTo>
                  <a:lnTo>
                    <a:pt x="112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1"/>
            <p:cNvSpPr/>
            <p:nvPr/>
          </p:nvSpPr>
          <p:spPr>
            <a:xfrm>
              <a:off x="2270732" y="2977644"/>
              <a:ext cx="63397" cy="62470"/>
            </a:xfrm>
            <a:custGeom>
              <a:avLst/>
              <a:gdLst/>
              <a:ahLst/>
              <a:cxnLst/>
              <a:rect l="l" t="t" r="r" b="b"/>
              <a:pathLst>
                <a:path w="1026" h="1011" extrusionOk="0">
                  <a:moveTo>
                    <a:pt x="513" y="0"/>
                  </a:moveTo>
                  <a:cubicBezTo>
                    <a:pt x="235" y="0"/>
                    <a:pt x="0" y="220"/>
                    <a:pt x="0" y="512"/>
                  </a:cubicBezTo>
                  <a:cubicBezTo>
                    <a:pt x="0" y="791"/>
                    <a:pt x="235" y="1010"/>
                    <a:pt x="513" y="1010"/>
                  </a:cubicBezTo>
                  <a:cubicBezTo>
                    <a:pt x="791" y="1010"/>
                    <a:pt x="1025" y="791"/>
                    <a:pt x="1025" y="512"/>
                  </a:cubicBezTo>
                  <a:cubicBezTo>
                    <a:pt x="1025" y="220"/>
                    <a:pt x="791" y="0"/>
                    <a:pt x="5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9" name="Google Shape;449;p31"/>
          <p:cNvSpPr/>
          <p:nvPr/>
        </p:nvSpPr>
        <p:spPr>
          <a:xfrm>
            <a:off x="4590818" y="2361390"/>
            <a:ext cx="30833" cy="15880"/>
          </a:xfrm>
          <a:custGeom>
            <a:avLst/>
            <a:gdLst/>
            <a:ahLst/>
            <a:cxnLst/>
            <a:rect l="l" t="t" r="r" b="b"/>
            <a:pathLst>
              <a:path w="499" h="257" extrusionOk="0">
                <a:moveTo>
                  <a:pt x="458" y="1"/>
                </a:moveTo>
                <a:cubicBezTo>
                  <a:pt x="426" y="1"/>
                  <a:pt x="334" y="39"/>
                  <a:pt x="220" y="77"/>
                </a:cubicBezTo>
                <a:cubicBezTo>
                  <a:pt x="88" y="165"/>
                  <a:pt x="0" y="238"/>
                  <a:pt x="0" y="252"/>
                </a:cubicBezTo>
                <a:cubicBezTo>
                  <a:pt x="3" y="255"/>
                  <a:pt x="8" y="256"/>
                  <a:pt x="16" y="256"/>
                </a:cubicBezTo>
                <a:cubicBezTo>
                  <a:pt x="55" y="256"/>
                  <a:pt x="152" y="228"/>
                  <a:pt x="249" y="179"/>
                </a:cubicBezTo>
                <a:cubicBezTo>
                  <a:pt x="381" y="106"/>
                  <a:pt x="498" y="33"/>
                  <a:pt x="469" y="4"/>
                </a:cubicBezTo>
                <a:cubicBezTo>
                  <a:pt x="467" y="2"/>
                  <a:pt x="463"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0" name="Google Shape;450;p31"/>
          <p:cNvGrpSpPr/>
          <p:nvPr/>
        </p:nvGrpSpPr>
        <p:grpSpPr>
          <a:xfrm>
            <a:off x="3656165" y="2357127"/>
            <a:ext cx="1236640" cy="2192697"/>
            <a:chOff x="3656165" y="2357127"/>
            <a:chExt cx="1236640" cy="2192697"/>
          </a:xfrm>
        </p:grpSpPr>
        <p:sp>
          <p:nvSpPr>
            <p:cNvPr id="451" name="Google Shape;451;p31"/>
            <p:cNvSpPr/>
            <p:nvPr/>
          </p:nvSpPr>
          <p:spPr>
            <a:xfrm>
              <a:off x="4663462" y="3758229"/>
              <a:ext cx="57959" cy="706507"/>
            </a:xfrm>
            <a:custGeom>
              <a:avLst/>
              <a:gdLst/>
              <a:ahLst/>
              <a:cxnLst/>
              <a:rect l="l" t="t" r="r" b="b"/>
              <a:pathLst>
                <a:path w="938" h="11434" extrusionOk="0">
                  <a:moveTo>
                    <a:pt x="484" y="0"/>
                  </a:moveTo>
                  <a:lnTo>
                    <a:pt x="1" y="11434"/>
                  </a:lnTo>
                  <a:lnTo>
                    <a:pt x="337" y="11434"/>
                  </a:lnTo>
                  <a:lnTo>
                    <a:pt x="937" y="59"/>
                  </a:lnTo>
                  <a:lnTo>
                    <a:pt x="4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1"/>
            <p:cNvSpPr/>
            <p:nvPr/>
          </p:nvSpPr>
          <p:spPr>
            <a:xfrm>
              <a:off x="3824298" y="4391501"/>
              <a:ext cx="330268" cy="102262"/>
            </a:xfrm>
            <a:custGeom>
              <a:avLst/>
              <a:gdLst/>
              <a:ahLst/>
              <a:cxnLst/>
              <a:rect l="l" t="t" r="r" b="b"/>
              <a:pathLst>
                <a:path w="5345" h="1655" extrusionOk="0">
                  <a:moveTo>
                    <a:pt x="1025" y="1"/>
                  </a:moveTo>
                  <a:lnTo>
                    <a:pt x="1245" y="1025"/>
                  </a:lnTo>
                  <a:cubicBezTo>
                    <a:pt x="1245" y="1025"/>
                    <a:pt x="1" y="1655"/>
                    <a:pt x="689" y="1655"/>
                  </a:cubicBezTo>
                  <a:lnTo>
                    <a:pt x="5344" y="1655"/>
                  </a:lnTo>
                  <a:lnTo>
                    <a:pt x="50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1"/>
            <p:cNvSpPr/>
            <p:nvPr/>
          </p:nvSpPr>
          <p:spPr>
            <a:xfrm>
              <a:off x="3656165" y="4448488"/>
              <a:ext cx="330268" cy="101336"/>
            </a:xfrm>
            <a:custGeom>
              <a:avLst/>
              <a:gdLst/>
              <a:ahLst/>
              <a:cxnLst/>
              <a:rect l="l" t="t" r="r" b="b"/>
              <a:pathLst>
                <a:path w="5345" h="1640" extrusionOk="0">
                  <a:moveTo>
                    <a:pt x="1025" y="0"/>
                  </a:moveTo>
                  <a:lnTo>
                    <a:pt x="1245" y="1025"/>
                  </a:lnTo>
                  <a:cubicBezTo>
                    <a:pt x="1245" y="1025"/>
                    <a:pt x="1" y="1640"/>
                    <a:pt x="703" y="1640"/>
                  </a:cubicBezTo>
                  <a:lnTo>
                    <a:pt x="5344" y="1640"/>
                  </a:lnTo>
                  <a:lnTo>
                    <a:pt x="50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1"/>
            <p:cNvSpPr/>
            <p:nvPr/>
          </p:nvSpPr>
          <p:spPr>
            <a:xfrm>
              <a:off x="3845255" y="3386522"/>
              <a:ext cx="980607" cy="1054755"/>
            </a:xfrm>
            <a:custGeom>
              <a:avLst/>
              <a:gdLst/>
              <a:ahLst/>
              <a:cxnLst/>
              <a:rect l="l" t="t" r="r" b="b"/>
              <a:pathLst>
                <a:path w="15870" h="17070" extrusionOk="0">
                  <a:moveTo>
                    <a:pt x="2760" y="0"/>
                  </a:moveTo>
                  <a:cubicBezTo>
                    <a:pt x="1" y="0"/>
                    <a:pt x="512" y="17070"/>
                    <a:pt x="512" y="17070"/>
                  </a:cubicBezTo>
                  <a:lnTo>
                    <a:pt x="4933" y="17070"/>
                  </a:lnTo>
                  <a:cubicBezTo>
                    <a:pt x="4933" y="17070"/>
                    <a:pt x="5168" y="6295"/>
                    <a:pt x="5197" y="5402"/>
                  </a:cubicBezTo>
                  <a:cubicBezTo>
                    <a:pt x="5205" y="5232"/>
                    <a:pt x="5346" y="5168"/>
                    <a:pt x="5594" y="5168"/>
                  </a:cubicBezTo>
                  <a:cubicBezTo>
                    <a:pt x="6381" y="5168"/>
                    <a:pt x="8241" y="5818"/>
                    <a:pt x="10331" y="5818"/>
                  </a:cubicBezTo>
                  <a:cubicBezTo>
                    <a:pt x="11158" y="5818"/>
                    <a:pt x="12021" y="5716"/>
                    <a:pt x="12868" y="5431"/>
                  </a:cubicBezTo>
                  <a:cubicBezTo>
                    <a:pt x="15869" y="4436"/>
                    <a:pt x="14478" y="952"/>
                    <a:pt x="14478" y="952"/>
                  </a:cubicBezTo>
                  <a:cubicBezTo>
                    <a:pt x="14478" y="952"/>
                    <a:pt x="4933" y="44"/>
                    <a:pt x="2767" y="0"/>
                  </a:cubicBezTo>
                  <a:cubicBezTo>
                    <a:pt x="2764" y="0"/>
                    <a:pt x="2762" y="0"/>
                    <a:pt x="27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1"/>
            <p:cNvSpPr/>
            <p:nvPr/>
          </p:nvSpPr>
          <p:spPr>
            <a:xfrm>
              <a:off x="3845255" y="3386522"/>
              <a:ext cx="980607" cy="1054755"/>
            </a:xfrm>
            <a:custGeom>
              <a:avLst/>
              <a:gdLst/>
              <a:ahLst/>
              <a:cxnLst/>
              <a:rect l="l" t="t" r="r" b="b"/>
              <a:pathLst>
                <a:path w="15870" h="17070" extrusionOk="0">
                  <a:moveTo>
                    <a:pt x="2760" y="0"/>
                  </a:moveTo>
                  <a:cubicBezTo>
                    <a:pt x="1" y="0"/>
                    <a:pt x="512" y="17070"/>
                    <a:pt x="512" y="17070"/>
                  </a:cubicBezTo>
                  <a:lnTo>
                    <a:pt x="4933" y="17070"/>
                  </a:lnTo>
                  <a:cubicBezTo>
                    <a:pt x="4933" y="17070"/>
                    <a:pt x="5168" y="6295"/>
                    <a:pt x="5197" y="5402"/>
                  </a:cubicBezTo>
                  <a:cubicBezTo>
                    <a:pt x="5205" y="5232"/>
                    <a:pt x="5346" y="5168"/>
                    <a:pt x="5594" y="5168"/>
                  </a:cubicBezTo>
                  <a:cubicBezTo>
                    <a:pt x="6381" y="5168"/>
                    <a:pt x="8241" y="5818"/>
                    <a:pt x="10331" y="5818"/>
                  </a:cubicBezTo>
                  <a:cubicBezTo>
                    <a:pt x="11158" y="5818"/>
                    <a:pt x="12021" y="5716"/>
                    <a:pt x="12868" y="5431"/>
                  </a:cubicBezTo>
                  <a:cubicBezTo>
                    <a:pt x="15869" y="4436"/>
                    <a:pt x="14478" y="952"/>
                    <a:pt x="14478" y="952"/>
                  </a:cubicBezTo>
                  <a:cubicBezTo>
                    <a:pt x="14478" y="952"/>
                    <a:pt x="4933" y="44"/>
                    <a:pt x="2767" y="0"/>
                  </a:cubicBezTo>
                  <a:cubicBezTo>
                    <a:pt x="2764" y="0"/>
                    <a:pt x="2762" y="0"/>
                    <a:pt x="2760" y="0"/>
                  </a:cubicBezTo>
                  <a:close/>
                </a:path>
              </a:pathLst>
            </a:custGeom>
            <a:solidFill>
              <a:srgbClr val="151F29">
                <a:alpha val="1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1"/>
            <p:cNvSpPr/>
            <p:nvPr/>
          </p:nvSpPr>
          <p:spPr>
            <a:xfrm>
              <a:off x="3673355" y="3427210"/>
              <a:ext cx="980607" cy="1054755"/>
            </a:xfrm>
            <a:custGeom>
              <a:avLst/>
              <a:gdLst/>
              <a:ahLst/>
              <a:cxnLst/>
              <a:rect l="l" t="t" r="r" b="b"/>
              <a:pathLst>
                <a:path w="15870" h="17070" extrusionOk="0">
                  <a:moveTo>
                    <a:pt x="2760" y="0"/>
                  </a:moveTo>
                  <a:cubicBezTo>
                    <a:pt x="1" y="0"/>
                    <a:pt x="512" y="17070"/>
                    <a:pt x="512" y="17070"/>
                  </a:cubicBezTo>
                  <a:lnTo>
                    <a:pt x="4933" y="17070"/>
                  </a:lnTo>
                  <a:cubicBezTo>
                    <a:pt x="4933" y="17070"/>
                    <a:pt x="5168" y="6295"/>
                    <a:pt x="5197" y="5402"/>
                  </a:cubicBezTo>
                  <a:cubicBezTo>
                    <a:pt x="5205" y="5232"/>
                    <a:pt x="5346" y="5168"/>
                    <a:pt x="5594" y="5168"/>
                  </a:cubicBezTo>
                  <a:cubicBezTo>
                    <a:pt x="6381" y="5168"/>
                    <a:pt x="8241" y="5818"/>
                    <a:pt x="10331" y="5818"/>
                  </a:cubicBezTo>
                  <a:cubicBezTo>
                    <a:pt x="11158" y="5818"/>
                    <a:pt x="12021" y="5716"/>
                    <a:pt x="12868" y="5431"/>
                  </a:cubicBezTo>
                  <a:cubicBezTo>
                    <a:pt x="15869" y="4436"/>
                    <a:pt x="14478" y="952"/>
                    <a:pt x="14478" y="952"/>
                  </a:cubicBezTo>
                  <a:cubicBezTo>
                    <a:pt x="14478" y="952"/>
                    <a:pt x="4933" y="44"/>
                    <a:pt x="2767" y="0"/>
                  </a:cubicBezTo>
                  <a:cubicBezTo>
                    <a:pt x="2764" y="0"/>
                    <a:pt x="2762" y="0"/>
                    <a:pt x="27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1"/>
            <p:cNvSpPr/>
            <p:nvPr/>
          </p:nvSpPr>
          <p:spPr>
            <a:xfrm>
              <a:off x="3930282" y="3468830"/>
              <a:ext cx="810561" cy="1001431"/>
            </a:xfrm>
            <a:custGeom>
              <a:avLst/>
              <a:gdLst/>
              <a:ahLst/>
              <a:cxnLst/>
              <a:rect l="l" t="t" r="r" b="b"/>
              <a:pathLst>
                <a:path w="13118" h="16207" extrusionOk="0">
                  <a:moveTo>
                    <a:pt x="13000" y="0"/>
                  </a:moveTo>
                  <a:cubicBezTo>
                    <a:pt x="13000" y="1"/>
                    <a:pt x="13029" y="89"/>
                    <a:pt x="13044" y="278"/>
                  </a:cubicBezTo>
                  <a:cubicBezTo>
                    <a:pt x="13088" y="439"/>
                    <a:pt x="13088" y="718"/>
                    <a:pt x="13015" y="1040"/>
                  </a:cubicBezTo>
                  <a:cubicBezTo>
                    <a:pt x="12927" y="1376"/>
                    <a:pt x="12751" y="1757"/>
                    <a:pt x="12444" y="2123"/>
                  </a:cubicBezTo>
                  <a:cubicBezTo>
                    <a:pt x="12283" y="2313"/>
                    <a:pt x="12092" y="2489"/>
                    <a:pt x="11873" y="2650"/>
                  </a:cubicBezTo>
                  <a:cubicBezTo>
                    <a:pt x="11653" y="2826"/>
                    <a:pt x="11404" y="2972"/>
                    <a:pt x="11126" y="3075"/>
                  </a:cubicBezTo>
                  <a:cubicBezTo>
                    <a:pt x="10584" y="3309"/>
                    <a:pt x="9911" y="3441"/>
                    <a:pt x="9208" y="3514"/>
                  </a:cubicBezTo>
                  <a:cubicBezTo>
                    <a:pt x="8491" y="3587"/>
                    <a:pt x="7715" y="3646"/>
                    <a:pt x="6925" y="3675"/>
                  </a:cubicBezTo>
                  <a:cubicBezTo>
                    <a:pt x="6289" y="3703"/>
                    <a:pt x="5631" y="3719"/>
                    <a:pt x="4955" y="3719"/>
                  </a:cubicBezTo>
                  <a:cubicBezTo>
                    <a:pt x="3903" y="3719"/>
                    <a:pt x="2807" y="3682"/>
                    <a:pt x="1684" y="3602"/>
                  </a:cubicBezTo>
                  <a:cubicBezTo>
                    <a:pt x="1616" y="3597"/>
                    <a:pt x="1547" y="3594"/>
                    <a:pt x="1476" y="3594"/>
                  </a:cubicBezTo>
                  <a:cubicBezTo>
                    <a:pt x="1318" y="3594"/>
                    <a:pt x="1153" y="3610"/>
                    <a:pt x="981" y="3660"/>
                  </a:cubicBezTo>
                  <a:cubicBezTo>
                    <a:pt x="761" y="3719"/>
                    <a:pt x="542" y="3880"/>
                    <a:pt x="454" y="4099"/>
                  </a:cubicBezTo>
                  <a:cubicBezTo>
                    <a:pt x="366" y="4319"/>
                    <a:pt x="351" y="4553"/>
                    <a:pt x="337" y="4773"/>
                  </a:cubicBezTo>
                  <a:cubicBezTo>
                    <a:pt x="337" y="4992"/>
                    <a:pt x="308" y="5212"/>
                    <a:pt x="308" y="5432"/>
                  </a:cubicBezTo>
                  <a:cubicBezTo>
                    <a:pt x="293" y="6310"/>
                    <a:pt x="264" y="7159"/>
                    <a:pt x="234" y="7964"/>
                  </a:cubicBezTo>
                  <a:cubicBezTo>
                    <a:pt x="176" y="9575"/>
                    <a:pt x="146" y="11024"/>
                    <a:pt x="117" y="12239"/>
                  </a:cubicBezTo>
                  <a:cubicBezTo>
                    <a:pt x="73" y="13469"/>
                    <a:pt x="59" y="14435"/>
                    <a:pt x="44" y="15138"/>
                  </a:cubicBezTo>
                  <a:cubicBezTo>
                    <a:pt x="15" y="15489"/>
                    <a:pt x="15" y="15738"/>
                    <a:pt x="15" y="15928"/>
                  </a:cubicBezTo>
                  <a:cubicBezTo>
                    <a:pt x="29" y="15738"/>
                    <a:pt x="29" y="15474"/>
                    <a:pt x="59" y="15138"/>
                  </a:cubicBezTo>
                  <a:cubicBezTo>
                    <a:pt x="88" y="14435"/>
                    <a:pt x="132" y="13454"/>
                    <a:pt x="161" y="12239"/>
                  </a:cubicBezTo>
                  <a:cubicBezTo>
                    <a:pt x="205" y="11024"/>
                    <a:pt x="249" y="9575"/>
                    <a:pt x="308" y="7964"/>
                  </a:cubicBezTo>
                  <a:cubicBezTo>
                    <a:pt x="322" y="7159"/>
                    <a:pt x="351" y="6310"/>
                    <a:pt x="381" y="5432"/>
                  </a:cubicBezTo>
                  <a:cubicBezTo>
                    <a:pt x="381" y="5212"/>
                    <a:pt x="395" y="4992"/>
                    <a:pt x="395" y="4773"/>
                  </a:cubicBezTo>
                  <a:cubicBezTo>
                    <a:pt x="425" y="4553"/>
                    <a:pt x="439" y="4334"/>
                    <a:pt x="527" y="4143"/>
                  </a:cubicBezTo>
                  <a:cubicBezTo>
                    <a:pt x="615" y="3938"/>
                    <a:pt x="791" y="3792"/>
                    <a:pt x="1010" y="3733"/>
                  </a:cubicBezTo>
                  <a:cubicBezTo>
                    <a:pt x="1178" y="3689"/>
                    <a:pt x="1346" y="3670"/>
                    <a:pt x="1520" y="3670"/>
                  </a:cubicBezTo>
                  <a:cubicBezTo>
                    <a:pt x="1574" y="3670"/>
                    <a:pt x="1628" y="3671"/>
                    <a:pt x="1684" y="3675"/>
                  </a:cubicBezTo>
                  <a:cubicBezTo>
                    <a:pt x="2773" y="3761"/>
                    <a:pt x="3837" y="3796"/>
                    <a:pt x="4855" y="3796"/>
                  </a:cubicBezTo>
                  <a:cubicBezTo>
                    <a:pt x="5575" y="3796"/>
                    <a:pt x="6272" y="3778"/>
                    <a:pt x="6939" y="3748"/>
                  </a:cubicBezTo>
                  <a:cubicBezTo>
                    <a:pt x="7744" y="3719"/>
                    <a:pt x="8506" y="3660"/>
                    <a:pt x="9223" y="3587"/>
                  </a:cubicBezTo>
                  <a:cubicBezTo>
                    <a:pt x="9940" y="3514"/>
                    <a:pt x="10599" y="3367"/>
                    <a:pt x="11155" y="3133"/>
                  </a:cubicBezTo>
                  <a:cubicBezTo>
                    <a:pt x="11448" y="3016"/>
                    <a:pt x="11712" y="2870"/>
                    <a:pt x="11931" y="2709"/>
                  </a:cubicBezTo>
                  <a:cubicBezTo>
                    <a:pt x="12151" y="2548"/>
                    <a:pt x="12356" y="2343"/>
                    <a:pt x="12502" y="2167"/>
                  </a:cubicBezTo>
                  <a:cubicBezTo>
                    <a:pt x="12810" y="1772"/>
                    <a:pt x="12971" y="1376"/>
                    <a:pt x="13044" y="1040"/>
                  </a:cubicBezTo>
                  <a:cubicBezTo>
                    <a:pt x="13117" y="718"/>
                    <a:pt x="13102" y="439"/>
                    <a:pt x="13073" y="264"/>
                  </a:cubicBezTo>
                  <a:cubicBezTo>
                    <a:pt x="13030" y="89"/>
                    <a:pt x="13000" y="1"/>
                    <a:pt x="13000" y="0"/>
                  </a:cubicBezTo>
                  <a:close/>
                  <a:moveTo>
                    <a:pt x="15" y="15928"/>
                  </a:moveTo>
                  <a:cubicBezTo>
                    <a:pt x="15" y="16016"/>
                    <a:pt x="15" y="16074"/>
                    <a:pt x="0" y="16133"/>
                  </a:cubicBezTo>
                  <a:cubicBezTo>
                    <a:pt x="15" y="16177"/>
                    <a:pt x="15" y="16206"/>
                    <a:pt x="15" y="16206"/>
                  </a:cubicBezTo>
                  <a:lnTo>
                    <a:pt x="15" y="16133"/>
                  </a:lnTo>
                  <a:lnTo>
                    <a:pt x="15" y="15928"/>
                  </a:lnTo>
                  <a:close/>
                </a:path>
              </a:pathLst>
            </a:custGeom>
            <a:solidFill>
              <a:srgbClr val="9546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1"/>
            <p:cNvSpPr/>
            <p:nvPr/>
          </p:nvSpPr>
          <p:spPr>
            <a:xfrm>
              <a:off x="4331933" y="2366890"/>
              <a:ext cx="281330" cy="401511"/>
            </a:xfrm>
            <a:custGeom>
              <a:avLst/>
              <a:gdLst/>
              <a:ahLst/>
              <a:cxnLst/>
              <a:rect l="l" t="t" r="r" b="b"/>
              <a:pathLst>
                <a:path w="4553" h="6498" extrusionOk="0">
                  <a:moveTo>
                    <a:pt x="2505" y="0"/>
                  </a:moveTo>
                  <a:cubicBezTo>
                    <a:pt x="2462" y="0"/>
                    <a:pt x="2418" y="1"/>
                    <a:pt x="2372" y="2"/>
                  </a:cubicBezTo>
                  <a:lnTo>
                    <a:pt x="1039" y="32"/>
                  </a:lnTo>
                  <a:cubicBezTo>
                    <a:pt x="1039" y="32"/>
                    <a:pt x="278" y="32"/>
                    <a:pt x="249" y="398"/>
                  </a:cubicBezTo>
                  <a:cubicBezTo>
                    <a:pt x="249" y="398"/>
                    <a:pt x="0" y="4936"/>
                    <a:pt x="1449" y="5009"/>
                  </a:cubicBezTo>
                  <a:lnTo>
                    <a:pt x="2328" y="5009"/>
                  </a:lnTo>
                  <a:lnTo>
                    <a:pt x="2328" y="5653"/>
                  </a:lnTo>
                  <a:cubicBezTo>
                    <a:pt x="2328" y="5873"/>
                    <a:pt x="2430" y="6078"/>
                    <a:pt x="2620" y="6180"/>
                  </a:cubicBezTo>
                  <a:cubicBezTo>
                    <a:pt x="2852" y="6323"/>
                    <a:pt x="3208" y="6498"/>
                    <a:pt x="3567" y="6498"/>
                  </a:cubicBezTo>
                  <a:cubicBezTo>
                    <a:pt x="3798" y="6498"/>
                    <a:pt x="4030" y="6425"/>
                    <a:pt x="4231" y="6224"/>
                  </a:cubicBezTo>
                  <a:cubicBezTo>
                    <a:pt x="4450" y="6005"/>
                    <a:pt x="4553" y="5668"/>
                    <a:pt x="4524" y="5360"/>
                  </a:cubicBezTo>
                  <a:lnTo>
                    <a:pt x="4333" y="2945"/>
                  </a:lnTo>
                  <a:lnTo>
                    <a:pt x="3792" y="1613"/>
                  </a:lnTo>
                  <a:lnTo>
                    <a:pt x="3792" y="588"/>
                  </a:lnTo>
                  <a:cubicBezTo>
                    <a:pt x="3792" y="588"/>
                    <a:pt x="3737" y="0"/>
                    <a:pt x="2505" y="0"/>
                  </a:cubicBezTo>
                  <a:close/>
                </a:path>
              </a:pathLst>
            </a:custGeom>
            <a:solidFill>
              <a:srgbClr val="CF8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1"/>
            <p:cNvSpPr/>
            <p:nvPr/>
          </p:nvSpPr>
          <p:spPr>
            <a:xfrm>
              <a:off x="4219718" y="2705202"/>
              <a:ext cx="547336" cy="757731"/>
            </a:xfrm>
            <a:custGeom>
              <a:avLst/>
              <a:gdLst/>
              <a:ahLst/>
              <a:cxnLst/>
              <a:rect l="l" t="t" r="r" b="b"/>
              <a:pathLst>
                <a:path w="8858" h="12263" extrusionOk="0">
                  <a:moveTo>
                    <a:pt x="4540" y="0"/>
                  </a:moveTo>
                  <a:cubicBezTo>
                    <a:pt x="4182" y="0"/>
                    <a:pt x="3906" y="20"/>
                    <a:pt x="3778" y="61"/>
                  </a:cubicBezTo>
                  <a:cubicBezTo>
                    <a:pt x="2416" y="544"/>
                    <a:pt x="996" y="3794"/>
                    <a:pt x="996" y="3794"/>
                  </a:cubicBezTo>
                  <a:lnTo>
                    <a:pt x="1" y="11319"/>
                  </a:lnTo>
                  <a:cubicBezTo>
                    <a:pt x="1256" y="12101"/>
                    <a:pt x="4090" y="12262"/>
                    <a:pt x="6216" y="12262"/>
                  </a:cubicBezTo>
                  <a:cubicBezTo>
                    <a:pt x="7712" y="12262"/>
                    <a:pt x="8858" y="12183"/>
                    <a:pt x="8858" y="12183"/>
                  </a:cubicBezTo>
                  <a:lnTo>
                    <a:pt x="8506" y="7000"/>
                  </a:lnTo>
                  <a:lnTo>
                    <a:pt x="8301" y="4350"/>
                  </a:lnTo>
                  <a:cubicBezTo>
                    <a:pt x="8536" y="3179"/>
                    <a:pt x="8418" y="2389"/>
                    <a:pt x="8418" y="2389"/>
                  </a:cubicBezTo>
                  <a:lnTo>
                    <a:pt x="8345" y="1950"/>
                  </a:lnTo>
                  <a:cubicBezTo>
                    <a:pt x="8199" y="998"/>
                    <a:pt x="7452" y="251"/>
                    <a:pt x="6501" y="134"/>
                  </a:cubicBezTo>
                  <a:cubicBezTo>
                    <a:pt x="5813" y="46"/>
                    <a:pt x="5083" y="0"/>
                    <a:pt x="45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1"/>
            <p:cNvSpPr/>
            <p:nvPr/>
          </p:nvSpPr>
          <p:spPr>
            <a:xfrm>
              <a:off x="4303879" y="2357127"/>
              <a:ext cx="316674" cy="277622"/>
            </a:xfrm>
            <a:custGeom>
              <a:avLst/>
              <a:gdLst/>
              <a:ahLst/>
              <a:cxnLst/>
              <a:rect l="l" t="t" r="r" b="b"/>
              <a:pathLst>
                <a:path w="5125" h="4493" extrusionOk="0">
                  <a:moveTo>
                    <a:pt x="2778" y="1"/>
                  </a:moveTo>
                  <a:cubicBezTo>
                    <a:pt x="2098" y="1"/>
                    <a:pt x="1417" y="81"/>
                    <a:pt x="761" y="234"/>
                  </a:cubicBezTo>
                  <a:cubicBezTo>
                    <a:pt x="586" y="263"/>
                    <a:pt x="395" y="307"/>
                    <a:pt x="249" y="409"/>
                  </a:cubicBezTo>
                  <a:cubicBezTo>
                    <a:pt x="103" y="497"/>
                    <a:pt x="0" y="687"/>
                    <a:pt x="15" y="863"/>
                  </a:cubicBezTo>
                  <a:cubicBezTo>
                    <a:pt x="29" y="1053"/>
                    <a:pt x="176" y="1200"/>
                    <a:pt x="337" y="1244"/>
                  </a:cubicBezTo>
                  <a:cubicBezTo>
                    <a:pt x="407" y="1265"/>
                    <a:pt x="475" y="1275"/>
                    <a:pt x="541" y="1275"/>
                  </a:cubicBezTo>
                  <a:cubicBezTo>
                    <a:pt x="656" y="1275"/>
                    <a:pt x="767" y="1246"/>
                    <a:pt x="879" y="1200"/>
                  </a:cubicBezTo>
                  <a:lnTo>
                    <a:pt x="879" y="1200"/>
                  </a:lnTo>
                  <a:cubicBezTo>
                    <a:pt x="732" y="1273"/>
                    <a:pt x="732" y="1507"/>
                    <a:pt x="849" y="1595"/>
                  </a:cubicBezTo>
                  <a:cubicBezTo>
                    <a:pt x="906" y="1639"/>
                    <a:pt x="973" y="1659"/>
                    <a:pt x="1041" y="1659"/>
                  </a:cubicBezTo>
                  <a:cubicBezTo>
                    <a:pt x="1131" y="1659"/>
                    <a:pt x="1222" y="1624"/>
                    <a:pt x="1288" y="1566"/>
                  </a:cubicBezTo>
                  <a:cubicBezTo>
                    <a:pt x="1406" y="1449"/>
                    <a:pt x="1479" y="1288"/>
                    <a:pt x="1508" y="1141"/>
                  </a:cubicBezTo>
                  <a:cubicBezTo>
                    <a:pt x="1684" y="1932"/>
                    <a:pt x="1859" y="2737"/>
                    <a:pt x="2313" y="3410"/>
                  </a:cubicBezTo>
                  <a:cubicBezTo>
                    <a:pt x="2715" y="4012"/>
                    <a:pt x="3409" y="4492"/>
                    <a:pt x="4141" y="4492"/>
                  </a:cubicBezTo>
                  <a:cubicBezTo>
                    <a:pt x="4209" y="4492"/>
                    <a:pt x="4279" y="4488"/>
                    <a:pt x="4348" y="4479"/>
                  </a:cubicBezTo>
                  <a:lnTo>
                    <a:pt x="4992" y="4333"/>
                  </a:lnTo>
                  <a:cubicBezTo>
                    <a:pt x="5124" y="3118"/>
                    <a:pt x="5007" y="2181"/>
                    <a:pt x="4904" y="966"/>
                  </a:cubicBezTo>
                  <a:cubicBezTo>
                    <a:pt x="4875" y="746"/>
                    <a:pt x="4421" y="482"/>
                    <a:pt x="4275" y="321"/>
                  </a:cubicBezTo>
                  <a:cubicBezTo>
                    <a:pt x="4099" y="102"/>
                    <a:pt x="3763" y="43"/>
                    <a:pt x="3470" y="29"/>
                  </a:cubicBezTo>
                  <a:cubicBezTo>
                    <a:pt x="3240" y="10"/>
                    <a:pt x="3009" y="1"/>
                    <a:pt x="27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1"/>
            <p:cNvSpPr/>
            <p:nvPr/>
          </p:nvSpPr>
          <p:spPr>
            <a:xfrm>
              <a:off x="4417824" y="2518837"/>
              <a:ext cx="73345" cy="80265"/>
            </a:xfrm>
            <a:custGeom>
              <a:avLst/>
              <a:gdLst/>
              <a:ahLst/>
              <a:cxnLst/>
              <a:rect l="l" t="t" r="r" b="b"/>
              <a:pathLst>
                <a:path w="1187" h="1299" extrusionOk="0">
                  <a:moveTo>
                    <a:pt x="59" y="47"/>
                  </a:moveTo>
                  <a:lnTo>
                    <a:pt x="31" y="110"/>
                  </a:lnTo>
                  <a:lnTo>
                    <a:pt x="31" y="110"/>
                  </a:lnTo>
                  <a:cubicBezTo>
                    <a:pt x="40" y="107"/>
                    <a:pt x="49" y="104"/>
                    <a:pt x="58" y="101"/>
                  </a:cubicBezTo>
                  <a:lnTo>
                    <a:pt x="58" y="101"/>
                  </a:lnTo>
                  <a:cubicBezTo>
                    <a:pt x="59" y="83"/>
                    <a:pt x="59" y="65"/>
                    <a:pt x="59" y="47"/>
                  </a:cubicBezTo>
                  <a:close/>
                  <a:moveTo>
                    <a:pt x="31" y="110"/>
                  </a:moveTo>
                  <a:cubicBezTo>
                    <a:pt x="21" y="113"/>
                    <a:pt x="11" y="117"/>
                    <a:pt x="1" y="120"/>
                  </a:cubicBezTo>
                  <a:lnTo>
                    <a:pt x="1" y="178"/>
                  </a:lnTo>
                  <a:lnTo>
                    <a:pt x="31" y="110"/>
                  </a:lnTo>
                  <a:close/>
                  <a:moveTo>
                    <a:pt x="605" y="1"/>
                  </a:moveTo>
                  <a:cubicBezTo>
                    <a:pt x="425" y="1"/>
                    <a:pt x="238" y="44"/>
                    <a:pt x="58" y="101"/>
                  </a:cubicBezTo>
                  <a:lnTo>
                    <a:pt x="58" y="101"/>
                  </a:lnTo>
                  <a:cubicBezTo>
                    <a:pt x="54" y="264"/>
                    <a:pt x="30" y="448"/>
                    <a:pt x="30" y="632"/>
                  </a:cubicBezTo>
                  <a:cubicBezTo>
                    <a:pt x="30" y="852"/>
                    <a:pt x="30" y="1086"/>
                    <a:pt x="206" y="1218"/>
                  </a:cubicBezTo>
                  <a:cubicBezTo>
                    <a:pt x="269" y="1273"/>
                    <a:pt x="354" y="1299"/>
                    <a:pt x="442" y="1299"/>
                  </a:cubicBezTo>
                  <a:cubicBezTo>
                    <a:pt x="516" y="1299"/>
                    <a:pt x="593" y="1281"/>
                    <a:pt x="660" y="1247"/>
                  </a:cubicBezTo>
                  <a:cubicBezTo>
                    <a:pt x="806" y="1174"/>
                    <a:pt x="908" y="1057"/>
                    <a:pt x="1011" y="925"/>
                  </a:cubicBezTo>
                  <a:cubicBezTo>
                    <a:pt x="1099" y="779"/>
                    <a:pt x="1187" y="618"/>
                    <a:pt x="1172" y="427"/>
                  </a:cubicBezTo>
                  <a:cubicBezTo>
                    <a:pt x="1128" y="193"/>
                    <a:pt x="908" y="47"/>
                    <a:pt x="674" y="3"/>
                  </a:cubicBezTo>
                  <a:cubicBezTo>
                    <a:pt x="651" y="1"/>
                    <a:pt x="628" y="1"/>
                    <a:pt x="605" y="1"/>
                  </a:cubicBezTo>
                  <a:close/>
                </a:path>
              </a:pathLst>
            </a:custGeom>
            <a:solidFill>
              <a:srgbClr val="CF8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1"/>
            <p:cNvSpPr/>
            <p:nvPr/>
          </p:nvSpPr>
          <p:spPr>
            <a:xfrm>
              <a:off x="4436856" y="2531566"/>
              <a:ext cx="25396" cy="43438"/>
            </a:xfrm>
            <a:custGeom>
              <a:avLst/>
              <a:gdLst/>
              <a:ahLst/>
              <a:cxnLst/>
              <a:rect l="l" t="t" r="r" b="b"/>
              <a:pathLst>
                <a:path w="411" h="703" extrusionOk="0">
                  <a:moveTo>
                    <a:pt x="256" y="0"/>
                  </a:moveTo>
                  <a:cubicBezTo>
                    <a:pt x="221" y="0"/>
                    <a:pt x="136" y="86"/>
                    <a:pt x="0" y="221"/>
                  </a:cubicBezTo>
                  <a:lnTo>
                    <a:pt x="7" y="228"/>
                  </a:lnTo>
                  <a:lnTo>
                    <a:pt x="7" y="228"/>
                  </a:lnTo>
                  <a:cubicBezTo>
                    <a:pt x="5" y="231"/>
                    <a:pt x="2" y="233"/>
                    <a:pt x="0" y="236"/>
                  </a:cubicBezTo>
                  <a:lnTo>
                    <a:pt x="59" y="295"/>
                  </a:lnTo>
                  <a:cubicBezTo>
                    <a:pt x="73" y="278"/>
                    <a:pt x="86" y="261"/>
                    <a:pt x="99" y="245"/>
                  </a:cubicBezTo>
                  <a:lnTo>
                    <a:pt x="99" y="245"/>
                  </a:lnTo>
                  <a:cubicBezTo>
                    <a:pt x="114" y="239"/>
                    <a:pt x="132" y="236"/>
                    <a:pt x="150" y="236"/>
                  </a:cubicBezTo>
                  <a:cubicBezTo>
                    <a:pt x="191" y="236"/>
                    <a:pt x="234" y="251"/>
                    <a:pt x="264" y="280"/>
                  </a:cubicBezTo>
                  <a:cubicBezTo>
                    <a:pt x="293" y="338"/>
                    <a:pt x="308" y="412"/>
                    <a:pt x="278" y="456"/>
                  </a:cubicBezTo>
                  <a:cubicBezTo>
                    <a:pt x="264" y="514"/>
                    <a:pt x="205" y="558"/>
                    <a:pt x="161" y="587"/>
                  </a:cubicBezTo>
                  <a:cubicBezTo>
                    <a:pt x="73" y="675"/>
                    <a:pt x="0" y="675"/>
                    <a:pt x="0" y="675"/>
                  </a:cubicBezTo>
                  <a:cubicBezTo>
                    <a:pt x="0" y="691"/>
                    <a:pt x="22" y="703"/>
                    <a:pt x="64" y="703"/>
                  </a:cubicBezTo>
                  <a:cubicBezTo>
                    <a:pt x="98" y="703"/>
                    <a:pt x="146" y="695"/>
                    <a:pt x="205" y="675"/>
                  </a:cubicBezTo>
                  <a:cubicBezTo>
                    <a:pt x="264" y="661"/>
                    <a:pt x="337" y="602"/>
                    <a:pt x="366" y="529"/>
                  </a:cubicBezTo>
                  <a:cubicBezTo>
                    <a:pt x="410" y="456"/>
                    <a:pt x="410" y="338"/>
                    <a:pt x="337" y="236"/>
                  </a:cubicBezTo>
                  <a:cubicBezTo>
                    <a:pt x="288" y="187"/>
                    <a:pt x="225" y="165"/>
                    <a:pt x="165" y="165"/>
                  </a:cubicBezTo>
                  <a:cubicBezTo>
                    <a:pt x="164" y="165"/>
                    <a:pt x="163" y="165"/>
                    <a:pt x="163" y="165"/>
                  </a:cubicBezTo>
                  <a:lnTo>
                    <a:pt x="163" y="165"/>
                  </a:lnTo>
                  <a:cubicBezTo>
                    <a:pt x="234" y="73"/>
                    <a:pt x="274" y="12"/>
                    <a:pt x="264" y="2"/>
                  </a:cubicBezTo>
                  <a:cubicBezTo>
                    <a:pt x="262" y="1"/>
                    <a:pt x="259" y="0"/>
                    <a:pt x="2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1"/>
            <p:cNvSpPr/>
            <p:nvPr/>
          </p:nvSpPr>
          <p:spPr>
            <a:xfrm>
              <a:off x="4359060" y="2509939"/>
              <a:ext cx="5499" cy="16436"/>
            </a:xfrm>
            <a:custGeom>
              <a:avLst/>
              <a:gdLst/>
              <a:ahLst/>
              <a:cxnLst/>
              <a:rect l="l" t="t" r="r" b="b"/>
              <a:pathLst>
                <a:path w="89" h="266" extrusionOk="0">
                  <a:moveTo>
                    <a:pt x="29" y="0"/>
                  </a:moveTo>
                  <a:cubicBezTo>
                    <a:pt x="15" y="0"/>
                    <a:pt x="0" y="59"/>
                    <a:pt x="0" y="132"/>
                  </a:cubicBezTo>
                  <a:cubicBezTo>
                    <a:pt x="0" y="199"/>
                    <a:pt x="25" y="266"/>
                    <a:pt x="51" y="266"/>
                  </a:cubicBezTo>
                  <a:cubicBezTo>
                    <a:pt x="54" y="266"/>
                    <a:pt x="56" y="265"/>
                    <a:pt x="59" y="264"/>
                  </a:cubicBezTo>
                  <a:cubicBezTo>
                    <a:pt x="73" y="264"/>
                    <a:pt x="88" y="205"/>
                    <a:pt x="88" y="132"/>
                  </a:cubicBezTo>
                  <a:cubicBezTo>
                    <a:pt x="88" y="59"/>
                    <a:pt x="73"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1"/>
            <p:cNvSpPr/>
            <p:nvPr/>
          </p:nvSpPr>
          <p:spPr>
            <a:xfrm>
              <a:off x="4446805" y="2803946"/>
              <a:ext cx="446000" cy="1024046"/>
            </a:xfrm>
            <a:custGeom>
              <a:avLst/>
              <a:gdLst/>
              <a:ahLst/>
              <a:cxnLst/>
              <a:rect l="l" t="t" r="r" b="b"/>
              <a:pathLst>
                <a:path w="7218" h="16573" extrusionOk="0">
                  <a:moveTo>
                    <a:pt x="2152" y="0"/>
                  </a:moveTo>
                  <a:lnTo>
                    <a:pt x="0" y="16382"/>
                  </a:lnTo>
                  <a:lnTo>
                    <a:pt x="5051" y="16572"/>
                  </a:lnTo>
                  <a:lnTo>
                    <a:pt x="7218" y="205"/>
                  </a:lnTo>
                  <a:lnTo>
                    <a:pt x="21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1"/>
            <p:cNvSpPr/>
            <p:nvPr/>
          </p:nvSpPr>
          <p:spPr>
            <a:xfrm>
              <a:off x="4084948" y="3742013"/>
              <a:ext cx="597077" cy="86012"/>
            </a:xfrm>
            <a:custGeom>
              <a:avLst/>
              <a:gdLst/>
              <a:ahLst/>
              <a:cxnLst/>
              <a:rect l="l" t="t" r="r" b="b"/>
              <a:pathLst>
                <a:path w="9663" h="1392" extrusionOk="0">
                  <a:moveTo>
                    <a:pt x="0" y="0"/>
                  </a:moveTo>
                  <a:lnTo>
                    <a:pt x="191" y="908"/>
                  </a:lnTo>
                  <a:lnTo>
                    <a:pt x="9428" y="1391"/>
                  </a:lnTo>
                  <a:lnTo>
                    <a:pt x="9663" y="44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1"/>
            <p:cNvSpPr/>
            <p:nvPr/>
          </p:nvSpPr>
          <p:spPr>
            <a:xfrm>
              <a:off x="4132899" y="3787245"/>
              <a:ext cx="28980" cy="706507"/>
            </a:xfrm>
            <a:custGeom>
              <a:avLst/>
              <a:gdLst/>
              <a:ahLst/>
              <a:cxnLst/>
              <a:rect l="l" t="t" r="r" b="b"/>
              <a:pathLst>
                <a:path w="469" h="11434" extrusionOk="0">
                  <a:moveTo>
                    <a:pt x="0" y="0"/>
                  </a:moveTo>
                  <a:lnTo>
                    <a:pt x="88" y="11434"/>
                  </a:lnTo>
                  <a:lnTo>
                    <a:pt x="425" y="11419"/>
                  </a:lnTo>
                  <a:lnTo>
                    <a:pt x="469" y="15"/>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1"/>
            <p:cNvSpPr/>
            <p:nvPr/>
          </p:nvSpPr>
          <p:spPr>
            <a:xfrm>
              <a:off x="4147359" y="3788172"/>
              <a:ext cx="552773" cy="499387"/>
            </a:xfrm>
            <a:custGeom>
              <a:avLst/>
              <a:gdLst/>
              <a:ahLst/>
              <a:cxnLst/>
              <a:rect l="l" t="t" r="r" b="b"/>
              <a:pathLst>
                <a:path w="8946" h="8082" extrusionOk="0">
                  <a:moveTo>
                    <a:pt x="235" y="0"/>
                  </a:moveTo>
                  <a:lnTo>
                    <a:pt x="1" y="205"/>
                  </a:lnTo>
                  <a:lnTo>
                    <a:pt x="8945" y="8081"/>
                  </a:lnTo>
                  <a:lnTo>
                    <a:pt x="8945" y="7583"/>
                  </a:lnTo>
                  <a:lnTo>
                    <a:pt x="2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1"/>
            <p:cNvSpPr/>
            <p:nvPr/>
          </p:nvSpPr>
          <p:spPr>
            <a:xfrm>
              <a:off x="4142848" y="3808069"/>
              <a:ext cx="587129" cy="432406"/>
            </a:xfrm>
            <a:custGeom>
              <a:avLst/>
              <a:gdLst/>
              <a:ahLst/>
              <a:cxnLst/>
              <a:rect l="l" t="t" r="r" b="b"/>
              <a:pathLst>
                <a:path w="9502" h="6998" extrusionOk="0">
                  <a:moveTo>
                    <a:pt x="9209" y="0"/>
                  </a:moveTo>
                  <a:lnTo>
                    <a:pt x="0" y="6720"/>
                  </a:lnTo>
                  <a:lnTo>
                    <a:pt x="74" y="6998"/>
                  </a:lnTo>
                  <a:lnTo>
                    <a:pt x="9443" y="425"/>
                  </a:lnTo>
                  <a:cubicBezTo>
                    <a:pt x="9501" y="366"/>
                    <a:pt x="9501" y="278"/>
                    <a:pt x="9443" y="220"/>
                  </a:cubicBezTo>
                  <a:lnTo>
                    <a:pt x="92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1"/>
            <p:cNvSpPr/>
            <p:nvPr/>
          </p:nvSpPr>
          <p:spPr>
            <a:xfrm>
              <a:off x="3708632" y="2702545"/>
              <a:ext cx="199952" cy="239066"/>
            </a:xfrm>
            <a:custGeom>
              <a:avLst/>
              <a:gdLst/>
              <a:ahLst/>
              <a:cxnLst/>
              <a:rect l="l" t="t" r="r" b="b"/>
              <a:pathLst>
                <a:path w="3236" h="3869" extrusionOk="0">
                  <a:moveTo>
                    <a:pt x="1037" y="1"/>
                  </a:moveTo>
                  <a:cubicBezTo>
                    <a:pt x="1007" y="1"/>
                    <a:pt x="983" y="10"/>
                    <a:pt x="967" y="31"/>
                  </a:cubicBezTo>
                  <a:cubicBezTo>
                    <a:pt x="791" y="309"/>
                    <a:pt x="1874" y="1436"/>
                    <a:pt x="1874" y="1436"/>
                  </a:cubicBezTo>
                  <a:cubicBezTo>
                    <a:pt x="1874" y="1436"/>
                    <a:pt x="943" y="600"/>
                    <a:pt x="601" y="600"/>
                  </a:cubicBezTo>
                  <a:cubicBezTo>
                    <a:pt x="564" y="600"/>
                    <a:pt x="534" y="610"/>
                    <a:pt x="513" y="631"/>
                  </a:cubicBezTo>
                  <a:cubicBezTo>
                    <a:pt x="293" y="851"/>
                    <a:pt x="1259" y="1832"/>
                    <a:pt x="1259" y="1832"/>
                  </a:cubicBezTo>
                  <a:cubicBezTo>
                    <a:pt x="1259" y="1832"/>
                    <a:pt x="450" y="1091"/>
                    <a:pt x="249" y="1091"/>
                  </a:cubicBezTo>
                  <a:cubicBezTo>
                    <a:pt x="224" y="1091"/>
                    <a:pt x="209" y="1103"/>
                    <a:pt x="205" y="1129"/>
                  </a:cubicBezTo>
                  <a:cubicBezTo>
                    <a:pt x="161" y="1363"/>
                    <a:pt x="747" y="2154"/>
                    <a:pt x="747" y="2154"/>
                  </a:cubicBezTo>
                  <a:cubicBezTo>
                    <a:pt x="747" y="2154"/>
                    <a:pt x="255" y="1651"/>
                    <a:pt x="94" y="1651"/>
                  </a:cubicBezTo>
                  <a:cubicBezTo>
                    <a:pt x="66" y="1651"/>
                    <a:pt x="49" y="1666"/>
                    <a:pt x="44" y="1700"/>
                  </a:cubicBezTo>
                  <a:cubicBezTo>
                    <a:pt x="0" y="1934"/>
                    <a:pt x="923" y="3808"/>
                    <a:pt x="923" y="3808"/>
                  </a:cubicBezTo>
                  <a:cubicBezTo>
                    <a:pt x="953" y="3850"/>
                    <a:pt x="1000" y="3868"/>
                    <a:pt x="1059" y="3868"/>
                  </a:cubicBezTo>
                  <a:cubicBezTo>
                    <a:pt x="1605" y="3868"/>
                    <a:pt x="3236" y="2285"/>
                    <a:pt x="3236" y="2285"/>
                  </a:cubicBezTo>
                  <a:cubicBezTo>
                    <a:pt x="3236" y="2285"/>
                    <a:pt x="3206" y="368"/>
                    <a:pt x="3060" y="324"/>
                  </a:cubicBezTo>
                  <a:cubicBezTo>
                    <a:pt x="3055" y="323"/>
                    <a:pt x="3049" y="322"/>
                    <a:pt x="3043" y="322"/>
                  </a:cubicBezTo>
                  <a:cubicBezTo>
                    <a:pt x="2888" y="322"/>
                    <a:pt x="2550" y="698"/>
                    <a:pt x="2606" y="1305"/>
                  </a:cubicBezTo>
                  <a:cubicBezTo>
                    <a:pt x="2606" y="1305"/>
                    <a:pt x="1389" y="1"/>
                    <a:pt x="1037" y="1"/>
                  </a:cubicBezTo>
                  <a:close/>
                </a:path>
              </a:pathLst>
            </a:custGeom>
            <a:solidFill>
              <a:srgbClr val="CF8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1"/>
            <p:cNvSpPr/>
            <p:nvPr/>
          </p:nvSpPr>
          <p:spPr>
            <a:xfrm>
              <a:off x="3765605" y="2788560"/>
              <a:ext cx="782509" cy="518542"/>
            </a:xfrm>
            <a:custGeom>
              <a:avLst/>
              <a:gdLst/>
              <a:ahLst/>
              <a:cxnLst/>
              <a:rect l="l" t="t" r="r" b="b"/>
              <a:pathLst>
                <a:path w="12664" h="8392" extrusionOk="0">
                  <a:moveTo>
                    <a:pt x="10117" y="0"/>
                  </a:moveTo>
                  <a:cubicBezTo>
                    <a:pt x="10117" y="0"/>
                    <a:pt x="6953" y="4771"/>
                    <a:pt x="5826" y="4771"/>
                  </a:cubicBezTo>
                  <a:cubicBezTo>
                    <a:pt x="5741" y="4771"/>
                    <a:pt x="5667" y="4744"/>
                    <a:pt x="5608" y="4685"/>
                  </a:cubicBezTo>
                  <a:cubicBezTo>
                    <a:pt x="3763" y="2840"/>
                    <a:pt x="2314" y="893"/>
                    <a:pt x="2314" y="893"/>
                  </a:cubicBezTo>
                  <a:lnTo>
                    <a:pt x="1" y="2416"/>
                  </a:lnTo>
                  <a:cubicBezTo>
                    <a:pt x="1" y="2416"/>
                    <a:pt x="2358" y="5578"/>
                    <a:pt x="2958" y="6354"/>
                  </a:cubicBezTo>
                  <a:cubicBezTo>
                    <a:pt x="3366" y="6882"/>
                    <a:pt x="4580" y="8391"/>
                    <a:pt x="6195" y="8391"/>
                  </a:cubicBezTo>
                  <a:cubicBezTo>
                    <a:pt x="6954" y="8391"/>
                    <a:pt x="7802" y="8057"/>
                    <a:pt x="8697" y="7130"/>
                  </a:cubicBezTo>
                  <a:cubicBezTo>
                    <a:pt x="11507" y="4246"/>
                    <a:pt x="12664" y="1830"/>
                    <a:pt x="12664" y="1830"/>
                  </a:cubicBezTo>
                  <a:lnTo>
                    <a:pt x="101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1"/>
            <p:cNvSpPr/>
            <p:nvPr/>
          </p:nvSpPr>
          <p:spPr>
            <a:xfrm>
              <a:off x="4239615" y="2755315"/>
              <a:ext cx="323903" cy="523547"/>
            </a:xfrm>
            <a:custGeom>
              <a:avLst/>
              <a:gdLst/>
              <a:ahLst/>
              <a:cxnLst/>
              <a:rect l="l" t="t" r="r" b="b"/>
              <a:pathLst>
                <a:path w="5242" h="8473" extrusionOk="0">
                  <a:moveTo>
                    <a:pt x="3624" y="0"/>
                  </a:moveTo>
                  <a:cubicBezTo>
                    <a:pt x="3438" y="0"/>
                    <a:pt x="3259" y="37"/>
                    <a:pt x="3104" y="99"/>
                  </a:cubicBezTo>
                  <a:cubicBezTo>
                    <a:pt x="2812" y="202"/>
                    <a:pt x="2563" y="392"/>
                    <a:pt x="2387" y="553"/>
                  </a:cubicBezTo>
                  <a:cubicBezTo>
                    <a:pt x="2197" y="743"/>
                    <a:pt x="2065" y="904"/>
                    <a:pt x="1948" y="1036"/>
                  </a:cubicBezTo>
                  <a:cubicBezTo>
                    <a:pt x="1816" y="1153"/>
                    <a:pt x="1743" y="1270"/>
                    <a:pt x="1699" y="1344"/>
                  </a:cubicBezTo>
                  <a:cubicBezTo>
                    <a:pt x="1640" y="1417"/>
                    <a:pt x="1626" y="1446"/>
                    <a:pt x="1626" y="1446"/>
                  </a:cubicBezTo>
                  <a:lnTo>
                    <a:pt x="1699" y="1373"/>
                  </a:lnTo>
                  <a:cubicBezTo>
                    <a:pt x="1743" y="1300"/>
                    <a:pt x="1831" y="1197"/>
                    <a:pt x="1948" y="1065"/>
                  </a:cubicBezTo>
                  <a:cubicBezTo>
                    <a:pt x="2080" y="919"/>
                    <a:pt x="2226" y="773"/>
                    <a:pt x="2402" y="612"/>
                  </a:cubicBezTo>
                  <a:cubicBezTo>
                    <a:pt x="2607" y="451"/>
                    <a:pt x="2826" y="275"/>
                    <a:pt x="3119" y="172"/>
                  </a:cubicBezTo>
                  <a:cubicBezTo>
                    <a:pt x="3267" y="126"/>
                    <a:pt x="3439" y="92"/>
                    <a:pt x="3616" y="92"/>
                  </a:cubicBezTo>
                  <a:cubicBezTo>
                    <a:pt x="3773" y="92"/>
                    <a:pt x="3934" y="118"/>
                    <a:pt x="4085" y="187"/>
                  </a:cubicBezTo>
                  <a:cubicBezTo>
                    <a:pt x="4437" y="319"/>
                    <a:pt x="4715" y="612"/>
                    <a:pt x="4890" y="978"/>
                  </a:cubicBezTo>
                  <a:cubicBezTo>
                    <a:pt x="5081" y="1344"/>
                    <a:pt x="5169" y="1783"/>
                    <a:pt x="5095" y="2222"/>
                  </a:cubicBezTo>
                  <a:cubicBezTo>
                    <a:pt x="5037" y="2661"/>
                    <a:pt x="4861" y="3100"/>
                    <a:pt x="4598" y="3496"/>
                  </a:cubicBezTo>
                  <a:cubicBezTo>
                    <a:pt x="4349" y="3905"/>
                    <a:pt x="4056" y="4271"/>
                    <a:pt x="3763" y="4623"/>
                  </a:cubicBezTo>
                  <a:cubicBezTo>
                    <a:pt x="3470" y="4960"/>
                    <a:pt x="3178" y="5296"/>
                    <a:pt x="2899" y="5604"/>
                  </a:cubicBezTo>
                  <a:cubicBezTo>
                    <a:pt x="2343" y="6233"/>
                    <a:pt x="1831" y="6760"/>
                    <a:pt x="1377" y="7199"/>
                  </a:cubicBezTo>
                  <a:cubicBezTo>
                    <a:pt x="938" y="7639"/>
                    <a:pt x="557" y="7961"/>
                    <a:pt x="294" y="8209"/>
                  </a:cubicBezTo>
                  <a:cubicBezTo>
                    <a:pt x="191" y="8312"/>
                    <a:pt x="74" y="8400"/>
                    <a:pt x="1" y="8473"/>
                  </a:cubicBezTo>
                  <a:cubicBezTo>
                    <a:pt x="74" y="8429"/>
                    <a:pt x="191" y="8327"/>
                    <a:pt x="323" y="8224"/>
                  </a:cubicBezTo>
                  <a:cubicBezTo>
                    <a:pt x="586" y="8005"/>
                    <a:pt x="982" y="7668"/>
                    <a:pt x="1435" y="7229"/>
                  </a:cubicBezTo>
                  <a:cubicBezTo>
                    <a:pt x="1889" y="6789"/>
                    <a:pt x="2416" y="6262"/>
                    <a:pt x="2973" y="5648"/>
                  </a:cubicBezTo>
                  <a:cubicBezTo>
                    <a:pt x="3251" y="5325"/>
                    <a:pt x="3544" y="5003"/>
                    <a:pt x="3836" y="4652"/>
                  </a:cubicBezTo>
                  <a:cubicBezTo>
                    <a:pt x="4129" y="4301"/>
                    <a:pt x="4422" y="3964"/>
                    <a:pt x="4671" y="3539"/>
                  </a:cubicBezTo>
                  <a:cubicBezTo>
                    <a:pt x="4934" y="3115"/>
                    <a:pt x="5110" y="2676"/>
                    <a:pt x="5183" y="2222"/>
                  </a:cubicBezTo>
                  <a:cubicBezTo>
                    <a:pt x="5242" y="1768"/>
                    <a:pt x="5169" y="1300"/>
                    <a:pt x="4964" y="919"/>
                  </a:cubicBezTo>
                  <a:cubicBezTo>
                    <a:pt x="4788" y="553"/>
                    <a:pt x="4495" y="246"/>
                    <a:pt x="4129" y="99"/>
                  </a:cubicBezTo>
                  <a:cubicBezTo>
                    <a:pt x="3963" y="30"/>
                    <a:pt x="3791" y="0"/>
                    <a:pt x="36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1"/>
            <p:cNvSpPr/>
            <p:nvPr/>
          </p:nvSpPr>
          <p:spPr>
            <a:xfrm>
              <a:off x="3798169" y="2892556"/>
              <a:ext cx="140263" cy="89657"/>
            </a:xfrm>
            <a:custGeom>
              <a:avLst/>
              <a:gdLst/>
              <a:ahLst/>
              <a:cxnLst/>
              <a:rect l="l" t="t" r="r" b="b"/>
              <a:pathLst>
                <a:path w="2270" h="1451" extrusionOk="0">
                  <a:moveTo>
                    <a:pt x="2268" y="0"/>
                  </a:moveTo>
                  <a:cubicBezTo>
                    <a:pt x="2234" y="0"/>
                    <a:pt x="1745" y="332"/>
                    <a:pt x="1157" y="733"/>
                  </a:cubicBezTo>
                  <a:cubicBezTo>
                    <a:pt x="528" y="1128"/>
                    <a:pt x="1" y="1421"/>
                    <a:pt x="15" y="1450"/>
                  </a:cubicBezTo>
                  <a:cubicBezTo>
                    <a:pt x="30" y="1450"/>
                    <a:pt x="162" y="1392"/>
                    <a:pt x="381" y="1275"/>
                  </a:cubicBezTo>
                  <a:cubicBezTo>
                    <a:pt x="601" y="1172"/>
                    <a:pt x="894" y="996"/>
                    <a:pt x="1201" y="806"/>
                  </a:cubicBezTo>
                  <a:cubicBezTo>
                    <a:pt x="1523" y="601"/>
                    <a:pt x="1787" y="396"/>
                    <a:pt x="1977" y="250"/>
                  </a:cubicBezTo>
                  <a:cubicBezTo>
                    <a:pt x="2153" y="103"/>
                    <a:pt x="2270" y="16"/>
                    <a:pt x="2270" y="1"/>
                  </a:cubicBezTo>
                  <a:cubicBezTo>
                    <a:pt x="2270" y="1"/>
                    <a:pt x="2269" y="0"/>
                    <a:pt x="2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1"/>
            <p:cNvSpPr/>
            <p:nvPr/>
          </p:nvSpPr>
          <p:spPr>
            <a:xfrm>
              <a:off x="3886842" y="2867715"/>
              <a:ext cx="25396" cy="22677"/>
            </a:xfrm>
            <a:custGeom>
              <a:avLst/>
              <a:gdLst/>
              <a:ahLst/>
              <a:cxnLst/>
              <a:rect l="l" t="t" r="r" b="b"/>
              <a:pathLst>
                <a:path w="411" h="367" extrusionOk="0">
                  <a:moveTo>
                    <a:pt x="222" y="49"/>
                  </a:moveTo>
                  <a:cubicBezTo>
                    <a:pt x="226" y="50"/>
                    <a:pt x="230" y="51"/>
                    <a:pt x="235" y="52"/>
                  </a:cubicBezTo>
                  <a:cubicBezTo>
                    <a:pt x="264" y="95"/>
                    <a:pt x="308" y="125"/>
                    <a:pt x="308" y="169"/>
                  </a:cubicBezTo>
                  <a:cubicBezTo>
                    <a:pt x="308" y="198"/>
                    <a:pt x="264" y="242"/>
                    <a:pt x="205" y="257"/>
                  </a:cubicBezTo>
                  <a:cubicBezTo>
                    <a:pt x="147" y="257"/>
                    <a:pt x="118" y="242"/>
                    <a:pt x="103" y="198"/>
                  </a:cubicBezTo>
                  <a:cubicBezTo>
                    <a:pt x="74" y="169"/>
                    <a:pt x="118" y="125"/>
                    <a:pt x="132" y="95"/>
                  </a:cubicBezTo>
                  <a:cubicBezTo>
                    <a:pt x="162" y="66"/>
                    <a:pt x="196" y="55"/>
                    <a:pt x="222" y="49"/>
                  </a:cubicBezTo>
                  <a:close/>
                  <a:moveTo>
                    <a:pt x="187" y="0"/>
                  </a:moveTo>
                  <a:cubicBezTo>
                    <a:pt x="165" y="0"/>
                    <a:pt x="147" y="8"/>
                    <a:pt x="132" y="22"/>
                  </a:cubicBezTo>
                  <a:cubicBezTo>
                    <a:pt x="103" y="37"/>
                    <a:pt x="103" y="52"/>
                    <a:pt x="103" y="52"/>
                  </a:cubicBezTo>
                  <a:cubicBezTo>
                    <a:pt x="59" y="95"/>
                    <a:pt x="0" y="139"/>
                    <a:pt x="30" y="242"/>
                  </a:cubicBezTo>
                  <a:cubicBezTo>
                    <a:pt x="30" y="314"/>
                    <a:pt x="99" y="367"/>
                    <a:pt x="181" y="367"/>
                  </a:cubicBezTo>
                  <a:cubicBezTo>
                    <a:pt x="198" y="367"/>
                    <a:pt x="216" y="364"/>
                    <a:pt x="235" y="359"/>
                  </a:cubicBezTo>
                  <a:cubicBezTo>
                    <a:pt x="322" y="344"/>
                    <a:pt x="410" y="271"/>
                    <a:pt x="396" y="183"/>
                  </a:cubicBezTo>
                  <a:cubicBezTo>
                    <a:pt x="381" y="95"/>
                    <a:pt x="322" y="37"/>
                    <a:pt x="264" y="22"/>
                  </a:cubicBezTo>
                  <a:cubicBezTo>
                    <a:pt x="235" y="8"/>
                    <a:pt x="209" y="0"/>
                    <a:pt x="1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1"/>
            <p:cNvSpPr/>
            <p:nvPr/>
          </p:nvSpPr>
          <p:spPr>
            <a:xfrm>
              <a:off x="4389770" y="3082567"/>
              <a:ext cx="45292" cy="372717"/>
            </a:xfrm>
            <a:custGeom>
              <a:avLst/>
              <a:gdLst/>
              <a:ahLst/>
              <a:cxnLst/>
              <a:rect l="l" t="t" r="r" b="b"/>
              <a:pathLst>
                <a:path w="733" h="6032" extrusionOk="0">
                  <a:moveTo>
                    <a:pt x="733" y="0"/>
                  </a:moveTo>
                  <a:lnTo>
                    <a:pt x="733" y="0"/>
                  </a:lnTo>
                  <a:cubicBezTo>
                    <a:pt x="733" y="0"/>
                    <a:pt x="704" y="88"/>
                    <a:pt x="674" y="234"/>
                  </a:cubicBezTo>
                  <a:cubicBezTo>
                    <a:pt x="630" y="381"/>
                    <a:pt x="601" y="600"/>
                    <a:pt x="557" y="879"/>
                  </a:cubicBezTo>
                  <a:cubicBezTo>
                    <a:pt x="484" y="1406"/>
                    <a:pt x="382" y="2152"/>
                    <a:pt x="264" y="3001"/>
                  </a:cubicBezTo>
                  <a:cubicBezTo>
                    <a:pt x="177" y="3836"/>
                    <a:pt x="103" y="4597"/>
                    <a:pt x="45" y="5139"/>
                  </a:cubicBezTo>
                  <a:cubicBezTo>
                    <a:pt x="16" y="5417"/>
                    <a:pt x="1" y="5651"/>
                    <a:pt x="1" y="5797"/>
                  </a:cubicBezTo>
                  <a:lnTo>
                    <a:pt x="1" y="6032"/>
                  </a:lnTo>
                  <a:cubicBezTo>
                    <a:pt x="16" y="6032"/>
                    <a:pt x="16" y="5944"/>
                    <a:pt x="30" y="5783"/>
                  </a:cubicBezTo>
                  <a:cubicBezTo>
                    <a:pt x="45" y="5622"/>
                    <a:pt x="74" y="5402"/>
                    <a:pt x="103" y="5139"/>
                  </a:cubicBezTo>
                  <a:cubicBezTo>
                    <a:pt x="177" y="4568"/>
                    <a:pt x="264" y="3821"/>
                    <a:pt x="367" y="3001"/>
                  </a:cubicBezTo>
                  <a:cubicBezTo>
                    <a:pt x="469" y="2182"/>
                    <a:pt x="557" y="1450"/>
                    <a:pt x="630" y="879"/>
                  </a:cubicBezTo>
                  <a:cubicBezTo>
                    <a:pt x="660" y="615"/>
                    <a:pt x="689" y="395"/>
                    <a:pt x="704" y="234"/>
                  </a:cubicBezTo>
                  <a:cubicBezTo>
                    <a:pt x="733" y="88"/>
                    <a:pt x="733" y="0"/>
                    <a:pt x="7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1"/>
            <p:cNvSpPr/>
            <p:nvPr/>
          </p:nvSpPr>
          <p:spPr>
            <a:xfrm>
              <a:off x="4492037" y="2729177"/>
              <a:ext cx="194515" cy="38928"/>
            </a:xfrm>
            <a:custGeom>
              <a:avLst/>
              <a:gdLst/>
              <a:ahLst/>
              <a:cxnLst/>
              <a:rect l="l" t="t" r="r" b="b"/>
              <a:pathLst>
                <a:path w="3148" h="630" extrusionOk="0">
                  <a:moveTo>
                    <a:pt x="1911" y="0"/>
                  </a:moveTo>
                  <a:cubicBezTo>
                    <a:pt x="1786" y="0"/>
                    <a:pt x="1656" y="7"/>
                    <a:pt x="1523" y="24"/>
                  </a:cubicBezTo>
                  <a:cubicBezTo>
                    <a:pt x="1069" y="83"/>
                    <a:pt x="659" y="215"/>
                    <a:pt x="410" y="347"/>
                  </a:cubicBezTo>
                  <a:cubicBezTo>
                    <a:pt x="264" y="434"/>
                    <a:pt x="176" y="478"/>
                    <a:pt x="103" y="537"/>
                  </a:cubicBezTo>
                  <a:lnTo>
                    <a:pt x="0" y="625"/>
                  </a:lnTo>
                  <a:cubicBezTo>
                    <a:pt x="4" y="628"/>
                    <a:pt x="9" y="630"/>
                    <a:pt x="15" y="630"/>
                  </a:cubicBezTo>
                  <a:cubicBezTo>
                    <a:pt x="65" y="630"/>
                    <a:pt x="207" y="538"/>
                    <a:pt x="439" y="434"/>
                  </a:cubicBezTo>
                  <a:cubicBezTo>
                    <a:pt x="718" y="303"/>
                    <a:pt x="1098" y="171"/>
                    <a:pt x="1537" y="112"/>
                  </a:cubicBezTo>
                  <a:cubicBezTo>
                    <a:pt x="1684" y="98"/>
                    <a:pt x="1827" y="91"/>
                    <a:pt x="1964" y="91"/>
                  </a:cubicBezTo>
                  <a:cubicBezTo>
                    <a:pt x="2237" y="91"/>
                    <a:pt x="2484" y="117"/>
                    <a:pt x="2679" y="156"/>
                  </a:cubicBezTo>
                  <a:cubicBezTo>
                    <a:pt x="2934" y="207"/>
                    <a:pt x="3099" y="247"/>
                    <a:pt x="3139" y="247"/>
                  </a:cubicBezTo>
                  <a:cubicBezTo>
                    <a:pt x="3145" y="247"/>
                    <a:pt x="3148" y="246"/>
                    <a:pt x="3148" y="244"/>
                  </a:cubicBezTo>
                  <a:cubicBezTo>
                    <a:pt x="3148" y="229"/>
                    <a:pt x="3118" y="215"/>
                    <a:pt x="3031" y="185"/>
                  </a:cubicBezTo>
                  <a:cubicBezTo>
                    <a:pt x="2957" y="156"/>
                    <a:pt x="2840" y="112"/>
                    <a:pt x="2694" y="83"/>
                  </a:cubicBezTo>
                  <a:cubicBezTo>
                    <a:pt x="2487" y="42"/>
                    <a:pt x="2214" y="0"/>
                    <a:pt x="19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 name="Google Shape;476;p31"/>
          <p:cNvGrpSpPr/>
          <p:nvPr/>
        </p:nvGrpSpPr>
        <p:grpSpPr>
          <a:xfrm>
            <a:off x="727536" y="1777825"/>
            <a:ext cx="1360539" cy="2732567"/>
            <a:chOff x="727536" y="1777825"/>
            <a:chExt cx="1360539" cy="2732567"/>
          </a:xfrm>
        </p:grpSpPr>
        <p:sp>
          <p:nvSpPr>
            <p:cNvPr id="477" name="Google Shape;477;p31"/>
            <p:cNvSpPr/>
            <p:nvPr/>
          </p:nvSpPr>
          <p:spPr>
            <a:xfrm>
              <a:off x="1890840" y="2861845"/>
              <a:ext cx="197234" cy="123271"/>
            </a:xfrm>
            <a:custGeom>
              <a:avLst/>
              <a:gdLst/>
              <a:ahLst/>
              <a:cxnLst/>
              <a:rect l="l" t="t" r="r" b="b"/>
              <a:pathLst>
                <a:path w="3192" h="1995" extrusionOk="0">
                  <a:moveTo>
                    <a:pt x="1538" y="0"/>
                  </a:moveTo>
                  <a:lnTo>
                    <a:pt x="44" y="527"/>
                  </a:lnTo>
                  <a:cubicBezTo>
                    <a:pt x="44" y="527"/>
                    <a:pt x="0" y="952"/>
                    <a:pt x="44" y="1186"/>
                  </a:cubicBezTo>
                  <a:cubicBezTo>
                    <a:pt x="118" y="1449"/>
                    <a:pt x="776" y="1537"/>
                    <a:pt x="776" y="1537"/>
                  </a:cubicBezTo>
                  <a:cubicBezTo>
                    <a:pt x="776" y="1537"/>
                    <a:pt x="615" y="1611"/>
                    <a:pt x="557" y="1889"/>
                  </a:cubicBezTo>
                  <a:cubicBezTo>
                    <a:pt x="546" y="1964"/>
                    <a:pt x="583" y="1994"/>
                    <a:pt x="651" y="1994"/>
                  </a:cubicBezTo>
                  <a:cubicBezTo>
                    <a:pt x="850" y="1994"/>
                    <a:pt x="1309" y="1733"/>
                    <a:pt x="1582" y="1537"/>
                  </a:cubicBezTo>
                  <a:cubicBezTo>
                    <a:pt x="1977" y="1303"/>
                    <a:pt x="1991" y="732"/>
                    <a:pt x="1991" y="732"/>
                  </a:cubicBezTo>
                  <a:cubicBezTo>
                    <a:pt x="1991" y="732"/>
                    <a:pt x="2701" y="1326"/>
                    <a:pt x="2957" y="1326"/>
                  </a:cubicBezTo>
                  <a:cubicBezTo>
                    <a:pt x="2974" y="1326"/>
                    <a:pt x="2989" y="1323"/>
                    <a:pt x="3002" y="1318"/>
                  </a:cubicBezTo>
                  <a:cubicBezTo>
                    <a:pt x="3192" y="1230"/>
                    <a:pt x="1977" y="88"/>
                    <a:pt x="1977" y="88"/>
                  </a:cubicBezTo>
                  <a:lnTo>
                    <a:pt x="1538" y="0"/>
                  </a:lnTo>
                  <a:close/>
                </a:path>
              </a:pathLst>
            </a:custGeom>
            <a:solidFill>
              <a:srgbClr val="AC6E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1"/>
            <p:cNvSpPr/>
            <p:nvPr/>
          </p:nvSpPr>
          <p:spPr>
            <a:xfrm>
              <a:off x="1249497" y="2814327"/>
              <a:ext cx="266871" cy="203351"/>
            </a:xfrm>
            <a:custGeom>
              <a:avLst/>
              <a:gdLst/>
              <a:ahLst/>
              <a:cxnLst/>
              <a:rect l="l" t="t" r="r" b="b"/>
              <a:pathLst>
                <a:path w="4319" h="3291" extrusionOk="0">
                  <a:moveTo>
                    <a:pt x="3153" y="0"/>
                  </a:moveTo>
                  <a:cubicBezTo>
                    <a:pt x="2756" y="0"/>
                    <a:pt x="1318" y="389"/>
                    <a:pt x="1318" y="389"/>
                  </a:cubicBezTo>
                  <a:cubicBezTo>
                    <a:pt x="1318" y="389"/>
                    <a:pt x="0" y="2863"/>
                    <a:pt x="512" y="3009"/>
                  </a:cubicBezTo>
                  <a:cubicBezTo>
                    <a:pt x="512" y="3009"/>
                    <a:pt x="2089" y="3291"/>
                    <a:pt x="2625" y="3291"/>
                  </a:cubicBezTo>
                  <a:cubicBezTo>
                    <a:pt x="2700" y="3291"/>
                    <a:pt x="2755" y="3285"/>
                    <a:pt x="2782" y="3273"/>
                  </a:cubicBezTo>
                  <a:cubicBezTo>
                    <a:pt x="3001" y="3185"/>
                    <a:pt x="2138" y="2731"/>
                    <a:pt x="2137" y="2731"/>
                  </a:cubicBezTo>
                  <a:lnTo>
                    <a:pt x="2137" y="2731"/>
                  </a:lnTo>
                  <a:cubicBezTo>
                    <a:pt x="2138" y="2731"/>
                    <a:pt x="2840" y="2980"/>
                    <a:pt x="3159" y="2980"/>
                  </a:cubicBezTo>
                  <a:cubicBezTo>
                    <a:pt x="3202" y="2980"/>
                    <a:pt x="3238" y="2976"/>
                    <a:pt x="3265" y="2965"/>
                  </a:cubicBezTo>
                  <a:cubicBezTo>
                    <a:pt x="3484" y="2877"/>
                    <a:pt x="2299" y="2145"/>
                    <a:pt x="2298" y="2145"/>
                  </a:cubicBezTo>
                  <a:lnTo>
                    <a:pt x="2298" y="2145"/>
                  </a:lnTo>
                  <a:cubicBezTo>
                    <a:pt x="2299" y="2145"/>
                    <a:pt x="3142" y="2603"/>
                    <a:pt x="3508" y="2603"/>
                  </a:cubicBezTo>
                  <a:cubicBezTo>
                    <a:pt x="3581" y="2603"/>
                    <a:pt x="3636" y="2584"/>
                    <a:pt x="3660" y="2541"/>
                  </a:cubicBezTo>
                  <a:cubicBezTo>
                    <a:pt x="3806" y="2277"/>
                    <a:pt x="2504" y="1472"/>
                    <a:pt x="2503" y="1472"/>
                  </a:cubicBezTo>
                  <a:lnTo>
                    <a:pt x="2503" y="1472"/>
                  </a:lnTo>
                  <a:cubicBezTo>
                    <a:pt x="2504" y="1472"/>
                    <a:pt x="3513" y="1998"/>
                    <a:pt x="3945" y="1998"/>
                  </a:cubicBezTo>
                  <a:cubicBezTo>
                    <a:pt x="4023" y="1998"/>
                    <a:pt x="4082" y="1981"/>
                    <a:pt x="4114" y="1940"/>
                  </a:cubicBezTo>
                  <a:cubicBezTo>
                    <a:pt x="4319" y="1691"/>
                    <a:pt x="2445" y="740"/>
                    <a:pt x="2445" y="740"/>
                  </a:cubicBezTo>
                  <a:cubicBezTo>
                    <a:pt x="3074" y="608"/>
                    <a:pt x="3352" y="154"/>
                    <a:pt x="3250" y="23"/>
                  </a:cubicBezTo>
                  <a:cubicBezTo>
                    <a:pt x="3240" y="7"/>
                    <a:pt x="3205" y="0"/>
                    <a:pt x="3153" y="0"/>
                  </a:cubicBezTo>
                  <a:close/>
                </a:path>
              </a:pathLst>
            </a:custGeom>
            <a:solidFill>
              <a:srgbClr val="BA6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1"/>
            <p:cNvSpPr/>
            <p:nvPr/>
          </p:nvSpPr>
          <p:spPr>
            <a:xfrm>
              <a:off x="727536" y="2241266"/>
              <a:ext cx="603379" cy="761685"/>
            </a:xfrm>
            <a:custGeom>
              <a:avLst/>
              <a:gdLst/>
              <a:ahLst/>
              <a:cxnLst/>
              <a:rect l="l" t="t" r="r" b="b"/>
              <a:pathLst>
                <a:path w="9765" h="12327" extrusionOk="0">
                  <a:moveTo>
                    <a:pt x="6002" y="0"/>
                  </a:moveTo>
                  <a:cubicBezTo>
                    <a:pt x="6002" y="0"/>
                    <a:pt x="4011" y="1757"/>
                    <a:pt x="2006" y="5256"/>
                  </a:cubicBezTo>
                  <a:cubicBezTo>
                    <a:pt x="0" y="8726"/>
                    <a:pt x="3426" y="10190"/>
                    <a:pt x="4348" y="10556"/>
                  </a:cubicBezTo>
                  <a:cubicBezTo>
                    <a:pt x="5256" y="10922"/>
                    <a:pt x="8945" y="12327"/>
                    <a:pt x="8945" y="12327"/>
                  </a:cubicBezTo>
                  <a:lnTo>
                    <a:pt x="9765" y="9677"/>
                  </a:lnTo>
                  <a:cubicBezTo>
                    <a:pt x="9765" y="9677"/>
                    <a:pt x="7510" y="8799"/>
                    <a:pt x="5226" y="7540"/>
                  </a:cubicBezTo>
                  <a:cubicBezTo>
                    <a:pt x="4187" y="6954"/>
                    <a:pt x="7861" y="2694"/>
                    <a:pt x="7861" y="2694"/>
                  </a:cubicBezTo>
                  <a:lnTo>
                    <a:pt x="60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1"/>
            <p:cNvSpPr/>
            <p:nvPr/>
          </p:nvSpPr>
          <p:spPr>
            <a:xfrm>
              <a:off x="1026920" y="1965364"/>
              <a:ext cx="323347" cy="346086"/>
            </a:xfrm>
            <a:custGeom>
              <a:avLst/>
              <a:gdLst/>
              <a:ahLst/>
              <a:cxnLst/>
              <a:rect l="l" t="t" r="r" b="b"/>
              <a:pathLst>
                <a:path w="5233" h="5601" extrusionOk="0">
                  <a:moveTo>
                    <a:pt x="3690" y="0"/>
                  </a:moveTo>
                  <a:lnTo>
                    <a:pt x="3675" y="74"/>
                  </a:lnTo>
                  <a:cubicBezTo>
                    <a:pt x="3713" y="98"/>
                    <a:pt x="3750" y="123"/>
                    <a:pt x="3786" y="149"/>
                  </a:cubicBezTo>
                  <a:lnTo>
                    <a:pt x="3786" y="149"/>
                  </a:lnTo>
                  <a:cubicBezTo>
                    <a:pt x="3767" y="93"/>
                    <a:pt x="3736" y="43"/>
                    <a:pt x="3690" y="0"/>
                  </a:cubicBezTo>
                  <a:close/>
                  <a:moveTo>
                    <a:pt x="3786" y="149"/>
                  </a:moveTo>
                  <a:cubicBezTo>
                    <a:pt x="3844" y="323"/>
                    <a:pt x="3776" y="540"/>
                    <a:pt x="3631" y="674"/>
                  </a:cubicBezTo>
                  <a:cubicBezTo>
                    <a:pt x="3456" y="864"/>
                    <a:pt x="3192" y="908"/>
                    <a:pt x="2943" y="937"/>
                  </a:cubicBezTo>
                  <a:cubicBezTo>
                    <a:pt x="2680" y="952"/>
                    <a:pt x="2446" y="937"/>
                    <a:pt x="2197" y="1011"/>
                  </a:cubicBezTo>
                  <a:cubicBezTo>
                    <a:pt x="1494" y="1186"/>
                    <a:pt x="1055" y="2050"/>
                    <a:pt x="1348" y="2709"/>
                  </a:cubicBezTo>
                  <a:cubicBezTo>
                    <a:pt x="1307" y="2704"/>
                    <a:pt x="1266" y="2701"/>
                    <a:pt x="1226" y="2701"/>
                  </a:cubicBezTo>
                  <a:cubicBezTo>
                    <a:pt x="689" y="2701"/>
                    <a:pt x="212" y="3144"/>
                    <a:pt x="103" y="3675"/>
                  </a:cubicBezTo>
                  <a:cubicBezTo>
                    <a:pt x="1" y="4246"/>
                    <a:pt x="264" y="4846"/>
                    <a:pt x="747" y="5197"/>
                  </a:cubicBezTo>
                  <a:cubicBezTo>
                    <a:pt x="1110" y="5479"/>
                    <a:pt x="1586" y="5600"/>
                    <a:pt x="2046" y="5600"/>
                  </a:cubicBezTo>
                  <a:cubicBezTo>
                    <a:pt x="2162" y="5600"/>
                    <a:pt x="2276" y="5593"/>
                    <a:pt x="2387" y="5578"/>
                  </a:cubicBezTo>
                  <a:cubicBezTo>
                    <a:pt x="3617" y="5432"/>
                    <a:pt x="4700" y="4465"/>
                    <a:pt x="4978" y="3265"/>
                  </a:cubicBezTo>
                  <a:cubicBezTo>
                    <a:pt x="5232" y="2123"/>
                    <a:pt x="4739" y="831"/>
                    <a:pt x="3786" y="14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1"/>
            <p:cNvSpPr/>
            <p:nvPr/>
          </p:nvSpPr>
          <p:spPr>
            <a:xfrm>
              <a:off x="1264450" y="1777825"/>
              <a:ext cx="459100" cy="470407"/>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1"/>
            <p:cNvSpPr/>
            <p:nvPr/>
          </p:nvSpPr>
          <p:spPr>
            <a:xfrm>
              <a:off x="1052255" y="2162914"/>
              <a:ext cx="598004" cy="839417"/>
            </a:xfrm>
            <a:custGeom>
              <a:avLst/>
              <a:gdLst/>
              <a:ahLst/>
              <a:cxnLst/>
              <a:rect l="l" t="t" r="r" b="b"/>
              <a:pathLst>
                <a:path w="9678" h="13585" extrusionOk="0">
                  <a:moveTo>
                    <a:pt x="5478" y="0"/>
                  </a:moveTo>
                  <a:cubicBezTo>
                    <a:pt x="4158" y="0"/>
                    <a:pt x="2567" y="129"/>
                    <a:pt x="1713" y="610"/>
                  </a:cubicBezTo>
                  <a:cubicBezTo>
                    <a:pt x="1713" y="610"/>
                    <a:pt x="264" y="1225"/>
                    <a:pt x="1" y="2088"/>
                  </a:cubicBezTo>
                  <a:lnTo>
                    <a:pt x="2826" y="8222"/>
                  </a:lnTo>
                  <a:lnTo>
                    <a:pt x="689" y="13009"/>
                  </a:lnTo>
                  <a:cubicBezTo>
                    <a:pt x="689" y="13009"/>
                    <a:pt x="3730" y="13584"/>
                    <a:pt x="6387" y="13584"/>
                  </a:cubicBezTo>
                  <a:cubicBezTo>
                    <a:pt x="7730" y="13584"/>
                    <a:pt x="8974" y="13437"/>
                    <a:pt x="9677" y="12995"/>
                  </a:cubicBezTo>
                  <a:lnTo>
                    <a:pt x="8038" y="7856"/>
                  </a:lnTo>
                  <a:cubicBezTo>
                    <a:pt x="9556" y="4662"/>
                    <a:pt x="8327" y="179"/>
                    <a:pt x="7794" y="179"/>
                  </a:cubicBezTo>
                  <a:cubicBezTo>
                    <a:pt x="7782" y="179"/>
                    <a:pt x="7771" y="181"/>
                    <a:pt x="7760" y="185"/>
                  </a:cubicBezTo>
                  <a:cubicBezTo>
                    <a:pt x="7754" y="186"/>
                    <a:pt x="7749" y="187"/>
                    <a:pt x="7744" y="187"/>
                  </a:cubicBezTo>
                  <a:cubicBezTo>
                    <a:pt x="7690" y="187"/>
                    <a:pt x="7637" y="127"/>
                    <a:pt x="7584" y="127"/>
                  </a:cubicBezTo>
                  <a:cubicBezTo>
                    <a:pt x="7343" y="76"/>
                    <a:pt x="6490" y="0"/>
                    <a:pt x="54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1"/>
            <p:cNvSpPr/>
            <p:nvPr/>
          </p:nvSpPr>
          <p:spPr>
            <a:xfrm>
              <a:off x="1237694" y="2162420"/>
              <a:ext cx="194577" cy="387362"/>
            </a:xfrm>
            <a:custGeom>
              <a:avLst/>
              <a:gdLst/>
              <a:ahLst/>
              <a:cxnLst/>
              <a:rect l="l" t="t" r="r" b="b"/>
              <a:pathLst>
                <a:path w="3149" h="6269" extrusionOk="0">
                  <a:moveTo>
                    <a:pt x="2206" y="0"/>
                  </a:moveTo>
                  <a:cubicBezTo>
                    <a:pt x="1444" y="0"/>
                    <a:pt x="431" y="36"/>
                    <a:pt x="1" y="208"/>
                  </a:cubicBezTo>
                  <a:lnTo>
                    <a:pt x="3148" y="6269"/>
                  </a:lnTo>
                  <a:lnTo>
                    <a:pt x="3148" y="17"/>
                  </a:lnTo>
                  <a:cubicBezTo>
                    <a:pt x="3148" y="17"/>
                    <a:pt x="2739" y="0"/>
                    <a:pt x="22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1"/>
            <p:cNvSpPr/>
            <p:nvPr/>
          </p:nvSpPr>
          <p:spPr>
            <a:xfrm>
              <a:off x="873180" y="2878096"/>
              <a:ext cx="742716" cy="1570393"/>
            </a:xfrm>
            <a:custGeom>
              <a:avLst/>
              <a:gdLst/>
              <a:ahLst/>
              <a:cxnLst/>
              <a:rect l="l" t="t" r="r" b="b"/>
              <a:pathLst>
                <a:path w="12020" h="25415" extrusionOk="0">
                  <a:moveTo>
                    <a:pt x="12019" y="1"/>
                  </a:moveTo>
                  <a:lnTo>
                    <a:pt x="8154" y="718"/>
                  </a:lnTo>
                  <a:cubicBezTo>
                    <a:pt x="5973" y="10658"/>
                    <a:pt x="0" y="23380"/>
                    <a:pt x="0" y="23380"/>
                  </a:cubicBezTo>
                  <a:lnTo>
                    <a:pt x="3309" y="25415"/>
                  </a:lnTo>
                  <a:cubicBezTo>
                    <a:pt x="11009" y="10205"/>
                    <a:pt x="12019" y="1"/>
                    <a:pt x="12019" y="1"/>
                  </a:cubicBezTo>
                  <a:close/>
                </a:path>
              </a:pathLst>
            </a:custGeom>
            <a:solidFill>
              <a:srgbClr val="AC6E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1"/>
            <p:cNvSpPr/>
            <p:nvPr/>
          </p:nvSpPr>
          <p:spPr>
            <a:xfrm>
              <a:off x="1110155" y="2858199"/>
              <a:ext cx="789738" cy="1628290"/>
            </a:xfrm>
            <a:custGeom>
              <a:avLst/>
              <a:gdLst/>
              <a:ahLst/>
              <a:cxnLst/>
              <a:rect l="l" t="t" r="r" b="b"/>
              <a:pathLst>
                <a:path w="12781" h="26352" extrusionOk="0">
                  <a:moveTo>
                    <a:pt x="5168" y="1"/>
                  </a:moveTo>
                  <a:lnTo>
                    <a:pt x="1" y="1743"/>
                  </a:lnTo>
                  <a:cubicBezTo>
                    <a:pt x="1" y="1743"/>
                    <a:pt x="2855" y="15006"/>
                    <a:pt x="9794" y="26352"/>
                  </a:cubicBezTo>
                  <a:lnTo>
                    <a:pt x="12781" y="24741"/>
                  </a:lnTo>
                  <a:cubicBezTo>
                    <a:pt x="12781" y="24741"/>
                    <a:pt x="4905" y="8243"/>
                    <a:pt x="5168" y="1"/>
                  </a:cubicBezTo>
                  <a:close/>
                </a:path>
              </a:pathLst>
            </a:custGeom>
            <a:solidFill>
              <a:srgbClr val="AC6E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1"/>
            <p:cNvSpPr/>
            <p:nvPr/>
          </p:nvSpPr>
          <p:spPr>
            <a:xfrm>
              <a:off x="1235902" y="1833253"/>
              <a:ext cx="311236" cy="393170"/>
            </a:xfrm>
            <a:custGeom>
              <a:avLst/>
              <a:gdLst/>
              <a:ahLst/>
              <a:cxnLst/>
              <a:rect l="l" t="t" r="r" b="b"/>
              <a:pathLst>
                <a:path w="5037" h="6363" extrusionOk="0">
                  <a:moveTo>
                    <a:pt x="2619" y="0"/>
                  </a:moveTo>
                  <a:cubicBezTo>
                    <a:pt x="1389" y="0"/>
                    <a:pt x="1333" y="587"/>
                    <a:pt x="1333" y="587"/>
                  </a:cubicBezTo>
                  <a:lnTo>
                    <a:pt x="1333" y="1582"/>
                  </a:lnTo>
                  <a:cubicBezTo>
                    <a:pt x="1333" y="1582"/>
                    <a:pt x="999" y="1350"/>
                    <a:pt x="682" y="1350"/>
                  </a:cubicBezTo>
                  <a:cubicBezTo>
                    <a:pt x="447" y="1350"/>
                    <a:pt x="222" y="1477"/>
                    <a:pt x="147" y="1919"/>
                  </a:cubicBezTo>
                  <a:cubicBezTo>
                    <a:pt x="0" y="2724"/>
                    <a:pt x="791" y="2885"/>
                    <a:pt x="791" y="2885"/>
                  </a:cubicBezTo>
                  <a:lnTo>
                    <a:pt x="601" y="5242"/>
                  </a:lnTo>
                  <a:cubicBezTo>
                    <a:pt x="586" y="5564"/>
                    <a:pt x="674" y="5871"/>
                    <a:pt x="893" y="6091"/>
                  </a:cubicBezTo>
                  <a:cubicBezTo>
                    <a:pt x="1098" y="6290"/>
                    <a:pt x="1332" y="6362"/>
                    <a:pt x="1565" y="6362"/>
                  </a:cubicBezTo>
                  <a:cubicBezTo>
                    <a:pt x="1915" y="6362"/>
                    <a:pt x="2260" y="6197"/>
                    <a:pt x="2489" y="6047"/>
                  </a:cubicBezTo>
                  <a:cubicBezTo>
                    <a:pt x="2665" y="5930"/>
                    <a:pt x="2782" y="5740"/>
                    <a:pt x="2782" y="5520"/>
                  </a:cubicBezTo>
                  <a:lnTo>
                    <a:pt x="2782" y="4905"/>
                  </a:lnTo>
                  <a:lnTo>
                    <a:pt x="3646" y="4905"/>
                  </a:lnTo>
                  <a:cubicBezTo>
                    <a:pt x="5036" y="4832"/>
                    <a:pt x="4788" y="382"/>
                    <a:pt x="4788" y="382"/>
                  </a:cubicBezTo>
                  <a:cubicBezTo>
                    <a:pt x="4788" y="43"/>
                    <a:pt x="4135" y="30"/>
                    <a:pt x="4038" y="30"/>
                  </a:cubicBezTo>
                  <a:cubicBezTo>
                    <a:pt x="4030" y="30"/>
                    <a:pt x="4026" y="30"/>
                    <a:pt x="4026" y="30"/>
                  </a:cubicBezTo>
                  <a:lnTo>
                    <a:pt x="2709" y="1"/>
                  </a:lnTo>
                  <a:cubicBezTo>
                    <a:pt x="2678" y="0"/>
                    <a:pt x="2648" y="0"/>
                    <a:pt x="2619" y="0"/>
                  </a:cubicBezTo>
                  <a:close/>
                </a:path>
              </a:pathLst>
            </a:custGeom>
            <a:solidFill>
              <a:srgbClr val="AC6E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1"/>
            <p:cNvSpPr/>
            <p:nvPr/>
          </p:nvSpPr>
          <p:spPr>
            <a:xfrm>
              <a:off x="1467500" y="1960853"/>
              <a:ext cx="16313" cy="81439"/>
            </a:xfrm>
            <a:custGeom>
              <a:avLst/>
              <a:gdLst/>
              <a:ahLst/>
              <a:cxnLst/>
              <a:rect l="l" t="t" r="r" b="b"/>
              <a:pathLst>
                <a:path w="264" h="1318" extrusionOk="0">
                  <a:moveTo>
                    <a:pt x="205" y="0"/>
                  </a:moveTo>
                  <a:cubicBezTo>
                    <a:pt x="190" y="0"/>
                    <a:pt x="161" y="322"/>
                    <a:pt x="161" y="732"/>
                  </a:cubicBezTo>
                  <a:cubicBezTo>
                    <a:pt x="161" y="908"/>
                    <a:pt x="205" y="1113"/>
                    <a:pt x="147" y="1201"/>
                  </a:cubicBezTo>
                  <a:cubicBezTo>
                    <a:pt x="132" y="1245"/>
                    <a:pt x="88" y="1274"/>
                    <a:pt x="59" y="1274"/>
                  </a:cubicBezTo>
                  <a:cubicBezTo>
                    <a:pt x="15" y="1288"/>
                    <a:pt x="0" y="1288"/>
                    <a:pt x="0" y="1288"/>
                  </a:cubicBezTo>
                  <a:cubicBezTo>
                    <a:pt x="0" y="1288"/>
                    <a:pt x="15" y="1318"/>
                    <a:pt x="59" y="1318"/>
                  </a:cubicBezTo>
                  <a:cubicBezTo>
                    <a:pt x="88" y="1318"/>
                    <a:pt x="147" y="1274"/>
                    <a:pt x="205" y="1215"/>
                  </a:cubicBezTo>
                  <a:cubicBezTo>
                    <a:pt x="234" y="1171"/>
                    <a:pt x="264" y="1084"/>
                    <a:pt x="264" y="981"/>
                  </a:cubicBezTo>
                  <a:lnTo>
                    <a:pt x="264" y="718"/>
                  </a:lnTo>
                  <a:cubicBezTo>
                    <a:pt x="264" y="322"/>
                    <a:pt x="220" y="0"/>
                    <a:pt x="2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1"/>
            <p:cNvSpPr/>
            <p:nvPr/>
          </p:nvSpPr>
          <p:spPr>
            <a:xfrm>
              <a:off x="1418623" y="1962645"/>
              <a:ext cx="6426" cy="20885"/>
            </a:xfrm>
            <a:custGeom>
              <a:avLst/>
              <a:gdLst/>
              <a:ahLst/>
              <a:cxnLst/>
              <a:rect l="l" t="t" r="r" b="b"/>
              <a:pathLst>
                <a:path w="104" h="338" extrusionOk="0">
                  <a:moveTo>
                    <a:pt x="45" y="0"/>
                  </a:moveTo>
                  <a:cubicBezTo>
                    <a:pt x="30" y="0"/>
                    <a:pt x="1" y="103"/>
                    <a:pt x="1" y="176"/>
                  </a:cubicBezTo>
                  <a:cubicBezTo>
                    <a:pt x="1" y="264"/>
                    <a:pt x="45" y="337"/>
                    <a:pt x="59" y="337"/>
                  </a:cubicBezTo>
                  <a:cubicBezTo>
                    <a:pt x="74" y="337"/>
                    <a:pt x="103" y="264"/>
                    <a:pt x="103" y="176"/>
                  </a:cubicBezTo>
                  <a:cubicBezTo>
                    <a:pt x="103" y="74"/>
                    <a:pt x="59" y="0"/>
                    <a:pt x="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1"/>
            <p:cNvSpPr/>
            <p:nvPr/>
          </p:nvSpPr>
          <p:spPr>
            <a:xfrm>
              <a:off x="1507295" y="1961719"/>
              <a:ext cx="6364" cy="20885"/>
            </a:xfrm>
            <a:custGeom>
              <a:avLst/>
              <a:gdLst/>
              <a:ahLst/>
              <a:cxnLst/>
              <a:rect l="l" t="t" r="r" b="b"/>
              <a:pathLst>
                <a:path w="103" h="338" extrusionOk="0">
                  <a:moveTo>
                    <a:pt x="59" y="1"/>
                  </a:moveTo>
                  <a:cubicBezTo>
                    <a:pt x="15" y="1"/>
                    <a:pt x="0" y="74"/>
                    <a:pt x="15" y="162"/>
                  </a:cubicBezTo>
                  <a:cubicBezTo>
                    <a:pt x="15" y="264"/>
                    <a:pt x="59" y="338"/>
                    <a:pt x="74" y="338"/>
                  </a:cubicBezTo>
                  <a:cubicBezTo>
                    <a:pt x="88" y="338"/>
                    <a:pt x="103" y="264"/>
                    <a:pt x="103" y="162"/>
                  </a:cubicBezTo>
                  <a:cubicBezTo>
                    <a:pt x="103" y="74"/>
                    <a:pt x="74" y="1"/>
                    <a:pt x="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1"/>
            <p:cNvSpPr/>
            <p:nvPr/>
          </p:nvSpPr>
          <p:spPr>
            <a:xfrm>
              <a:off x="1361650" y="2105571"/>
              <a:ext cx="48011" cy="86012"/>
            </a:xfrm>
            <a:custGeom>
              <a:avLst/>
              <a:gdLst/>
              <a:ahLst/>
              <a:cxnLst/>
              <a:rect l="l" t="t" r="r" b="b"/>
              <a:pathLst>
                <a:path w="777" h="1392" extrusionOk="0">
                  <a:moveTo>
                    <a:pt x="15" y="1"/>
                  </a:moveTo>
                  <a:lnTo>
                    <a:pt x="15" y="1"/>
                  </a:lnTo>
                  <a:cubicBezTo>
                    <a:pt x="0" y="235"/>
                    <a:pt x="0" y="498"/>
                    <a:pt x="74" y="733"/>
                  </a:cubicBezTo>
                  <a:cubicBezTo>
                    <a:pt x="147" y="967"/>
                    <a:pt x="293" y="1186"/>
                    <a:pt x="513" y="1303"/>
                  </a:cubicBezTo>
                  <a:cubicBezTo>
                    <a:pt x="586" y="1333"/>
                    <a:pt x="703" y="1391"/>
                    <a:pt x="703" y="1391"/>
                  </a:cubicBezTo>
                  <a:cubicBezTo>
                    <a:pt x="703" y="1377"/>
                    <a:pt x="747" y="1230"/>
                    <a:pt x="747" y="1201"/>
                  </a:cubicBezTo>
                  <a:cubicBezTo>
                    <a:pt x="776" y="967"/>
                    <a:pt x="776" y="762"/>
                    <a:pt x="747" y="469"/>
                  </a:cubicBezTo>
                  <a:cubicBezTo>
                    <a:pt x="454" y="396"/>
                    <a:pt x="191" y="220"/>
                    <a:pt x="15" y="1"/>
                  </a:cubicBezTo>
                  <a:close/>
                </a:path>
              </a:pathLst>
            </a:custGeom>
            <a:solidFill>
              <a:srgbClr val="BA6136">
                <a:alpha val="25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1"/>
            <p:cNvSpPr/>
            <p:nvPr/>
          </p:nvSpPr>
          <p:spPr>
            <a:xfrm>
              <a:off x="1272113" y="1940956"/>
              <a:ext cx="40720" cy="55240"/>
            </a:xfrm>
            <a:custGeom>
              <a:avLst/>
              <a:gdLst/>
              <a:ahLst/>
              <a:cxnLst/>
              <a:rect l="l" t="t" r="r" b="b"/>
              <a:pathLst>
                <a:path w="659" h="894" extrusionOk="0">
                  <a:moveTo>
                    <a:pt x="73" y="0"/>
                  </a:moveTo>
                  <a:cubicBezTo>
                    <a:pt x="73" y="29"/>
                    <a:pt x="132" y="44"/>
                    <a:pt x="220" y="103"/>
                  </a:cubicBezTo>
                  <a:cubicBezTo>
                    <a:pt x="276" y="140"/>
                    <a:pt x="337" y="189"/>
                    <a:pt x="397" y="261"/>
                  </a:cubicBezTo>
                  <a:lnTo>
                    <a:pt x="397" y="261"/>
                  </a:lnTo>
                  <a:cubicBezTo>
                    <a:pt x="383" y="256"/>
                    <a:pt x="368" y="252"/>
                    <a:pt x="351" y="249"/>
                  </a:cubicBezTo>
                  <a:cubicBezTo>
                    <a:pt x="332" y="245"/>
                    <a:pt x="312" y="243"/>
                    <a:pt x="293" y="243"/>
                  </a:cubicBezTo>
                  <a:cubicBezTo>
                    <a:pt x="240" y="243"/>
                    <a:pt x="189" y="257"/>
                    <a:pt x="146" y="278"/>
                  </a:cubicBezTo>
                  <a:cubicBezTo>
                    <a:pt x="88" y="322"/>
                    <a:pt x="59" y="381"/>
                    <a:pt x="29" y="425"/>
                  </a:cubicBezTo>
                  <a:cubicBezTo>
                    <a:pt x="0" y="542"/>
                    <a:pt x="29" y="644"/>
                    <a:pt x="88" y="717"/>
                  </a:cubicBezTo>
                  <a:cubicBezTo>
                    <a:pt x="176" y="864"/>
                    <a:pt x="293" y="893"/>
                    <a:pt x="293" y="893"/>
                  </a:cubicBezTo>
                  <a:cubicBezTo>
                    <a:pt x="307" y="864"/>
                    <a:pt x="220" y="820"/>
                    <a:pt x="146" y="703"/>
                  </a:cubicBezTo>
                  <a:cubicBezTo>
                    <a:pt x="103" y="630"/>
                    <a:pt x="88" y="556"/>
                    <a:pt x="132" y="469"/>
                  </a:cubicBezTo>
                  <a:cubicBezTo>
                    <a:pt x="145" y="379"/>
                    <a:pt x="213" y="334"/>
                    <a:pt x="289" y="334"/>
                  </a:cubicBezTo>
                  <a:cubicBezTo>
                    <a:pt x="300" y="334"/>
                    <a:pt x="311" y="335"/>
                    <a:pt x="322" y="337"/>
                  </a:cubicBezTo>
                  <a:cubicBezTo>
                    <a:pt x="395" y="351"/>
                    <a:pt x="454" y="395"/>
                    <a:pt x="512" y="425"/>
                  </a:cubicBezTo>
                  <a:lnTo>
                    <a:pt x="659" y="513"/>
                  </a:lnTo>
                  <a:lnTo>
                    <a:pt x="586" y="366"/>
                  </a:lnTo>
                  <a:cubicBezTo>
                    <a:pt x="498" y="190"/>
                    <a:pt x="366" y="103"/>
                    <a:pt x="249" y="44"/>
                  </a:cubicBezTo>
                  <a:cubicBezTo>
                    <a:pt x="146" y="0"/>
                    <a:pt x="73" y="0"/>
                    <a:pt x="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1"/>
            <p:cNvSpPr/>
            <p:nvPr/>
          </p:nvSpPr>
          <p:spPr>
            <a:xfrm>
              <a:off x="1426779" y="2036796"/>
              <a:ext cx="48011" cy="38372"/>
            </a:xfrm>
            <a:custGeom>
              <a:avLst/>
              <a:gdLst/>
              <a:ahLst/>
              <a:cxnLst/>
              <a:rect l="l" t="t" r="r" b="b"/>
              <a:pathLst>
                <a:path w="777" h="621" extrusionOk="0">
                  <a:moveTo>
                    <a:pt x="44" y="1"/>
                  </a:moveTo>
                  <a:cubicBezTo>
                    <a:pt x="15" y="1"/>
                    <a:pt x="0" y="45"/>
                    <a:pt x="15" y="162"/>
                  </a:cubicBezTo>
                  <a:cubicBezTo>
                    <a:pt x="44" y="264"/>
                    <a:pt x="118" y="411"/>
                    <a:pt x="235" y="513"/>
                  </a:cubicBezTo>
                  <a:cubicBezTo>
                    <a:pt x="339" y="595"/>
                    <a:pt x="453" y="621"/>
                    <a:pt x="554" y="621"/>
                  </a:cubicBezTo>
                  <a:cubicBezTo>
                    <a:pt x="580" y="621"/>
                    <a:pt x="606" y="619"/>
                    <a:pt x="630" y="616"/>
                  </a:cubicBezTo>
                  <a:cubicBezTo>
                    <a:pt x="718" y="616"/>
                    <a:pt x="776" y="572"/>
                    <a:pt x="776" y="557"/>
                  </a:cubicBezTo>
                  <a:cubicBezTo>
                    <a:pt x="776" y="550"/>
                    <a:pt x="762" y="550"/>
                    <a:pt x="734" y="550"/>
                  </a:cubicBezTo>
                  <a:cubicBezTo>
                    <a:pt x="707" y="550"/>
                    <a:pt x="666" y="550"/>
                    <a:pt x="615" y="543"/>
                  </a:cubicBezTo>
                  <a:cubicBezTo>
                    <a:pt x="527" y="543"/>
                    <a:pt x="396" y="513"/>
                    <a:pt x="293" y="425"/>
                  </a:cubicBezTo>
                  <a:cubicBezTo>
                    <a:pt x="191" y="338"/>
                    <a:pt x="132" y="235"/>
                    <a:pt x="88" y="147"/>
                  </a:cubicBezTo>
                  <a:cubicBezTo>
                    <a:pt x="59" y="45"/>
                    <a:pt x="59" y="1"/>
                    <a:pt x="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1"/>
            <p:cNvSpPr/>
            <p:nvPr/>
          </p:nvSpPr>
          <p:spPr>
            <a:xfrm>
              <a:off x="1415904" y="2033212"/>
              <a:ext cx="24469" cy="15447"/>
            </a:xfrm>
            <a:custGeom>
              <a:avLst/>
              <a:gdLst/>
              <a:ahLst/>
              <a:cxnLst/>
              <a:rect l="l" t="t" r="r" b="b"/>
              <a:pathLst>
                <a:path w="396" h="250" extrusionOk="0">
                  <a:moveTo>
                    <a:pt x="323" y="0"/>
                  </a:moveTo>
                  <a:cubicBezTo>
                    <a:pt x="279" y="0"/>
                    <a:pt x="220" y="0"/>
                    <a:pt x="132" y="30"/>
                  </a:cubicBezTo>
                  <a:cubicBezTo>
                    <a:pt x="59" y="74"/>
                    <a:pt x="30" y="132"/>
                    <a:pt x="15" y="176"/>
                  </a:cubicBezTo>
                  <a:cubicBezTo>
                    <a:pt x="1" y="220"/>
                    <a:pt x="1" y="249"/>
                    <a:pt x="15" y="249"/>
                  </a:cubicBezTo>
                  <a:cubicBezTo>
                    <a:pt x="30" y="249"/>
                    <a:pt x="74" y="161"/>
                    <a:pt x="176" y="103"/>
                  </a:cubicBezTo>
                  <a:cubicBezTo>
                    <a:pt x="294" y="59"/>
                    <a:pt x="396" y="59"/>
                    <a:pt x="396" y="30"/>
                  </a:cubicBezTo>
                  <a:lnTo>
                    <a:pt x="3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1"/>
            <p:cNvSpPr/>
            <p:nvPr/>
          </p:nvSpPr>
          <p:spPr>
            <a:xfrm>
              <a:off x="1094768" y="2737890"/>
              <a:ext cx="550981" cy="1049627"/>
            </a:xfrm>
            <a:custGeom>
              <a:avLst/>
              <a:gdLst/>
              <a:ahLst/>
              <a:cxnLst/>
              <a:rect l="l" t="t" r="r" b="b"/>
              <a:pathLst>
                <a:path w="8917" h="16987" extrusionOk="0">
                  <a:moveTo>
                    <a:pt x="7804" y="1"/>
                  </a:moveTo>
                  <a:lnTo>
                    <a:pt x="1" y="3543"/>
                  </a:lnTo>
                  <a:cubicBezTo>
                    <a:pt x="1" y="3543"/>
                    <a:pt x="777" y="6442"/>
                    <a:pt x="1977" y="10043"/>
                  </a:cubicBezTo>
                  <a:cubicBezTo>
                    <a:pt x="2094" y="12107"/>
                    <a:pt x="1260" y="13996"/>
                    <a:pt x="250" y="15855"/>
                  </a:cubicBezTo>
                  <a:lnTo>
                    <a:pt x="1538" y="16353"/>
                  </a:lnTo>
                  <a:cubicBezTo>
                    <a:pt x="2634" y="16774"/>
                    <a:pt x="3787" y="16986"/>
                    <a:pt x="4939" y="16986"/>
                  </a:cubicBezTo>
                  <a:cubicBezTo>
                    <a:pt x="6111" y="16986"/>
                    <a:pt x="7282" y="16767"/>
                    <a:pt x="8389" y="16324"/>
                  </a:cubicBezTo>
                  <a:cubicBezTo>
                    <a:pt x="8726" y="16192"/>
                    <a:pt x="8916" y="16075"/>
                    <a:pt x="8902" y="16045"/>
                  </a:cubicBezTo>
                  <a:cubicBezTo>
                    <a:pt x="8828" y="15884"/>
                    <a:pt x="8887" y="8711"/>
                    <a:pt x="8740" y="3338"/>
                  </a:cubicBezTo>
                  <a:cubicBezTo>
                    <a:pt x="8711" y="2387"/>
                    <a:pt x="7862" y="747"/>
                    <a:pt x="78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1"/>
            <p:cNvSpPr/>
            <p:nvPr/>
          </p:nvSpPr>
          <p:spPr>
            <a:xfrm>
              <a:off x="1093903" y="2939641"/>
              <a:ext cx="563587" cy="63458"/>
            </a:xfrm>
            <a:custGeom>
              <a:avLst/>
              <a:gdLst/>
              <a:ahLst/>
              <a:cxnLst/>
              <a:rect l="l" t="t" r="r" b="b"/>
              <a:pathLst>
                <a:path w="9121" h="1027" extrusionOk="0">
                  <a:moveTo>
                    <a:pt x="6149" y="0"/>
                  </a:moveTo>
                  <a:lnTo>
                    <a:pt x="6134" y="29"/>
                  </a:lnTo>
                  <a:cubicBezTo>
                    <a:pt x="5768" y="395"/>
                    <a:pt x="5241" y="630"/>
                    <a:pt x="4670" y="761"/>
                  </a:cubicBezTo>
                  <a:cubicBezTo>
                    <a:pt x="4144" y="893"/>
                    <a:pt x="3637" y="927"/>
                    <a:pt x="3158" y="927"/>
                  </a:cubicBezTo>
                  <a:cubicBezTo>
                    <a:pt x="3051" y="927"/>
                    <a:pt x="2945" y="925"/>
                    <a:pt x="2840" y="922"/>
                  </a:cubicBezTo>
                  <a:cubicBezTo>
                    <a:pt x="2269" y="879"/>
                    <a:pt x="1786" y="791"/>
                    <a:pt x="1362" y="703"/>
                  </a:cubicBezTo>
                  <a:cubicBezTo>
                    <a:pt x="937" y="615"/>
                    <a:pt x="615" y="498"/>
                    <a:pt x="366" y="439"/>
                  </a:cubicBezTo>
                  <a:cubicBezTo>
                    <a:pt x="264" y="410"/>
                    <a:pt x="176" y="395"/>
                    <a:pt x="103" y="366"/>
                  </a:cubicBezTo>
                  <a:cubicBezTo>
                    <a:pt x="44" y="352"/>
                    <a:pt x="0" y="352"/>
                    <a:pt x="0" y="352"/>
                  </a:cubicBezTo>
                  <a:lnTo>
                    <a:pt x="0" y="352"/>
                  </a:lnTo>
                  <a:cubicBezTo>
                    <a:pt x="0" y="352"/>
                    <a:pt x="44" y="366"/>
                    <a:pt x="103" y="395"/>
                  </a:cubicBezTo>
                  <a:cubicBezTo>
                    <a:pt x="146" y="410"/>
                    <a:pt x="249" y="439"/>
                    <a:pt x="351" y="483"/>
                  </a:cubicBezTo>
                  <a:cubicBezTo>
                    <a:pt x="586" y="571"/>
                    <a:pt x="922" y="659"/>
                    <a:pt x="1347" y="776"/>
                  </a:cubicBezTo>
                  <a:cubicBezTo>
                    <a:pt x="1757" y="864"/>
                    <a:pt x="2284" y="981"/>
                    <a:pt x="2840" y="1010"/>
                  </a:cubicBezTo>
                  <a:cubicBezTo>
                    <a:pt x="2980" y="1021"/>
                    <a:pt x="3124" y="1027"/>
                    <a:pt x="3272" y="1027"/>
                  </a:cubicBezTo>
                  <a:cubicBezTo>
                    <a:pt x="3726" y="1027"/>
                    <a:pt x="4209" y="974"/>
                    <a:pt x="4685" y="864"/>
                  </a:cubicBezTo>
                  <a:cubicBezTo>
                    <a:pt x="5247" y="734"/>
                    <a:pt x="5794" y="491"/>
                    <a:pt x="6174" y="135"/>
                  </a:cubicBezTo>
                  <a:lnTo>
                    <a:pt x="6174" y="135"/>
                  </a:lnTo>
                  <a:cubicBezTo>
                    <a:pt x="6931" y="457"/>
                    <a:pt x="7617" y="650"/>
                    <a:pt x="8146" y="650"/>
                  </a:cubicBezTo>
                  <a:cubicBezTo>
                    <a:pt x="8199" y="650"/>
                    <a:pt x="8251" y="648"/>
                    <a:pt x="8301" y="644"/>
                  </a:cubicBezTo>
                  <a:cubicBezTo>
                    <a:pt x="8593" y="630"/>
                    <a:pt x="8798" y="542"/>
                    <a:pt x="8916" y="469"/>
                  </a:cubicBezTo>
                  <a:cubicBezTo>
                    <a:pt x="8974" y="439"/>
                    <a:pt x="9033" y="410"/>
                    <a:pt x="9062" y="395"/>
                  </a:cubicBezTo>
                  <a:cubicBezTo>
                    <a:pt x="9106" y="366"/>
                    <a:pt x="9120" y="352"/>
                    <a:pt x="9120" y="352"/>
                  </a:cubicBezTo>
                  <a:cubicBezTo>
                    <a:pt x="9120" y="349"/>
                    <a:pt x="9118" y="348"/>
                    <a:pt x="9113" y="348"/>
                  </a:cubicBezTo>
                  <a:cubicBezTo>
                    <a:pt x="9092" y="348"/>
                    <a:pt x="9019" y="374"/>
                    <a:pt x="8886" y="410"/>
                  </a:cubicBezTo>
                  <a:cubicBezTo>
                    <a:pt x="8754" y="483"/>
                    <a:pt x="8550" y="556"/>
                    <a:pt x="8271" y="571"/>
                  </a:cubicBezTo>
                  <a:cubicBezTo>
                    <a:pt x="8252" y="572"/>
                    <a:pt x="8233" y="572"/>
                    <a:pt x="8214" y="572"/>
                  </a:cubicBezTo>
                  <a:cubicBezTo>
                    <a:pt x="7691" y="572"/>
                    <a:pt x="6968" y="382"/>
                    <a:pt x="6178" y="29"/>
                  </a:cubicBezTo>
                  <a:lnTo>
                    <a:pt x="6149" y="0"/>
                  </a:ln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1"/>
            <p:cNvSpPr/>
            <p:nvPr/>
          </p:nvSpPr>
          <p:spPr>
            <a:xfrm>
              <a:off x="1433082" y="2538857"/>
              <a:ext cx="43500" cy="405342"/>
            </a:xfrm>
            <a:custGeom>
              <a:avLst/>
              <a:gdLst/>
              <a:ahLst/>
              <a:cxnLst/>
              <a:rect l="l" t="t" r="r" b="b"/>
              <a:pathLst>
                <a:path w="704" h="6560" extrusionOk="0">
                  <a:moveTo>
                    <a:pt x="1" y="1"/>
                  </a:moveTo>
                  <a:cubicBezTo>
                    <a:pt x="1" y="1"/>
                    <a:pt x="1" y="89"/>
                    <a:pt x="30" y="250"/>
                  </a:cubicBezTo>
                  <a:cubicBezTo>
                    <a:pt x="45" y="440"/>
                    <a:pt x="59" y="660"/>
                    <a:pt x="103" y="952"/>
                  </a:cubicBezTo>
                  <a:cubicBezTo>
                    <a:pt x="162" y="1553"/>
                    <a:pt x="264" y="2358"/>
                    <a:pt x="352" y="3265"/>
                  </a:cubicBezTo>
                  <a:cubicBezTo>
                    <a:pt x="455" y="4158"/>
                    <a:pt x="528" y="4993"/>
                    <a:pt x="572" y="5593"/>
                  </a:cubicBezTo>
                  <a:cubicBezTo>
                    <a:pt x="616" y="5886"/>
                    <a:pt x="630" y="6120"/>
                    <a:pt x="645" y="6310"/>
                  </a:cubicBezTo>
                  <a:cubicBezTo>
                    <a:pt x="674" y="6472"/>
                    <a:pt x="689" y="6559"/>
                    <a:pt x="689" y="6559"/>
                  </a:cubicBezTo>
                  <a:cubicBezTo>
                    <a:pt x="704" y="6559"/>
                    <a:pt x="704" y="6472"/>
                    <a:pt x="704" y="6310"/>
                  </a:cubicBezTo>
                  <a:cubicBezTo>
                    <a:pt x="704" y="6149"/>
                    <a:pt x="689" y="5886"/>
                    <a:pt x="660" y="5593"/>
                  </a:cubicBezTo>
                  <a:cubicBezTo>
                    <a:pt x="630" y="5008"/>
                    <a:pt x="557" y="4188"/>
                    <a:pt x="469" y="3265"/>
                  </a:cubicBezTo>
                  <a:cubicBezTo>
                    <a:pt x="367" y="2358"/>
                    <a:pt x="264" y="1538"/>
                    <a:pt x="177" y="952"/>
                  </a:cubicBezTo>
                  <a:cubicBezTo>
                    <a:pt x="133" y="660"/>
                    <a:pt x="103" y="411"/>
                    <a:pt x="59" y="250"/>
                  </a:cubicBezTo>
                  <a:cubicBezTo>
                    <a:pt x="30" y="89"/>
                    <a:pt x="1" y="1"/>
                    <a:pt x="1" y="1"/>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1"/>
            <p:cNvSpPr/>
            <p:nvPr/>
          </p:nvSpPr>
          <p:spPr>
            <a:xfrm>
              <a:off x="1187951" y="2754203"/>
              <a:ext cx="120367" cy="132354"/>
            </a:xfrm>
            <a:custGeom>
              <a:avLst/>
              <a:gdLst/>
              <a:ahLst/>
              <a:cxnLst/>
              <a:rect l="l" t="t" r="r" b="b"/>
              <a:pathLst>
                <a:path w="1948" h="2142" extrusionOk="0">
                  <a:moveTo>
                    <a:pt x="191" y="44"/>
                  </a:moveTo>
                  <a:cubicBezTo>
                    <a:pt x="179" y="44"/>
                    <a:pt x="148" y="102"/>
                    <a:pt x="144" y="248"/>
                  </a:cubicBezTo>
                  <a:lnTo>
                    <a:pt x="144" y="248"/>
                  </a:lnTo>
                  <a:cubicBezTo>
                    <a:pt x="179" y="116"/>
                    <a:pt x="191" y="44"/>
                    <a:pt x="191" y="44"/>
                  </a:cubicBezTo>
                  <a:close/>
                  <a:moveTo>
                    <a:pt x="144" y="248"/>
                  </a:moveTo>
                  <a:cubicBezTo>
                    <a:pt x="141" y="262"/>
                    <a:pt x="137" y="277"/>
                    <a:pt x="132" y="293"/>
                  </a:cubicBezTo>
                  <a:cubicBezTo>
                    <a:pt x="117" y="386"/>
                    <a:pt x="97" y="496"/>
                    <a:pt x="80" y="625"/>
                  </a:cubicBezTo>
                  <a:lnTo>
                    <a:pt x="80" y="625"/>
                  </a:lnTo>
                  <a:cubicBezTo>
                    <a:pt x="99" y="527"/>
                    <a:pt x="122" y="441"/>
                    <a:pt x="147" y="366"/>
                  </a:cubicBezTo>
                  <a:cubicBezTo>
                    <a:pt x="144" y="321"/>
                    <a:pt x="144" y="282"/>
                    <a:pt x="144" y="248"/>
                  </a:cubicBezTo>
                  <a:close/>
                  <a:moveTo>
                    <a:pt x="118" y="0"/>
                  </a:moveTo>
                  <a:cubicBezTo>
                    <a:pt x="118" y="0"/>
                    <a:pt x="206" y="29"/>
                    <a:pt x="367" y="44"/>
                  </a:cubicBezTo>
                  <a:cubicBezTo>
                    <a:pt x="557" y="44"/>
                    <a:pt x="791" y="73"/>
                    <a:pt x="1084" y="88"/>
                  </a:cubicBezTo>
                  <a:cubicBezTo>
                    <a:pt x="1230" y="117"/>
                    <a:pt x="1391" y="117"/>
                    <a:pt x="1582" y="132"/>
                  </a:cubicBezTo>
                  <a:cubicBezTo>
                    <a:pt x="1669" y="146"/>
                    <a:pt x="1757" y="146"/>
                    <a:pt x="1801" y="205"/>
                  </a:cubicBezTo>
                  <a:cubicBezTo>
                    <a:pt x="1831" y="264"/>
                    <a:pt x="1831" y="366"/>
                    <a:pt x="1831" y="469"/>
                  </a:cubicBezTo>
                  <a:cubicBezTo>
                    <a:pt x="1816" y="659"/>
                    <a:pt x="1816" y="878"/>
                    <a:pt x="1772" y="1083"/>
                  </a:cubicBezTo>
                  <a:cubicBezTo>
                    <a:pt x="1728" y="1288"/>
                    <a:pt x="1655" y="1508"/>
                    <a:pt x="1494" y="1654"/>
                  </a:cubicBezTo>
                  <a:cubicBezTo>
                    <a:pt x="1318" y="1815"/>
                    <a:pt x="1128" y="1903"/>
                    <a:pt x="923" y="1962"/>
                  </a:cubicBezTo>
                  <a:cubicBezTo>
                    <a:pt x="826" y="1989"/>
                    <a:pt x="726" y="2004"/>
                    <a:pt x="630" y="2004"/>
                  </a:cubicBezTo>
                  <a:cubicBezTo>
                    <a:pt x="524" y="2004"/>
                    <a:pt x="422" y="1986"/>
                    <a:pt x="337" y="1947"/>
                  </a:cubicBezTo>
                  <a:cubicBezTo>
                    <a:pt x="162" y="1859"/>
                    <a:pt x="74" y="1669"/>
                    <a:pt x="59" y="1508"/>
                  </a:cubicBezTo>
                  <a:cubicBezTo>
                    <a:pt x="30" y="1318"/>
                    <a:pt x="44" y="1157"/>
                    <a:pt x="44" y="1010"/>
                  </a:cubicBezTo>
                  <a:cubicBezTo>
                    <a:pt x="51" y="866"/>
                    <a:pt x="65" y="738"/>
                    <a:pt x="80" y="625"/>
                  </a:cubicBezTo>
                  <a:lnTo>
                    <a:pt x="80" y="625"/>
                  </a:lnTo>
                  <a:cubicBezTo>
                    <a:pt x="53" y="756"/>
                    <a:pt x="32" y="908"/>
                    <a:pt x="15" y="1083"/>
                  </a:cubicBezTo>
                  <a:cubicBezTo>
                    <a:pt x="1" y="1230"/>
                    <a:pt x="1" y="1391"/>
                    <a:pt x="15" y="1581"/>
                  </a:cubicBezTo>
                  <a:cubicBezTo>
                    <a:pt x="44" y="1757"/>
                    <a:pt x="132" y="1962"/>
                    <a:pt x="337" y="2079"/>
                  </a:cubicBezTo>
                  <a:cubicBezTo>
                    <a:pt x="432" y="2123"/>
                    <a:pt x="535" y="2141"/>
                    <a:pt x="641" y="2141"/>
                  </a:cubicBezTo>
                  <a:cubicBezTo>
                    <a:pt x="747" y="2141"/>
                    <a:pt x="857" y="2123"/>
                    <a:pt x="967" y="2094"/>
                  </a:cubicBezTo>
                  <a:cubicBezTo>
                    <a:pt x="1186" y="2035"/>
                    <a:pt x="1406" y="1932"/>
                    <a:pt x="1582" y="1757"/>
                  </a:cubicBezTo>
                  <a:cubicBezTo>
                    <a:pt x="1757" y="1581"/>
                    <a:pt x="1845" y="1362"/>
                    <a:pt x="1889" y="1142"/>
                  </a:cubicBezTo>
                  <a:cubicBezTo>
                    <a:pt x="1918" y="922"/>
                    <a:pt x="1918" y="703"/>
                    <a:pt x="1918" y="498"/>
                  </a:cubicBezTo>
                  <a:cubicBezTo>
                    <a:pt x="1918" y="395"/>
                    <a:pt x="1948" y="278"/>
                    <a:pt x="1874" y="190"/>
                  </a:cubicBezTo>
                  <a:cubicBezTo>
                    <a:pt x="1831" y="132"/>
                    <a:pt x="1772" y="88"/>
                    <a:pt x="1728" y="88"/>
                  </a:cubicBezTo>
                  <a:cubicBezTo>
                    <a:pt x="1669" y="73"/>
                    <a:pt x="1611" y="73"/>
                    <a:pt x="1582" y="73"/>
                  </a:cubicBezTo>
                  <a:cubicBezTo>
                    <a:pt x="1391" y="59"/>
                    <a:pt x="1230" y="44"/>
                    <a:pt x="1084" y="44"/>
                  </a:cubicBezTo>
                  <a:cubicBezTo>
                    <a:pt x="791" y="15"/>
                    <a:pt x="557" y="0"/>
                    <a:pt x="367" y="0"/>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1"/>
            <p:cNvSpPr/>
            <p:nvPr/>
          </p:nvSpPr>
          <p:spPr>
            <a:xfrm>
              <a:off x="1432217" y="2163470"/>
              <a:ext cx="61543" cy="310309"/>
            </a:xfrm>
            <a:custGeom>
              <a:avLst/>
              <a:gdLst/>
              <a:ahLst/>
              <a:cxnLst/>
              <a:rect l="l" t="t" r="r" b="b"/>
              <a:pathLst>
                <a:path w="996" h="5022" extrusionOk="0">
                  <a:moveTo>
                    <a:pt x="0" y="0"/>
                  </a:moveTo>
                  <a:lnTo>
                    <a:pt x="0" y="5022"/>
                  </a:lnTo>
                  <a:cubicBezTo>
                    <a:pt x="0" y="5022"/>
                    <a:pt x="996" y="2079"/>
                    <a:pt x="776" y="1552"/>
                  </a:cubicBezTo>
                  <a:cubicBezTo>
                    <a:pt x="586" y="1025"/>
                    <a:pt x="0" y="0"/>
                    <a:pt x="0" y="0"/>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1"/>
            <p:cNvSpPr/>
            <p:nvPr/>
          </p:nvSpPr>
          <p:spPr>
            <a:xfrm>
              <a:off x="1715350" y="4380944"/>
              <a:ext cx="281392" cy="105599"/>
            </a:xfrm>
            <a:custGeom>
              <a:avLst/>
              <a:gdLst/>
              <a:ahLst/>
              <a:cxnLst/>
              <a:rect l="l" t="t" r="r" b="b"/>
              <a:pathLst>
                <a:path w="4554" h="1709" extrusionOk="0">
                  <a:moveTo>
                    <a:pt x="4060" y="1"/>
                  </a:moveTo>
                  <a:cubicBezTo>
                    <a:pt x="3618" y="1"/>
                    <a:pt x="2987" y="98"/>
                    <a:pt x="2987" y="98"/>
                  </a:cubicBezTo>
                  <a:lnTo>
                    <a:pt x="0" y="1709"/>
                  </a:lnTo>
                  <a:cubicBezTo>
                    <a:pt x="0" y="1709"/>
                    <a:pt x="4553" y="303"/>
                    <a:pt x="4480" y="98"/>
                  </a:cubicBezTo>
                  <a:cubicBezTo>
                    <a:pt x="4456" y="25"/>
                    <a:pt x="4282" y="1"/>
                    <a:pt x="40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1"/>
            <p:cNvSpPr/>
            <p:nvPr/>
          </p:nvSpPr>
          <p:spPr>
            <a:xfrm>
              <a:off x="871327" y="4314641"/>
              <a:ext cx="243391" cy="195751"/>
            </a:xfrm>
            <a:custGeom>
              <a:avLst/>
              <a:gdLst/>
              <a:ahLst/>
              <a:cxnLst/>
              <a:rect l="l" t="t" r="r" b="b"/>
              <a:pathLst>
                <a:path w="3939" h="3168" extrusionOk="0">
                  <a:moveTo>
                    <a:pt x="1" y="0"/>
                  </a:moveTo>
                  <a:lnTo>
                    <a:pt x="1" y="132"/>
                  </a:lnTo>
                  <a:cubicBezTo>
                    <a:pt x="1" y="132"/>
                    <a:pt x="3451" y="3168"/>
                    <a:pt x="3820" y="3168"/>
                  </a:cubicBezTo>
                  <a:cubicBezTo>
                    <a:pt x="3837" y="3168"/>
                    <a:pt x="3848" y="3161"/>
                    <a:pt x="3851" y="3148"/>
                  </a:cubicBezTo>
                  <a:cubicBezTo>
                    <a:pt x="3939" y="2840"/>
                    <a:pt x="3324" y="2167"/>
                    <a:pt x="3324" y="2167"/>
                  </a:cubicBez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1"/>
            <p:cNvSpPr/>
            <p:nvPr/>
          </p:nvSpPr>
          <p:spPr>
            <a:xfrm>
              <a:off x="1299239" y="1803407"/>
              <a:ext cx="255131" cy="136803"/>
            </a:xfrm>
            <a:custGeom>
              <a:avLst/>
              <a:gdLst/>
              <a:ahLst/>
              <a:cxnLst/>
              <a:rect l="l" t="t" r="r" b="b"/>
              <a:pathLst>
                <a:path w="4129" h="2214" extrusionOk="0">
                  <a:moveTo>
                    <a:pt x="2123" y="1"/>
                  </a:moveTo>
                  <a:cubicBezTo>
                    <a:pt x="1742" y="1"/>
                    <a:pt x="1376" y="30"/>
                    <a:pt x="1010" y="162"/>
                  </a:cubicBezTo>
                  <a:cubicBezTo>
                    <a:pt x="659" y="294"/>
                    <a:pt x="322" y="528"/>
                    <a:pt x="161" y="879"/>
                  </a:cubicBezTo>
                  <a:cubicBezTo>
                    <a:pt x="0" y="1231"/>
                    <a:pt x="30" y="1670"/>
                    <a:pt x="293" y="1933"/>
                  </a:cubicBezTo>
                  <a:lnTo>
                    <a:pt x="293" y="1992"/>
                  </a:lnTo>
                  <a:cubicBezTo>
                    <a:pt x="381" y="2094"/>
                    <a:pt x="469" y="2168"/>
                    <a:pt x="586" y="2197"/>
                  </a:cubicBezTo>
                  <a:cubicBezTo>
                    <a:pt x="613" y="2208"/>
                    <a:pt x="644" y="2214"/>
                    <a:pt x="677" y="2214"/>
                  </a:cubicBezTo>
                  <a:cubicBezTo>
                    <a:pt x="770" y="2214"/>
                    <a:pt x="872" y="2170"/>
                    <a:pt x="893" y="2094"/>
                  </a:cubicBezTo>
                  <a:cubicBezTo>
                    <a:pt x="952" y="1977"/>
                    <a:pt x="893" y="1846"/>
                    <a:pt x="864" y="1743"/>
                  </a:cubicBezTo>
                  <a:cubicBezTo>
                    <a:pt x="791" y="1538"/>
                    <a:pt x="805" y="1304"/>
                    <a:pt x="879" y="1099"/>
                  </a:cubicBezTo>
                  <a:cubicBezTo>
                    <a:pt x="1098" y="1377"/>
                    <a:pt x="1391" y="1582"/>
                    <a:pt x="1713" y="1626"/>
                  </a:cubicBezTo>
                  <a:cubicBezTo>
                    <a:pt x="1765" y="1635"/>
                    <a:pt x="1819" y="1640"/>
                    <a:pt x="1873" y="1640"/>
                  </a:cubicBezTo>
                  <a:cubicBezTo>
                    <a:pt x="2163" y="1640"/>
                    <a:pt x="2455" y="1507"/>
                    <a:pt x="2591" y="1260"/>
                  </a:cubicBezTo>
                  <a:cubicBezTo>
                    <a:pt x="2635" y="1582"/>
                    <a:pt x="2899" y="1802"/>
                    <a:pt x="3206" y="1889"/>
                  </a:cubicBezTo>
                  <a:cubicBezTo>
                    <a:pt x="3291" y="1920"/>
                    <a:pt x="3389" y="1938"/>
                    <a:pt x="3487" y="1938"/>
                  </a:cubicBezTo>
                  <a:cubicBezTo>
                    <a:pt x="3627" y="1938"/>
                    <a:pt x="3768" y="1902"/>
                    <a:pt x="3880" y="1816"/>
                  </a:cubicBezTo>
                  <a:cubicBezTo>
                    <a:pt x="4055" y="1684"/>
                    <a:pt x="4129" y="1450"/>
                    <a:pt x="4114" y="1231"/>
                  </a:cubicBezTo>
                  <a:cubicBezTo>
                    <a:pt x="4099" y="791"/>
                    <a:pt x="3763" y="425"/>
                    <a:pt x="3382" y="221"/>
                  </a:cubicBezTo>
                  <a:cubicBezTo>
                    <a:pt x="3001" y="30"/>
                    <a:pt x="2547" y="1"/>
                    <a:pt x="2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1"/>
            <p:cNvSpPr/>
            <p:nvPr/>
          </p:nvSpPr>
          <p:spPr>
            <a:xfrm>
              <a:off x="1256726" y="1996137"/>
              <a:ext cx="35344" cy="40225"/>
            </a:xfrm>
            <a:custGeom>
              <a:avLst/>
              <a:gdLst/>
              <a:ahLst/>
              <a:cxnLst/>
              <a:rect l="l" t="t" r="r" b="b"/>
              <a:pathLst>
                <a:path w="572" h="651" extrusionOk="0">
                  <a:moveTo>
                    <a:pt x="381" y="0"/>
                  </a:moveTo>
                  <a:cubicBezTo>
                    <a:pt x="337" y="0"/>
                    <a:pt x="322" y="15"/>
                    <a:pt x="322" y="15"/>
                  </a:cubicBezTo>
                  <a:cubicBezTo>
                    <a:pt x="322" y="15"/>
                    <a:pt x="410" y="15"/>
                    <a:pt x="469" y="147"/>
                  </a:cubicBezTo>
                  <a:cubicBezTo>
                    <a:pt x="483" y="190"/>
                    <a:pt x="483" y="264"/>
                    <a:pt x="469" y="337"/>
                  </a:cubicBezTo>
                  <a:cubicBezTo>
                    <a:pt x="439" y="439"/>
                    <a:pt x="410" y="527"/>
                    <a:pt x="337" y="556"/>
                  </a:cubicBezTo>
                  <a:cubicBezTo>
                    <a:pt x="315" y="569"/>
                    <a:pt x="294" y="575"/>
                    <a:pt x="273" y="575"/>
                  </a:cubicBezTo>
                  <a:cubicBezTo>
                    <a:pt x="222" y="575"/>
                    <a:pt x="173" y="544"/>
                    <a:pt x="132" y="513"/>
                  </a:cubicBezTo>
                  <a:cubicBezTo>
                    <a:pt x="88" y="439"/>
                    <a:pt x="88" y="366"/>
                    <a:pt x="88" y="308"/>
                  </a:cubicBezTo>
                  <a:cubicBezTo>
                    <a:pt x="103" y="176"/>
                    <a:pt x="117" y="88"/>
                    <a:pt x="103" y="88"/>
                  </a:cubicBezTo>
                  <a:cubicBezTo>
                    <a:pt x="103" y="87"/>
                    <a:pt x="102" y="86"/>
                    <a:pt x="101" y="86"/>
                  </a:cubicBezTo>
                  <a:cubicBezTo>
                    <a:pt x="93" y="86"/>
                    <a:pt x="43" y="159"/>
                    <a:pt x="29" y="293"/>
                  </a:cubicBezTo>
                  <a:cubicBezTo>
                    <a:pt x="0" y="366"/>
                    <a:pt x="29" y="454"/>
                    <a:pt x="73" y="542"/>
                  </a:cubicBezTo>
                  <a:cubicBezTo>
                    <a:pt x="103" y="586"/>
                    <a:pt x="147" y="615"/>
                    <a:pt x="205" y="630"/>
                  </a:cubicBezTo>
                  <a:cubicBezTo>
                    <a:pt x="231" y="643"/>
                    <a:pt x="261" y="650"/>
                    <a:pt x="290" y="650"/>
                  </a:cubicBezTo>
                  <a:cubicBezTo>
                    <a:pt x="327" y="650"/>
                    <a:pt x="363" y="639"/>
                    <a:pt x="395" y="615"/>
                  </a:cubicBezTo>
                  <a:cubicBezTo>
                    <a:pt x="498" y="542"/>
                    <a:pt x="542" y="439"/>
                    <a:pt x="556" y="337"/>
                  </a:cubicBezTo>
                  <a:cubicBezTo>
                    <a:pt x="571" y="249"/>
                    <a:pt x="556" y="161"/>
                    <a:pt x="513" y="88"/>
                  </a:cubicBezTo>
                  <a:cubicBezTo>
                    <a:pt x="483" y="29"/>
                    <a:pt x="410" y="0"/>
                    <a:pt x="3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1"/>
            <p:cNvSpPr/>
            <p:nvPr/>
          </p:nvSpPr>
          <p:spPr>
            <a:xfrm>
              <a:off x="1204264" y="2175210"/>
              <a:ext cx="195442" cy="310371"/>
            </a:xfrm>
            <a:custGeom>
              <a:avLst/>
              <a:gdLst/>
              <a:ahLst/>
              <a:cxnLst/>
              <a:rect l="l" t="t" r="r" b="b"/>
              <a:pathLst>
                <a:path w="3163" h="5023" extrusionOk="0">
                  <a:moveTo>
                    <a:pt x="542" y="1"/>
                  </a:moveTo>
                  <a:cubicBezTo>
                    <a:pt x="439" y="15"/>
                    <a:pt x="0" y="1816"/>
                    <a:pt x="454" y="2328"/>
                  </a:cubicBezTo>
                  <a:cubicBezTo>
                    <a:pt x="966" y="2914"/>
                    <a:pt x="3162" y="5022"/>
                    <a:pt x="3162" y="5022"/>
                  </a:cubicBezTo>
                  <a:lnTo>
                    <a:pt x="542" y="1"/>
                  </a:ln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1"/>
            <p:cNvSpPr/>
            <p:nvPr/>
          </p:nvSpPr>
          <p:spPr>
            <a:xfrm>
              <a:off x="1532630" y="2211421"/>
              <a:ext cx="453230" cy="761685"/>
            </a:xfrm>
            <a:custGeom>
              <a:avLst/>
              <a:gdLst/>
              <a:ahLst/>
              <a:cxnLst/>
              <a:rect l="l" t="t" r="r" b="b"/>
              <a:pathLst>
                <a:path w="7335" h="12327" extrusionOk="0">
                  <a:moveTo>
                    <a:pt x="439" y="0"/>
                  </a:moveTo>
                  <a:lnTo>
                    <a:pt x="0" y="5710"/>
                  </a:lnTo>
                  <a:cubicBezTo>
                    <a:pt x="0" y="5710"/>
                    <a:pt x="161" y="7745"/>
                    <a:pt x="425" y="8272"/>
                  </a:cubicBezTo>
                  <a:cubicBezTo>
                    <a:pt x="703" y="8813"/>
                    <a:pt x="5944" y="12327"/>
                    <a:pt x="5944" y="12327"/>
                  </a:cubicBezTo>
                  <a:lnTo>
                    <a:pt x="7335" y="10321"/>
                  </a:lnTo>
                  <a:cubicBezTo>
                    <a:pt x="7335" y="10321"/>
                    <a:pt x="2972" y="7013"/>
                    <a:pt x="2445" y="6647"/>
                  </a:cubicBezTo>
                  <a:cubicBezTo>
                    <a:pt x="1903" y="6281"/>
                    <a:pt x="439" y="0"/>
                    <a:pt x="4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1"/>
            <p:cNvSpPr/>
            <p:nvPr/>
          </p:nvSpPr>
          <p:spPr>
            <a:xfrm>
              <a:off x="1545297" y="2222296"/>
              <a:ext cx="36209" cy="481282"/>
            </a:xfrm>
            <a:custGeom>
              <a:avLst/>
              <a:gdLst/>
              <a:ahLst/>
              <a:cxnLst/>
              <a:rect l="l" t="t" r="r" b="b"/>
              <a:pathLst>
                <a:path w="586" h="7789" extrusionOk="0">
                  <a:moveTo>
                    <a:pt x="0" y="0"/>
                  </a:moveTo>
                  <a:lnTo>
                    <a:pt x="88" y="264"/>
                  </a:lnTo>
                  <a:cubicBezTo>
                    <a:pt x="161" y="454"/>
                    <a:pt x="264" y="732"/>
                    <a:pt x="337" y="1069"/>
                  </a:cubicBezTo>
                  <a:cubicBezTo>
                    <a:pt x="410" y="1420"/>
                    <a:pt x="454" y="1845"/>
                    <a:pt x="454" y="2313"/>
                  </a:cubicBezTo>
                  <a:cubicBezTo>
                    <a:pt x="483" y="2796"/>
                    <a:pt x="439" y="3309"/>
                    <a:pt x="381" y="3850"/>
                  </a:cubicBezTo>
                  <a:cubicBezTo>
                    <a:pt x="337" y="4407"/>
                    <a:pt x="278" y="4919"/>
                    <a:pt x="234" y="5387"/>
                  </a:cubicBezTo>
                  <a:cubicBezTo>
                    <a:pt x="205" y="5870"/>
                    <a:pt x="190" y="6295"/>
                    <a:pt x="205" y="6661"/>
                  </a:cubicBezTo>
                  <a:cubicBezTo>
                    <a:pt x="220" y="6998"/>
                    <a:pt x="264" y="7291"/>
                    <a:pt x="293" y="7495"/>
                  </a:cubicBezTo>
                  <a:cubicBezTo>
                    <a:pt x="322" y="7583"/>
                    <a:pt x="337" y="7657"/>
                    <a:pt x="352" y="7715"/>
                  </a:cubicBezTo>
                  <a:cubicBezTo>
                    <a:pt x="352" y="7774"/>
                    <a:pt x="366" y="7788"/>
                    <a:pt x="366" y="7788"/>
                  </a:cubicBezTo>
                  <a:cubicBezTo>
                    <a:pt x="366" y="7788"/>
                    <a:pt x="352" y="7686"/>
                    <a:pt x="337" y="7481"/>
                  </a:cubicBezTo>
                  <a:cubicBezTo>
                    <a:pt x="308" y="7276"/>
                    <a:pt x="278" y="6983"/>
                    <a:pt x="278" y="6632"/>
                  </a:cubicBezTo>
                  <a:cubicBezTo>
                    <a:pt x="278" y="6295"/>
                    <a:pt x="293" y="5870"/>
                    <a:pt x="337" y="5387"/>
                  </a:cubicBezTo>
                  <a:cubicBezTo>
                    <a:pt x="366" y="4919"/>
                    <a:pt x="439" y="4407"/>
                    <a:pt x="498" y="3850"/>
                  </a:cubicBezTo>
                  <a:cubicBezTo>
                    <a:pt x="556" y="3309"/>
                    <a:pt x="586" y="2796"/>
                    <a:pt x="571" y="2313"/>
                  </a:cubicBezTo>
                  <a:cubicBezTo>
                    <a:pt x="556" y="1859"/>
                    <a:pt x="513" y="1420"/>
                    <a:pt x="425" y="1069"/>
                  </a:cubicBezTo>
                  <a:cubicBezTo>
                    <a:pt x="337" y="732"/>
                    <a:pt x="234" y="454"/>
                    <a:pt x="147" y="264"/>
                  </a:cubicBezTo>
                  <a:cubicBezTo>
                    <a:pt x="117" y="176"/>
                    <a:pt x="59" y="117"/>
                    <a:pt x="44" y="73"/>
                  </a:cubicBezTo>
                  <a:cubicBezTo>
                    <a:pt x="29" y="15"/>
                    <a:pt x="0" y="0"/>
                    <a:pt x="0" y="0"/>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1"/>
            <p:cNvSpPr/>
            <p:nvPr/>
          </p:nvSpPr>
          <p:spPr>
            <a:xfrm>
              <a:off x="1617656" y="2606582"/>
              <a:ext cx="62470" cy="87062"/>
            </a:xfrm>
            <a:custGeom>
              <a:avLst/>
              <a:gdLst/>
              <a:ahLst/>
              <a:cxnLst/>
              <a:rect l="l" t="t" r="r" b="b"/>
              <a:pathLst>
                <a:path w="1011" h="1409" extrusionOk="0">
                  <a:moveTo>
                    <a:pt x="992" y="1"/>
                  </a:moveTo>
                  <a:cubicBezTo>
                    <a:pt x="954" y="1"/>
                    <a:pt x="690" y="271"/>
                    <a:pt x="425" y="662"/>
                  </a:cubicBezTo>
                  <a:cubicBezTo>
                    <a:pt x="176" y="1042"/>
                    <a:pt x="0" y="1394"/>
                    <a:pt x="30" y="1408"/>
                  </a:cubicBezTo>
                  <a:cubicBezTo>
                    <a:pt x="30" y="1409"/>
                    <a:pt x="31" y="1409"/>
                    <a:pt x="32" y="1409"/>
                  </a:cubicBezTo>
                  <a:cubicBezTo>
                    <a:pt x="68" y="1409"/>
                    <a:pt x="269" y="1092"/>
                    <a:pt x="513" y="706"/>
                  </a:cubicBezTo>
                  <a:cubicBezTo>
                    <a:pt x="791" y="325"/>
                    <a:pt x="1010" y="17"/>
                    <a:pt x="996" y="3"/>
                  </a:cubicBezTo>
                  <a:cubicBezTo>
                    <a:pt x="995" y="1"/>
                    <a:pt x="994" y="1"/>
                    <a:pt x="992" y="1"/>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1"/>
            <p:cNvSpPr/>
            <p:nvPr/>
          </p:nvSpPr>
          <p:spPr>
            <a:xfrm>
              <a:off x="1652940" y="2613008"/>
              <a:ext cx="19958" cy="72480"/>
            </a:xfrm>
            <a:custGeom>
              <a:avLst/>
              <a:gdLst/>
              <a:ahLst/>
              <a:cxnLst/>
              <a:rect l="l" t="t" r="r" b="b"/>
              <a:pathLst>
                <a:path w="323" h="1173" extrusionOk="0">
                  <a:moveTo>
                    <a:pt x="306" y="1"/>
                  </a:moveTo>
                  <a:cubicBezTo>
                    <a:pt x="287" y="1"/>
                    <a:pt x="188" y="245"/>
                    <a:pt x="88" y="572"/>
                  </a:cubicBezTo>
                  <a:cubicBezTo>
                    <a:pt x="15" y="894"/>
                    <a:pt x="0" y="1172"/>
                    <a:pt x="15" y="1172"/>
                  </a:cubicBezTo>
                  <a:cubicBezTo>
                    <a:pt x="44" y="1172"/>
                    <a:pt x="88" y="924"/>
                    <a:pt x="191" y="587"/>
                  </a:cubicBezTo>
                  <a:cubicBezTo>
                    <a:pt x="249" y="279"/>
                    <a:pt x="322" y="16"/>
                    <a:pt x="308" y="1"/>
                  </a:cubicBezTo>
                  <a:cubicBezTo>
                    <a:pt x="307" y="1"/>
                    <a:pt x="307" y="1"/>
                    <a:pt x="306" y="1"/>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8" name="Google Shape;508;p31"/>
          <p:cNvGrpSpPr/>
          <p:nvPr/>
        </p:nvGrpSpPr>
        <p:grpSpPr>
          <a:xfrm>
            <a:off x="176050" y="2421699"/>
            <a:ext cx="1441111" cy="2161067"/>
            <a:chOff x="176050" y="2421699"/>
            <a:chExt cx="1441111" cy="2161067"/>
          </a:xfrm>
        </p:grpSpPr>
        <p:sp>
          <p:nvSpPr>
            <p:cNvPr id="509" name="Google Shape;509;p31"/>
            <p:cNvSpPr/>
            <p:nvPr/>
          </p:nvSpPr>
          <p:spPr>
            <a:xfrm>
              <a:off x="1286893" y="4431304"/>
              <a:ext cx="330268" cy="102262"/>
            </a:xfrm>
            <a:custGeom>
              <a:avLst/>
              <a:gdLst/>
              <a:ahLst/>
              <a:cxnLst/>
              <a:rect l="l" t="t" r="r" b="b"/>
              <a:pathLst>
                <a:path w="5345" h="1655" extrusionOk="0">
                  <a:moveTo>
                    <a:pt x="294" y="1"/>
                  </a:moveTo>
                  <a:lnTo>
                    <a:pt x="1" y="1655"/>
                  </a:lnTo>
                  <a:lnTo>
                    <a:pt x="4642" y="1655"/>
                  </a:lnTo>
                  <a:cubicBezTo>
                    <a:pt x="5344" y="1655"/>
                    <a:pt x="4085" y="1025"/>
                    <a:pt x="4085" y="1025"/>
                  </a:cubicBezTo>
                  <a:lnTo>
                    <a:pt x="43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1"/>
            <p:cNvSpPr/>
            <p:nvPr/>
          </p:nvSpPr>
          <p:spPr>
            <a:xfrm>
              <a:off x="1126331" y="4480504"/>
              <a:ext cx="330268" cy="102262"/>
            </a:xfrm>
            <a:custGeom>
              <a:avLst/>
              <a:gdLst/>
              <a:ahLst/>
              <a:cxnLst/>
              <a:rect l="l" t="t" r="r" b="b"/>
              <a:pathLst>
                <a:path w="5345" h="1655" extrusionOk="0">
                  <a:moveTo>
                    <a:pt x="294" y="1"/>
                  </a:moveTo>
                  <a:lnTo>
                    <a:pt x="1" y="1655"/>
                  </a:lnTo>
                  <a:lnTo>
                    <a:pt x="4642" y="1655"/>
                  </a:lnTo>
                  <a:cubicBezTo>
                    <a:pt x="5344" y="1655"/>
                    <a:pt x="4085" y="1025"/>
                    <a:pt x="4085" y="1025"/>
                  </a:cubicBezTo>
                  <a:lnTo>
                    <a:pt x="43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1"/>
            <p:cNvSpPr/>
            <p:nvPr/>
          </p:nvSpPr>
          <p:spPr>
            <a:xfrm>
              <a:off x="1074327" y="3400982"/>
              <a:ext cx="123086" cy="314882"/>
            </a:xfrm>
            <a:custGeom>
              <a:avLst/>
              <a:gdLst/>
              <a:ahLst/>
              <a:cxnLst/>
              <a:rect l="l" t="t" r="r" b="b"/>
              <a:pathLst>
                <a:path w="1992" h="5096" extrusionOk="0">
                  <a:moveTo>
                    <a:pt x="16" y="0"/>
                  </a:moveTo>
                  <a:cubicBezTo>
                    <a:pt x="15" y="0"/>
                    <a:pt x="15" y="0"/>
                    <a:pt x="15" y="0"/>
                  </a:cubicBezTo>
                  <a:cubicBezTo>
                    <a:pt x="1" y="30"/>
                    <a:pt x="396" y="1157"/>
                    <a:pt x="952" y="2562"/>
                  </a:cubicBezTo>
                  <a:cubicBezTo>
                    <a:pt x="1490" y="3973"/>
                    <a:pt x="1942" y="5095"/>
                    <a:pt x="1976" y="5095"/>
                  </a:cubicBezTo>
                  <a:cubicBezTo>
                    <a:pt x="1977" y="5095"/>
                    <a:pt x="1977" y="5095"/>
                    <a:pt x="1977" y="5095"/>
                  </a:cubicBezTo>
                  <a:cubicBezTo>
                    <a:pt x="1992" y="5095"/>
                    <a:pt x="1567" y="3938"/>
                    <a:pt x="1040" y="2533"/>
                  </a:cubicBezTo>
                  <a:cubicBezTo>
                    <a:pt x="487" y="1136"/>
                    <a:pt x="36" y="0"/>
                    <a:pt x="16" y="0"/>
                  </a:cubicBezTo>
                  <a:close/>
                </a:path>
              </a:pathLst>
            </a:custGeom>
            <a:solidFill>
              <a:srgbClr val="007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1"/>
            <p:cNvSpPr/>
            <p:nvPr/>
          </p:nvSpPr>
          <p:spPr>
            <a:xfrm>
              <a:off x="1090640" y="3450724"/>
              <a:ext cx="38928" cy="218984"/>
            </a:xfrm>
            <a:custGeom>
              <a:avLst/>
              <a:gdLst/>
              <a:ahLst/>
              <a:cxnLst/>
              <a:rect l="l" t="t" r="r" b="b"/>
              <a:pathLst>
                <a:path w="630" h="3544" extrusionOk="0">
                  <a:moveTo>
                    <a:pt x="29" y="0"/>
                  </a:moveTo>
                  <a:cubicBezTo>
                    <a:pt x="0" y="0"/>
                    <a:pt x="44" y="205"/>
                    <a:pt x="117" y="513"/>
                  </a:cubicBezTo>
                  <a:cubicBezTo>
                    <a:pt x="176" y="835"/>
                    <a:pt x="264" y="1274"/>
                    <a:pt x="351" y="1757"/>
                  </a:cubicBezTo>
                  <a:cubicBezTo>
                    <a:pt x="425" y="2255"/>
                    <a:pt x="498" y="2694"/>
                    <a:pt x="542" y="3031"/>
                  </a:cubicBezTo>
                  <a:cubicBezTo>
                    <a:pt x="571" y="3338"/>
                    <a:pt x="586" y="3543"/>
                    <a:pt x="615" y="3543"/>
                  </a:cubicBezTo>
                  <a:cubicBezTo>
                    <a:pt x="630" y="3543"/>
                    <a:pt x="630" y="3338"/>
                    <a:pt x="630" y="3002"/>
                  </a:cubicBezTo>
                  <a:cubicBezTo>
                    <a:pt x="586" y="2680"/>
                    <a:pt x="556" y="2240"/>
                    <a:pt x="469" y="1743"/>
                  </a:cubicBezTo>
                  <a:cubicBezTo>
                    <a:pt x="366" y="1245"/>
                    <a:pt x="278" y="806"/>
                    <a:pt x="190" y="498"/>
                  </a:cubicBezTo>
                  <a:cubicBezTo>
                    <a:pt x="103" y="191"/>
                    <a:pt x="44" y="0"/>
                    <a:pt x="29" y="0"/>
                  </a:cubicBezTo>
                  <a:close/>
                </a:path>
              </a:pathLst>
            </a:custGeom>
            <a:solidFill>
              <a:srgbClr val="007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1"/>
            <p:cNvSpPr/>
            <p:nvPr/>
          </p:nvSpPr>
          <p:spPr>
            <a:xfrm>
              <a:off x="176050" y="2816613"/>
              <a:ext cx="380874" cy="1023119"/>
            </a:xfrm>
            <a:custGeom>
              <a:avLst/>
              <a:gdLst/>
              <a:ahLst/>
              <a:cxnLst/>
              <a:rect l="l" t="t" r="r" b="b"/>
              <a:pathLst>
                <a:path w="6164" h="16558" extrusionOk="0">
                  <a:moveTo>
                    <a:pt x="4392" y="0"/>
                  </a:moveTo>
                  <a:lnTo>
                    <a:pt x="1" y="161"/>
                  </a:lnTo>
                  <a:lnTo>
                    <a:pt x="2972" y="16557"/>
                  </a:lnTo>
                  <a:lnTo>
                    <a:pt x="6164" y="16074"/>
                  </a:lnTo>
                  <a:lnTo>
                    <a:pt x="439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1"/>
            <p:cNvSpPr/>
            <p:nvPr/>
          </p:nvSpPr>
          <p:spPr>
            <a:xfrm>
              <a:off x="1276079" y="3120507"/>
              <a:ext cx="201744" cy="252227"/>
            </a:xfrm>
            <a:custGeom>
              <a:avLst/>
              <a:gdLst/>
              <a:ahLst/>
              <a:cxnLst/>
              <a:rect l="l" t="t" r="r" b="b"/>
              <a:pathLst>
                <a:path w="3265" h="4082" extrusionOk="0">
                  <a:moveTo>
                    <a:pt x="1223" y="0"/>
                  </a:moveTo>
                  <a:cubicBezTo>
                    <a:pt x="1054" y="0"/>
                    <a:pt x="0" y="1538"/>
                    <a:pt x="0" y="1538"/>
                  </a:cubicBezTo>
                  <a:cubicBezTo>
                    <a:pt x="0" y="1538"/>
                    <a:pt x="585" y="4082"/>
                    <a:pt x="1060" y="4082"/>
                  </a:cubicBezTo>
                  <a:cubicBezTo>
                    <a:pt x="1078" y="4082"/>
                    <a:pt x="1095" y="4078"/>
                    <a:pt x="1113" y="4071"/>
                  </a:cubicBezTo>
                  <a:cubicBezTo>
                    <a:pt x="1113" y="4071"/>
                    <a:pt x="2913" y="3002"/>
                    <a:pt x="3001" y="2783"/>
                  </a:cubicBezTo>
                  <a:cubicBezTo>
                    <a:pt x="3040" y="2709"/>
                    <a:pt x="2961" y="2685"/>
                    <a:pt x="2837" y="2685"/>
                  </a:cubicBezTo>
                  <a:cubicBezTo>
                    <a:pt x="2590" y="2685"/>
                    <a:pt x="2167" y="2783"/>
                    <a:pt x="2167" y="2783"/>
                  </a:cubicBezTo>
                  <a:cubicBezTo>
                    <a:pt x="2167" y="2783"/>
                    <a:pt x="3089" y="2461"/>
                    <a:pt x="3192" y="2241"/>
                  </a:cubicBezTo>
                  <a:cubicBezTo>
                    <a:pt x="3221" y="2168"/>
                    <a:pt x="3088" y="2143"/>
                    <a:pt x="2897" y="2143"/>
                  </a:cubicBezTo>
                  <a:cubicBezTo>
                    <a:pt x="2515" y="2143"/>
                    <a:pt x="1903" y="2241"/>
                    <a:pt x="1903" y="2241"/>
                  </a:cubicBezTo>
                  <a:cubicBezTo>
                    <a:pt x="1903" y="2241"/>
                    <a:pt x="3265" y="1948"/>
                    <a:pt x="3206" y="1655"/>
                  </a:cubicBezTo>
                  <a:cubicBezTo>
                    <a:pt x="3178" y="1543"/>
                    <a:pt x="2938" y="1508"/>
                    <a:pt x="2653" y="1508"/>
                  </a:cubicBezTo>
                  <a:cubicBezTo>
                    <a:pt x="2196" y="1508"/>
                    <a:pt x="1625" y="1597"/>
                    <a:pt x="1625" y="1597"/>
                  </a:cubicBezTo>
                  <a:cubicBezTo>
                    <a:pt x="1625" y="1597"/>
                    <a:pt x="3162" y="1231"/>
                    <a:pt x="3148" y="909"/>
                  </a:cubicBezTo>
                  <a:cubicBezTo>
                    <a:pt x="3144" y="824"/>
                    <a:pt x="3011" y="792"/>
                    <a:pt x="2815" y="792"/>
                  </a:cubicBezTo>
                  <a:cubicBezTo>
                    <a:pt x="2234" y="792"/>
                    <a:pt x="1098" y="1070"/>
                    <a:pt x="1098" y="1070"/>
                  </a:cubicBezTo>
                  <a:cubicBezTo>
                    <a:pt x="1464" y="572"/>
                    <a:pt x="1376" y="60"/>
                    <a:pt x="1230" y="1"/>
                  </a:cubicBezTo>
                  <a:cubicBezTo>
                    <a:pt x="1228" y="0"/>
                    <a:pt x="1226" y="0"/>
                    <a:pt x="1223" y="0"/>
                  </a:cubicBezTo>
                  <a:close/>
                </a:path>
              </a:pathLst>
            </a:custGeom>
            <a:solidFill>
              <a:srgbClr val="AC5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1"/>
            <p:cNvSpPr/>
            <p:nvPr/>
          </p:nvSpPr>
          <p:spPr>
            <a:xfrm>
              <a:off x="689854" y="2915172"/>
              <a:ext cx="655901" cy="585769"/>
            </a:xfrm>
            <a:custGeom>
              <a:avLst/>
              <a:gdLst/>
              <a:ahLst/>
              <a:cxnLst/>
              <a:rect l="l" t="t" r="r" b="b"/>
              <a:pathLst>
                <a:path w="10615" h="9480" extrusionOk="0">
                  <a:moveTo>
                    <a:pt x="338" y="1"/>
                  </a:moveTo>
                  <a:cubicBezTo>
                    <a:pt x="338" y="1"/>
                    <a:pt x="1" y="2636"/>
                    <a:pt x="747" y="6589"/>
                  </a:cubicBezTo>
                  <a:cubicBezTo>
                    <a:pt x="1188" y="8921"/>
                    <a:pt x="2607" y="9479"/>
                    <a:pt x="3886" y="9479"/>
                  </a:cubicBezTo>
                  <a:cubicBezTo>
                    <a:pt x="4774" y="9479"/>
                    <a:pt x="5596" y="9209"/>
                    <a:pt x="5974" y="9077"/>
                  </a:cubicBezTo>
                  <a:cubicBezTo>
                    <a:pt x="6911" y="8770"/>
                    <a:pt x="10614" y="7409"/>
                    <a:pt x="10614" y="7409"/>
                  </a:cubicBezTo>
                  <a:lnTo>
                    <a:pt x="9487" y="4861"/>
                  </a:lnTo>
                  <a:cubicBezTo>
                    <a:pt x="9487" y="4861"/>
                    <a:pt x="7218" y="5666"/>
                    <a:pt x="4656" y="6223"/>
                  </a:cubicBezTo>
                  <a:cubicBezTo>
                    <a:pt x="4632" y="6228"/>
                    <a:pt x="4608" y="6230"/>
                    <a:pt x="4585" y="6230"/>
                  </a:cubicBezTo>
                  <a:cubicBezTo>
                    <a:pt x="3484" y="6230"/>
                    <a:pt x="3470" y="616"/>
                    <a:pt x="3470" y="616"/>
                  </a:cubicBezTo>
                  <a:lnTo>
                    <a:pt x="3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1"/>
            <p:cNvSpPr/>
            <p:nvPr/>
          </p:nvSpPr>
          <p:spPr>
            <a:xfrm>
              <a:off x="432056" y="3405493"/>
              <a:ext cx="1159675" cy="1055682"/>
            </a:xfrm>
            <a:custGeom>
              <a:avLst/>
              <a:gdLst/>
              <a:ahLst/>
              <a:cxnLst/>
              <a:rect l="l" t="t" r="r" b="b"/>
              <a:pathLst>
                <a:path w="18768" h="17085" extrusionOk="0">
                  <a:moveTo>
                    <a:pt x="16009" y="0"/>
                  </a:moveTo>
                  <a:cubicBezTo>
                    <a:pt x="16006" y="0"/>
                    <a:pt x="16004" y="0"/>
                    <a:pt x="16002" y="1"/>
                  </a:cubicBezTo>
                  <a:cubicBezTo>
                    <a:pt x="13850" y="59"/>
                    <a:pt x="967" y="776"/>
                    <a:pt x="967" y="776"/>
                  </a:cubicBezTo>
                  <a:cubicBezTo>
                    <a:pt x="967" y="776"/>
                    <a:pt x="1" y="4656"/>
                    <a:pt x="3778" y="5403"/>
                  </a:cubicBezTo>
                  <a:cubicBezTo>
                    <a:pt x="4534" y="5557"/>
                    <a:pt x="5376" y="5615"/>
                    <a:pt x="6241" y="5615"/>
                  </a:cubicBezTo>
                  <a:cubicBezTo>
                    <a:pt x="8748" y="5615"/>
                    <a:pt x="11443" y="5132"/>
                    <a:pt x="12757" y="5132"/>
                  </a:cubicBezTo>
                  <a:cubicBezTo>
                    <a:pt x="13263" y="5132"/>
                    <a:pt x="13565" y="5204"/>
                    <a:pt x="13571" y="5403"/>
                  </a:cubicBezTo>
                  <a:cubicBezTo>
                    <a:pt x="13615" y="6296"/>
                    <a:pt x="13850" y="17085"/>
                    <a:pt x="13850" y="17085"/>
                  </a:cubicBezTo>
                  <a:lnTo>
                    <a:pt x="18256" y="17085"/>
                  </a:lnTo>
                  <a:cubicBezTo>
                    <a:pt x="18256" y="17085"/>
                    <a:pt x="18768" y="0"/>
                    <a:pt x="160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1"/>
            <p:cNvSpPr/>
            <p:nvPr/>
          </p:nvSpPr>
          <p:spPr>
            <a:xfrm>
              <a:off x="307235" y="2763843"/>
              <a:ext cx="570816" cy="774538"/>
            </a:xfrm>
            <a:custGeom>
              <a:avLst/>
              <a:gdLst/>
              <a:ahLst/>
              <a:cxnLst/>
              <a:rect l="l" t="t" r="r" b="b"/>
              <a:pathLst>
                <a:path w="9238" h="12535" extrusionOk="0">
                  <a:moveTo>
                    <a:pt x="5453" y="1"/>
                  </a:moveTo>
                  <a:cubicBezTo>
                    <a:pt x="3946" y="1"/>
                    <a:pt x="1974" y="118"/>
                    <a:pt x="1391" y="561"/>
                  </a:cubicBezTo>
                  <a:cubicBezTo>
                    <a:pt x="1391" y="561"/>
                    <a:pt x="147" y="986"/>
                    <a:pt x="74" y="3079"/>
                  </a:cubicBezTo>
                  <a:cubicBezTo>
                    <a:pt x="0" y="5217"/>
                    <a:pt x="308" y="6988"/>
                    <a:pt x="308" y="6988"/>
                  </a:cubicBezTo>
                  <a:lnTo>
                    <a:pt x="425" y="11512"/>
                  </a:lnTo>
                  <a:cubicBezTo>
                    <a:pt x="425" y="11512"/>
                    <a:pt x="1856" y="12535"/>
                    <a:pt x="4313" y="12535"/>
                  </a:cubicBezTo>
                  <a:cubicBezTo>
                    <a:pt x="5666" y="12535"/>
                    <a:pt x="7330" y="12225"/>
                    <a:pt x="9238" y="11263"/>
                  </a:cubicBezTo>
                  <a:lnTo>
                    <a:pt x="8111" y="6915"/>
                  </a:lnTo>
                  <a:lnTo>
                    <a:pt x="7847" y="1820"/>
                  </a:lnTo>
                  <a:cubicBezTo>
                    <a:pt x="7847" y="1820"/>
                    <a:pt x="7759" y="195"/>
                    <a:pt x="7247" y="78"/>
                  </a:cubicBezTo>
                  <a:cubicBezTo>
                    <a:pt x="7053" y="41"/>
                    <a:pt x="6332" y="1"/>
                    <a:pt x="54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1"/>
            <p:cNvSpPr/>
            <p:nvPr/>
          </p:nvSpPr>
          <p:spPr>
            <a:xfrm>
              <a:off x="273744" y="3427182"/>
              <a:ext cx="1159675" cy="1054817"/>
            </a:xfrm>
            <a:custGeom>
              <a:avLst/>
              <a:gdLst/>
              <a:ahLst/>
              <a:cxnLst/>
              <a:rect l="l" t="t" r="r" b="b"/>
              <a:pathLst>
                <a:path w="18768" h="17071" extrusionOk="0">
                  <a:moveTo>
                    <a:pt x="16009" y="1"/>
                  </a:moveTo>
                  <a:cubicBezTo>
                    <a:pt x="16006" y="1"/>
                    <a:pt x="16004" y="1"/>
                    <a:pt x="16002" y="1"/>
                  </a:cubicBezTo>
                  <a:cubicBezTo>
                    <a:pt x="13850" y="59"/>
                    <a:pt x="967" y="777"/>
                    <a:pt x="967" y="777"/>
                  </a:cubicBezTo>
                  <a:cubicBezTo>
                    <a:pt x="967" y="777"/>
                    <a:pt x="1" y="4642"/>
                    <a:pt x="3778" y="5403"/>
                  </a:cubicBezTo>
                  <a:cubicBezTo>
                    <a:pt x="4527" y="5553"/>
                    <a:pt x="5362" y="5609"/>
                    <a:pt x="6219" y="5609"/>
                  </a:cubicBezTo>
                  <a:cubicBezTo>
                    <a:pt x="8723" y="5609"/>
                    <a:pt x="11417" y="5130"/>
                    <a:pt x="12740" y="5130"/>
                  </a:cubicBezTo>
                  <a:cubicBezTo>
                    <a:pt x="13254" y="5130"/>
                    <a:pt x="13562" y="5203"/>
                    <a:pt x="13571" y="5403"/>
                  </a:cubicBezTo>
                  <a:cubicBezTo>
                    <a:pt x="13615" y="6296"/>
                    <a:pt x="13850" y="17071"/>
                    <a:pt x="13850" y="17071"/>
                  </a:cubicBezTo>
                  <a:lnTo>
                    <a:pt x="18256" y="17071"/>
                  </a:lnTo>
                  <a:cubicBezTo>
                    <a:pt x="18256" y="17071"/>
                    <a:pt x="18768" y="1"/>
                    <a:pt x="160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1"/>
            <p:cNvSpPr/>
            <p:nvPr/>
          </p:nvSpPr>
          <p:spPr>
            <a:xfrm>
              <a:off x="714324" y="2768663"/>
              <a:ext cx="190004" cy="207182"/>
            </a:xfrm>
            <a:custGeom>
              <a:avLst/>
              <a:gdLst/>
              <a:ahLst/>
              <a:cxnLst/>
              <a:rect l="l" t="t" r="r" b="b"/>
              <a:pathLst>
                <a:path w="3075" h="3353" extrusionOk="0">
                  <a:moveTo>
                    <a:pt x="304" y="0"/>
                  </a:moveTo>
                  <a:cubicBezTo>
                    <a:pt x="116" y="0"/>
                    <a:pt x="0" y="15"/>
                    <a:pt x="0" y="15"/>
                  </a:cubicBezTo>
                  <a:lnTo>
                    <a:pt x="600" y="3353"/>
                  </a:lnTo>
                  <a:lnTo>
                    <a:pt x="3074" y="3206"/>
                  </a:lnTo>
                  <a:lnTo>
                    <a:pt x="3060" y="2211"/>
                  </a:lnTo>
                  <a:cubicBezTo>
                    <a:pt x="2724" y="210"/>
                    <a:pt x="1010" y="0"/>
                    <a:pt x="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1"/>
            <p:cNvSpPr/>
            <p:nvPr/>
          </p:nvSpPr>
          <p:spPr>
            <a:xfrm>
              <a:off x="879866" y="3147634"/>
              <a:ext cx="200879" cy="252289"/>
            </a:xfrm>
            <a:custGeom>
              <a:avLst/>
              <a:gdLst/>
              <a:ahLst/>
              <a:cxnLst/>
              <a:rect l="l" t="t" r="r" b="b"/>
              <a:pathLst>
                <a:path w="3251" h="4083" extrusionOk="0">
                  <a:moveTo>
                    <a:pt x="1209" y="0"/>
                  </a:moveTo>
                  <a:cubicBezTo>
                    <a:pt x="1040" y="0"/>
                    <a:pt x="0" y="1538"/>
                    <a:pt x="0" y="1538"/>
                  </a:cubicBezTo>
                  <a:cubicBezTo>
                    <a:pt x="0" y="1538"/>
                    <a:pt x="571" y="4082"/>
                    <a:pt x="1058" y="4082"/>
                  </a:cubicBezTo>
                  <a:cubicBezTo>
                    <a:pt x="1077" y="4082"/>
                    <a:pt x="1095" y="4078"/>
                    <a:pt x="1113" y="4071"/>
                  </a:cubicBezTo>
                  <a:cubicBezTo>
                    <a:pt x="1113" y="4071"/>
                    <a:pt x="2899" y="3002"/>
                    <a:pt x="3001" y="2783"/>
                  </a:cubicBezTo>
                  <a:cubicBezTo>
                    <a:pt x="3035" y="2710"/>
                    <a:pt x="2952" y="2685"/>
                    <a:pt x="2827" y="2685"/>
                  </a:cubicBezTo>
                  <a:cubicBezTo>
                    <a:pt x="2575" y="2685"/>
                    <a:pt x="2152" y="2783"/>
                    <a:pt x="2152" y="2783"/>
                  </a:cubicBezTo>
                  <a:cubicBezTo>
                    <a:pt x="2152" y="2783"/>
                    <a:pt x="3089" y="2461"/>
                    <a:pt x="3177" y="2241"/>
                  </a:cubicBezTo>
                  <a:cubicBezTo>
                    <a:pt x="3206" y="2168"/>
                    <a:pt x="3074" y="2144"/>
                    <a:pt x="2886" y="2144"/>
                  </a:cubicBezTo>
                  <a:cubicBezTo>
                    <a:pt x="2508" y="2144"/>
                    <a:pt x="1903" y="2241"/>
                    <a:pt x="1903" y="2241"/>
                  </a:cubicBezTo>
                  <a:cubicBezTo>
                    <a:pt x="1903" y="2241"/>
                    <a:pt x="3250" y="1948"/>
                    <a:pt x="3192" y="1656"/>
                  </a:cubicBezTo>
                  <a:cubicBezTo>
                    <a:pt x="3163" y="1543"/>
                    <a:pt x="2925" y="1508"/>
                    <a:pt x="2643" y="1508"/>
                  </a:cubicBezTo>
                  <a:cubicBezTo>
                    <a:pt x="2191" y="1508"/>
                    <a:pt x="1625" y="1597"/>
                    <a:pt x="1625" y="1597"/>
                  </a:cubicBezTo>
                  <a:cubicBezTo>
                    <a:pt x="1625" y="1597"/>
                    <a:pt x="3162" y="1231"/>
                    <a:pt x="3148" y="909"/>
                  </a:cubicBezTo>
                  <a:cubicBezTo>
                    <a:pt x="3140" y="824"/>
                    <a:pt x="3006" y="792"/>
                    <a:pt x="2809" y="792"/>
                  </a:cubicBezTo>
                  <a:cubicBezTo>
                    <a:pt x="2226" y="792"/>
                    <a:pt x="1098" y="1070"/>
                    <a:pt x="1098" y="1070"/>
                  </a:cubicBezTo>
                  <a:cubicBezTo>
                    <a:pt x="1464" y="572"/>
                    <a:pt x="1362" y="60"/>
                    <a:pt x="1215" y="1"/>
                  </a:cubicBezTo>
                  <a:cubicBezTo>
                    <a:pt x="1213" y="1"/>
                    <a:pt x="1211" y="0"/>
                    <a:pt x="1209" y="0"/>
                  </a:cubicBezTo>
                  <a:close/>
                </a:path>
              </a:pathLst>
            </a:custGeom>
            <a:solidFill>
              <a:srgbClr val="AC5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1"/>
            <p:cNvSpPr/>
            <p:nvPr/>
          </p:nvSpPr>
          <p:spPr>
            <a:xfrm>
              <a:off x="346103" y="3753753"/>
              <a:ext cx="597077" cy="86012"/>
            </a:xfrm>
            <a:custGeom>
              <a:avLst/>
              <a:gdLst/>
              <a:ahLst/>
              <a:cxnLst/>
              <a:rect l="l" t="t" r="r" b="b"/>
              <a:pathLst>
                <a:path w="9663" h="1392" extrusionOk="0">
                  <a:moveTo>
                    <a:pt x="9663" y="1"/>
                  </a:moveTo>
                  <a:lnTo>
                    <a:pt x="1" y="425"/>
                  </a:lnTo>
                  <a:lnTo>
                    <a:pt x="220" y="1391"/>
                  </a:lnTo>
                  <a:lnTo>
                    <a:pt x="9473" y="908"/>
                  </a:lnTo>
                  <a:lnTo>
                    <a:pt x="966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1"/>
            <p:cNvSpPr/>
            <p:nvPr/>
          </p:nvSpPr>
          <p:spPr>
            <a:xfrm>
              <a:off x="379594" y="3819809"/>
              <a:ext cx="57959" cy="705642"/>
            </a:xfrm>
            <a:custGeom>
              <a:avLst/>
              <a:gdLst/>
              <a:ahLst/>
              <a:cxnLst/>
              <a:rect l="l" t="t" r="r" b="b"/>
              <a:pathLst>
                <a:path w="938" h="11420" extrusionOk="0">
                  <a:moveTo>
                    <a:pt x="484" y="0"/>
                  </a:moveTo>
                  <a:lnTo>
                    <a:pt x="1" y="30"/>
                  </a:lnTo>
                  <a:lnTo>
                    <a:pt x="630" y="11419"/>
                  </a:lnTo>
                  <a:lnTo>
                    <a:pt x="937" y="11419"/>
                  </a:lnTo>
                  <a:lnTo>
                    <a:pt x="4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1"/>
            <p:cNvSpPr/>
            <p:nvPr/>
          </p:nvSpPr>
          <p:spPr>
            <a:xfrm>
              <a:off x="895252" y="3798985"/>
              <a:ext cx="28053" cy="706569"/>
            </a:xfrm>
            <a:custGeom>
              <a:avLst/>
              <a:gdLst/>
              <a:ahLst/>
              <a:cxnLst/>
              <a:rect l="l" t="t" r="r" b="b"/>
              <a:pathLst>
                <a:path w="454" h="11435" extrusionOk="0">
                  <a:moveTo>
                    <a:pt x="454" y="1"/>
                  </a:moveTo>
                  <a:lnTo>
                    <a:pt x="0" y="30"/>
                  </a:lnTo>
                  <a:lnTo>
                    <a:pt x="44" y="11420"/>
                  </a:lnTo>
                  <a:lnTo>
                    <a:pt x="366" y="11434"/>
                  </a:lnTo>
                  <a:lnTo>
                    <a:pt x="4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1"/>
            <p:cNvSpPr/>
            <p:nvPr/>
          </p:nvSpPr>
          <p:spPr>
            <a:xfrm>
              <a:off x="409440" y="3800777"/>
              <a:ext cx="500314" cy="450573"/>
            </a:xfrm>
            <a:custGeom>
              <a:avLst/>
              <a:gdLst/>
              <a:ahLst/>
              <a:cxnLst/>
              <a:rect l="l" t="t" r="r" b="b"/>
              <a:pathLst>
                <a:path w="8097" h="7292" extrusionOk="0">
                  <a:moveTo>
                    <a:pt x="7847" y="1"/>
                  </a:moveTo>
                  <a:lnTo>
                    <a:pt x="1" y="6808"/>
                  </a:lnTo>
                  <a:lnTo>
                    <a:pt x="1" y="7291"/>
                  </a:lnTo>
                  <a:lnTo>
                    <a:pt x="8096" y="191"/>
                  </a:lnTo>
                  <a:lnTo>
                    <a:pt x="78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1"/>
            <p:cNvSpPr/>
            <p:nvPr/>
          </p:nvSpPr>
          <p:spPr>
            <a:xfrm>
              <a:off x="402210" y="3819809"/>
              <a:ext cx="518356" cy="431541"/>
            </a:xfrm>
            <a:custGeom>
              <a:avLst/>
              <a:gdLst/>
              <a:ahLst/>
              <a:cxnLst/>
              <a:rect l="l" t="t" r="r" b="b"/>
              <a:pathLst>
                <a:path w="8389" h="6984" extrusionOk="0">
                  <a:moveTo>
                    <a:pt x="235" y="0"/>
                  </a:moveTo>
                  <a:lnTo>
                    <a:pt x="0" y="220"/>
                  </a:lnTo>
                  <a:lnTo>
                    <a:pt x="8316" y="6983"/>
                  </a:lnTo>
                  <a:lnTo>
                    <a:pt x="8389" y="6705"/>
                  </a:lnTo>
                  <a:lnTo>
                    <a:pt x="2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1"/>
            <p:cNvSpPr/>
            <p:nvPr/>
          </p:nvSpPr>
          <p:spPr>
            <a:xfrm>
              <a:off x="531542" y="2759888"/>
              <a:ext cx="182528" cy="297395"/>
            </a:xfrm>
            <a:custGeom>
              <a:avLst/>
              <a:gdLst/>
              <a:ahLst/>
              <a:cxnLst/>
              <a:rect l="l" t="t" r="r" b="b"/>
              <a:pathLst>
                <a:path w="2954" h="4813" extrusionOk="0">
                  <a:moveTo>
                    <a:pt x="1619" y="1"/>
                  </a:moveTo>
                  <a:cubicBezTo>
                    <a:pt x="1182" y="1"/>
                    <a:pt x="640" y="40"/>
                    <a:pt x="1" y="157"/>
                  </a:cubicBezTo>
                  <a:lnTo>
                    <a:pt x="2197" y="4812"/>
                  </a:lnTo>
                  <a:lnTo>
                    <a:pt x="2943" y="157"/>
                  </a:lnTo>
                  <a:cubicBezTo>
                    <a:pt x="2953" y="157"/>
                    <a:pt x="2495" y="1"/>
                    <a:pt x="16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1"/>
            <p:cNvSpPr/>
            <p:nvPr/>
          </p:nvSpPr>
          <p:spPr>
            <a:xfrm>
              <a:off x="518009" y="2433007"/>
              <a:ext cx="310309" cy="393417"/>
            </a:xfrm>
            <a:custGeom>
              <a:avLst/>
              <a:gdLst/>
              <a:ahLst/>
              <a:cxnLst/>
              <a:rect l="l" t="t" r="r" b="b"/>
              <a:pathLst>
                <a:path w="5022" h="6367" extrusionOk="0">
                  <a:moveTo>
                    <a:pt x="2647" y="1"/>
                  </a:moveTo>
                  <a:cubicBezTo>
                    <a:pt x="1375" y="1"/>
                    <a:pt x="1333" y="587"/>
                    <a:pt x="1333" y="587"/>
                  </a:cubicBezTo>
                  <a:lnTo>
                    <a:pt x="1333" y="1597"/>
                  </a:lnTo>
                  <a:cubicBezTo>
                    <a:pt x="1333" y="1597"/>
                    <a:pt x="997" y="1358"/>
                    <a:pt x="679" y="1358"/>
                  </a:cubicBezTo>
                  <a:cubicBezTo>
                    <a:pt x="445" y="1358"/>
                    <a:pt x="221" y="1487"/>
                    <a:pt x="147" y="1933"/>
                  </a:cubicBezTo>
                  <a:cubicBezTo>
                    <a:pt x="0" y="2739"/>
                    <a:pt x="776" y="2900"/>
                    <a:pt x="776" y="2900"/>
                  </a:cubicBezTo>
                  <a:lnTo>
                    <a:pt x="601" y="5257"/>
                  </a:lnTo>
                  <a:cubicBezTo>
                    <a:pt x="586" y="5564"/>
                    <a:pt x="674" y="5886"/>
                    <a:pt x="893" y="6106"/>
                  </a:cubicBezTo>
                  <a:cubicBezTo>
                    <a:pt x="1096" y="6297"/>
                    <a:pt x="1326" y="6366"/>
                    <a:pt x="1555" y="6366"/>
                  </a:cubicBezTo>
                  <a:cubicBezTo>
                    <a:pt x="1904" y="6366"/>
                    <a:pt x="2250" y="6203"/>
                    <a:pt x="2489" y="6062"/>
                  </a:cubicBezTo>
                  <a:cubicBezTo>
                    <a:pt x="2665" y="5930"/>
                    <a:pt x="2782" y="5754"/>
                    <a:pt x="2782" y="5535"/>
                  </a:cubicBezTo>
                  <a:lnTo>
                    <a:pt x="2782" y="4905"/>
                  </a:lnTo>
                  <a:lnTo>
                    <a:pt x="3631" y="4905"/>
                  </a:lnTo>
                  <a:cubicBezTo>
                    <a:pt x="5022" y="4832"/>
                    <a:pt x="4787" y="396"/>
                    <a:pt x="4787" y="396"/>
                  </a:cubicBezTo>
                  <a:cubicBezTo>
                    <a:pt x="4787" y="57"/>
                    <a:pt x="4135" y="45"/>
                    <a:pt x="4038" y="45"/>
                  </a:cubicBezTo>
                  <a:cubicBezTo>
                    <a:pt x="4030" y="45"/>
                    <a:pt x="4026" y="45"/>
                    <a:pt x="4026" y="45"/>
                  </a:cubicBezTo>
                  <a:lnTo>
                    <a:pt x="2694" y="1"/>
                  </a:lnTo>
                  <a:cubicBezTo>
                    <a:pt x="2678" y="1"/>
                    <a:pt x="2662" y="1"/>
                    <a:pt x="2647" y="1"/>
                  </a:cubicBezTo>
                  <a:close/>
                </a:path>
              </a:pathLst>
            </a:custGeom>
            <a:solidFill>
              <a:srgbClr val="AC5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1"/>
            <p:cNvSpPr/>
            <p:nvPr/>
          </p:nvSpPr>
          <p:spPr>
            <a:xfrm>
              <a:off x="749608" y="2562400"/>
              <a:ext cx="15386" cy="81501"/>
            </a:xfrm>
            <a:custGeom>
              <a:avLst/>
              <a:gdLst/>
              <a:ahLst/>
              <a:cxnLst/>
              <a:rect l="l" t="t" r="r" b="b"/>
              <a:pathLst>
                <a:path w="249" h="1319" extrusionOk="0">
                  <a:moveTo>
                    <a:pt x="205" y="0"/>
                  </a:moveTo>
                  <a:cubicBezTo>
                    <a:pt x="161" y="0"/>
                    <a:pt x="146" y="308"/>
                    <a:pt x="161" y="732"/>
                  </a:cubicBezTo>
                  <a:cubicBezTo>
                    <a:pt x="161" y="908"/>
                    <a:pt x="205" y="1113"/>
                    <a:pt x="146" y="1201"/>
                  </a:cubicBezTo>
                  <a:cubicBezTo>
                    <a:pt x="132" y="1245"/>
                    <a:pt x="88" y="1274"/>
                    <a:pt x="59" y="1274"/>
                  </a:cubicBezTo>
                  <a:cubicBezTo>
                    <a:pt x="15" y="1303"/>
                    <a:pt x="0" y="1303"/>
                    <a:pt x="0" y="1303"/>
                  </a:cubicBezTo>
                  <a:cubicBezTo>
                    <a:pt x="0" y="1303"/>
                    <a:pt x="15" y="1318"/>
                    <a:pt x="59" y="1318"/>
                  </a:cubicBezTo>
                  <a:cubicBezTo>
                    <a:pt x="88" y="1318"/>
                    <a:pt x="146" y="1274"/>
                    <a:pt x="205" y="1230"/>
                  </a:cubicBezTo>
                  <a:cubicBezTo>
                    <a:pt x="234" y="1172"/>
                    <a:pt x="249" y="1084"/>
                    <a:pt x="249" y="981"/>
                  </a:cubicBezTo>
                  <a:lnTo>
                    <a:pt x="249" y="718"/>
                  </a:lnTo>
                  <a:cubicBezTo>
                    <a:pt x="249" y="323"/>
                    <a:pt x="220" y="0"/>
                    <a:pt x="2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1"/>
            <p:cNvSpPr/>
            <p:nvPr/>
          </p:nvSpPr>
          <p:spPr>
            <a:xfrm>
              <a:off x="700730" y="2564192"/>
              <a:ext cx="5499" cy="20885"/>
            </a:xfrm>
            <a:custGeom>
              <a:avLst/>
              <a:gdLst/>
              <a:ahLst/>
              <a:cxnLst/>
              <a:rect l="l" t="t" r="r" b="b"/>
              <a:pathLst>
                <a:path w="89" h="338" extrusionOk="0">
                  <a:moveTo>
                    <a:pt x="44" y="1"/>
                  </a:moveTo>
                  <a:cubicBezTo>
                    <a:pt x="15" y="1"/>
                    <a:pt x="1" y="74"/>
                    <a:pt x="1" y="176"/>
                  </a:cubicBezTo>
                  <a:cubicBezTo>
                    <a:pt x="1" y="264"/>
                    <a:pt x="44" y="337"/>
                    <a:pt x="59" y="337"/>
                  </a:cubicBezTo>
                  <a:cubicBezTo>
                    <a:pt x="74" y="337"/>
                    <a:pt x="88" y="264"/>
                    <a:pt x="88" y="176"/>
                  </a:cubicBezTo>
                  <a:cubicBezTo>
                    <a:pt x="88" y="74"/>
                    <a:pt x="59" y="1"/>
                    <a:pt x="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1"/>
            <p:cNvSpPr/>
            <p:nvPr/>
          </p:nvSpPr>
          <p:spPr>
            <a:xfrm>
              <a:off x="789402" y="2562400"/>
              <a:ext cx="5499" cy="19958"/>
            </a:xfrm>
            <a:custGeom>
              <a:avLst/>
              <a:gdLst/>
              <a:ahLst/>
              <a:cxnLst/>
              <a:rect l="l" t="t" r="r" b="b"/>
              <a:pathLst>
                <a:path w="89" h="323" extrusionOk="0">
                  <a:moveTo>
                    <a:pt x="29" y="0"/>
                  </a:moveTo>
                  <a:cubicBezTo>
                    <a:pt x="15" y="0"/>
                    <a:pt x="0" y="74"/>
                    <a:pt x="0" y="162"/>
                  </a:cubicBezTo>
                  <a:cubicBezTo>
                    <a:pt x="0" y="249"/>
                    <a:pt x="29" y="323"/>
                    <a:pt x="44" y="323"/>
                  </a:cubicBezTo>
                  <a:cubicBezTo>
                    <a:pt x="73" y="323"/>
                    <a:pt x="88" y="249"/>
                    <a:pt x="88" y="162"/>
                  </a:cubicBezTo>
                  <a:cubicBezTo>
                    <a:pt x="88" y="74"/>
                    <a:pt x="44"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1"/>
            <p:cNvSpPr/>
            <p:nvPr/>
          </p:nvSpPr>
          <p:spPr>
            <a:xfrm>
              <a:off x="554158" y="2541576"/>
              <a:ext cx="40781" cy="54375"/>
            </a:xfrm>
            <a:custGeom>
              <a:avLst/>
              <a:gdLst/>
              <a:ahLst/>
              <a:cxnLst/>
              <a:rect l="l" t="t" r="r" b="b"/>
              <a:pathLst>
                <a:path w="660" h="880" extrusionOk="0">
                  <a:moveTo>
                    <a:pt x="74" y="1"/>
                  </a:moveTo>
                  <a:cubicBezTo>
                    <a:pt x="74" y="15"/>
                    <a:pt x="118" y="45"/>
                    <a:pt x="221" y="89"/>
                  </a:cubicBezTo>
                  <a:cubicBezTo>
                    <a:pt x="281" y="129"/>
                    <a:pt x="348" y="182"/>
                    <a:pt x="407" y="269"/>
                  </a:cubicBezTo>
                  <a:lnTo>
                    <a:pt x="407" y="269"/>
                  </a:lnTo>
                  <a:cubicBezTo>
                    <a:pt x="387" y="260"/>
                    <a:pt x="364" y="253"/>
                    <a:pt x="338" y="250"/>
                  </a:cubicBezTo>
                  <a:cubicBezTo>
                    <a:pt x="316" y="241"/>
                    <a:pt x="295" y="238"/>
                    <a:pt x="274" y="238"/>
                  </a:cubicBezTo>
                  <a:cubicBezTo>
                    <a:pt x="224" y="238"/>
                    <a:pt x="178" y="258"/>
                    <a:pt x="147" y="279"/>
                  </a:cubicBezTo>
                  <a:cubicBezTo>
                    <a:pt x="89" y="323"/>
                    <a:pt x="45" y="367"/>
                    <a:pt x="30" y="425"/>
                  </a:cubicBezTo>
                  <a:cubicBezTo>
                    <a:pt x="1" y="542"/>
                    <a:pt x="30" y="645"/>
                    <a:pt x="89" y="718"/>
                  </a:cubicBezTo>
                  <a:cubicBezTo>
                    <a:pt x="177" y="865"/>
                    <a:pt x="294" y="879"/>
                    <a:pt x="294" y="879"/>
                  </a:cubicBezTo>
                  <a:cubicBezTo>
                    <a:pt x="294" y="865"/>
                    <a:pt x="191" y="806"/>
                    <a:pt x="147" y="703"/>
                  </a:cubicBezTo>
                  <a:cubicBezTo>
                    <a:pt x="103" y="630"/>
                    <a:pt x="89" y="557"/>
                    <a:pt x="118" y="455"/>
                  </a:cubicBezTo>
                  <a:cubicBezTo>
                    <a:pt x="144" y="378"/>
                    <a:pt x="214" y="335"/>
                    <a:pt x="290" y="335"/>
                  </a:cubicBezTo>
                  <a:cubicBezTo>
                    <a:pt x="301" y="335"/>
                    <a:pt x="312" y="336"/>
                    <a:pt x="323" y="337"/>
                  </a:cubicBezTo>
                  <a:cubicBezTo>
                    <a:pt x="383" y="349"/>
                    <a:pt x="432" y="371"/>
                    <a:pt x="480" y="402"/>
                  </a:cubicBezTo>
                  <a:lnTo>
                    <a:pt x="480" y="402"/>
                  </a:lnTo>
                  <a:cubicBezTo>
                    <a:pt x="482" y="405"/>
                    <a:pt x="483" y="408"/>
                    <a:pt x="484" y="411"/>
                  </a:cubicBezTo>
                  <a:lnTo>
                    <a:pt x="488" y="407"/>
                  </a:lnTo>
                  <a:lnTo>
                    <a:pt x="488" y="407"/>
                  </a:lnTo>
                  <a:cubicBezTo>
                    <a:pt x="497" y="413"/>
                    <a:pt x="505" y="419"/>
                    <a:pt x="513" y="425"/>
                  </a:cubicBezTo>
                  <a:lnTo>
                    <a:pt x="660" y="513"/>
                  </a:lnTo>
                  <a:lnTo>
                    <a:pt x="587" y="367"/>
                  </a:lnTo>
                  <a:cubicBezTo>
                    <a:pt x="484" y="191"/>
                    <a:pt x="367" y="89"/>
                    <a:pt x="250" y="45"/>
                  </a:cubicBezTo>
                  <a:cubicBezTo>
                    <a:pt x="147" y="1"/>
                    <a:pt x="74" y="1"/>
                    <a:pt x="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1"/>
            <p:cNvSpPr/>
            <p:nvPr/>
          </p:nvSpPr>
          <p:spPr>
            <a:xfrm>
              <a:off x="592160" y="2421699"/>
              <a:ext cx="245245" cy="111963"/>
            </a:xfrm>
            <a:custGeom>
              <a:avLst/>
              <a:gdLst/>
              <a:ahLst/>
              <a:cxnLst/>
              <a:rect l="l" t="t" r="r" b="b"/>
              <a:pathLst>
                <a:path w="3969" h="1812" extrusionOk="0">
                  <a:moveTo>
                    <a:pt x="2068" y="0"/>
                  </a:moveTo>
                  <a:cubicBezTo>
                    <a:pt x="1112" y="0"/>
                    <a:pt x="374" y="160"/>
                    <a:pt x="133" y="389"/>
                  </a:cubicBezTo>
                  <a:cubicBezTo>
                    <a:pt x="1" y="521"/>
                    <a:pt x="74" y="1794"/>
                    <a:pt x="74" y="1794"/>
                  </a:cubicBezTo>
                  <a:cubicBezTo>
                    <a:pt x="112" y="1806"/>
                    <a:pt x="159" y="1811"/>
                    <a:pt x="213" y="1811"/>
                  </a:cubicBezTo>
                  <a:cubicBezTo>
                    <a:pt x="491" y="1811"/>
                    <a:pt x="923" y="1677"/>
                    <a:pt x="923" y="1677"/>
                  </a:cubicBezTo>
                  <a:cubicBezTo>
                    <a:pt x="1187" y="1560"/>
                    <a:pt x="1392" y="1267"/>
                    <a:pt x="1377" y="975"/>
                  </a:cubicBezTo>
                  <a:lnTo>
                    <a:pt x="1377" y="975"/>
                  </a:lnTo>
                  <a:cubicBezTo>
                    <a:pt x="1405" y="1294"/>
                    <a:pt x="1696" y="1548"/>
                    <a:pt x="2001" y="1548"/>
                  </a:cubicBezTo>
                  <a:cubicBezTo>
                    <a:pt x="2017" y="1548"/>
                    <a:pt x="2034" y="1547"/>
                    <a:pt x="2050" y="1546"/>
                  </a:cubicBezTo>
                  <a:cubicBezTo>
                    <a:pt x="2387" y="1502"/>
                    <a:pt x="2651" y="1194"/>
                    <a:pt x="2621" y="872"/>
                  </a:cubicBezTo>
                  <a:lnTo>
                    <a:pt x="2621" y="872"/>
                  </a:lnTo>
                  <a:cubicBezTo>
                    <a:pt x="2709" y="1062"/>
                    <a:pt x="2826" y="1311"/>
                    <a:pt x="3046" y="1399"/>
                  </a:cubicBezTo>
                  <a:cubicBezTo>
                    <a:pt x="3093" y="1417"/>
                    <a:pt x="3143" y="1425"/>
                    <a:pt x="3193" y="1425"/>
                  </a:cubicBezTo>
                  <a:cubicBezTo>
                    <a:pt x="3391" y="1425"/>
                    <a:pt x="3599" y="1296"/>
                    <a:pt x="3705" y="1121"/>
                  </a:cubicBezTo>
                  <a:cubicBezTo>
                    <a:pt x="3822" y="916"/>
                    <a:pt x="3851" y="653"/>
                    <a:pt x="3807" y="389"/>
                  </a:cubicBezTo>
                  <a:cubicBezTo>
                    <a:pt x="3807" y="389"/>
                    <a:pt x="3968" y="111"/>
                    <a:pt x="2709" y="23"/>
                  </a:cubicBezTo>
                  <a:cubicBezTo>
                    <a:pt x="2487" y="8"/>
                    <a:pt x="2273" y="0"/>
                    <a:pt x="20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1"/>
            <p:cNvSpPr/>
            <p:nvPr/>
          </p:nvSpPr>
          <p:spPr>
            <a:xfrm>
              <a:off x="692573" y="2640938"/>
              <a:ext cx="101397" cy="27373"/>
            </a:xfrm>
            <a:custGeom>
              <a:avLst/>
              <a:gdLst/>
              <a:ahLst/>
              <a:cxnLst/>
              <a:rect l="l" t="t" r="r" b="b"/>
              <a:pathLst>
                <a:path w="1641" h="443" extrusionOk="0">
                  <a:moveTo>
                    <a:pt x="1078" y="1"/>
                  </a:moveTo>
                  <a:cubicBezTo>
                    <a:pt x="851" y="1"/>
                    <a:pt x="606" y="55"/>
                    <a:pt x="396" y="120"/>
                  </a:cubicBezTo>
                  <a:lnTo>
                    <a:pt x="479" y="116"/>
                  </a:lnTo>
                  <a:lnTo>
                    <a:pt x="479" y="116"/>
                  </a:lnTo>
                  <a:cubicBezTo>
                    <a:pt x="284" y="156"/>
                    <a:pt x="107" y="272"/>
                    <a:pt x="1" y="442"/>
                  </a:cubicBezTo>
                  <a:cubicBezTo>
                    <a:pt x="557" y="442"/>
                    <a:pt x="1084" y="413"/>
                    <a:pt x="1640" y="340"/>
                  </a:cubicBezTo>
                  <a:cubicBezTo>
                    <a:pt x="1640" y="223"/>
                    <a:pt x="1567" y="135"/>
                    <a:pt x="1465" y="76"/>
                  </a:cubicBezTo>
                  <a:cubicBezTo>
                    <a:pt x="1377" y="32"/>
                    <a:pt x="1274" y="3"/>
                    <a:pt x="1157" y="3"/>
                  </a:cubicBezTo>
                  <a:cubicBezTo>
                    <a:pt x="1131" y="2"/>
                    <a:pt x="1105" y="1"/>
                    <a:pt x="10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1"/>
            <p:cNvSpPr/>
            <p:nvPr/>
          </p:nvSpPr>
          <p:spPr>
            <a:xfrm>
              <a:off x="713397" y="2672390"/>
              <a:ext cx="32625" cy="7786"/>
            </a:xfrm>
            <a:custGeom>
              <a:avLst/>
              <a:gdLst/>
              <a:ahLst/>
              <a:cxnLst/>
              <a:rect l="l" t="t" r="r" b="b"/>
              <a:pathLst>
                <a:path w="528" h="126" extrusionOk="0">
                  <a:moveTo>
                    <a:pt x="47" y="1"/>
                  </a:moveTo>
                  <a:cubicBezTo>
                    <a:pt x="30" y="1"/>
                    <a:pt x="19" y="3"/>
                    <a:pt x="15" y="7"/>
                  </a:cubicBezTo>
                  <a:cubicBezTo>
                    <a:pt x="0" y="36"/>
                    <a:pt x="103" y="109"/>
                    <a:pt x="279" y="124"/>
                  </a:cubicBezTo>
                  <a:cubicBezTo>
                    <a:pt x="295" y="125"/>
                    <a:pt x="310" y="126"/>
                    <a:pt x="325" y="126"/>
                  </a:cubicBezTo>
                  <a:cubicBezTo>
                    <a:pt x="446" y="126"/>
                    <a:pt x="527" y="78"/>
                    <a:pt x="527" y="65"/>
                  </a:cubicBezTo>
                  <a:cubicBezTo>
                    <a:pt x="513" y="50"/>
                    <a:pt x="396" y="50"/>
                    <a:pt x="279" y="36"/>
                  </a:cubicBezTo>
                  <a:cubicBezTo>
                    <a:pt x="182" y="14"/>
                    <a:pt x="94" y="1"/>
                    <a:pt x="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1"/>
            <p:cNvSpPr/>
            <p:nvPr/>
          </p:nvSpPr>
          <p:spPr>
            <a:xfrm>
              <a:off x="669957" y="2539537"/>
              <a:ext cx="67042" cy="67660"/>
            </a:xfrm>
            <a:custGeom>
              <a:avLst/>
              <a:gdLst/>
              <a:ahLst/>
              <a:cxnLst/>
              <a:rect l="l" t="t" r="r" b="b"/>
              <a:pathLst>
                <a:path w="1085" h="1095" extrusionOk="0">
                  <a:moveTo>
                    <a:pt x="1084" y="575"/>
                  </a:moveTo>
                  <a:cubicBezTo>
                    <a:pt x="1084" y="576"/>
                    <a:pt x="1084" y="605"/>
                    <a:pt x="1069" y="693"/>
                  </a:cubicBezTo>
                  <a:cubicBezTo>
                    <a:pt x="1084" y="620"/>
                    <a:pt x="1084" y="576"/>
                    <a:pt x="1084" y="575"/>
                  </a:cubicBezTo>
                  <a:close/>
                  <a:moveTo>
                    <a:pt x="558" y="1"/>
                  </a:moveTo>
                  <a:cubicBezTo>
                    <a:pt x="497" y="1"/>
                    <a:pt x="432" y="11"/>
                    <a:pt x="367" y="34"/>
                  </a:cubicBezTo>
                  <a:cubicBezTo>
                    <a:pt x="176" y="92"/>
                    <a:pt x="1" y="312"/>
                    <a:pt x="1" y="546"/>
                  </a:cubicBezTo>
                  <a:cubicBezTo>
                    <a:pt x="1" y="795"/>
                    <a:pt x="176" y="985"/>
                    <a:pt x="367" y="1059"/>
                  </a:cubicBezTo>
                  <a:cubicBezTo>
                    <a:pt x="437" y="1084"/>
                    <a:pt x="507" y="1095"/>
                    <a:pt x="573" y="1095"/>
                  </a:cubicBezTo>
                  <a:cubicBezTo>
                    <a:pt x="700" y="1095"/>
                    <a:pt x="812" y="1053"/>
                    <a:pt x="879" y="985"/>
                  </a:cubicBezTo>
                  <a:cubicBezTo>
                    <a:pt x="996" y="898"/>
                    <a:pt x="1055" y="766"/>
                    <a:pt x="1069" y="693"/>
                  </a:cubicBezTo>
                  <a:lnTo>
                    <a:pt x="1069" y="693"/>
                  </a:lnTo>
                  <a:cubicBezTo>
                    <a:pt x="1026" y="766"/>
                    <a:pt x="982" y="883"/>
                    <a:pt x="865" y="971"/>
                  </a:cubicBezTo>
                  <a:cubicBezTo>
                    <a:pt x="774" y="1031"/>
                    <a:pt x="664" y="1077"/>
                    <a:pt x="542" y="1077"/>
                  </a:cubicBezTo>
                  <a:cubicBezTo>
                    <a:pt x="486" y="1077"/>
                    <a:pt x="427" y="1067"/>
                    <a:pt x="367" y="1044"/>
                  </a:cubicBezTo>
                  <a:cubicBezTo>
                    <a:pt x="191" y="985"/>
                    <a:pt x="45" y="780"/>
                    <a:pt x="45" y="561"/>
                  </a:cubicBezTo>
                  <a:cubicBezTo>
                    <a:pt x="30" y="356"/>
                    <a:pt x="191" y="151"/>
                    <a:pt x="367" y="92"/>
                  </a:cubicBezTo>
                  <a:cubicBezTo>
                    <a:pt x="427" y="69"/>
                    <a:pt x="489" y="59"/>
                    <a:pt x="548" y="59"/>
                  </a:cubicBezTo>
                  <a:cubicBezTo>
                    <a:pt x="677" y="59"/>
                    <a:pt x="794" y="106"/>
                    <a:pt x="865" y="166"/>
                  </a:cubicBezTo>
                  <a:cubicBezTo>
                    <a:pt x="996" y="239"/>
                    <a:pt x="1055" y="370"/>
                    <a:pt x="1069" y="444"/>
                  </a:cubicBezTo>
                  <a:cubicBezTo>
                    <a:pt x="1084" y="516"/>
                    <a:pt x="1084" y="575"/>
                    <a:pt x="1084" y="575"/>
                  </a:cubicBezTo>
                  <a:lnTo>
                    <a:pt x="1084" y="575"/>
                  </a:lnTo>
                  <a:cubicBezTo>
                    <a:pt x="1084" y="575"/>
                    <a:pt x="1084" y="516"/>
                    <a:pt x="1069" y="400"/>
                  </a:cubicBezTo>
                  <a:cubicBezTo>
                    <a:pt x="1069" y="327"/>
                    <a:pt x="1011" y="209"/>
                    <a:pt x="879" y="107"/>
                  </a:cubicBezTo>
                  <a:cubicBezTo>
                    <a:pt x="809" y="47"/>
                    <a:pt x="691" y="1"/>
                    <a:pt x="5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1"/>
            <p:cNvSpPr/>
            <p:nvPr/>
          </p:nvSpPr>
          <p:spPr>
            <a:xfrm>
              <a:off x="767651" y="2537745"/>
              <a:ext cx="67042" cy="67475"/>
            </a:xfrm>
            <a:custGeom>
              <a:avLst/>
              <a:gdLst/>
              <a:ahLst/>
              <a:cxnLst/>
              <a:rect l="l" t="t" r="r" b="b"/>
              <a:pathLst>
                <a:path w="1085" h="1092" extrusionOk="0">
                  <a:moveTo>
                    <a:pt x="1072" y="480"/>
                  </a:moveTo>
                  <a:lnTo>
                    <a:pt x="1072" y="480"/>
                  </a:lnTo>
                  <a:cubicBezTo>
                    <a:pt x="1084" y="544"/>
                    <a:pt x="1084" y="561"/>
                    <a:pt x="1084" y="561"/>
                  </a:cubicBezTo>
                  <a:cubicBezTo>
                    <a:pt x="1084" y="561"/>
                    <a:pt x="1084" y="528"/>
                    <a:pt x="1072" y="480"/>
                  </a:cubicBezTo>
                  <a:close/>
                  <a:moveTo>
                    <a:pt x="555" y="0"/>
                  </a:moveTo>
                  <a:cubicBezTo>
                    <a:pt x="495" y="0"/>
                    <a:pt x="432" y="10"/>
                    <a:pt x="367" y="34"/>
                  </a:cubicBezTo>
                  <a:cubicBezTo>
                    <a:pt x="162" y="92"/>
                    <a:pt x="1" y="312"/>
                    <a:pt x="1" y="546"/>
                  </a:cubicBezTo>
                  <a:cubicBezTo>
                    <a:pt x="1" y="780"/>
                    <a:pt x="162" y="985"/>
                    <a:pt x="367" y="1058"/>
                  </a:cubicBezTo>
                  <a:cubicBezTo>
                    <a:pt x="432" y="1081"/>
                    <a:pt x="495" y="1091"/>
                    <a:pt x="555" y="1091"/>
                  </a:cubicBezTo>
                  <a:cubicBezTo>
                    <a:pt x="685" y="1091"/>
                    <a:pt x="799" y="1045"/>
                    <a:pt x="879" y="985"/>
                  </a:cubicBezTo>
                  <a:cubicBezTo>
                    <a:pt x="982" y="897"/>
                    <a:pt x="1040" y="765"/>
                    <a:pt x="1055" y="692"/>
                  </a:cubicBezTo>
                  <a:lnTo>
                    <a:pt x="1055" y="692"/>
                  </a:lnTo>
                  <a:cubicBezTo>
                    <a:pt x="1026" y="765"/>
                    <a:pt x="967" y="868"/>
                    <a:pt x="865" y="956"/>
                  </a:cubicBezTo>
                  <a:cubicBezTo>
                    <a:pt x="778" y="1023"/>
                    <a:pt x="665" y="1072"/>
                    <a:pt x="549" y="1072"/>
                  </a:cubicBezTo>
                  <a:cubicBezTo>
                    <a:pt x="488" y="1072"/>
                    <a:pt x="427" y="1059"/>
                    <a:pt x="367" y="1029"/>
                  </a:cubicBezTo>
                  <a:cubicBezTo>
                    <a:pt x="177" y="985"/>
                    <a:pt x="30" y="780"/>
                    <a:pt x="30" y="561"/>
                  </a:cubicBezTo>
                  <a:cubicBezTo>
                    <a:pt x="15" y="341"/>
                    <a:pt x="177" y="136"/>
                    <a:pt x="367" y="92"/>
                  </a:cubicBezTo>
                  <a:cubicBezTo>
                    <a:pt x="427" y="67"/>
                    <a:pt x="490" y="56"/>
                    <a:pt x="552" y="56"/>
                  </a:cubicBezTo>
                  <a:cubicBezTo>
                    <a:pt x="672" y="56"/>
                    <a:pt x="787" y="98"/>
                    <a:pt x="865" y="165"/>
                  </a:cubicBezTo>
                  <a:cubicBezTo>
                    <a:pt x="982" y="238"/>
                    <a:pt x="1040" y="356"/>
                    <a:pt x="1055" y="429"/>
                  </a:cubicBezTo>
                  <a:cubicBezTo>
                    <a:pt x="1062" y="447"/>
                    <a:pt x="1068" y="464"/>
                    <a:pt x="1072" y="480"/>
                  </a:cubicBezTo>
                  <a:lnTo>
                    <a:pt x="1072" y="480"/>
                  </a:lnTo>
                  <a:cubicBezTo>
                    <a:pt x="1068" y="459"/>
                    <a:pt x="1062" y="432"/>
                    <a:pt x="1055" y="399"/>
                  </a:cubicBezTo>
                  <a:cubicBezTo>
                    <a:pt x="1055" y="326"/>
                    <a:pt x="1011" y="195"/>
                    <a:pt x="879" y="107"/>
                  </a:cubicBezTo>
                  <a:cubicBezTo>
                    <a:pt x="799" y="47"/>
                    <a:pt x="685" y="0"/>
                    <a:pt x="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1"/>
            <p:cNvSpPr/>
            <p:nvPr/>
          </p:nvSpPr>
          <p:spPr>
            <a:xfrm>
              <a:off x="736940" y="2573276"/>
              <a:ext cx="31698" cy="2781"/>
            </a:xfrm>
            <a:custGeom>
              <a:avLst/>
              <a:gdLst/>
              <a:ahLst/>
              <a:cxnLst/>
              <a:rect l="l" t="t" r="r" b="b"/>
              <a:pathLst>
                <a:path w="513" h="45" extrusionOk="0">
                  <a:moveTo>
                    <a:pt x="249" y="0"/>
                  </a:moveTo>
                  <a:cubicBezTo>
                    <a:pt x="103" y="0"/>
                    <a:pt x="0" y="0"/>
                    <a:pt x="0" y="29"/>
                  </a:cubicBezTo>
                  <a:cubicBezTo>
                    <a:pt x="0" y="44"/>
                    <a:pt x="117" y="44"/>
                    <a:pt x="249" y="44"/>
                  </a:cubicBezTo>
                  <a:cubicBezTo>
                    <a:pt x="410" y="44"/>
                    <a:pt x="512" y="44"/>
                    <a:pt x="512" y="29"/>
                  </a:cubicBezTo>
                  <a:cubicBezTo>
                    <a:pt x="512" y="0"/>
                    <a:pt x="381" y="0"/>
                    <a:pt x="2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1"/>
            <p:cNvSpPr/>
            <p:nvPr/>
          </p:nvSpPr>
          <p:spPr>
            <a:xfrm>
              <a:off x="596671" y="2529836"/>
              <a:ext cx="76990" cy="31698"/>
            </a:xfrm>
            <a:custGeom>
              <a:avLst/>
              <a:gdLst/>
              <a:ahLst/>
              <a:cxnLst/>
              <a:rect l="l" t="t" r="r" b="b"/>
              <a:pathLst>
                <a:path w="1246" h="513" extrusionOk="0">
                  <a:moveTo>
                    <a:pt x="1" y="0"/>
                  </a:moveTo>
                  <a:cubicBezTo>
                    <a:pt x="1" y="15"/>
                    <a:pt x="74" y="30"/>
                    <a:pt x="177" y="88"/>
                  </a:cubicBezTo>
                  <a:cubicBezTo>
                    <a:pt x="294" y="147"/>
                    <a:pt x="455" y="191"/>
                    <a:pt x="616" y="264"/>
                  </a:cubicBezTo>
                  <a:cubicBezTo>
                    <a:pt x="792" y="337"/>
                    <a:pt x="953" y="410"/>
                    <a:pt x="1055" y="454"/>
                  </a:cubicBezTo>
                  <a:cubicBezTo>
                    <a:pt x="1172" y="484"/>
                    <a:pt x="1245" y="513"/>
                    <a:pt x="1245" y="513"/>
                  </a:cubicBezTo>
                  <a:cubicBezTo>
                    <a:pt x="1245" y="513"/>
                    <a:pt x="1187" y="469"/>
                    <a:pt x="1055" y="410"/>
                  </a:cubicBezTo>
                  <a:cubicBezTo>
                    <a:pt x="953" y="366"/>
                    <a:pt x="792" y="308"/>
                    <a:pt x="616" y="235"/>
                  </a:cubicBezTo>
                  <a:cubicBezTo>
                    <a:pt x="455" y="162"/>
                    <a:pt x="294" y="88"/>
                    <a:pt x="177" y="44"/>
                  </a:cubicBezTo>
                  <a:cubicBezTo>
                    <a:pt x="74" y="15"/>
                    <a:pt x="1"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1"/>
            <p:cNvSpPr/>
            <p:nvPr/>
          </p:nvSpPr>
          <p:spPr>
            <a:xfrm>
              <a:off x="663654" y="3056305"/>
              <a:ext cx="36209" cy="227140"/>
            </a:xfrm>
            <a:custGeom>
              <a:avLst/>
              <a:gdLst/>
              <a:ahLst/>
              <a:cxnLst/>
              <a:rect l="l" t="t" r="r" b="b"/>
              <a:pathLst>
                <a:path w="586" h="3676" extrusionOk="0">
                  <a:moveTo>
                    <a:pt x="15" y="1"/>
                  </a:moveTo>
                  <a:cubicBezTo>
                    <a:pt x="0" y="1"/>
                    <a:pt x="88" y="850"/>
                    <a:pt x="235" y="1845"/>
                  </a:cubicBezTo>
                  <a:cubicBezTo>
                    <a:pt x="381" y="2855"/>
                    <a:pt x="527" y="3675"/>
                    <a:pt x="542" y="3675"/>
                  </a:cubicBezTo>
                  <a:cubicBezTo>
                    <a:pt x="586" y="3675"/>
                    <a:pt x="469" y="2855"/>
                    <a:pt x="322" y="1831"/>
                  </a:cubicBezTo>
                  <a:cubicBezTo>
                    <a:pt x="176" y="820"/>
                    <a:pt x="30" y="1"/>
                    <a:pt x="15" y="1"/>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1"/>
            <p:cNvSpPr/>
            <p:nvPr/>
          </p:nvSpPr>
          <p:spPr>
            <a:xfrm>
              <a:off x="697084" y="3128664"/>
              <a:ext cx="31760" cy="31513"/>
            </a:xfrm>
            <a:custGeom>
              <a:avLst/>
              <a:gdLst/>
              <a:ahLst/>
              <a:cxnLst/>
              <a:rect l="l" t="t" r="r" b="b"/>
              <a:pathLst>
                <a:path w="514" h="510" extrusionOk="0">
                  <a:moveTo>
                    <a:pt x="202" y="82"/>
                  </a:moveTo>
                  <a:cubicBezTo>
                    <a:pt x="221" y="82"/>
                    <a:pt x="242" y="84"/>
                    <a:pt x="264" y="89"/>
                  </a:cubicBezTo>
                  <a:cubicBezTo>
                    <a:pt x="308" y="118"/>
                    <a:pt x="396" y="133"/>
                    <a:pt x="411" y="206"/>
                  </a:cubicBezTo>
                  <a:cubicBezTo>
                    <a:pt x="440" y="264"/>
                    <a:pt x="426" y="352"/>
                    <a:pt x="367" y="411"/>
                  </a:cubicBezTo>
                  <a:cubicBezTo>
                    <a:pt x="338" y="425"/>
                    <a:pt x="301" y="433"/>
                    <a:pt x="264" y="433"/>
                  </a:cubicBezTo>
                  <a:cubicBezTo>
                    <a:pt x="228" y="433"/>
                    <a:pt x="191" y="425"/>
                    <a:pt x="162" y="411"/>
                  </a:cubicBezTo>
                  <a:cubicBezTo>
                    <a:pt x="89" y="367"/>
                    <a:pt x="74" y="294"/>
                    <a:pt x="89" y="235"/>
                  </a:cubicBezTo>
                  <a:cubicBezTo>
                    <a:pt x="126" y="125"/>
                    <a:pt x="183" y="96"/>
                    <a:pt x="201" y="82"/>
                  </a:cubicBezTo>
                  <a:lnTo>
                    <a:pt x="201" y="82"/>
                  </a:lnTo>
                  <a:cubicBezTo>
                    <a:pt x="201" y="82"/>
                    <a:pt x="201" y="82"/>
                    <a:pt x="202" y="82"/>
                  </a:cubicBezTo>
                  <a:close/>
                  <a:moveTo>
                    <a:pt x="264" y="1"/>
                  </a:moveTo>
                  <a:cubicBezTo>
                    <a:pt x="103" y="1"/>
                    <a:pt x="45" y="103"/>
                    <a:pt x="60" y="103"/>
                  </a:cubicBezTo>
                  <a:cubicBezTo>
                    <a:pt x="60" y="108"/>
                    <a:pt x="62" y="110"/>
                    <a:pt x="66" y="110"/>
                  </a:cubicBezTo>
                  <a:cubicBezTo>
                    <a:pt x="79" y="110"/>
                    <a:pt x="110" y="92"/>
                    <a:pt x="159" y="85"/>
                  </a:cubicBezTo>
                  <a:lnTo>
                    <a:pt x="159" y="85"/>
                  </a:lnTo>
                  <a:cubicBezTo>
                    <a:pt x="155" y="86"/>
                    <a:pt x="151" y="87"/>
                    <a:pt x="147" y="89"/>
                  </a:cubicBezTo>
                  <a:cubicBezTo>
                    <a:pt x="118" y="103"/>
                    <a:pt x="60" y="147"/>
                    <a:pt x="45" y="220"/>
                  </a:cubicBezTo>
                  <a:cubicBezTo>
                    <a:pt x="1" y="279"/>
                    <a:pt x="30" y="396"/>
                    <a:pt x="118" y="455"/>
                  </a:cubicBezTo>
                  <a:cubicBezTo>
                    <a:pt x="155" y="491"/>
                    <a:pt x="206" y="510"/>
                    <a:pt x="261" y="510"/>
                  </a:cubicBezTo>
                  <a:cubicBezTo>
                    <a:pt x="316" y="510"/>
                    <a:pt x="374" y="491"/>
                    <a:pt x="426" y="455"/>
                  </a:cubicBezTo>
                  <a:cubicBezTo>
                    <a:pt x="513" y="367"/>
                    <a:pt x="513" y="235"/>
                    <a:pt x="484" y="147"/>
                  </a:cubicBezTo>
                  <a:cubicBezTo>
                    <a:pt x="440" y="30"/>
                    <a:pt x="338" y="1"/>
                    <a:pt x="264" y="1"/>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1"/>
            <p:cNvSpPr/>
            <p:nvPr/>
          </p:nvSpPr>
          <p:spPr>
            <a:xfrm>
              <a:off x="819248" y="2982154"/>
              <a:ext cx="45292" cy="258777"/>
            </a:xfrm>
            <a:custGeom>
              <a:avLst/>
              <a:gdLst/>
              <a:ahLst/>
              <a:cxnLst/>
              <a:rect l="l" t="t" r="r" b="b"/>
              <a:pathLst>
                <a:path w="733" h="4188" extrusionOk="0">
                  <a:moveTo>
                    <a:pt x="44" y="0"/>
                  </a:moveTo>
                  <a:cubicBezTo>
                    <a:pt x="0" y="0"/>
                    <a:pt x="147" y="937"/>
                    <a:pt x="337" y="2094"/>
                  </a:cubicBezTo>
                  <a:cubicBezTo>
                    <a:pt x="513" y="3250"/>
                    <a:pt x="703" y="4187"/>
                    <a:pt x="718" y="4187"/>
                  </a:cubicBezTo>
                  <a:cubicBezTo>
                    <a:pt x="732" y="4187"/>
                    <a:pt x="615" y="3236"/>
                    <a:pt x="425" y="2079"/>
                  </a:cubicBezTo>
                  <a:cubicBezTo>
                    <a:pt x="249" y="923"/>
                    <a:pt x="59" y="0"/>
                    <a:pt x="44" y="0"/>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1"/>
            <p:cNvSpPr/>
            <p:nvPr/>
          </p:nvSpPr>
          <p:spPr>
            <a:xfrm>
              <a:off x="273756" y="3427182"/>
              <a:ext cx="1159675" cy="1054817"/>
            </a:xfrm>
            <a:custGeom>
              <a:avLst/>
              <a:gdLst/>
              <a:ahLst/>
              <a:cxnLst/>
              <a:rect l="l" t="t" r="r" b="b"/>
              <a:pathLst>
                <a:path w="18768" h="17071" extrusionOk="0">
                  <a:moveTo>
                    <a:pt x="16009" y="1"/>
                  </a:moveTo>
                  <a:cubicBezTo>
                    <a:pt x="16006" y="1"/>
                    <a:pt x="16004" y="1"/>
                    <a:pt x="16002" y="1"/>
                  </a:cubicBezTo>
                  <a:cubicBezTo>
                    <a:pt x="13850" y="59"/>
                    <a:pt x="967" y="777"/>
                    <a:pt x="967" y="777"/>
                  </a:cubicBezTo>
                  <a:cubicBezTo>
                    <a:pt x="967" y="777"/>
                    <a:pt x="1" y="4642"/>
                    <a:pt x="3778" y="5403"/>
                  </a:cubicBezTo>
                  <a:cubicBezTo>
                    <a:pt x="4527" y="5553"/>
                    <a:pt x="5362" y="5609"/>
                    <a:pt x="6219" y="5609"/>
                  </a:cubicBezTo>
                  <a:cubicBezTo>
                    <a:pt x="8723" y="5609"/>
                    <a:pt x="11417" y="5130"/>
                    <a:pt x="12740" y="5130"/>
                  </a:cubicBezTo>
                  <a:cubicBezTo>
                    <a:pt x="13254" y="5130"/>
                    <a:pt x="13562" y="5203"/>
                    <a:pt x="13571" y="5403"/>
                  </a:cubicBezTo>
                  <a:cubicBezTo>
                    <a:pt x="13615" y="6296"/>
                    <a:pt x="13850" y="17071"/>
                    <a:pt x="13850" y="17071"/>
                  </a:cubicBezTo>
                  <a:lnTo>
                    <a:pt x="18256" y="17071"/>
                  </a:lnTo>
                  <a:cubicBezTo>
                    <a:pt x="18256" y="17071"/>
                    <a:pt x="18768" y="1"/>
                    <a:pt x="16009" y="1"/>
                  </a:cubicBezTo>
                  <a:close/>
                </a:path>
              </a:pathLst>
            </a:custGeom>
            <a:solidFill>
              <a:srgbClr val="FFFFFF">
                <a:alpha val="5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1"/>
            <p:cNvSpPr/>
            <p:nvPr/>
          </p:nvSpPr>
          <p:spPr>
            <a:xfrm>
              <a:off x="356978" y="3476059"/>
              <a:ext cx="810561" cy="1000504"/>
            </a:xfrm>
            <a:custGeom>
              <a:avLst/>
              <a:gdLst/>
              <a:ahLst/>
              <a:cxnLst/>
              <a:rect l="l" t="t" r="r" b="b"/>
              <a:pathLst>
                <a:path w="13118" h="16192" extrusionOk="0">
                  <a:moveTo>
                    <a:pt x="132" y="0"/>
                  </a:moveTo>
                  <a:lnTo>
                    <a:pt x="132" y="0"/>
                  </a:lnTo>
                  <a:cubicBezTo>
                    <a:pt x="132" y="0"/>
                    <a:pt x="88" y="74"/>
                    <a:pt x="59" y="249"/>
                  </a:cubicBezTo>
                  <a:cubicBezTo>
                    <a:pt x="15" y="440"/>
                    <a:pt x="1" y="703"/>
                    <a:pt x="74" y="1040"/>
                  </a:cubicBezTo>
                  <a:cubicBezTo>
                    <a:pt x="147" y="1391"/>
                    <a:pt x="308" y="1772"/>
                    <a:pt x="630" y="2152"/>
                  </a:cubicBezTo>
                  <a:cubicBezTo>
                    <a:pt x="791" y="2357"/>
                    <a:pt x="967" y="2533"/>
                    <a:pt x="1186" y="2709"/>
                  </a:cubicBezTo>
                  <a:cubicBezTo>
                    <a:pt x="1435" y="2870"/>
                    <a:pt x="1684" y="3002"/>
                    <a:pt x="1962" y="3119"/>
                  </a:cubicBezTo>
                  <a:cubicBezTo>
                    <a:pt x="2533" y="3367"/>
                    <a:pt x="3192" y="3514"/>
                    <a:pt x="3895" y="3587"/>
                  </a:cubicBezTo>
                  <a:cubicBezTo>
                    <a:pt x="4612" y="3660"/>
                    <a:pt x="5388" y="3719"/>
                    <a:pt x="6193" y="3748"/>
                  </a:cubicBezTo>
                  <a:cubicBezTo>
                    <a:pt x="6823" y="3777"/>
                    <a:pt x="7480" y="3792"/>
                    <a:pt x="8156" y="3792"/>
                  </a:cubicBezTo>
                  <a:cubicBezTo>
                    <a:pt x="9210" y="3792"/>
                    <a:pt x="10311" y="3755"/>
                    <a:pt x="11434" y="3675"/>
                  </a:cubicBezTo>
                  <a:cubicBezTo>
                    <a:pt x="11493" y="3671"/>
                    <a:pt x="11550" y="3670"/>
                    <a:pt x="11606" y="3670"/>
                  </a:cubicBezTo>
                  <a:cubicBezTo>
                    <a:pt x="11786" y="3670"/>
                    <a:pt x="11954" y="3689"/>
                    <a:pt x="12122" y="3733"/>
                  </a:cubicBezTo>
                  <a:cubicBezTo>
                    <a:pt x="12312" y="3807"/>
                    <a:pt x="12503" y="3938"/>
                    <a:pt x="12590" y="4129"/>
                  </a:cubicBezTo>
                  <a:cubicBezTo>
                    <a:pt x="12678" y="4334"/>
                    <a:pt x="12708" y="4553"/>
                    <a:pt x="12722" y="4773"/>
                  </a:cubicBezTo>
                  <a:cubicBezTo>
                    <a:pt x="12722" y="4992"/>
                    <a:pt x="12737" y="5212"/>
                    <a:pt x="12737" y="5432"/>
                  </a:cubicBezTo>
                  <a:cubicBezTo>
                    <a:pt x="12752" y="6310"/>
                    <a:pt x="12795" y="7144"/>
                    <a:pt x="12810" y="7964"/>
                  </a:cubicBezTo>
                  <a:cubicBezTo>
                    <a:pt x="12869" y="9575"/>
                    <a:pt x="12927" y="11009"/>
                    <a:pt x="12956" y="12239"/>
                  </a:cubicBezTo>
                  <a:cubicBezTo>
                    <a:pt x="13015" y="13469"/>
                    <a:pt x="13044" y="14435"/>
                    <a:pt x="13074" y="15138"/>
                  </a:cubicBezTo>
                  <a:cubicBezTo>
                    <a:pt x="13044" y="14435"/>
                    <a:pt x="13030" y="13454"/>
                    <a:pt x="13000" y="12239"/>
                  </a:cubicBezTo>
                  <a:cubicBezTo>
                    <a:pt x="12956" y="11009"/>
                    <a:pt x="12927" y="9575"/>
                    <a:pt x="12869" y="7964"/>
                  </a:cubicBezTo>
                  <a:cubicBezTo>
                    <a:pt x="12854" y="7144"/>
                    <a:pt x="12810" y="6310"/>
                    <a:pt x="12795" y="5432"/>
                  </a:cubicBezTo>
                  <a:cubicBezTo>
                    <a:pt x="12795" y="5212"/>
                    <a:pt x="12781" y="4992"/>
                    <a:pt x="12781" y="4773"/>
                  </a:cubicBezTo>
                  <a:cubicBezTo>
                    <a:pt x="12781" y="4553"/>
                    <a:pt x="12752" y="4319"/>
                    <a:pt x="12649" y="4099"/>
                  </a:cubicBezTo>
                  <a:cubicBezTo>
                    <a:pt x="12561" y="3880"/>
                    <a:pt x="12356" y="3733"/>
                    <a:pt x="12122" y="3660"/>
                  </a:cubicBezTo>
                  <a:cubicBezTo>
                    <a:pt x="11954" y="3616"/>
                    <a:pt x="11769" y="3596"/>
                    <a:pt x="11587" y="3596"/>
                  </a:cubicBezTo>
                  <a:cubicBezTo>
                    <a:pt x="11531" y="3596"/>
                    <a:pt x="11475" y="3598"/>
                    <a:pt x="11419" y="3602"/>
                  </a:cubicBezTo>
                  <a:cubicBezTo>
                    <a:pt x="10296" y="3682"/>
                    <a:pt x="9200" y="3719"/>
                    <a:pt x="8151" y="3719"/>
                  </a:cubicBezTo>
                  <a:cubicBezTo>
                    <a:pt x="7477" y="3719"/>
                    <a:pt x="6823" y="3704"/>
                    <a:pt x="6193" y="3675"/>
                  </a:cubicBezTo>
                  <a:cubicBezTo>
                    <a:pt x="5388" y="3631"/>
                    <a:pt x="4612" y="3587"/>
                    <a:pt x="3895" y="3514"/>
                  </a:cubicBezTo>
                  <a:cubicBezTo>
                    <a:pt x="3192" y="3441"/>
                    <a:pt x="2548" y="3309"/>
                    <a:pt x="1977" y="3075"/>
                  </a:cubicBezTo>
                  <a:cubicBezTo>
                    <a:pt x="1699" y="2943"/>
                    <a:pt x="1450" y="2811"/>
                    <a:pt x="1230" y="2650"/>
                  </a:cubicBezTo>
                  <a:cubicBezTo>
                    <a:pt x="1011" y="2489"/>
                    <a:pt x="820" y="2299"/>
                    <a:pt x="674" y="2123"/>
                  </a:cubicBezTo>
                  <a:cubicBezTo>
                    <a:pt x="367" y="1757"/>
                    <a:pt x="191" y="1362"/>
                    <a:pt x="118" y="1040"/>
                  </a:cubicBezTo>
                  <a:cubicBezTo>
                    <a:pt x="44" y="703"/>
                    <a:pt x="44" y="454"/>
                    <a:pt x="74" y="264"/>
                  </a:cubicBezTo>
                  <a:lnTo>
                    <a:pt x="132" y="0"/>
                  </a:lnTo>
                  <a:close/>
                  <a:moveTo>
                    <a:pt x="13074" y="15138"/>
                  </a:moveTo>
                  <a:cubicBezTo>
                    <a:pt x="13074" y="15460"/>
                    <a:pt x="13088" y="15738"/>
                    <a:pt x="13088" y="15914"/>
                  </a:cubicBezTo>
                  <a:lnTo>
                    <a:pt x="13088" y="16119"/>
                  </a:lnTo>
                  <a:cubicBezTo>
                    <a:pt x="13117" y="16177"/>
                    <a:pt x="13117" y="16192"/>
                    <a:pt x="13117" y="16192"/>
                  </a:cubicBezTo>
                  <a:lnTo>
                    <a:pt x="13117" y="16119"/>
                  </a:lnTo>
                  <a:cubicBezTo>
                    <a:pt x="13117" y="16060"/>
                    <a:pt x="13117" y="16016"/>
                    <a:pt x="13103" y="15914"/>
                  </a:cubicBezTo>
                  <a:cubicBezTo>
                    <a:pt x="13103" y="15738"/>
                    <a:pt x="13088" y="15474"/>
                    <a:pt x="13074" y="15138"/>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1"/>
            <p:cNvSpPr/>
            <p:nvPr/>
          </p:nvSpPr>
          <p:spPr>
            <a:xfrm>
              <a:off x="293641" y="2933277"/>
              <a:ext cx="655901" cy="594791"/>
            </a:xfrm>
            <a:custGeom>
              <a:avLst/>
              <a:gdLst/>
              <a:ahLst/>
              <a:cxnLst/>
              <a:rect l="l" t="t" r="r" b="b"/>
              <a:pathLst>
                <a:path w="10615" h="9626" extrusionOk="0">
                  <a:moveTo>
                    <a:pt x="3456" y="1"/>
                  </a:moveTo>
                  <a:lnTo>
                    <a:pt x="352" y="147"/>
                  </a:lnTo>
                  <a:cubicBezTo>
                    <a:pt x="352" y="147"/>
                    <a:pt x="1" y="2782"/>
                    <a:pt x="747" y="6735"/>
                  </a:cubicBezTo>
                  <a:cubicBezTo>
                    <a:pt x="1196" y="9067"/>
                    <a:pt x="2614" y="9626"/>
                    <a:pt x="3893" y="9626"/>
                  </a:cubicBezTo>
                  <a:cubicBezTo>
                    <a:pt x="4782" y="9626"/>
                    <a:pt x="5604" y="9356"/>
                    <a:pt x="5988" y="9224"/>
                  </a:cubicBezTo>
                  <a:cubicBezTo>
                    <a:pt x="6925" y="8916"/>
                    <a:pt x="10614" y="7555"/>
                    <a:pt x="10614" y="7555"/>
                  </a:cubicBezTo>
                  <a:lnTo>
                    <a:pt x="9502" y="5007"/>
                  </a:lnTo>
                  <a:cubicBezTo>
                    <a:pt x="9502" y="5007"/>
                    <a:pt x="7233" y="5813"/>
                    <a:pt x="4671" y="6369"/>
                  </a:cubicBezTo>
                  <a:cubicBezTo>
                    <a:pt x="4649" y="6373"/>
                    <a:pt x="4628" y="6376"/>
                    <a:pt x="4607" y="6376"/>
                  </a:cubicBezTo>
                  <a:cubicBezTo>
                    <a:pt x="3498" y="6376"/>
                    <a:pt x="3456" y="1"/>
                    <a:pt x="3456" y="1"/>
                  </a:cubicBezTo>
                  <a:close/>
                </a:path>
              </a:pathLst>
            </a:custGeom>
            <a:solidFill>
              <a:srgbClr val="151F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1"/>
            <p:cNvSpPr/>
            <p:nvPr/>
          </p:nvSpPr>
          <p:spPr>
            <a:xfrm>
              <a:off x="351541" y="2832308"/>
              <a:ext cx="517491" cy="482765"/>
            </a:xfrm>
            <a:custGeom>
              <a:avLst/>
              <a:gdLst/>
              <a:ahLst/>
              <a:cxnLst/>
              <a:rect l="l" t="t" r="r" b="b"/>
              <a:pathLst>
                <a:path w="8375" h="7813" extrusionOk="0">
                  <a:moveTo>
                    <a:pt x="772" y="0"/>
                  </a:moveTo>
                  <a:cubicBezTo>
                    <a:pt x="647" y="0"/>
                    <a:pt x="532" y="23"/>
                    <a:pt x="440" y="54"/>
                  </a:cubicBezTo>
                  <a:cubicBezTo>
                    <a:pt x="250" y="112"/>
                    <a:pt x="132" y="229"/>
                    <a:pt x="74" y="303"/>
                  </a:cubicBezTo>
                  <a:cubicBezTo>
                    <a:pt x="15" y="361"/>
                    <a:pt x="1" y="420"/>
                    <a:pt x="1" y="420"/>
                  </a:cubicBezTo>
                  <a:cubicBezTo>
                    <a:pt x="1" y="422"/>
                    <a:pt x="1" y="422"/>
                    <a:pt x="2" y="422"/>
                  </a:cubicBezTo>
                  <a:cubicBezTo>
                    <a:pt x="5" y="422"/>
                    <a:pt x="25" y="381"/>
                    <a:pt x="89" y="317"/>
                  </a:cubicBezTo>
                  <a:cubicBezTo>
                    <a:pt x="162" y="244"/>
                    <a:pt x="279" y="156"/>
                    <a:pt x="455" y="98"/>
                  </a:cubicBezTo>
                  <a:cubicBezTo>
                    <a:pt x="550" y="68"/>
                    <a:pt x="656" y="50"/>
                    <a:pt x="767" y="50"/>
                  </a:cubicBezTo>
                  <a:cubicBezTo>
                    <a:pt x="879" y="50"/>
                    <a:pt x="996" y="68"/>
                    <a:pt x="1113" y="112"/>
                  </a:cubicBezTo>
                  <a:cubicBezTo>
                    <a:pt x="1377" y="200"/>
                    <a:pt x="1596" y="420"/>
                    <a:pt x="1757" y="712"/>
                  </a:cubicBezTo>
                  <a:cubicBezTo>
                    <a:pt x="1918" y="1005"/>
                    <a:pt x="1992" y="1371"/>
                    <a:pt x="2006" y="1766"/>
                  </a:cubicBezTo>
                  <a:cubicBezTo>
                    <a:pt x="2036" y="2147"/>
                    <a:pt x="2006" y="2586"/>
                    <a:pt x="2036" y="3025"/>
                  </a:cubicBezTo>
                  <a:cubicBezTo>
                    <a:pt x="2065" y="3918"/>
                    <a:pt x="2153" y="4885"/>
                    <a:pt x="2343" y="5909"/>
                  </a:cubicBezTo>
                  <a:cubicBezTo>
                    <a:pt x="2372" y="6173"/>
                    <a:pt x="2431" y="6422"/>
                    <a:pt x="2489" y="6671"/>
                  </a:cubicBezTo>
                  <a:cubicBezTo>
                    <a:pt x="2563" y="6920"/>
                    <a:pt x="2592" y="7154"/>
                    <a:pt x="2694" y="7403"/>
                  </a:cubicBezTo>
                  <a:cubicBezTo>
                    <a:pt x="2724" y="7520"/>
                    <a:pt x="2797" y="7637"/>
                    <a:pt x="2914" y="7710"/>
                  </a:cubicBezTo>
                  <a:cubicBezTo>
                    <a:pt x="3016" y="7798"/>
                    <a:pt x="3148" y="7813"/>
                    <a:pt x="3280" y="7813"/>
                  </a:cubicBezTo>
                  <a:cubicBezTo>
                    <a:pt x="3397" y="7813"/>
                    <a:pt x="3514" y="7783"/>
                    <a:pt x="3617" y="7769"/>
                  </a:cubicBezTo>
                  <a:cubicBezTo>
                    <a:pt x="3734" y="7739"/>
                    <a:pt x="3836" y="7710"/>
                    <a:pt x="3953" y="7681"/>
                  </a:cubicBezTo>
                  <a:cubicBezTo>
                    <a:pt x="4817" y="7476"/>
                    <a:pt x="5593" y="7286"/>
                    <a:pt x="6252" y="7125"/>
                  </a:cubicBezTo>
                  <a:cubicBezTo>
                    <a:pt x="6911" y="6949"/>
                    <a:pt x="7423" y="6832"/>
                    <a:pt x="7818" y="6744"/>
                  </a:cubicBezTo>
                  <a:cubicBezTo>
                    <a:pt x="7994" y="6700"/>
                    <a:pt x="8126" y="6671"/>
                    <a:pt x="8228" y="6627"/>
                  </a:cubicBezTo>
                  <a:cubicBezTo>
                    <a:pt x="8331" y="6612"/>
                    <a:pt x="8374" y="6597"/>
                    <a:pt x="8374" y="6597"/>
                  </a:cubicBezTo>
                  <a:cubicBezTo>
                    <a:pt x="8374" y="6589"/>
                    <a:pt x="8371" y="6585"/>
                    <a:pt x="8362" y="6585"/>
                  </a:cubicBezTo>
                  <a:cubicBezTo>
                    <a:pt x="8342" y="6585"/>
                    <a:pt x="8296" y="6606"/>
                    <a:pt x="8213" y="6627"/>
                  </a:cubicBezTo>
                  <a:cubicBezTo>
                    <a:pt x="8111" y="6641"/>
                    <a:pt x="7979" y="6685"/>
                    <a:pt x="7789" y="6715"/>
                  </a:cubicBezTo>
                  <a:cubicBezTo>
                    <a:pt x="7423" y="6817"/>
                    <a:pt x="6896" y="6934"/>
                    <a:pt x="6237" y="7081"/>
                  </a:cubicBezTo>
                  <a:cubicBezTo>
                    <a:pt x="5578" y="7256"/>
                    <a:pt x="4788" y="7432"/>
                    <a:pt x="3939" y="7637"/>
                  </a:cubicBezTo>
                  <a:cubicBezTo>
                    <a:pt x="3822" y="7652"/>
                    <a:pt x="3719" y="7695"/>
                    <a:pt x="3602" y="7710"/>
                  </a:cubicBezTo>
                  <a:cubicBezTo>
                    <a:pt x="3500" y="7725"/>
                    <a:pt x="3382" y="7769"/>
                    <a:pt x="3280" y="7769"/>
                  </a:cubicBezTo>
                  <a:cubicBezTo>
                    <a:pt x="3163" y="7769"/>
                    <a:pt x="3060" y="7739"/>
                    <a:pt x="2958" y="7666"/>
                  </a:cubicBezTo>
                  <a:cubicBezTo>
                    <a:pt x="2870" y="7593"/>
                    <a:pt x="2797" y="7505"/>
                    <a:pt x="2768" y="7403"/>
                  </a:cubicBezTo>
                  <a:cubicBezTo>
                    <a:pt x="2665" y="7183"/>
                    <a:pt x="2636" y="6920"/>
                    <a:pt x="2577" y="6685"/>
                  </a:cubicBezTo>
                  <a:cubicBezTo>
                    <a:pt x="2519" y="6422"/>
                    <a:pt x="2489" y="6188"/>
                    <a:pt x="2431" y="5939"/>
                  </a:cubicBezTo>
                  <a:cubicBezTo>
                    <a:pt x="2255" y="4899"/>
                    <a:pt x="2153" y="3933"/>
                    <a:pt x="2123" y="3040"/>
                  </a:cubicBezTo>
                  <a:cubicBezTo>
                    <a:pt x="2109" y="2601"/>
                    <a:pt x="2109" y="2176"/>
                    <a:pt x="2079" y="1781"/>
                  </a:cubicBezTo>
                  <a:cubicBezTo>
                    <a:pt x="2065" y="1371"/>
                    <a:pt x="1977" y="991"/>
                    <a:pt x="1816" y="698"/>
                  </a:cubicBezTo>
                  <a:cubicBezTo>
                    <a:pt x="1640" y="405"/>
                    <a:pt x="1391" y="171"/>
                    <a:pt x="1128" y="68"/>
                  </a:cubicBezTo>
                  <a:cubicBezTo>
                    <a:pt x="1009" y="19"/>
                    <a:pt x="887" y="0"/>
                    <a:pt x="772" y="0"/>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1"/>
            <p:cNvSpPr/>
            <p:nvPr/>
          </p:nvSpPr>
          <p:spPr>
            <a:xfrm>
              <a:off x="518009" y="3314040"/>
              <a:ext cx="28980" cy="48999"/>
            </a:xfrm>
            <a:custGeom>
              <a:avLst/>
              <a:gdLst/>
              <a:ahLst/>
              <a:cxnLst/>
              <a:rect l="l" t="t" r="r" b="b"/>
              <a:pathLst>
                <a:path w="469" h="793" extrusionOk="0">
                  <a:moveTo>
                    <a:pt x="451" y="1"/>
                  </a:moveTo>
                  <a:cubicBezTo>
                    <a:pt x="426" y="1"/>
                    <a:pt x="287" y="144"/>
                    <a:pt x="161" y="353"/>
                  </a:cubicBezTo>
                  <a:cubicBezTo>
                    <a:pt x="30" y="573"/>
                    <a:pt x="0" y="792"/>
                    <a:pt x="15" y="792"/>
                  </a:cubicBezTo>
                  <a:cubicBezTo>
                    <a:pt x="44" y="792"/>
                    <a:pt x="117" y="602"/>
                    <a:pt x="235" y="412"/>
                  </a:cubicBezTo>
                  <a:cubicBezTo>
                    <a:pt x="366" y="192"/>
                    <a:pt x="469" y="17"/>
                    <a:pt x="454" y="2"/>
                  </a:cubicBezTo>
                  <a:cubicBezTo>
                    <a:pt x="453" y="1"/>
                    <a:pt x="453" y="1"/>
                    <a:pt x="451" y="1"/>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1"/>
            <p:cNvSpPr/>
            <p:nvPr/>
          </p:nvSpPr>
          <p:spPr>
            <a:xfrm>
              <a:off x="537907" y="3321208"/>
              <a:ext cx="20885" cy="57218"/>
            </a:xfrm>
            <a:custGeom>
              <a:avLst/>
              <a:gdLst/>
              <a:ahLst/>
              <a:cxnLst/>
              <a:rect l="l" t="t" r="r" b="b"/>
              <a:pathLst>
                <a:path w="338" h="926" extrusionOk="0">
                  <a:moveTo>
                    <a:pt x="303" y="0"/>
                  </a:moveTo>
                  <a:cubicBezTo>
                    <a:pt x="274" y="0"/>
                    <a:pt x="142" y="183"/>
                    <a:pt x="74" y="442"/>
                  </a:cubicBezTo>
                  <a:cubicBezTo>
                    <a:pt x="0" y="706"/>
                    <a:pt x="59" y="925"/>
                    <a:pt x="74" y="925"/>
                  </a:cubicBezTo>
                  <a:cubicBezTo>
                    <a:pt x="118" y="925"/>
                    <a:pt x="118" y="706"/>
                    <a:pt x="161" y="457"/>
                  </a:cubicBezTo>
                  <a:cubicBezTo>
                    <a:pt x="220" y="193"/>
                    <a:pt x="337" y="18"/>
                    <a:pt x="308" y="3"/>
                  </a:cubicBezTo>
                  <a:cubicBezTo>
                    <a:pt x="307" y="1"/>
                    <a:pt x="305" y="0"/>
                    <a:pt x="303" y="0"/>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1"/>
            <p:cNvSpPr/>
            <p:nvPr/>
          </p:nvSpPr>
          <p:spPr>
            <a:xfrm>
              <a:off x="798424" y="3258057"/>
              <a:ext cx="86012" cy="163805"/>
            </a:xfrm>
            <a:custGeom>
              <a:avLst/>
              <a:gdLst/>
              <a:ahLst/>
              <a:cxnLst/>
              <a:rect l="l" t="t" r="r" b="b"/>
              <a:pathLst>
                <a:path w="1392" h="2651" extrusionOk="0">
                  <a:moveTo>
                    <a:pt x="1" y="0"/>
                  </a:moveTo>
                  <a:cubicBezTo>
                    <a:pt x="1" y="0"/>
                    <a:pt x="45" y="147"/>
                    <a:pt x="162" y="396"/>
                  </a:cubicBezTo>
                  <a:cubicBezTo>
                    <a:pt x="264" y="630"/>
                    <a:pt x="440" y="981"/>
                    <a:pt x="615" y="1347"/>
                  </a:cubicBezTo>
                  <a:cubicBezTo>
                    <a:pt x="820" y="1713"/>
                    <a:pt x="981" y="2050"/>
                    <a:pt x="1128" y="2284"/>
                  </a:cubicBezTo>
                  <a:cubicBezTo>
                    <a:pt x="1260" y="2518"/>
                    <a:pt x="1347" y="2650"/>
                    <a:pt x="1362" y="2650"/>
                  </a:cubicBezTo>
                  <a:cubicBezTo>
                    <a:pt x="1391" y="2635"/>
                    <a:pt x="1318" y="2489"/>
                    <a:pt x="1157" y="2240"/>
                  </a:cubicBezTo>
                  <a:cubicBezTo>
                    <a:pt x="1040" y="1977"/>
                    <a:pt x="879" y="1655"/>
                    <a:pt x="689" y="1318"/>
                  </a:cubicBezTo>
                  <a:cubicBezTo>
                    <a:pt x="513" y="966"/>
                    <a:pt x="367" y="659"/>
                    <a:pt x="220" y="381"/>
                  </a:cubicBezTo>
                  <a:cubicBezTo>
                    <a:pt x="88" y="147"/>
                    <a:pt x="15" y="0"/>
                    <a:pt x="1" y="0"/>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1"/>
            <p:cNvSpPr/>
            <p:nvPr/>
          </p:nvSpPr>
          <p:spPr>
            <a:xfrm>
              <a:off x="839145" y="3263680"/>
              <a:ext cx="25396" cy="25210"/>
            </a:xfrm>
            <a:custGeom>
              <a:avLst/>
              <a:gdLst/>
              <a:ahLst/>
              <a:cxnLst/>
              <a:rect l="l" t="t" r="r" b="b"/>
              <a:pathLst>
                <a:path w="411" h="408" extrusionOk="0">
                  <a:moveTo>
                    <a:pt x="210" y="0"/>
                  </a:moveTo>
                  <a:cubicBezTo>
                    <a:pt x="166" y="0"/>
                    <a:pt x="147" y="26"/>
                    <a:pt x="147" y="26"/>
                  </a:cubicBezTo>
                  <a:cubicBezTo>
                    <a:pt x="147" y="56"/>
                    <a:pt x="191" y="26"/>
                    <a:pt x="249" y="70"/>
                  </a:cubicBezTo>
                  <a:cubicBezTo>
                    <a:pt x="264" y="100"/>
                    <a:pt x="308" y="144"/>
                    <a:pt x="308" y="173"/>
                  </a:cubicBezTo>
                  <a:cubicBezTo>
                    <a:pt x="308" y="217"/>
                    <a:pt x="293" y="275"/>
                    <a:pt x="235" y="290"/>
                  </a:cubicBezTo>
                  <a:cubicBezTo>
                    <a:pt x="210" y="302"/>
                    <a:pt x="185" y="307"/>
                    <a:pt x="164" y="307"/>
                  </a:cubicBezTo>
                  <a:cubicBezTo>
                    <a:pt x="134" y="307"/>
                    <a:pt x="111" y="298"/>
                    <a:pt x="103" y="290"/>
                  </a:cubicBezTo>
                  <a:cubicBezTo>
                    <a:pt x="74" y="246"/>
                    <a:pt x="74" y="217"/>
                    <a:pt x="74" y="173"/>
                  </a:cubicBezTo>
                  <a:cubicBezTo>
                    <a:pt x="74" y="100"/>
                    <a:pt x="117" y="85"/>
                    <a:pt x="117" y="70"/>
                  </a:cubicBezTo>
                  <a:cubicBezTo>
                    <a:pt x="117" y="70"/>
                    <a:pt x="117" y="64"/>
                    <a:pt x="109" y="64"/>
                  </a:cubicBezTo>
                  <a:cubicBezTo>
                    <a:pt x="104" y="64"/>
                    <a:pt x="98" y="65"/>
                    <a:pt x="88" y="70"/>
                  </a:cubicBezTo>
                  <a:cubicBezTo>
                    <a:pt x="74" y="85"/>
                    <a:pt x="30" y="100"/>
                    <a:pt x="15" y="158"/>
                  </a:cubicBezTo>
                  <a:cubicBezTo>
                    <a:pt x="0" y="217"/>
                    <a:pt x="0" y="290"/>
                    <a:pt x="44" y="348"/>
                  </a:cubicBezTo>
                  <a:cubicBezTo>
                    <a:pt x="77" y="390"/>
                    <a:pt x="129" y="408"/>
                    <a:pt x="181" y="408"/>
                  </a:cubicBezTo>
                  <a:cubicBezTo>
                    <a:pt x="221" y="408"/>
                    <a:pt x="261" y="397"/>
                    <a:pt x="293" y="378"/>
                  </a:cubicBezTo>
                  <a:cubicBezTo>
                    <a:pt x="352" y="348"/>
                    <a:pt x="410" y="246"/>
                    <a:pt x="396" y="173"/>
                  </a:cubicBezTo>
                  <a:cubicBezTo>
                    <a:pt x="381" y="100"/>
                    <a:pt x="322" y="56"/>
                    <a:pt x="293" y="26"/>
                  </a:cubicBezTo>
                  <a:cubicBezTo>
                    <a:pt x="259" y="7"/>
                    <a:pt x="231" y="0"/>
                    <a:pt x="210" y="0"/>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1"/>
            <p:cNvSpPr/>
            <p:nvPr/>
          </p:nvSpPr>
          <p:spPr>
            <a:xfrm>
              <a:off x="329851" y="3292413"/>
              <a:ext cx="614254" cy="231156"/>
            </a:xfrm>
            <a:custGeom>
              <a:avLst/>
              <a:gdLst/>
              <a:ahLst/>
              <a:cxnLst/>
              <a:rect l="l" t="t" r="r" b="b"/>
              <a:pathLst>
                <a:path w="9941" h="3741" extrusionOk="0">
                  <a:moveTo>
                    <a:pt x="0" y="1"/>
                  </a:moveTo>
                  <a:cubicBezTo>
                    <a:pt x="0" y="1"/>
                    <a:pt x="0" y="59"/>
                    <a:pt x="15" y="132"/>
                  </a:cubicBezTo>
                  <a:cubicBezTo>
                    <a:pt x="44" y="220"/>
                    <a:pt x="74" y="337"/>
                    <a:pt x="117" y="484"/>
                  </a:cubicBezTo>
                  <a:cubicBezTo>
                    <a:pt x="205" y="776"/>
                    <a:pt x="308" y="1216"/>
                    <a:pt x="527" y="1728"/>
                  </a:cubicBezTo>
                  <a:cubicBezTo>
                    <a:pt x="747" y="2240"/>
                    <a:pt x="1113" y="2841"/>
                    <a:pt x="1728" y="3280"/>
                  </a:cubicBezTo>
                  <a:cubicBezTo>
                    <a:pt x="2035" y="3499"/>
                    <a:pt x="2401" y="3660"/>
                    <a:pt x="2796" y="3719"/>
                  </a:cubicBezTo>
                  <a:cubicBezTo>
                    <a:pt x="2899" y="3734"/>
                    <a:pt x="3002" y="3740"/>
                    <a:pt x="3106" y="3740"/>
                  </a:cubicBezTo>
                  <a:cubicBezTo>
                    <a:pt x="3418" y="3740"/>
                    <a:pt x="3733" y="3682"/>
                    <a:pt x="4041" y="3617"/>
                  </a:cubicBezTo>
                  <a:cubicBezTo>
                    <a:pt x="5666" y="3148"/>
                    <a:pt x="7159" y="2709"/>
                    <a:pt x="8213" y="2401"/>
                  </a:cubicBezTo>
                  <a:cubicBezTo>
                    <a:pt x="8755" y="2240"/>
                    <a:pt x="9165" y="2109"/>
                    <a:pt x="9487" y="2021"/>
                  </a:cubicBezTo>
                  <a:cubicBezTo>
                    <a:pt x="9633" y="1962"/>
                    <a:pt x="9736" y="1933"/>
                    <a:pt x="9823" y="1904"/>
                  </a:cubicBezTo>
                  <a:cubicBezTo>
                    <a:pt x="9897" y="1889"/>
                    <a:pt x="9941" y="1874"/>
                    <a:pt x="9941" y="1874"/>
                  </a:cubicBezTo>
                  <a:lnTo>
                    <a:pt x="9941" y="1874"/>
                  </a:lnTo>
                  <a:cubicBezTo>
                    <a:pt x="9941" y="1874"/>
                    <a:pt x="9882" y="1889"/>
                    <a:pt x="9794" y="1889"/>
                  </a:cubicBezTo>
                  <a:cubicBezTo>
                    <a:pt x="9706" y="1904"/>
                    <a:pt x="9589" y="1948"/>
                    <a:pt x="9443" y="1977"/>
                  </a:cubicBezTo>
                  <a:cubicBezTo>
                    <a:pt x="9135" y="2065"/>
                    <a:pt x="8711" y="2182"/>
                    <a:pt x="8184" y="2328"/>
                  </a:cubicBezTo>
                  <a:cubicBezTo>
                    <a:pt x="7100" y="2621"/>
                    <a:pt x="5637" y="3046"/>
                    <a:pt x="4012" y="3499"/>
                  </a:cubicBezTo>
                  <a:cubicBezTo>
                    <a:pt x="3714" y="3574"/>
                    <a:pt x="3416" y="3625"/>
                    <a:pt x="3124" y="3625"/>
                  </a:cubicBezTo>
                  <a:cubicBezTo>
                    <a:pt x="3014" y="3625"/>
                    <a:pt x="2905" y="3618"/>
                    <a:pt x="2796" y="3602"/>
                  </a:cubicBezTo>
                  <a:cubicBezTo>
                    <a:pt x="2401" y="3558"/>
                    <a:pt x="2050" y="3382"/>
                    <a:pt x="1757" y="3192"/>
                  </a:cubicBezTo>
                  <a:cubicBezTo>
                    <a:pt x="1171" y="2767"/>
                    <a:pt x="806" y="2182"/>
                    <a:pt x="586" y="1684"/>
                  </a:cubicBezTo>
                  <a:cubicBezTo>
                    <a:pt x="366" y="1186"/>
                    <a:pt x="235" y="747"/>
                    <a:pt x="147" y="454"/>
                  </a:cubicBezTo>
                  <a:cubicBezTo>
                    <a:pt x="88" y="308"/>
                    <a:pt x="59" y="206"/>
                    <a:pt x="44" y="118"/>
                  </a:cubicBezTo>
                  <a:cubicBezTo>
                    <a:pt x="15" y="45"/>
                    <a:pt x="0" y="1"/>
                    <a:pt x="0" y="1"/>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 name="Google Shape;551;p31"/>
          <p:cNvGrpSpPr/>
          <p:nvPr/>
        </p:nvGrpSpPr>
        <p:grpSpPr>
          <a:xfrm>
            <a:off x="6961893" y="-9724"/>
            <a:ext cx="817500" cy="812700"/>
            <a:chOff x="6961893" y="-9724"/>
            <a:chExt cx="817500" cy="812700"/>
          </a:xfrm>
        </p:grpSpPr>
        <p:sp>
          <p:nvSpPr>
            <p:cNvPr id="552" name="Google Shape;552;p31"/>
            <p:cNvSpPr/>
            <p:nvPr/>
          </p:nvSpPr>
          <p:spPr>
            <a:xfrm rot="2515456">
              <a:off x="7066219" y="123855"/>
              <a:ext cx="608847" cy="545541"/>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1"/>
            <p:cNvSpPr/>
            <p:nvPr/>
          </p:nvSpPr>
          <p:spPr>
            <a:xfrm rot="1928159">
              <a:off x="7287991" y="249965"/>
              <a:ext cx="219096" cy="293318"/>
            </a:xfrm>
            <a:custGeom>
              <a:avLst/>
              <a:gdLst/>
              <a:ahLst/>
              <a:cxnLst/>
              <a:rect l="l" t="t" r="r" b="b"/>
              <a:pathLst>
                <a:path w="1172" h="1569" extrusionOk="0">
                  <a:moveTo>
                    <a:pt x="481" y="1"/>
                  </a:moveTo>
                  <a:cubicBezTo>
                    <a:pt x="473" y="1"/>
                    <a:pt x="469" y="2"/>
                    <a:pt x="469" y="2"/>
                  </a:cubicBezTo>
                  <a:lnTo>
                    <a:pt x="469" y="250"/>
                  </a:lnTo>
                  <a:lnTo>
                    <a:pt x="161" y="660"/>
                  </a:lnTo>
                  <a:lnTo>
                    <a:pt x="0" y="660"/>
                  </a:lnTo>
                  <a:lnTo>
                    <a:pt x="0" y="1480"/>
                  </a:lnTo>
                  <a:lnTo>
                    <a:pt x="249" y="1480"/>
                  </a:lnTo>
                  <a:cubicBezTo>
                    <a:pt x="249" y="1480"/>
                    <a:pt x="835" y="1568"/>
                    <a:pt x="937" y="1568"/>
                  </a:cubicBezTo>
                  <a:lnTo>
                    <a:pt x="996" y="1568"/>
                  </a:lnTo>
                  <a:cubicBezTo>
                    <a:pt x="1098" y="1539"/>
                    <a:pt x="1172" y="1422"/>
                    <a:pt x="1172" y="1319"/>
                  </a:cubicBezTo>
                  <a:cubicBezTo>
                    <a:pt x="1172" y="1070"/>
                    <a:pt x="1157" y="660"/>
                    <a:pt x="1142" y="616"/>
                  </a:cubicBezTo>
                  <a:cubicBezTo>
                    <a:pt x="1098" y="587"/>
                    <a:pt x="645" y="587"/>
                    <a:pt x="645" y="587"/>
                  </a:cubicBezTo>
                  <a:cubicBezTo>
                    <a:pt x="645" y="587"/>
                    <a:pt x="643" y="597"/>
                    <a:pt x="641" y="597"/>
                  </a:cubicBezTo>
                  <a:cubicBezTo>
                    <a:pt x="638" y="597"/>
                    <a:pt x="635" y="558"/>
                    <a:pt x="645" y="324"/>
                  </a:cubicBezTo>
                  <a:cubicBezTo>
                    <a:pt x="682" y="23"/>
                    <a:pt x="526" y="1"/>
                    <a:pt x="4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1"/>
            <p:cNvSpPr/>
            <p:nvPr/>
          </p:nvSpPr>
          <p:spPr>
            <a:xfrm rot="1928159">
              <a:off x="7212611" y="271762"/>
              <a:ext cx="62999" cy="167130"/>
            </a:xfrm>
            <a:custGeom>
              <a:avLst/>
              <a:gdLst/>
              <a:ahLst/>
              <a:cxnLst/>
              <a:rect l="l" t="t" r="r" b="b"/>
              <a:pathLst>
                <a:path w="337" h="894" extrusionOk="0">
                  <a:moveTo>
                    <a:pt x="0" y="0"/>
                  </a:moveTo>
                  <a:lnTo>
                    <a:pt x="88" y="893"/>
                  </a:lnTo>
                  <a:lnTo>
                    <a:pt x="337" y="893"/>
                  </a:lnTo>
                  <a:lnTo>
                    <a:pt x="337" y="15"/>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31"/>
          <p:cNvSpPr/>
          <p:nvPr/>
        </p:nvSpPr>
        <p:spPr>
          <a:xfrm rot="-2700000">
            <a:off x="8676668" y="1153846"/>
            <a:ext cx="292318" cy="261771"/>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1"/>
          <p:cNvSpPr/>
          <p:nvPr/>
        </p:nvSpPr>
        <p:spPr>
          <a:xfrm rot="2452909">
            <a:off x="7948028" y="4684813"/>
            <a:ext cx="292437" cy="261816"/>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7"/>
        <p:cNvGrpSpPr/>
        <p:nvPr/>
      </p:nvGrpSpPr>
      <p:grpSpPr>
        <a:xfrm>
          <a:off x="0" y="0"/>
          <a:ext cx="0" cy="0"/>
          <a:chOff x="0" y="0"/>
          <a:chExt cx="0" cy="0"/>
        </a:xfrm>
      </p:grpSpPr>
      <p:grpSp>
        <p:nvGrpSpPr>
          <p:cNvPr id="1534" name="Google Shape;1534;p51"/>
          <p:cNvGrpSpPr/>
          <p:nvPr/>
        </p:nvGrpSpPr>
        <p:grpSpPr>
          <a:xfrm>
            <a:off x="764845" y="3377777"/>
            <a:ext cx="1027829" cy="1765724"/>
            <a:chOff x="-1388623" y="2929097"/>
            <a:chExt cx="1076266" cy="2101937"/>
          </a:xfrm>
        </p:grpSpPr>
        <p:sp>
          <p:nvSpPr>
            <p:cNvPr id="1535" name="Google Shape;1535;p51"/>
            <p:cNvSpPr/>
            <p:nvPr/>
          </p:nvSpPr>
          <p:spPr>
            <a:xfrm flipH="1">
              <a:off x="-1018814" y="3051558"/>
              <a:ext cx="213017" cy="1979477"/>
            </a:xfrm>
            <a:custGeom>
              <a:avLst/>
              <a:gdLst/>
              <a:ahLst/>
              <a:cxnLst/>
              <a:rect l="l" t="t" r="r" b="b"/>
              <a:pathLst>
                <a:path w="2724" h="25313" extrusionOk="0">
                  <a:moveTo>
                    <a:pt x="2723" y="1"/>
                  </a:moveTo>
                  <a:lnTo>
                    <a:pt x="1860" y="249"/>
                  </a:lnTo>
                  <a:lnTo>
                    <a:pt x="1" y="25312"/>
                  </a:lnTo>
                  <a:lnTo>
                    <a:pt x="528" y="25312"/>
                  </a:lnTo>
                  <a:lnTo>
                    <a:pt x="27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51"/>
            <p:cNvSpPr/>
            <p:nvPr/>
          </p:nvSpPr>
          <p:spPr>
            <a:xfrm flipH="1">
              <a:off x="-1388623" y="2929097"/>
              <a:ext cx="873572" cy="115658"/>
            </a:xfrm>
            <a:custGeom>
              <a:avLst/>
              <a:gdLst/>
              <a:ahLst/>
              <a:cxnLst/>
              <a:rect l="l" t="t" r="r" b="b"/>
              <a:pathLst>
                <a:path w="11171" h="1479" extrusionOk="0">
                  <a:moveTo>
                    <a:pt x="4655" y="0"/>
                  </a:moveTo>
                  <a:cubicBezTo>
                    <a:pt x="0" y="0"/>
                    <a:pt x="220" y="1479"/>
                    <a:pt x="220" y="1479"/>
                  </a:cubicBezTo>
                  <a:lnTo>
                    <a:pt x="10950" y="1479"/>
                  </a:lnTo>
                  <a:cubicBezTo>
                    <a:pt x="11170" y="308"/>
                    <a:pt x="9282" y="0"/>
                    <a:pt x="46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51"/>
            <p:cNvSpPr/>
            <p:nvPr/>
          </p:nvSpPr>
          <p:spPr>
            <a:xfrm flipH="1">
              <a:off x="-1371419" y="3033259"/>
              <a:ext cx="839242" cy="37849"/>
            </a:xfrm>
            <a:custGeom>
              <a:avLst/>
              <a:gdLst/>
              <a:ahLst/>
              <a:cxnLst/>
              <a:rect l="l" t="t" r="r" b="b"/>
              <a:pathLst>
                <a:path w="10732" h="484" extrusionOk="0">
                  <a:moveTo>
                    <a:pt x="1" y="0"/>
                  </a:moveTo>
                  <a:lnTo>
                    <a:pt x="1" y="483"/>
                  </a:lnTo>
                  <a:lnTo>
                    <a:pt x="10731" y="483"/>
                  </a:lnTo>
                  <a:lnTo>
                    <a:pt x="10731" y="147"/>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51"/>
            <p:cNvSpPr/>
            <p:nvPr/>
          </p:nvSpPr>
          <p:spPr>
            <a:xfrm flipH="1">
              <a:off x="-1314175" y="3071030"/>
              <a:ext cx="269086" cy="1949682"/>
            </a:xfrm>
            <a:custGeom>
              <a:avLst/>
              <a:gdLst/>
              <a:ahLst/>
              <a:cxnLst/>
              <a:rect l="l" t="t" r="r" b="b"/>
              <a:pathLst>
                <a:path w="3441" h="24932" extrusionOk="0">
                  <a:moveTo>
                    <a:pt x="0" y="0"/>
                  </a:moveTo>
                  <a:lnTo>
                    <a:pt x="3074" y="24932"/>
                  </a:lnTo>
                  <a:lnTo>
                    <a:pt x="3440" y="24932"/>
                  </a:lnTo>
                  <a:lnTo>
                    <a:pt x="922" y="0"/>
                  </a:lnTo>
                  <a:close/>
                </a:path>
              </a:pathLst>
            </a:custGeom>
            <a:solidFill>
              <a:srgbClr val="7C4C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51"/>
            <p:cNvSpPr/>
            <p:nvPr/>
          </p:nvSpPr>
          <p:spPr>
            <a:xfrm flipH="1">
              <a:off x="-870001" y="3051558"/>
              <a:ext cx="557644" cy="1969154"/>
            </a:xfrm>
            <a:custGeom>
              <a:avLst/>
              <a:gdLst/>
              <a:ahLst/>
              <a:cxnLst/>
              <a:rect l="l" t="t" r="r" b="b"/>
              <a:pathLst>
                <a:path w="7131" h="25181" extrusionOk="0">
                  <a:moveTo>
                    <a:pt x="6237" y="1"/>
                  </a:moveTo>
                  <a:lnTo>
                    <a:pt x="1" y="25181"/>
                  </a:lnTo>
                  <a:lnTo>
                    <a:pt x="411" y="25181"/>
                  </a:lnTo>
                  <a:lnTo>
                    <a:pt x="7130" y="249"/>
                  </a:lnTo>
                  <a:lnTo>
                    <a:pt x="62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51"/>
            <p:cNvSpPr/>
            <p:nvPr/>
          </p:nvSpPr>
          <p:spPr>
            <a:xfrm flipH="1">
              <a:off x="-1142449" y="3832304"/>
              <a:ext cx="488906" cy="36754"/>
            </a:xfrm>
            <a:custGeom>
              <a:avLst/>
              <a:gdLst/>
              <a:ahLst/>
              <a:cxnLst/>
              <a:rect l="l" t="t" r="r" b="b"/>
              <a:pathLst>
                <a:path w="6252" h="470" extrusionOk="0">
                  <a:moveTo>
                    <a:pt x="6193" y="1"/>
                  </a:moveTo>
                  <a:lnTo>
                    <a:pt x="0" y="147"/>
                  </a:lnTo>
                  <a:lnTo>
                    <a:pt x="0" y="469"/>
                  </a:lnTo>
                  <a:lnTo>
                    <a:pt x="6252" y="337"/>
                  </a:lnTo>
                  <a:lnTo>
                    <a:pt x="61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51"/>
            <p:cNvSpPr/>
            <p:nvPr/>
          </p:nvSpPr>
          <p:spPr>
            <a:xfrm flipH="1">
              <a:off x="-1269525" y="4829430"/>
              <a:ext cx="880454" cy="67643"/>
            </a:xfrm>
            <a:custGeom>
              <a:avLst/>
              <a:gdLst/>
              <a:ahLst/>
              <a:cxnLst/>
              <a:rect l="l" t="t" r="r" b="b"/>
              <a:pathLst>
                <a:path w="11259" h="865" extrusionOk="0">
                  <a:moveTo>
                    <a:pt x="89" y="1"/>
                  </a:moveTo>
                  <a:lnTo>
                    <a:pt x="1" y="308"/>
                  </a:lnTo>
                  <a:lnTo>
                    <a:pt x="11259" y="864"/>
                  </a:lnTo>
                  <a:lnTo>
                    <a:pt x="11259" y="425"/>
                  </a:lnTo>
                  <a:lnTo>
                    <a:pt x="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51"/>
          <p:cNvGrpSpPr/>
          <p:nvPr/>
        </p:nvGrpSpPr>
        <p:grpSpPr>
          <a:xfrm>
            <a:off x="12925" y="2532171"/>
            <a:ext cx="1106754" cy="2587984"/>
            <a:chOff x="-2729124" y="1996017"/>
            <a:chExt cx="1194114" cy="3033846"/>
          </a:xfrm>
        </p:grpSpPr>
        <p:sp>
          <p:nvSpPr>
            <p:cNvPr id="1543" name="Google Shape;1543;p51"/>
            <p:cNvSpPr/>
            <p:nvPr/>
          </p:nvSpPr>
          <p:spPr>
            <a:xfrm flipH="1">
              <a:off x="-2729124" y="2498607"/>
              <a:ext cx="1159706" cy="95091"/>
            </a:xfrm>
            <a:custGeom>
              <a:avLst/>
              <a:gdLst/>
              <a:ahLst/>
              <a:cxnLst/>
              <a:rect l="l" t="t" r="r" b="b"/>
              <a:pathLst>
                <a:path w="14830" h="1216" extrusionOk="0">
                  <a:moveTo>
                    <a:pt x="0" y="1"/>
                  </a:moveTo>
                  <a:lnTo>
                    <a:pt x="0" y="1216"/>
                  </a:lnTo>
                  <a:lnTo>
                    <a:pt x="14830" y="1216"/>
                  </a:lnTo>
                  <a:lnTo>
                    <a:pt x="148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51"/>
            <p:cNvSpPr/>
            <p:nvPr/>
          </p:nvSpPr>
          <p:spPr>
            <a:xfrm flipH="1">
              <a:off x="-2558566" y="2586738"/>
              <a:ext cx="90477" cy="2433975"/>
            </a:xfrm>
            <a:custGeom>
              <a:avLst/>
              <a:gdLst/>
              <a:ahLst/>
              <a:cxnLst/>
              <a:rect l="l" t="t" r="r" b="b"/>
              <a:pathLst>
                <a:path w="1157" h="31125" extrusionOk="0">
                  <a:moveTo>
                    <a:pt x="0" y="1"/>
                  </a:moveTo>
                  <a:lnTo>
                    <a:pt x="0" y="31125"/>
                  </a:lnTo>
                  <a:lnTo>
                    <a:pt x="556" y="31125"/>
                  </a:lnTo>
                  <a:lnTo>
                    <a:pt x="1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51"/>
            <p:cNvSpPr/>
            <p:nvPr/>
          </p:nvSpPr>
          <p:spPr>
            <a:xfrm flipH="1">
              <a:off x="-1847653" y="2578762"/>
              <a:ext cx="90556" cy="2451101"/>
            </a:xfrm>
            <a:custGeom>
              <a:avLst/>
              <a:gdLst/>
              <a:ahLst/>
              <a:cxnLst/>
              <a:rect l="l" t="t" r="r" b="b"/>
              <a:pathLst>
                <a:path w="1158" h="31344" extrusionOk="0">
                  <a:moveTo>
                    <a:pt x="1" y="0"/>
                  </a:moveTo>
                  <a:lnTo>
                    <a:pt x="1" y="31344"/>
                  </a:lnTo>
                  <a:lnTo>
                    <a:pt x="557" y="31344"/>
                  </a:lnTo>
                  <a:lnTo>
                    <a:pt x="1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51"/>
            <p:cNvSpPr/>
            <p:nvPr/>
          </p:nvSpPr>
          <p:spPr>
            <a:xfrm flipH="1">
              <a:off x="-2468169" y="3503787"/>
              <a:ext cx="640067" cy="51534"/>
            </a:xfrm>
            <a:custGeom>
              <a:avLst/>
              <a:gdLst/>
              <a:ahLst/>
              <a:cxnLst/>
              <a:rect l="l" t="t" r="r" b="b"/>
              <a:pathLst>
                <a:path w="8185" h="659" extrusionOk="0">
                  <a:moveTo>
                    <a:pt x="1" y="0"/>
                  </a:moveTo>
                  <a:lnTo>
                    <a:pt x="1" y="659"/>
                  </a:lnTo>
                  <a:lnTo>
                    <a:pt x="8184" y="659"/>
                  </a:lnTo>
                  <a:lnTo>
                    <a:pt x="81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51"/>
            <p:cNvSpPr/>
            <p:nvPr/>
          </p:nvSpPr>
          <p:spPr>
            <a:xfrm flipH="1">
              <a:off x="-2647873" y="1996017"/>
              <a:ext cx="720144" cy="496961"/>
            </a:xfrm>
            <a:custGeom>
              <a:avLst/>
              <a:gdLst/>
              <a:ahLst/>
              <a:cxnLst/>
              <a:rect l="l" t="t" r="r" b="b"/>
              <a:pathLst>
                <a:path w="9209" h="6355" extrusionOk="0">
                  <a:moveTo>
                    <a:pt x="1025" y="1"/>
                  </a:moveTo>
                  <a:lnTo>
                    <a:pt x="0" y="6355"/>
                  </a:lnTo>
                  <a:lnTo>
                    <a:pt x="7993" y="6355"/>
                  </a:lnTo>
                  <a:lnTo>
                    <a:pt x="9208" y="1026"/>
                  </a:lnTo>
                  <a:lnTo>
                    <a:pt x="10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51"/>
            <p:cNvSpPr/>
            <p:nvPr/>
          </p:nvSpPr>
          <p:spPr>
            <a:xfrm flipH="1">
              <a:off x="-2564278" y="2481481"/>
              <a:ext cx="1029268" cy="34408"/>
            </a:xfrm>
            <a:custGeom>
              <a:avLst/>
              <a:gdLst/>
              <a:ahLst/>
              <a:cxnLst/>
              <a:rect l="l" t="t" r="r" b="b"/>
              <a:pathLst>
                <a:path w="13162" h="440" extrusionOk="0">
                  <a:moveTo>
                    <a:pt x="5008" y="0"/>
                  </a:moveTo>
                  <a:lnTo>
                    <a:pt x="30" y="117"/>
                  </a:lnTo>
                  <a:lnTo>
                    <a:pt x="1" y="308"/>
                  </a:lnTo>
                  <a:lnTo>
                    <a:pt x="13103" y="439"/>
                  </a:lnTo>
                  <a:lnTo>
                    <a:pt x="13162" y="147"/>
                  </a:lnTo>
                  <a:lnTo>
                    <a:pt x="500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51"/>
            <p:cNvSpPr/>
            <p:nvPr/>
          </p:nvSpPr>
          <p:spPr>
            <a:xfrm flipH="1">
              <a:off x="-2355951" y="2208799"/>
              <a:ext cx="74525" cy="102364"/>
            </a:xfrm>
            <a:custGeom>
              <a:avLst/>
              <a:gdLst/>
              <a:ahLst/>
              <a:cxnLst/>
              <a:rect l="l" t="t" r="r" b="b"/>
              <a:pathLst>
                <a:path w="953" h="1309" extrusionOk="0">
                  <a:moveTo>
                    <a:pt x="561" y="0"/>
                  </a:moveTo>
                  <a:cubicBezTo>
                    <a:pt x="339" y="0"/>
                    <a:pt x="115" y="228"/>
                    <a:pt x="74" y="574"/>
                  </a:cubicBezTo>
                  <a:cubicBezTo>
                    <a:pt x="1" y="940"/>
                    <a:pt x="118" y="1247"/>
                    <a:pt x="338" y="1306"/>
                  </a:cubicBezTo>
                  <a:cubicBezTo>
                    <a:pt x="349" y="1307"/>
                    <a:pt x="361" y="1308"/>
                    <a:pt x="373" y="1308"/>
                  </a:cubicBezTo>
                  <a:cubicBezTo>
                    <a:pt x="583" y="1308"/>
                    <a:pt x="810" y="1067"/>
                    <a:pt x="879" y="735"/>
                  </a:cubicBezTo>
                  <a:cubicBezTo>
                    <a:pt x="952" y="369"/>
                    <a:pt x="821" y="61"/>
                    <a:pt x="601" y="3"/>
                  </a:cubicBezTo>
                  <a:cubicBezTo>
                    <a:pt x="588" y="1"/>
                    <a:pt x="575" y="0"/>
                    <a:pt x="561"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51"/>
            <p:cNvSpPr/>
            <p:nvPr/>
          </p:nvSpPr>
          <p:spPr>
            <a:xfrm flipH="1">
              <a:off x="-2374250" y="2183071"/>
              <a:ext cx="113390" cy="153741"/>
            </a:xfrm>
            <a:custGeom>
              <a:avLst/>
              <a:gdLst/>
              <a:ahLst/>
              <a:cxnLst/>
              <a:rect l="l" t="t" r="r" b="b"/>
              <a:pathLst>
                <a:path w="1450" h="1966" extrusionOk="0">
                  <a:moveTo>
                    <a:pt x="838" y="1"/>
                  </a:moveTo>
                  <a:cubicBezTo>
                    <a:pt x="527" y="1"/>
                    <a:pt x="211" y="362"/>
                    <a:pt x="117" y="859"/>
                  </a:cubicBezTo>
                  <a:cubicBezTo>
                    <a:pt x="0" y="1415"/>
                    <a:pt x="205" y="1913"/>
                    <a:pt x="527" y="1957"/>
                  </a:cubicBezTo>
                  <a:cubicBezTo>
                    <a:pt x="554" y="1963"/>
                    <a:pt x="582" y="1966"/>
                    <a:pt x="609" y="1966"/>
                  </a:cubicBezTo>
                  <a:cubicBezTo>
                    <a:pt x="921" y="1966"/>
                    <a:pt x="1238" y="1592"/>
                    <a:pt x="1332" y="1108"/>
                  </a:cubicBezTo>
                  <a:cubicBezTo>
                    <a:pt x="1450" y="551"/>
                    <a:pt x="1245" y="54"/>
                    <a:pt x="923" y="10"/>
                  </a:cubicBezTo>
                  <a:cubicBezTo>
                    <a:pt x="895" y="4"/>
                    <a:pt x="867" y="1"/>
                    <a:pt x="8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1" name="Google Shape;1551;p51"/>
          <p:cNvGrpSpPr/>
          <p:nvPr/>
        </p:nvGrpSpPr>
        <p:grpSpPr>
          <a:xfrm>
            <a:off x="7115805" y="1717148"/>
            <a:ext cx="1747982" cy="3321258"/>
            <a:chOff x="6906614" y="1341699"/>
            <a:chExt cx="1867161" cy="3801801"/>
          </a:xfrm>
        </p:grpSpPr>
        <p:sp>
          <p:nvSpPr>
            <p:cNvPr id="1552" name="Google Shape;1552;p51"/>
            <p:cNvSpPr/>
            <p:nvPr/>
          </p:nvSpPr>
          <p:spPr>
            <a:xfrm>
              <a:off x="7681597" y="2894092"/>
              <a:ext cx="1023398" cy="2163835"/>
            </a:xfrm>
            <a:custGeom>
              <a:avLst/>
              <a:gdLst/>
              <a:ahLst/>
              <a:cxnLst/>
              <a:rect l="l" t="t" r="r" b="b"/>
              <a:pathLst>
                <a:path w="13938" h="29470" extrusionOk="0">
                  <a:moveTo>
                    <a:pt x="1" y="0"/>
                  </a:moveTo>
                  <a:lnTo>
                    <a:pt x="1" y="0"/>
                  </a:lnTo>
                  <a:cubicBezTo>
                    <a:pt x="1" y="0"/>
                    <a:pt x="1172" y="11844"/>
                    <a:pt x="10102" y="29470"/>
                  </a:cubicBezTo>
                  <a:lnTo>
                    <a:pt x="13938" y="27127"/>
                  </a:lnTo>
                  <a:cubicBezTo>
                    <a:pt x="13938" y="27127"/>
                    <a:pt x="7013" y="12385"/>
                    <a:pt x="4481" y="849"/>
                  </a:cubicBez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51"/>
            <p:cNvSpPr/>
            <p:nvPr/>
          </p:nvSpPr>
          <p:spPr>
            <a:xfrm>
              <a:off x="7681597" y="2894092"/>
              <a:ext cx="1023398" cy="2163835"/>
            </a:xfrm>
            <a:custGeom>
              <a:avLst/>
              <a:gdLst/>
              <a:ahLst/>
              <a:cxnLst/>
              <a:rect l="l" t="t" r="r" b="b"/>
              <a:pathLst>
                <a:path w="13938" h="29470" extrusionOk="0">
                  <a:moveTo>
                    <a:pt x="1" y="0"/>
                  </a:moveTo>
                  <a:lnTo>
                    <a:pt x="1" y="0"/>
                  </a:lnTo>
                  <a:cubicBezTo>
                    <a:pt x="1" y="0"/>
                    <a:pt x="1172" y="11844"/>
                    <a:pt x="10102" y="29470"/>
                  </a:cubicBezTo>
                  <a:lnTo>
                    <a:pt x="13938" y="27127"/>
                  </a:lnTo>
                  <a:cubicBezTo>
                    <a:pt x="13938" y="27127"/>
                    <a:pt x="7013" y="12385"/>
                    <a:pt x="4481" y="849"/>
                  </a:cubicBezTo>
                  <a:lnTo>
                    <a:pt x="1" y="0"/>
                  </a:lnTo>
                  <a:close/>
                </a:path>
              </a:pathLst>
            </a:custGeom>
            <a:solidFill>
              <a:srgbClr val="FFFFFF">
                <a:alpha val="12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51"/>
            <p:cNvSpPr/>
            <p:nvPr/>
          </p:nvSpPr>
          <p:spPr>
            <a:xfrm>
              <a:off x="6906614" y="1920203"/>
              <a:ext cx="192520" cy="369842"/>
            </a:xfrm>
            <a:custGeom>
              <a:avLst/>
              <a:gdLst/>
              <a:ahLst/>
              <a:cxnLst/>
              <a:rect l="l" t="t" r="r" b="b"/>
              <a:pathLst>
                <a:path w="2622" h="5037" extrusionOk="0">
                  <a:moveTo>
                    <a:pt x="2138" y="1"/>
                  </a:moveTo>
                  <a:lnTo>
                    <a:pt x="2138" y="1"/>
                  </a:lnTo>
                  <a:cubicBezTo>
                    <a:pt x="1435" y="74"/>
                    <a:pt x="908" y="367"/>
                    <a:pt x="645" y="674"/>
                  </a:cubicBezTo>
                  <a:cubicBezTo>
                    <a:pt x="411" y="982"/>
                    <a:pt x="162" y="1377"/>
                    <a:pt x="279" y="1758"/>
                  </a:cubicBezTo>
                  <a:cubicBezTo>
                    <a:pt x="411" y="2138"/>
                    <a:pt x="879" y="2343"/>
                    <a:pt x="908" y="2738"/>
                  </a:cubicBezTo>
                  <a:cubicBezTo>
                    <a:pt x="952" y="3163"/>
                    <a:pt x="469" y="3426"/>
                    <a:pt x="235" y="3792"/>
                  </a:cubicBezTo>
                  <a:cubicBezTo>
                    <a:pt x="1" y="4173"/>
                    <a:pt x="45" y="4715"/>
                    <a:pt x="367" y="5037"/>
                  </a:cubicBezTo>
                  <a:lnTo>
                    <a:pt x="2621" y="5037"/>
                  </a:lnTo>
                  <a:cubicBezTo>
                    <a:pt x="2431" y="4920"/>
                    <a:pt x="1889" y="4568"/>
                    <a:pt x="1743" y="4393"/>
                  </a:cubicBezTo>
                  <a:cubicBezTo>
                    <a:pt x="1597" y="4202"/>
                    <a:pt x="1523" y="3968"/>
                    <a:pt x="1597" y="3748"/>
                  </a:cubicBezTo>
                  <a:cubicBezTo>
                    <a:pt x="1699" y="3529"/>
                    <a:pt x="1919" y="3397"/>
                    <a:pt x="2094" y="3236"/>
                  </a:cubicBezTo>
                  <a:cubicBezTo>
                    <a:pt x="2533" y="2841"/>
                    <a:pt x="2592" y="2036"/>
                    <a:pt x="2109" y="1640"/>
                  </a:cubicBezTo>
                  <a:cubicBezTo>
                    <a:pt x="1933" y="1494"/>
                    <a:pt x="1699" y="1421"/>
                    <a:pt x="1509" y="1274"/>
                  </a:cubicBezTo>
                  <a:cubicBezTo>
                    <a:pt x="1055" y="908"/>
                    <a:pt x="1450" y="235"/>
                    <a:pt x="21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51"/>
            <p:cNvSpPr/>
            <p:nvPr/>
          </p:nvSpPr>
          <p:spPr>
            <a:xfrm>
              <a:off x="7735343" y="1341699"/>
              <a:ext cx="408537" cy="267928"/>
            </a:xfrm>
            <a:custGeom>
              <a:avLst/>
              <a:gdLst/>
              <a:ahLst/>
              <a:cxnLst/>
              <a:rect l="l" t="t" r="r" b="b"/>
              <a:pathLst>
                <a:path w="5564" h="3649" extrusionOk="0">
                  <a:moveTo>
                    <a:pt x="1949" y="1"/>
                  </a:moveTo>
                  <a:cubicBezTo>
                    <a:pt x="1934" y="1"/>
                    <a:pt x="1919" y="2"/>
                    <a:pt x="1904" y="4"/>
                  </a:cubicBezTo>
                  <a:cubicBezTo>
                    <a:pt x="1597" y="48"/>
                    <a:pt x="1275" y="121"/>
                    <a:pt x="982" y="267"/>
                  </a:cubicBezTo>
                  <a:cubicBezTo>
                    <a:pt x="572" y="487"/>
                    <a:pt x="206" y="853"/>
                    <a:pt x="89" y="1307"/>
                  </a:cubicBezTo>
                  <a:cubicBezTo>
                    <a:pt x="1" y="1790"/>
                    <a:pt x="235" y="2317"/>
                    <a:pt x="674" y="2478"/>
                  </a:cubicBezTo>
                  <a:lnTo>
                    <a:pt x="4671" y="3649"/>
                  </a:lnTo>
                  <a:cubicBezTo>
                    <a:pt x="4890" y="3122"/>
                    <a:pt x="5081" y="2595"/>
                    <a:pt x="5300" y="2053"/>
                  </a:cubicBezTo>
                  <a:cubicBezTo>
                    <a:pt x="5432" y="1760"/>
                    <a:pt x="5564" y="1424"/>
                    <a:pt x="5271" y="1087"/>
                  </a:cubicBezTo>
                  <a:cubicBezTo>
                    <a:pt x="5139" y="941"/>
                    <a:pt x="4934" y="853"/>
                    <a:pt x="4744" y="809"/>
                  </a:cubicBezTo>
                  <a:cubicBezTo>
                    <a:pt x="4683" y="800"/>
                    <a:pt x="4624" y="796"/>
                    <a:pt x="4565" y="796"/>
                  </a:cubicBezTo>
                  <a:cubicBezTo>
                    <a:pt x="4143" y="796"/>
                    <a:pt x="3770" y="1011"/>
                    <a:pt x="3397" y="1204"/>
                  </a:cubicBezTo>
                  <a:cubicBezTo>
                    <a:pt x="3588" y="1102"/>
                    <a:pt x="3763" y="1014"/>
                    <a:pt x="3880" y="853"/>
                  </a:cubicBezTo>
                  <a:cubicBezTo>
                    <a:pt x="3983" y="692"/>
                    <a:pt x="3983" y="428"/>
                    <a:pt x="3822" y="326"/>
                  </a:cubicBezTo>
                  <a:cubicBezTo>
                    <a:pt x="3764" y="268"/>
                    <a:pt x="3682" y="252"/>
                    <a:pt x="3595" y="252"/>
                  </a:cubicBezTo>
                  <a:cubicBezTo>
                    <a:pt x="3529" y="252"/>
                    <a:pt x="3460" y="261"/>
                    <a:pt x="3397" y="267"/>
                  </a:cubicBezTo>
                  <a:cubicBezTo>
                    <a:pt x="2987" y="340"/>
                    <a:pt x="2563" y="443"/>
                    <a:pt x="2138" y="575"/>
                  </a:cubicBezTo>
                  <a:cubicBezTo>
                    <a:pt x="2403" y="407"/>
                    <a:pt x="2243" y="1"/>
                    <a:pt x="19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51"/>
            <p:cNvSpPr/>
            <p:nvPr/>
          </p:nvSpPr>
          <p:spPr>
            <a:xfrm>
              <a:off x="8370602" y="4874030"/>
              <a:ext cx="334377" cy="269470"/>
            </a:xfrm>
            <a:custGeom>
              <a:avLst/>
              <a:gdLst/>
              <a:ahLst/>
              <a:cxnLst/>
              <a:rect l="l" t="t" r="r" b="b"/>
              <a:pathLst>
                <a:path w="4554" h="3670" extrusionOk="0">
                  <a:moveTo>
                    <a:pt x="4554" y="0"/>
                  </a:moveTo>
                  <a:lnTo>
                    <a:pt x="718" y="2518"/>
                  </a:lnTo>
                  <a:cubicBezTo>
                    <a:pt x="718" y="2518"/>
                    <a:pt x="1" y="3279"/>
                    <a:pt x="89" y="3645"/>
                  </a:cubicBezTo>
                  <a:cubicBezTo>
                    <a:pt x="93" y="3662"/>
                    <a:pt x="107" y="3670"/>
                    <a:pt x="128" y="3670"/>
                  </a:cubicBezTo>
                  <a:cubicBezTo>
                    <a:pt x="577" y="3670"/>
                    <a:pt x="4554" y="147"/>
                    <a:pt x="4554" y="147"/>
                  </a:cubicBezTo>
                  <a:lnTo>
                    <a:pt x="455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51"/>
            <p:cNvSpPr/>
            <p:nvPr/>
          </p:nvSpPr>
          <p:spPr>
            <a:xfrm>
              <a:off x="8511428" y="3383166"/>
              <a:ext cx="262348" cy="302952"/>
            </a:xfrm>
            <a:custGeom>
              <a:avLst/>
              <a:gdLst/>
              <a:ahLst/>
              <a:cxnLst/>
              <a:rect l="l" t="t" r="r" b="b"/>
              <a:pathLst>
                <a:path w="3573" h="4126" extrusionOk="0">
                  <a:moveTo>
                    <a:pt x="2652" y="1"/>
                  </a:moveTo>
                  <a:cubicBezTo>
                    <a:pt x="2053" y="1"/>
                    <a:pt x="191" y="1435"/>
                    <a:pt x="191" y="1435"/>
                  </a:cubicBezTo>
                  <a:cubicBezTo>
                    <a:pt x="191" y="1435"/>
                    <a:pt x="1" y="3455"/>
                    <a:pt x="147" y="3528"/>
                  </a:cubicBezTo>
                  <a:cubicBezTo>
                    <a:pt x="161" y="3534"/>
                    <a:pt x="177" y="3537"/>
                    <a:pt x="195" y="3537"/>
                  </a:cubicBezTo>
                  <a:cubicBezTo>
                    <a:pt x="387" y="3537"/>
                    <a:pt x="735" y="3167"/>
                    <a:pt x="762" y="2562"/>
                  </a:cubicBezTo>
                  <a:cubicBezTo>
                    <a:pt x="762" y="2562"/>
                    <a:pt x="1931" y="4126"/>
                    <a:pt x="2268" y="4126"/>
                  </a:cubicBezTo>
                  <a:cubicBezTo>
                    <a:pt x="2293" y="4126"/>
                    <a:pt x="2313" y="4117"/>
                    <a:pt x="2328" y="4099"/>
                  </a:cubicBezTo>
                  <a:cubicBezTo>
                    <a:pt x="2562" y="3850"/>
                    <a:pt x="1538" y="2489"/>
                    <a:pt x="1538" y="2489"/>
                  </a:cubicBezTo>
                  <a:lnTo>
                    <a:pt x="1538" y="2489"/>
                  </a:lnTo>
                  <a:cubicBezTo>
                    <a:pt x="1538" y="2489"/>
                    <a:pt x="2459" y="3522"/>
                    <a:pt x="2798" y="3522"/>
                  </a:cubicBezTo>
                  <a:cubicBezTo>
                    <a:pt x="2826" y="3522"/>
                    <a:pt x="2851" y="3515"/>
                    <a:pt x="2870" y="3499"/>
                  </a:cubicBezTo>
                  <a:cubicBezTo>
                    <a:pt x="3133" y="3294"/>
                    <a:pt x="2226" y="2138"/>
                    <a:pt x="2226" y="2138"/>
                  </a:cubicBezTo>
                  <a:lnTo>
                    <a:pt x="2226" y="2138"/>
                  </a:lnTo>
                  <a:cubicBezTo>
                    <a:pt x="2226" y="2138"/>
                    <a:pt x="3012" y="3041"/>
                    <a:pt x="3219" y="3041"/>
                  </a:cubicBezTo>
                  <a:cubicBezTo>
                    <a:pt x="3243" y="3041"/>
                    <a:pt x="3259" y="3029"/>
                    <a:pt x="3265" y="3001"/>
                  </a:cubicBezTo>
                  <a:cubicBezTo>
                    <a:pt x="3338" y="2752"/>
                    <a:pt x="2812" y="1845"/>
                    <a:pt x="2811" y="1845"/>
                  </a:cubicBezTo>
                  <a:lnTo>
                    <a:pt x="2811" y="1845"/>
                  </a:lnTo>
                  <a:cubicBezTo>
                    <a:pt x="2812" y="1845"/>
                    <a:pt x="3281" y="2467"/>
                    <a:pt x="3447" y="2467"/>
                  </a:cubicBezTo>
                  <a:cubicBezTo>
                    <a:pt x="3473" y="2467"/>
                    <a:pt x="3491" y="2452"/>
                    <a:pt x="3499" y="2416"/>
                  </a:cubicBezTo>
                  <a:cubicBezTo>
                    <a:pt x="3573" y="2167"/>
                    <a:pt x="2811" y="73"/>
                    <a:pt x="2811" y="73"/>
                  </a:cubicBezTo>
                  <a:cubicBezTo>
                    <a:pt x="2782" y="23"/>
                    <a:pt x="2727" y="1"/>
                    <a:pt x="2652" y="1"/>
                  </a:cubicBezTo>
                  <a:close/>
                </a:path>
              </a:pathLst>
            </a:custGeom>
            <a:solidFill>
              <a:srgbClr val="AC6E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51"/>
            <p:cNvSpPr/>
            <p:nvPr/>
          </p:nvSpPr>
          <p:spPr>
            <a:xfrm>
              <a:off x="7289296" y="2868247"/>
              <a:ext cx="1087865" cy="2243427"/>
            </a:xfrm>
            <a:custGeom>
              <a:avLst/>
              <a:gdLst/>
              <a:ahLst/>
              <a:cxnLst/>
              <a:rect l="l" t="t" r="r" b="b"/>
              <a:pathLst>
                <a:path w="14816" h="30554" extrusionOk="0">
                  <a:moveTo>
                    <a:pt x="8843" y="1"/>
                  </a:moveTo>
                  <a:lnTo>
                    <a:pt x="8843" y="1"/>
                  </a:lnTo>
                  <a:cubicBezTo>
                    <a:pt x="9136" y="9531"/>
                    <a:pt x="0" y="28680"/>
                    <a:pt x="0" y="28680"/>
                  </a:cubicBezTo>
                  <a:lnTo>
                    <a:pt x="3455" y="30553"/>
                  </a:lnTo>
                  <a:cubicBezTo>
                    <a:pt x="11507" y="17407"/>
                    <a:pt x="14816" y="2021"/>
                    <a:pt x="14816" y="2021"/>
                  </a:cubicBezTo>
                  <a:lnTo>
                    <a:pt x="88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51"/>
            <p:cNvSpPr/>
            <p:nvPr/>
          </p:nvSpPr>
          <p:spPr>
            <a:xfrm>
              <a:off x="8122357" y="2681237"/>
              <a:ext cx="163444" cy="177028"/>
            </a:xfrm>
            <a:custGeom>
              <a:avLst/>
              <a:gdLst/>
              <a:ahLst/>
              <a:cxnLst/>
              <a:rect l="l" t="t" r="r" b="b"/>
              <a:pathLst>
                <a:path w="2226" h="2411" extrusionOk="0">
                  <a:moveTo>
                    <a:pt x="1786" y="1"/>
                  </a:moveTo>
                  <a:cubicBezTo>
                    <a:pt x="1596" y="1"/>
                    <a:pt x="1303" y="30"/>
                    <a:pt x="966" y="44"/>
                  </a:cubicBezTo>
                  <a:cubicBezTo>
                    <a:pt x="805" y="59"/>
                    <a:pt x="600" y="59"/>
                    <a:pt x="395" y="74"/>
                  </a:cubicBezTo>
                  <a:cubicBezTo>
                    <a:pt x="351" y="74"/>
                    <a:pt x="293" y="74"/>
                    <a:pt x="234" y="103"/>
                  </a:cubicBezTo>
                  <a:cubicBezTo>
                    <a:pt x="176" y="103"/>
                    <a:pt x="103" y="132"/>
                    <a:pt x="73" y="191"/>
                  </a:cubicBezTo>
                  <a:cubicBezTo>
                    <a:pt x="0" y="293"/>
                    <a:pt x="0" y="425"/>
                    <a:pt x="0" y="542"/>
                  </a:cubicBezTo>
                  <a:cubicBezTo>
                    <a:pt x="0" y="776"/>
                    <a:pt x="0" y="1011"/>
                    <a:pt x="59" y="1274"/>
                  </a:cubicBezTo>
                  <a:cubicBezTo>
                    <a:pt x="103" y="1523"/>
                    <a:pt x="220" y="1787"/>
                    <a:pt x="425" y="1977"/>
                  </a:cubicBezTo>
                  <a:cubicBezTo>
                    <a:pt x="600" y="2182"/>
                    <a:pt x="864" y="2314"/>
                    <a:pt x="1113" y="2372"/>
                  </a:cubicBezTo>
                  <a:cubicBezTo>
                    <a:pt x="1238" y="2393"/>
                    <a:pt x="1364" y="2411"/>
                    <a:pt x="1485" y="2411"/>
                  </a:cubicBezTo>
                  <a:cubicBezTo>
                    <a:pt x="1618" y="2411"/>
                    <a:pt x="1744" y="2390"/>
                    <a:pt x="1859" y="2328"/>
                  </a:cubicBezTo>
                  <a:cubicBezTo>
                    <a:pt x="1976" y="2284"/>
                    <a:pt x="2064" y="2182"/>
                    <a:pt x="2123" y="2079"/>
                  </a:cubicBezTo>
                  <a:cubicBezTo>
                    <a:pt x="2181" y="1992"/>
                    <a:pt x="2196" y="1874"/>
                    <a:pt x="2211" y="1772"/>
                  </a:cubicBezTo>
                  <a:cubicBezTo>
                    <a:pt x="2225" y="1552"/>
                    <a:pt x="2225" y="1362"/>
                    <a:pt x="2211" y="1186"/>
                  </a:cubicBezTo>
                  <a:cubicBezTo>
                    <a:pt x="2181" y="835"/>
                    <a:pt x="2123" y="542"/>
                    <a:pt x="2064" y="352"/>
                  </a:cubicBezTo>
                  <a:cubicBezTo>
                    <a:pt x="2035" y="264"/>
                    <a:pt x="2006" y="191"/>
                    <a:pt x="1991" y="132"/>
                  </a:cubicBezTo>
                  <a:cubicBezTo>
                    <a:pt x="1976" y="88"/>
                    <a:pt x="1962" y="59"/>
                    <a:pt x="1962" y="59"/>
                  </a:cubicBezTo>
                  <a:lnTo>
                    <a:pt x="1962" y="59"/>
                  </a:lnTo>
                  <a:cubicBezTo>
                    <a:pt x="1932" y="88"/>
                    <a:pt x="1976" y="176"/>
                    <a:pt x="2035" y="352"/>
                  </a:cubicBezTo>
                  <a:cubicBezTo>
                    <a:pt x="2064" y="557"/>
                    <a:pt x="2123" y="835"/>
                    <a:pt x="2137" y="1172"/>
                  </a:cubicBezTo>
                  <a:cubicBezTo>
                    <a:pt x="2137" y="1362"/>
                    <a:pt x="2152" y="1538"/>
                    <a:pt x="2123" y="1743"/>
                  </a:cubicBezTo>
                  <a:cubicBezTo>
                    <a:pt x="2108" y="1933"/>
                    <a:pt x="2006" y="2153"/>
                    <a:pt x="1815" y="2240"/>
                  </a:cubicBezTo>
                  <a:cubicBezTo>
                    <a:pt x="1720" y="2284"/>
                    <a:pt x="1610" y="2303"/>
                    <a:pt x="1493" y="2303"/>
                  </a:cubicBezTo>
                  <a:cubicBezTo>
                    <a:pt x="1376" y="2303"/>
                    <a:pt x="1252" y="2284"/>
                    <a:pt x="1127" y="2255"/>
                  </a:cubicBezTo>
                  <a:cubicBezTo>
                    <a:pt x="893" y="2196"/>
                    <a:pt x="659" y="2094"/>
                    <a:pt x="469" y="1904"/>
                  </a:cubicBezTo>
                  <a:cubicBezTo>
                    <a:pt x="293" y="1728"/>
                    <a:pt x="205" y="1494"/>
                    <a:pt x="146" y="1245"/>
                  </a:cubicBezTo>
                  <a:cubicBezTo>
                    <a:pt x="88" y="1011"/>
                    <a:pt x="88" y="776"/>
                    <a:pt x="88" y="542"/>
                  </a:cubicBezTo>
                  <a:cubicBezTo>
                    <a:pt x="88" y="410"/>
                    <a:pt x="88" y="293"/>
                    <a:pt x="146" y="220"/>
                  </a:cubicBezTo>
                  <a:cubicBezTo>
                    <a:pt x="176" y="147"/>
                    <a:pt x="293" y="147"/>
                    <a:pt x="395" y="147"/>
                  </a:cubicBezTo>
                  <a:cubicBezTo>
                    <a:pt x="600" y="147"/>
                    <a:pt x="791" y="132"/>
                    <a:pt x="966" y="118"/>
                  </a:cubicBezTo>
                  <a:cubicBezTo>
                    <a:pt x="1303" y="74"/>
                    <a:pt x="1567" y="59"/>
                    <a:pt x="1786" y="44"/>
                  </a:cubicBezTo>
                  <a:cubicBezTo>
                    <a:pt x="1991" y="30"/>
                    <a:pt x="2108" y="1"/>
                    <a:pt x="2108" y="1"/>
                  </a:cubicBezTo>
                  <a:close/>
                </a:path>
              </a:pathLst>
            </a:custGeom>
            <a:solidFill>
              <a:srgbClr val="007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51"/>
            <p:cNvSpPr/>
            <p:nvPr/>
          </p:nvSpPr>
          <p:spPr>
            <a:xfrm>
              <a:off x="7156033" y="4966323"/>
              <a:ext cx="387023" cy="145308"/>
            </a:xfrm>
            <a:custGeom>
              <a:avLst/>
              <a:gdLst/>
              <a:ahLst/>
              <a:cxnLst/>
              <a:rect l="l" t="t" r="r" b="b"/>
              <a:pathLst>
                <a:path w="5271" h="1979" extrusionOk="0">
                  <a:moveTo>
                    <a:pt x="558" y="1"/>
                  </a:moveTo>
                  <a:cubicBezTo>
                    <a:pt x="299" y="1"/>
                    <a:pt x="98" y="27"/>
                    <a:pt x="73" y="105"/>
                  </a:cubicBezTo>
                  <a:cubicBezTo>
                    <a:pt x="0" y="339"/>
                    <a:pt x="5270" y="1978"/>
                    <a:pt x="5270" y="1978"/>
                  </a:cubicBezTo>
                  <a:lnTo>
                    <a:pt x="1815" y="105"/>
                  </a:lnTo>
                  <a:cubicBezTo>
                    <a:pt x="1815" y="105"/>
                    <a:pt x="1074" y="1"/>
                    <a:pt x="5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51"/>
            <p:cNvSpPr/>
            <p:nvPr/>
          </p:nvSpPr>
          <p:spPr>
            <a:xfrm>
              <a:off x="6931358" y="2221166"/>
              <a:ext cx="276298" cy="346272"/>
            </a:xfrm>
            <a:custGeom>
              <a:avLst/>
              <a:gdLst/>
              <a:ahLst/>
              <a:cxnLst/>
              <a:rect l="l" t="t" r="r" b="b"/>
              <a:pathLst>
                <a:path w="3763" h="4716" extrusionOk="0">
                  <a:moveTo>
                    <a:pt x="2335" y="0"/>
                  </a:moveTo>
                  <a:cubicBezTo>
                    <a:pt x="2333" y="0"/>
                    <a:pt x="2330" y="0"/>
                    <a:pt x="2328" y="1"/>
                  </a:cubicBezTo>
                  <a:cubicBezTo>
                    <a:pt x="2153" y="59"/>
                    <a:pt x="2050" y="660"/>
                    <a:pt x="2489" y="1231"/>
                  </a:cubicBezTo>
                  <a:cubicBezTo>
                    <a:pt x="2489" y="1231"/>
                    <a:pt x="1138" y="903"/>
                    <a:pt x="475" y="903"/>
                  </a:cubicBezTo>
                  <a:cubicBezTo>
                    <a:pt x="263" y="903"/>
                    <a:pt x="121" y="937"/>
                    <a:pt x="118" y="1026"/>
                  </a:cubicBezTo>
                  <a:cubicBezTo>
                    <a:pt x="103" y="1406"/>
                    <a:pt x="1889" y="1831"/>
                    <a:pt x="1889" y="1831"/>
                  </a:cubicBezTo>
                  <a:cubicBezTo>
                    <a:pt x="1889" y="1831"/>
                    <a:pt x="1229" y="1726"/>
                    <a:pt x="705" y="1726"/>
                  </a:cubicBezTo>
                  <a:cubicBezTo>
                    <a:pt x="374" y="1726"/>
                    <a:pt x="96" y="1768"/>
                    <a:pt x="74" y="1904"/>
                  </a:cubicBezTo>
                  <a:cubicBezTo>
                    <a:pt x="1" y="2241"/>
                    <a:pt x="1582" y="2577"/>
                    <a:pt x="1582" y="2577"/>
                  </a:cubicBezTo>
                  <a:cubicBezTo>
                    <a:pt x="1582" y="2577"/>
                    <a:pt x="872" y="2460"/>
                    <a:pt x="434" y="2460"/>
                  </a:cubicBezTo>
                  <a:cubicBezTo>
                    <a:pt x="215" y="2460"/>
                    <a:pt x="64" y="2490"/>
                    <a:pt x="103" y="2577"/>
                  </a:cubicBezTo>
                  <a:cubicBezTo>
                    <a:pt x="205" y="2826"/>
                    <a:pt x="1274" y="3222"/>
                    <a:pt x="1274" y="3222"/>
                  </a:cubicBezTo>
                  <a:cubicBezTo>
                    <a:pt x="1274" y="3222"/>
                    <a:pt x="786" y="3104"/>
                    <a:pt x="496" y="3104"/>
                  </a:cubicBezTo>
                  <a:cubicBezTo>
                    <a:pt x="350" y="3104"/>
                    <a:pt x="254" y="3134"/>
                    <a:pt x="293" y="3222"/>
                  </a:cubicBezTo>
                  <a:cubicBezTo>
                    <a:pt x="410" y="3470"/>
                    <a:pt x="2489" y="4700"/>
                    <a:pt x="2489" y="4700"/>
                  </a:cubicBezTo>
                  <a:cubicBezTo>
                    <a:pt x="2511" y="4711"/>
                    <a:pt x="2534" y="4716"/>
                    <a:pt x="2556" y="4716"/>
                  </a:cubicBezTo>
                  <a:cubicBezTo>
                    <a:pt x="3102" y="4716"/>
                    <a:pt x="3763" y="1787"/>
                    <a:pt x="3763" y="1787"/>
                  </a:cubicBezTo>
                  <a:cubicBezTo>
                    <a:pt x="3763" y="1787"/>
                    <a:pt x="2548" y="0"/>
                    <a:pt x="2335" y="0"/>
                  </a:cubicBezTo>
                  <a:close/>
                </a:path>
              </a:pathLst>
            </a:custGeom>
            <a:solidFill>
              <a:srgbClr val="AC6E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51"/>
            <p:cNvSpPr/>
            <p:nvPr/>
          </p:nvSpPr>
          <p:spPr>
            <a:xfrm>
              <a:off x="7111906" y="1936943"/>
              <a:ext cx="905183" cy="810245"/>
            </a:xfrm>
            <a:custGeom>
              <a:avLst/>
              <a:gdLst/>
              <a:ahLst/>
              <a:cxnLst/>
              <a:rect l="l" t="t" r="r" b="b"/>
              <a:pathLst>
                <a:path w="12328" h="11035" extrusionOk="0">
                  <a:moveTo>
                    <a:pt x="11405" y="1"/>
                  </a:moveTo>
                  <a:cubicBezTo>
                    <a:pt x="10217" y="1"/>
                    <a:pt x="9169" y="841"/>
                    <a:pt x="8946" y="2027"/>
                  </a:cubicBezTo>
                  <a:cubicBezTo>
                    <a:pt x="8533" y="4207"/>
                    <a:pt x="7801" y="7246"/>
                    <a:pt x="6952" y="7246"/>
                  </a:cubicBezTo>
                  <a:cubicBezTo>
                    <a:pt x="6929" y="7246"/>
                    <a:pt x="6905" y="7244"/>
                    <a:pt x="6882" y="7239"/>
                  </a:cubicBezTo>
                  <a:cubicBezTo>
                    <a:pt x="3895" y="6609"/>
                    <a:pt x="1275" y="5658"/>
                    <a:pt x="1275" y="5658"/>
                  </a:cubicBezTo>
                  <a:lnTo>
                    <a:pt x="1" y="8630"/>
                  </a:lnTo>
                  <a:cubicBezTo>
                    <a:pt x="1" y="8630"/>
                    <a:pt x="4305" y="10196"/>
                    <a:pt x="5374" y="10562"/>
                  </a:cubicBezTo>
                  <a:cubicBezTo>
                    <a:pt x="5817" y="10724"/>
                    <a:pt x="6766" y="11035"/>
                    <a:pt x="7793" y="11035"/>
                  </a:cubicBezTo>
                  <a:cubicBezTo>
                    <a:pt x="9280" y="11035"/>
                    <a:pt x="10930" y="10384"/>
                    <a:pt x="11449" y="7693"/>
                  </a:cubicBezTo>
                  <a:cubicBezTo>
                    <a:pt x="12327" y="3096"/>
                    <a:pt x="11918" y="51"/>
                    <a:pt x="11918" y="51"/>
                  </a:cubicBezTo>
                  <a:lnTo>
                    <a:pt x="11581" y="7"/>
                  </a:lnTo>
                  <a:cubicBezTo>
                    <a:pt x="11522" y="3"/>
                    <a:pt x="11463" y="1"/>
                    <a:pt x="114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51"/>
            <p:cNvSpPr/>
            <p:nvPr/>
          </p:nvSpPr>
          <p:spPr>
            <a:xfrm>
              <a:off x="7111906" y="1938056"/>
              <a:ext cx="905183" cy="810245"/>
            </a:xfrm>
            <a:custGeom>
              <a:avLst/>
              <a:gdLst/>
              <a:ahLst/>
              <a:cxnLst/>
              <a:rect l="l" t="t" r="r" b="b"/>
              <a:pathLst>
                <a:path w="12328" h="11035" extrusionOk="0">
                  <a:moveTo>
                    <a:pt x="11405" y="1"/>
                  </a:moveTo>
                  <a:cubicBezTo>
                    <a:pt x="10217" y="1"/>
                    <a:pt x="9169" y="841"/>
                    <a:pt x="8946" y="2027"/>
                  </a:cubicBezTo>
                  <a:cubicBezTo>
                    <a:pt x="8533" y="4207"/>
                    <a:pt x="7801" y="7246"/>
                    <a:pt x="6952" y="7246"/>
                  </a:cubicBezTo>
                  <a:cubicBezTo>
                    <a:pt x="6929" y="7246"/>
                    <a:pt x="6905" y="7244"/>
                    <a:pt x="6882" y="7239"/>
                  </a:cubicBezTo>
                  <a:cubicBezTo>
                    <a:pt x="3895" y="6609"/>
                    <a:pt x="1275" y="5658"/>
                    <a:pt x="1275" y="5658"/>
                  </a:cubicBezTo>
                  <a:lnTo>
                    <a:pt x="1" y="8630"/>
                  </a:lnTo>
                  <a:cubicBezTo>
                    <a:pt x="1" y="8630"/>
                    <a:pt x="4305" y="10196"/>
                    <a:pt x="5374" y="10562"/>
                  </a:cubicBezTo>
                  <a:cubicBezTo>
                    <a:pt x="5817" y="10724"/>
                    <a:pt x="6766" y="11035"/>
                    <a:pt x="7793" y="11035"/>
                  </a:cubicBezTo>
                  <a:cubicBezTo>
                    <a:pt x="9280" y="11035"/>
                    <a:pt x="10930" y="10384"/>
                    <a:pt x="11449" y="7693"/>
                  </a:cubicBezTo>
                  <a:cubicBezTo>
                    <a:pt x="12327" y="3096"/>
                    <a:pt x="11918" y="51"/>
                    <a:pt x="11918" y="51"/>
                  </a:cubicBezTo>
                  <a:lnTo>
                    <a:pt x="11581" y="7"/>
                  </a:lnTo>
                  <a:cubicBezTo>
                    <a:pt x="11522" y="3"/>
                    <a:pt x="11463" y="1"/>
                    <a:pt x="11405" y="1"/>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51"/>
            <p:cNvSpPr/>
            <p:nvPr/>
          </p:nvSpPr>
          <p:spPr>
            <a:xfrm>
              <a:off x="7633285" y="1907941"/>
              <a:ext cx="823388" cy="1153654"/>
            </a:xfrm>
            <a:custGeom>
              <a:avLst/>
              <a:gdLst/>
              <a:ahLst/>
              <a:cxnLst/>
              <a:rect l="l" t="t" r="r" b="b"/>
              <a:pathLst>
                <a:path w="11214" h="15712" extrusionOk="0">
                  <a:moveTo>
                    <a:pt x="4913" y="0"/>
                  </a:moveTo>
                  <a:cubicBezTo>
                    <a:pt x="4066" y="0"/>
                    <a:pt x="3390" y="49"/>
                    <a:pt x="3162" y="65"/>
                  </a:cubicBezTo>
                  <a:cubicBezTo>
                    <a:pt x="2899" y="109"/>
                    <a:pt x="2137" y="241"/>
                    <a:pt x="1976" y="1207"/>
                  </a:cubicBezTo>
                  <a:cubicBezTo>
                    <a:pt x="1728" y="2539"/>
                    <a:pt x="1391" y="7048"/>
                    <a:pt x="1069" y="8981"/>
                  </a:cubicBezTo>
                  <a:lnTo>
                    <a:pt x="0" y="15071"/>
                  </a:lnTo>
                  <a:cubicBezTo>
                    <a:pt x="150" y="15171"/>
                    <a:pt x="385" y="15210"/>
                    <a:pt x="661" y="15210"/>
                  </a:cubicBezTo>
                  <a:cubicBezTo>
                    <a:pt x="1679" y="15210"/>
                    <a:pt x="3265" y="14676"/>
                    <a:pt x="3265" y="14676"/>
                  </a:cubicBezTo>
                  <a:cubicBezTo>
                    <a:pt x="4499" y="15468"/>
                    <a:pt x="5849" y="15711"/>
                    <a:pt x="7041" y="15711"/>
                  </a:cubicBezTo>
                  <a:cubicBezTo>
                    <a:pt x="8931" y="15711"/>
                    <a:pt x="10423" y="15100"/>
                    <a:pt x="10423" y="15100"/>
                  </a:cubicBezTo>
                  <a:lnTo>
                    <a:pt x="10131" y="10210"/>
                  </a:lnTo>
                  <a:lnTo>
                    <a:pt x="11214" y="2452"/>
                  </a:lnTo>
                  <a:cubicBezTo>
                    <a:pt x="10907" y="1471"/>
                    <a:pt x="9238" y="739"/>
                    <a:pt x="9238" y="739"/>
                  </a:cubicBezTo>
                  <a:cubicBezTo>
                    <a:pt x="8147" y="130"/>
                    <a:pt x="6300" y="0"/>
                    <a:pt x="49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51"/>
            <p:cNvSpPr/>
            <p:nvPr/>
          </p:nvSpPr>
          <p:spPr>
            <a:xfrm>
              <a:off x="7933146" y="1909410"/>
              <a:ext cx="268809" cy="532184"/>
            </a:xfrm>
            <a:custGeom>
              <a:avLst/>
              <a:gdLst/>
              <a:ahLst/>
              <a:cxnLst/>
              <a:rect l="l" t="t" r="r" b="b"/>
              <a:pathLst>
                <a:path w="3661" h="7248" extrusionOk="0">
                  <a:moveTo>
                    <a:pt x="991" y="1"/>
                  </a:moveTo>
                  <a:cubicBezTo>
                    <a:pt x="423" y="1"/>
                    <a:pt x="1" y="16"/>
                    <a:pt x="1" y="16"/>
                  </a:cubicBezTo>
                  <a:lnTo>
                    <a:pt x="1" y="7248"/>
                  </a:lnTo>
                  <a:lnTo>
                    <a:pt x="3660" y="236"/>
                  </a:lnTo>
                  <a:cubicBezTo>
                    <a:pt x="3133" y="39"/>
                    <a:pt x="1883" y="1"/>
                    <a:pt x="9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51"/>
            <p:cNvSpPr/>
            <p:nvPr/>
          </p:nvSpPr>
          <p:spPr>
            <a:xfrm>
              <a:off x="7757957" y="1452495"/>
              <a:ext cx="427847" cy="542464"/>
            </a:xfrm>
            <a:custGeom>
              <a:avLst/>
              <a:gdLst/>
              <a:ahLst/>
              <a:cxnLst/>
              <a:rect l="l" t="t" r="r" b="b"/>
              <a:pathLst>
                <a:path w="5827" h="7388" extrusionOk="0">
                  <a:moveTo>
                    <a:pt x="2826" y="1"/>
                  </a:moveTo>
                  <a:cubicBezTo>
                    <a:pt x="2783" y="1"/>
                    <a:pt x="2739" y="1"/>
                    <a:pt x="2694" y="3"/>
                  </a:cubicBezTo>
                  <a:lnTo>
                    <a:pt x="1171" y="32"/>
                  </a:lnTo>
                  <a:cubicBezTo>
                    <a:pt x="1171" y="32"/>
                    <a:pt x="278" y="32"/>
                    <a:pt x="278" y="456"/>
                  </a:cubicBezTo>
                  <a:cubicBezTo>
                    <a:pt x="278" y="456"/>
                    <a:pt x="0" y="5624"/>
                    <a:pt x="1625" y="5697"/>
                  </a:cubicBezTo>
                  <a:lnTo>
                    <a:pt x="2621" y="5697"/>
                  </a:lnTo>
                  <a:lnTo>
                    <a:pt x="2621" y="6429"/>
                  </a:lnTo>
                  <a:cubicBezTo>
                    <a:pt x="2621" y="6664"/>
                    <a:pt x="2753" y="6898"/>
                    <a:pt x="2943" y="7030"/>
                  </a:cubicBezTo>
                  <a:cubicBezTo>
                    <a:pt x="3209" y="7198"/>
                    <a:pt x="3609" y="7388"/>
                    <a:pt x="4014" y="7388"/>
                  </a:cubicBezTo>
                  <a:cubicBezTo>
                    <a:pt x="4277" y="7388"/>
                    <a:pt x="4542" y="7307"/>
                    <a:pt x="4773" y="7088"/>
                  </a:cubicBezTo>
                  <a:cubicBezTo>
                    <a:pt x="5036" y="6825"/>
                    <a:pt x="5139" y="6459"/>
                    <a:pt x="5124" y="6107"/>
                  </a:cubicBezTo>
                  <a:lnTo>
                    <a:pt x="4905" y="3370"/>
                  </a:lnTo>
                  <a:cubicBezTo>
                    <a:pt x="4905" y="3370"/>
                    <a:pt x="5827" y="3179"/>
                    <a:pt x="5651" y="2228"/>
                  </a:cubicBezTo>
                  <a:cubicBezTo>
                    <a:pt x="5558" y="1720"/>
                    <a:pt x="5301" y="1574"/>
                    <a:pt x="5034" y="1574"/>
                  </a:cubicBezTo>
                  <a:cubicBezTo>
                    <a:pt x="4670" y="1574"/>
                    <a:pt x="4290" y="1847"/>
                    <a:pt x="4290" y="1847"/>
                  </a:cubicBezTo>
                  <a:lnTo>
                    <a:pt x="4290" y="676"/>
                  </a:lnTo>
                  <a:cubicBezTo>
                    <a:pt x="4290" y="676"/>
                    <a:pt x="4221" y="1"/>
                    <a:pt x="2826" y="1"/>
                  </a:cubicBezTo>
                  <a:close/>
                </a:path>
              </a:pathLst>
            </a:custGeom>
            <a:solidFill>
              <a:srgbClr val="AC6E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51"/>
            <p:cNvSpPr/>
            <p:nvPr/>
          </p:nvSpPr>
          <p:spPr>
            <a:xfrm>
              <a:off x="7843936" y="1630033"/>
              <a:ext cx="22615" cy="113956"/>
            </a:xfrm>
            <a:custGeom>
              <a:avLst/>
              <a:gdLst/>
              <a:ahLst/>
              <a:cxnLst/>
              <a:rect l="l" t="t" r="r" b="b"/>
              <a:pathLst>
                <a:path w="308" h="1552" extrusionOk="0">
                  <a:moveTo>
                    <a:pt x="88" y="0"/>
                  </a:moveTo>
                  <a:cubicBezTo>
                    <a:pt x="59" y="0"/>
                    <a:pt x="44" y="366"/>
                    <a:pt x="0" y="864"/>
                  </a:cubicBezTo>
                  <a:lnTo>
                    <a:pt x="0" y="1186"/>
                  </a:lnTo>
                  <a:cubicBezTo>
                    <a:pt x="0" y="1274"/>
                    <a:pt x="15" y="1391"/>
                    <a:pt x="74" y="1464"/>
                  </a:cubicBezTo>
                  <a:cubicBezTo>
                    <a:pt x="103" y="1537"/>
                    <a:pt x="176" y="1552"/>
                    <a:pt x="235" y="1552"/>
                  </a:cubicBezTo>
                  <a:cubicBezTo>
                    <a:pt x="293" y="1537"/>
                    <a:pt x="308" y="1523"/>
                    <a:pt x="308" y="1523"/>
                  </a:cubicBezTo>
                  <a:cubicBezTo>
                    <a:pt x="308" y="1508"/>
                    <a:pt x="304" y="1508"/>
                    <a:pt x="295" y="1508"/>
                  </a:cubicBezTo>
                  <a:cubicBezTo>
                    <a:pt x="286" y="1508"/>
                    <a:pt x="271" y="1508"/>
                    <a:pt x="249" y="1493"/>
                  </a:cubicBezTo>
                  <a:cubicBezTo>
                    <a:pt x="220" y="1493"/>
                    <a:pt x="191" y="1464"/>
                    <a:pt x="147" y="1406"/>
                  </a:cubicBezTo>
                  <a:cubicBezTo>
                    <a:pt x="88" y="1303"/>
                    <a:pt x="132" y="1083"/>
                    <a:pt x="132" y="835"/>
                  </a:cubicBezTo>
                  <a:cubicBezTo>
                    <a:pt x="132" y="381"/>
                    <a:pt x="132" y="0"/>
                    <a:pt x="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1"/>
            <p:cNvSpPr/>
            <p:nvPr/>
          </p:nvSpPr>
          <p:spPr>
            <a:xfrm>
              <a:off x="7927786" y="1632163"/>
              <a:ext cx="6535" cy="26947"/>
            </a:xfrm>
            <a:custGeom>
              <a:avLst/>
              <a:gdLst/>
              <a:ahLst/>
              <a:cxnLst/>
              <a:rect l="l" t="t" r="r" b="b"/>
              <a:pathLst>
                <a:path w="89" h="367" extrusionOk="0">
                  <a:moveTo>
                    <a:pt x="44" y="0"/>
                  </a:moveTo>
                  <a:cubicBezTo>
                    <a:pt x="15" y="0"/>
                    <a:pt x="0" y="103"/>
                    <a:pt x="0" y="191"/>
                  </a:cubicBezTo>
                  <a:cubicBezTo>
                    <a:pt x="0" y="279"/>
                    <a:pt x="15" y="366"/>
                    <a:pt x="30" y="366"/>
                  </a:cubicBezTo>
                  <a:cubicBezTo>
                    <a:pt x="44" y="366"/>
                    <a:pt x="88" y="293"/>
                    <a:pt x="88" y="191"/>
                  </a:cubicBezTo>
                  <a:cubicBezTo>
                    <a:pt x="88" y="103"/>
                    <a:pt x="74"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1"/>
            <p:cNvSpPr/>
            <p:nvPr/>
          </p:nvSpPr>
          <p:spPr>
            <a:xfrm>
              <a:off x="7805242" y="1631061"/>
              <a:ext cx="6535" cy="26947"/>
            </a:xfrm>
            <a:custGeom>
              <a:avLst/>
              <a:gdLst/>
              <a:ahLst/>
              <a:cxnLst/>
              <a:rect l="l" t="t" r="r" b="b"/>
              <a:pathLst>
                <a:path w="89" h="367" extrusionOk="0">
                  <a:moveTo>
                    <a:pt x="59" y="1"/>
                  </a:moveTo>
                  <a:cubicBezTo>
                    <a:pt x="15" y="1"/>
                    <a:pt x="0" y="74"/>
                    <a:pt x="0" y="191"/>
                  </a:cubicBezTo>
                  <a:cubicBezTo>
                    <a:pt x="0" y="279"/>
                    <a:pt x="15" y="367"/>
                    <a:pt x="30" y="367"/>
                  </a:cubicBezTo>
                  <a:cubicBezTo>
                    <a:pt x="59" y="367"/>
                    <a:pt x="88" y="294"/>
                    <a:pt x="88" y="191"/>
                  </a:cubicBezTo>
                  <a:cubicBezTo>
                    <a:pt x="88" y="89"/>
                    <a:pt x="88" y="1"/>
                    <a:pt x="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1"/>
            <p:cNvSpPr/>
            <p:nvPr/>
          </p:nvSpPr>
          <p:spPr>
            <a:xfrm>
              <a:off x="7944967" y="1827763"/>
              <a:ext cx="68873" cy="118361"/>
            </a:xfrm>
            <a:custGeom>
              <a:avLst/>
              <a:gdLst/>
              <a:ahLst/>
              <a:cxnLst/>
              <a:rect l="l" t="t" r="r" b="b"/>
              <a:pathLst>
                <a:path w="938" h="1612" extrusionOk="0">
                  <a:moveTo>
                    <a:pt x="908" y="1"/>
                  </a:moveTo>
                  <a:lnTo>
                    <a:pt x="908" y="1"/>
                  </a:lnTo>
                  <a:cubicBezTo>
                    <a:pt x="718" y="264"/>
                    <a:pt x="396" y="469"/>
                    <a:pt x="74" y="557"/>
                  </a:cubicBezTo>
                  <a:lnTo>
                    <a:pt x="30" y="542"/>
                  </a:lnTo>
                  <a:lnTo>
                    <a:pt x="30" y="542"/>
                  </a:lnTo>
                  <a:cubicBezTo>
                    <a:pt x="15" y="879"/>
                    <a:pt x="1" y="1099"/>
                    <a:pt x="59" y="1392"/>
                  </a:cubicBezTo>
                  <a:cubicBezTo>
                    <a:pt x="59" y="1406"/>
                    <a:pt x="103" y="1582"/>
                    <a:pt x="103" y="1611"/>
                  </a:cubicBezTo>
                  <a:cubicBezTo>
                    <a:pt x="103" y="1611"/>
                    <a:pt x="249" y="1553"/>
                    <a:pt x="337" y="1494"/>
                  </a:cubicBezTo>
                  <a:cubicBezTo>
                    <a:pt x="586" y="1348"/>
                    <a:pt x="762" y="1113"/>
                    <a:pt x="835" y="835"/>
                  </a:cubicBezTo>
                  <a:cubicBezTo>
                    <a:pt x="938" y="557"/>
                    <a:pt x="938" y="294"/>
                    <a:pt x="908" y="1"/>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1"/>
            <p:cNvSpPr/>
            <p:nvPr/>
          </p:nvSpPr>
          <p:spPr>
            <a:xfrm>
              <a:off x="8081461" y="1602059"/>
              <a:ext cx="52793" cy="75334"/>
            </a:xfrm>
            <a:custGeom>
              <a:avLst/>
              <a:gdLst/>
              <a:ahLst/>
              <a:cxnLst/>
              <a:rect l="l" t="t" r="r" b="b"/>
              <a:pathLst>
                <a:path w="719" h="1026" extrusionOk="0">
                  <a:moveTo>
                    <a:pt x="660" y="0"/>
                  </a:moveTo>
                  <a:lnTo>
                    <a:pt x="660" y="0"/>
                  </a:lnTo>
                  <a:cubicBezTo>
                    <a:pt x="660" y="0"/>
                    <a:pt x="586" y="1"/>
                    <a:pt x="469" y="44"/>
                  </a:cubicBezTo>
                  <a:cubicBezTo>
                    <a:pt x="347" y="99"/>
                    <a:pt x="200" y="216"/>
                    <a:pt x="97" y="396"/>
                  </a:cubicBezTo>
                  <a:lnTo>
                    <a:pt x="97" y="396"/>
                  </a:lnTo>
                  <a:cubicBezTo>
                    <a:pt x="90" y="401"/>
                    <a:pt x="82" y="406"/>
                    <a:pt x="74" y="410"/>
                  </a:cubicBezTo>
                  <a:lnTo>
                    <a:pt x="85" y="419"/>
                  </a:lnTo>
                  <a:lnTo>
                    <a:pt x="85" y="419"/>
                  </a:lnTo>
                  <a:cubicBezTo>
                    <a:pt x="81" y="426"/>
                    <a:pt x="77" y="433"/>
                    <a:pt x="74" y="440"/>
                  </a:cubicBezTo>
                  <a:lnTo>
                    <a:pt x="1" y="601"/>
                  </a:lnTo>
                  <a:lnTo>
                    <a:pt x="147" y="484"/>
                  </a:lnTo>
                  <a:cubicBezTo>
                    <a:pt x="220" y="454"/>
                    <a:pt x="294" y="396"/>
                    <a:pt x="367" y="381"/>
                  </a:cubicBezTo>
                  <a:cubicBezTo>
                    <a:pt x="386" y="374"/>
                    <a:pt x="405" y="371"/>
                    <a:pt x="422" y="371"/>
                  </a:cubicBezTo>
                  <a:cubicBezTo>
                    <a:pt x="512" y="371"/>
                    <a:pt x="579" y="454"/>
                    <a:pt x="616" y="528"/>
                  </a:cubicBezTo>
                  <a:cubicBezTo>
                    <a:pt x="660" y="630"/>
                    <a:pt x="630" y="732"/>
                    <a:pt x="586" y="806"/>
                  </a:cubicBezTo>
                  <a:cubicBezTo>
                    <a:pt x="513" y="952"/>
                    <a:pt x="411" y="996"/>
                    <a:pt x="425" y="1025"/>
                  </a:cubicBezTo>
                  <a:cubicBezTo>
                    <a:pt x="425" y="1025"/>
                    <a:pt x="542" y="981"/>
                    <a:pt x="630" y="820"/>
                  </a:cubicBezTo>
                  <a:cubicBezTo>
                    <a:pt x="674" y="747"/>
                    <a:pt x="718" y="615"/>
                    <a:pt x="674" y="484"/>
                  </a:cubicBezTo>
                  <a:cubicBezTo>
                    <a:pt x="660" y="440"/>
                    <a:pt x="630" y="366"/>
                    <a:pt x="557" y="323"/>
                  </a:cubicBezTo>
                  <a:cubicBezTo>
                    <a:pt x="505" y="302"/>
                    <a:pt x="446" y="281"/>
                    <a:pt x="385" y="281"/>
                  </a:cubicBezTo>
                  <a:cubicBezTo>
                    <a:pt x="360" y="281"/>
                    <a:pt x="334" y="285"/>
                    <a:pt x="308" y="293"/>
                  </a:cubicBezTo>
                  <a:cubicBezTo>
                    <a:pt x="291" y="296"/>
                    <a:pt x="275" y="301"/>
                    <a:pt x="259" y="306"/>
                  </a:cubicBezTo>
                  <a:lnTo>
                    <a:pt x="259" y="306"/>
                  </a:lnTo>
                  <a:cubicBezTo>
                    <a:pt x="331" y="217"/>
                    <a:pt x="408" y="151"/>
                    <a:pt x="484" y="103"/>
                  </a:cubicBezTo>
                  <a:cubicBezTo>
                    <a:pt x="586" y="30"/>
                    <a:pt x="660" y="15"/>
                    <a:pt x="6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1"/>
            <p:cNvSpPr/>
            <p:nvPr/>
          </p:nvSpPr>
          <p:spPr>
            <a:xfrm>
              <a:off x="7857887" y="1736424"/>
              <a:ext cx="66743" cy="52352"/>
            </a:xfrm>
            <a:custGeom>
              <a:avLst/>
              <a:gdLst/>
              <a:ahLst/>
              <a:cxnLst/>
              <a:rect l="l" t="t" r="r" b="b"/>
              <a:pathLst>
                <a:path w="909" h="713" extrusionOk="0">
                  <a:moveTo>
                    <a:pt x="879" y="0"/>
                  </a:moveTo>
                  <a:cubicBezTo>
                    <a:pt x="850" y="0"/>
                    <a:pt x="850" y="44"/>
                    <a:pt x="821" y="161"/>
                  </a:cubicBezTo>
                  <a:cubicBezTo>
                    <a:pt x="777" y="249"/>
                    <a:pt x="703" y="396"/>
                    <a:pt x="586" y="484"/>
                  </a:cubicBezTo>
                  <a:cubicBezTo>
                    <a:pt x="455" y="586"/>
                    <a:pt x="308" y="615"/>
                    <a:pt x="191" y="615"/>
                  </a:cubicBezTo>
                  <a:cubicBezTo>
                    <a:pt x="123" y="615"/>
                    <a:pt x="67" y="609"/>
                    <a:pt x="38" y="609"/>
                  </a:cubicBezTo>
                  <a:cubicBezTo>
                    <a:pt x="24" y="609"/>
                    <a:pt x="15" y="610"/>
                    <a:pt x="15" y="615"/>
                  </a:cubicBezTo>
                  <a:cubicBezTo>
                    <a:pt x="1" y="630"/>
                    <a:pt x="74" y="674"/>
                    <a:pt x="206" y="703"/>
                  </a:cubicBezTo>
                  <a:cubicBezTo>
                    <a:pt x="230" y="709"/>
                    <a:pt x="257" y="712"/>
                    <a:pt x="286" y="712"/>
                  </a:cubicBezTo>
                  <a:cubicBezTo>
                    <a:pt x="399" y="712"/>
                    <a:pt x="543" y="668"/>
                    <a:pt x="660" y="586"/>
                  </a:cubicBezTo>
                  <a:cubicBezTo>
                    <a:pt x="791" y="454"/>
                    <a:pt x="879" y="293"/>
                    <a:pt x="894" y="176"/>
                  </a:cubicBezTo>
                  <a:cubicBezTo>
                    <a:pt x="908" y="74"/>
                    <a:pt x="894" y="0"/>
                    <a:pt x="8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1"/>
            <p:cNvSpPr/>
            <p:nvPr/>
          </p:nvSpPr>
          <p:spPr>
            <a:xfrm>
              <a:off x="7906273" y="1727393"/>
              <a:ext cx="33408" cy="22028"/>
            </a:xfrm>
            <a:custGeom>
              <a:avLst/>
              <a:gdLst/>
              <a:ahLst/>
              <a:cxnLst/>
              <a:rect l="l" t="t" r="r" b="b"/>
              <a:pathLst>
                <a:path w="455" h="300" extrusionOk="0">
                  <a:moveTo>
                    <a:pt x="116" y="1"/>
                  </a:moveTo>
                  <a:cubicBezTo>
                    <a:pt x="99" y="1"/>
                    <a:pt x="85" y="3"/>
                    <a:pt x="74" y="6"/>
                  </a:cubicBezTo>
                  <a:cubicBezTo>
                    <a:pt x="15" y="21"/>
                    <a:pt x="1" y="50"/>
                    <a:pt x="1" y="65"/>
                  </a:cubicBezTo>
                  <a:cubicBezTo>
                    <a:pt x="1" y="94"/>
                    <a:pt x="118" y="80"/>
                    <a:pt x="235" y="138"/>
                  </a:cubicBezTo>
                  <a:cubicBezTo>
                    <a:pt x="367" y="182"/>
                    <a:pt x="410" y="299"/>
                    <a:pt x="440" y="299"/>
                  </a:cubicBezTo>
                  <a:cubicBezTo>
                    <a:pt x="454" y="299"/>
                    <a:pt x="454" y="270"/>
                    <a:pt x="440" y="211"/>
                  </a:cubicBezTo>
                  <a:cubicBezTo>
                    <a:pt x="410" y="153"/>
                    <a:pt x="367" y="80"/>
                    <a:pt x="293" y="50"/>
                  </a:cubicBezTo>
                  <a:cubicBezTo>
                    <a:pt x="238" y="17"/>
                    <a:pt x="167" y="1"/>
                    <a:pt x="1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1"/>
            <p:cNvSpPr/>
            <p:nvPr/>
          </p:nvSpPr>
          <p:spPr>
            <a:xfrm>
              <a:off x="7622491" y="2983302"/>
              <a:ext cx="771844" cy="83998"/>
            </a:xfrm>
            <a:custGeom>
              <a:avLst/>
              <a:gdLst/>
              <a:ahLst/>
              <a:cxnLst/>
              <a:rect l="l" t="t" r="r" b="b"/>
              <a:pathLst>
                <a:path w="10512" h="1144" extrusionOk="0">
                  <a:moveTo>
                    <a:pt x="30" y="366"/>
                  </a:moveTo>
                  <a:cubicBezTo>
                    <a:pt x="26" y="370"/>
                    <a:pt x="22" y="372"/>
                    <a:pt x="18" y="373"/>
                  </a:cubicBezTo>
                  <a:lnTo>
                    <a:pt x="18" y="373"/>
                  </a:lnTo>
                  <a:cubicBezTo>
                    <a:pt x="7" y="368"/>
                    <a:pt x="1" y="366"/>
                    <a:pt x="1" y="366"/>
                  </a:cubicBezTo>
                  <a:lnTo>
                    <a:pt x="1" y="366"/>
                  </a:lnTo>
                  <a:cubicBezTo>
                    <a:pt x="1" y="366"/>
                    <a:pt x="7" y="373"/>
                    <a:pt x="16" y="373"/>
                  </a:cubicBezTo>
                  <a:cubicBezTo>
                    <a:pt x="17" y="373"/>
                    <a:pt x="18" y="373"/>
                    <a:pt x="18" y="373"/>
                  </a:cubicBezTo>
                  <a:lnTo>
                    <a:pt x="18" y="373"/>
                  </a:lnTo>
                  <a:cubicBezTo>
                    <a:pt x="40" y="381"/>
                    <a:pt x="83" y="397"/>
                    <a:pt x="141" y="424"/>
                  </a:cubicBezTo>
                  <a:lnTo>
                    <a:pt x="141" y="424"/>
                  </a:lnTo>
                  <a:cubicBezTo>
                    <a:pt x="96" y="396"/>
                    <a:pt x="63" y="377"/>
                    <a:pt x="30" y="366"/>
                  </a:cubicBezTo>
                  <a:close/>
                  <a:moveTo>
                    <a:pt x="3397" y="0"/>
                  </a:moveTo>
                  <a:lnTo>
                    <a:pt x="3382" y="15"/>
                  </a:lnTo>
                  <a:cubicBezTo>
                    <a:pt x="2461" y="440"/>
                    <a:pt x="1608" y="660"/>
                    <a:pt x="996" y="660"/>
                  </a:cubicBezTo>
                  <a:cubicBezTo>
                    <a:pt x="976" y="660"/>
                    <a:pt x="957" y="659"/>
                    <a:pt x="938" y="659"/>
                  </a:cubicBezTo>
                  <a:cubicBezTo>
                    <a:pt x="616" y="630"/>
                    <a:pt x="396" y="542"/>
                    <a:pt x="235" y="469"/>
                  </a:cubicBezTo>
                  <a:cubicBezTo>
                    <a:pt x="200" y="451"/>
                    <a:pt x="169" y="437"/>
                    <a:pt x="141" y="424"/>
                  </a:cubicBezTo>
                  <a:lnTo>
                    <a:pt x="141" y="424"/>
                  </a:lnTo>
                  <a:cubicBezTo>
                    <a:pt x="156" y="433"/>
                    <a:pt x="173" y="443"/>
                    <a:pt x="191" y="454"/>
                  </a:cubicBezTo>
                  <a:cubicBezTo>
                    <a:pt x="367" y="527"/>
                    <a:pt x="586" y="659"/>
                    <a:pt x="908" y="674"/>
                  </a:cubicBezTo>
                  <a:cubicBezTo>
                    <a:pt x="947" y="675"/>
                    <a:pt x="986" y="676"/>
                    <a:pt x="1025" y="676"/>
                  </a:cubicBezTo>
                  <a:cubicBezTo>
                    <a:pt x="1649" y="676"/>
                    <a:pt x="2476" y="466"/>
                    <a:pt x="3356" y="91"/>
                  </a:cubicBezTo>
                  <a:lnTo>
                    <a:pt x="3356" y="91"/>
                  </a:lnTo>
                  <a:cubicBezTo>
                    <a:pt x="3795" y="520"/>
                    <a:pt x="4416" y="779"/>
                    <a:pt x="5081" y="952"/>
                  </a:cubicBezTo>
                  <a:cubicBezTo>
                    <a:pt x="5651" y="1086"/>
                    <a:pt x="6213" y="1143"/>
                    <a:pt x="6740" y="1143"/>
                  </a:cubicBezTo>
                  <a:cubicBezTo>
                    <a:pt x="6903" y="1143"/>
                    <a:pt x="7062" y="1138"/>
                    <a:pt x="7218" y="1128"/>
                  </a:cubicBezTo>
                  <a:cubicBezTo>
                    <a:pt x="7877" y="1098"/>
                    <a:pt x="8462" y="981"/>
                    <a:pt x="8960" y="849"/>
                  </a:cubicBezTo>
                  <a:cubicBezTo>
                    <a:pt x="9443" y="732"/>
                    <a:pt x="9824" y="615"/>
                    <a:pt x="10102" y="527"/>
                  </a:cubicBezTo>
                  <a:cubicBezTo>
                    <a:pt x="10219" y="469"/>
                    <a:pt x="10336" y="439"/>
                    <a:pt x="10409" y="410"/>
                  </a:cubicBezTo>
                  <a:cubicBezTo>
                    <a:pt x="10483" y="396"/>
                    <a:pt x="10512" y="381"/>
                    <a:pt x="10512" y="381"/>
                  </a:cubicBezTo>
                  <a:lnTo>
                    <a:pt x="10512" y="381"/>
                  </a:lnTo>
                  <a:cubicBezTo>
                    <a:pt x="10512" y="381"/>
                    <a:pt x="10483" y="381"/>
                    <a:pt x="10409" y="396"/>
                  </a:cubicBezTo>
                  <a:cubicBezTo>
                    <a:pt x="10336" y="439"/>
                    <a:pt x="10219" y="454"/>
                    <a:pt x="10102" y="483"/>
                  </a:cubicBezTo>
                  <a:cubicBezTo>
                    <a:pt x="9838" y="557"/>
                    <a:pt x="9458" y="674"/>
                    <a:pt x="8960" y="776"/>
                  </a:cubicBezTo>
                  <a:cubicBezTo>
                    <a:pt x="8492" y="893"/>
                    <a:pt x="7906" y="996"/>
                    <a:pt x="7247" y="1040"/>
                  </a:cubicBezTo>
                  <a:cubicBezTo>
                    <a:pt x="7125" y="1045"/>
                    <a:pt x="6999" y="1048"/>
                    <a:pt x="6872" y="1048"/>
                  </a:cubicBezTo>
                  <a:cubicBezTo>
                    <a:pt x="6316" y="1048"/>
                    <a:pt x="5720" y="992"/>
                    <a:pt x="5125" y="849"/>
                  </a:cubicBezTo>
                  <a:cubicBezTo>
                    <a:pt x="4466" y="688"/>
                    <a:pt x="3866" y="410"/>
                    <a:pt x="3412" y="15"/>
                  </a:cubicBezTo>
                  <a:lnTo>
                    <a:pt x="33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1"/>
            <p:cNvSpPr/>
            <p:nvPr/>
          </p:nvSpPr>
          <p:spPr>
            <a:xfrm>
              <a:off x="7874040" y="2426458"/>
              <a:ext cx="57051" cy="560159"/>
            </a:xfrm>
            <a:custGeom>
              <a:avLst/>
              <a:gdLst/>
              <a:ahLst/>
              <a:cxnLst/>
              <a:rect l="l" t="t" r="r" b="b"/>
              <a:pathLst>
                <a:path w="777" h="7629" extrusionOk="0">
                  <a:moveTo>
                    <a:pt x="776" y="1"/>
                  </a:moveTo>
                  <a:cubicBezTo>
                    <a:pt x="776" y="1"/>
                    <a:pt x="762" y="118"/>
                    <a:pt x="732" y="294"/>
                  </a:cubicBezTo>
                  <a:cubicBezTo>
                    <a:pt x="688" y="484"/>
                    <a:pt x="659" y="748"/>
                    <a:pt x="601" y="1099"/>
                  </a:cubicBezTo>
                  <a:cubicBezTo>
                    <a:pt x="513" y="1772"/>
                    <a:pt x="381" y="2724"/>
                    <a:pt x="264" y="3793"/>
                  </a:cubicBezTo>
                  <a:cubicBezTo>
                    <a:pt x="161" y="4847"/>
                    <a:pt x="74" y="5798"/>
                    <a:pt x="30" y="6501"/>
                  </a:cubicBezTo>
                  <a:cubicBezTo>
                    <a:pt x="15" y="6852"/>
                    <a:pt x="0" y="7116"/>
                    <a:pt x="0" y="7321"/>
                  </a:cubicBezTo>
                  <a:lnTo>
                    <a:pt x="0" y="7628"/>
                  </a:lnTo>
                  <a:cubicBezTo>
                    <a:pt x="0" y="7628"/>
                    <a:pt x="15" y="7526"/>
                    <a:pt x="30" y="7321"/>
                  </a:cubicBezTo>
                  <a:cubicBezTo>
                    <a:pt x="44" y="7101"/>
                    <a:pt x="74" y="6823"/>
                    <a:pt x="103" y="6501"/>
                  </a:cubicBezTo>
                  <a:cubicBezTo>
                    <a:pt x="161" y="5828"/>
                    <a:pt x="249" y="4876"/>
                    <a:pt x="366" y="3807"/>
                  </a:cubicBezTo>
                  <a:cubicBezTo>
                    <a:pt x="469" y="2768"/>
                    <a:pt x="586" y="1816"/>
                    <a:pt x="674" y="1114"/>
                  </a:cubicBezTo>
                  <a:cubicBezTo>
                    <a:pt x="703" y="792"/>
                    <a:pt x="747" y="499"/>
                    <a:pt x="762" y="294"/>
                  </a:cubicBezTo>
                  <a:cubicBezTo>
                    <a:pt x="776" y="118"/>
                    <a:pt x="776" y="1"/>
                    <a:pt x="7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1"/>
            <p:cNvSpPr/>
            <p:nvPr/>
          </p:nvSpPr>
          <p:spPr>
            <a:xfrm>
              <a:off x="7849296" y="1910584"/>
              <a:ext cx="83925" cy="428949"/>
            </a:xfrm>
            <a:custGeom>
              <a:avLst/>
              <a:gdLst/>
              <a:ahLst/>
              <a:cxnLst/>
              <a:rect l="l" t="t" r="r" b="b"/>
              <a:pathLst>
                <a:path w="1143" h="5842" extrusionOk="0">
                  <a:moveTo>
                    <a:pt x="1143" y="0"/>
                  </a:moveTo>
                  <a:cubicBezTo>
                    <a:pt x="1143" y="0"/>
                    <a:pt x="484" y="1186"/>
                    <a:pt x="235" y="1786"/>
                  </a:cubicBezTo>
                  <a:cubicBezTo>
                    <a:pt x="1" y="2416"/>
                    <a:pt x="1143" y="5841"/>
                    <a:pt x="1143" y="5841"/>
                  </a:cubicBezTo>
                  <a:lnTo>
                    <a:pt x="1143" y="0"/>
                  </a:ln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1"/>
            <p:cNvSpPr/>
            <p:nvPr/>
          </p:nvSpPr>
          <p:spPr>
            <a:xfrm>
              <a:off x="7978301" y="1926664"/>
              <a:ext cx="269837" cy="427921"/>
            </a:xfrm>
            <a:custGeom>
              <a:avLst/>
              <a:gdLst/>
              <a:ahLst/>
              <a:cxnLst/>
              <a:rect l="l" t="t" r="r" b="b"/>
              <a:pathLst>
                <a:path w="3675" h="5828" extrusionOk="0">
                  <a:moveTo>
                    <a:pt x="3045" y="1"/>
                  </a:moveTo>
                  <a:lnTo>
                    <a:pt x="0" y="5827"/>
                  </a:lnTo>
                  <a:cubicBezTo>
                    <a:pt x="0" y="5827"/>
                    <a:pt x="2548" y="3382"/>
                    <a:pt x="3148" y="2694"/>
                  </a:cubicBezTo>
                  <a:cubicBezTo>
                    <a:pt x="3675" y="2094"/>
                    <a:pt x="3163" y="15"/>
                    <a:pt x="3045" y="1"/>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1"/>
            <p:cNvSpPr/>
            <p:nvPr/>
          </p:nvSpPr>
          <p:spPr>
            <a:xfrm>
              <a:off x="8112666" y="3102541"/>
              <a:ext cx="173136" cy="125043"/>
            </a:xfrm>
            <a:custGeom>
              <a:avLst/>
              <a:gdLst/>
              <a:ahLst/>
              <a:cxnLst/>
              <a:rect l="l" t="t" r="r" b="b"/>
              <a:pathLst>
                <a:path w="2358" h="1703" extrusionOk="0">
                  <a:moveTo>
                    <a:pt x="2" y="0"/>
                  </a:moveTo>
                  <a:cubicBezTo>
                    <a:pt x="1" y="0"/>
                    <a:pt x="1" y="1"/>
                    <a:pt x="0" y="1"/>
                  </a:cubicBezTo>
                  <a:cubicBezTo>
                    <a:pt x="0" y="1"/>
                    <a:pt x="74" y="148"/>
                    <a:pt x="235" y="367"/>
                  </a:cubicBezTo>
                  <a:cubicBezTo>
                    <a:pt x="410" y="587"/>
                    <a:pt x="659" y="850"/>
                    <a:pt x="996" y="1099"/>
                  </a:cubicBezTo>
                  <a:cubicBezTo>
                    <a:pt x="1318" y="1333"/>
                    <a:pt x="1669" y="1494"/>
                    <a:pt x="1918" y="1582"/>
                  </a:cubicBezTo>
                  <a:cubicBezTo>
                    <a:pt x="2140" y="1669"/>
                    <a:pt x="2289" y="1703"/>
                    <a:pt x="2331" y="1703"/>
                  </a:cubicBezTo>
                  <a:cubicBezTo>
                    <a:pt x="2339" y="1703"/>
                    <a:pt x="2343" y="1702"/>
                    <a:pt x="2343" y="1699"/>
                  </a:cubicBezTo>
                  <a:cubicBezTo>
                    <a:pt x="2357" y="1670"/>
                    <a:pt x="1699" y="1494"/>
                    <a:pt x="1040" y="1026"/>
                  </a:cubicBezTo>
                  <a:cubicBezTo>
                    <a:pt x="397" y="555"/>
                    <a:pt x="33" y="0"/>
                    <a:pt x="2" y="0"/>
                  </a:cubicBezTo>
                  <a:close/>
                </a:path>
              </a:pathLst>
            </a:custGeom>
            <a:solidFill>
              <a:srgbClr val="FFFFFF">
                <a:alpha val="12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1"/>
            <p:cNvSpPr/>
            <p:nvPr/>
          </p:nvSpPr>
          <p:spPr>
            <a:xfrm>
              <a:off x="7452663" y="3189695"/>
              <a:ext cx="750404" cy="1883278"/>
            </a:xfrm>
            <a:custGeom>
              <a:avLst/>
              <a:gdLst/>
              <a:ahLst/>
              <a:cxnLst/>
              <a:rect l="l" t="t" r="r" b="b"/>
              <a:pathLst>
                <a:path w="10220" h="25649" extrusionOk="0">
                  <a:moveTo>
                    <a:pt x="10219" y="0"/>
                  </a:moveTo>
                  <a:cubicBezTo>
                    <a:pt x="10219" y="0"/>
                    <a:pt x="10219" y="15"/>
                    <a:pt x="10190" y="73"/>
                  </a:cubicBezTo>
                  <a:cubicBezTo>
                    <a:pt x="10190" y="132"/>
                    <a:pt x="10175" y="190"/>
                    <a:pt x="10160" y="278"/>
                  </a:cubicBezTo>
                  <a:cubicBezTo>
                    <a:pt x="10117" y="483"/>
                    <a:pt x="10073" y="732"/>
                    <a:pt x="10014" y="1083"/>
                  </a:cubicBezTo>
                  <a:cubicBezTo>
                    <a:pt x="9999" y="1244"/>
                    <a:pt x="9956" y="1449"/>
                    <a:pt x="9926" y="1654"/>
                  </a:cubicBezTo>
                  <a:cubicBezTo>
                    <a:pt x="9882" y="1845"/>
                    <a:pt x="9824" y="2093"/>
                    <a:pt x="9780" y="2328"/>
                  </a:cubicBezTo>
                  <a:cubicBezTo>
                    <a:pt x="9677" y="2796"/>
                    <a:pt x="9575" y="3367"/>
                    <a:pt x="9414" y="3967"/>
                  </a:cubicBezTo>
                  <a:cubicBezTo>
                    <a:pt x="9341" y="4260"/>
                    <a:pt x="9267" y="4597"/>
                    <a:pt x="9165" y="4919"/>
                  </a:cubicBezTo>
                  <a:cubicBezTo>
                    <a:pt x="9077" y="5256"/>
                    <a:pt x="8975" y="5607"/>
                    <a:pt x="8872" y="5944"/>
                  </a:cubicBezTo>
                  <a:cubicBezTo>
                    <a:pt x="8682" y="6661"/>
                    <a:pt x="8448" y="7408"/>
                    <a:pt x="8184" y="8198"/>
                  </a:cubicBezTo>
                  <a:cubicBezTo>
                    <a:pt x="7657" y="9779"/>
                    <a:pt x="7013" y="11492"/>
                    <a:pt x="6266" y="13249"/>
                  </a:cubicBezTo>
                  <a:cubicBezTo>
                    <a:pt x="5505" y="15020"/>
                    <a:pt x="4729" y="16674"/>
                    <a:pt x="3997" y="18153"/>
                  </a:cubicBezTo>
                  <a:cubicBezTo>
                    <a:pt x="3265" y="19632"/>
                    <a:pt x="2563" y="20978"/>
                    <a:pt x="1962" y="22076"/>
                  </a:cubicBezTo>
                  <a:cubicBezTo>
                    <a:pt x="1457" y="23012"/>
                    <a:pt x="1035" y="23783"/>
                    <a:pt x="714" y="24370"/>
                  </a:cubicBezTo>
                  <a:lnTo>
                    <a:pt x="714" y="24370"/>
                  </a:lnTo>
                  <a:cubicBezTo>
                    <a:pt x="1054" y="23783"/>
                    <a:pt x="1480" y="23015"/>
                    <a:pt x="1977" y="22106"/>
                  </a:cubicBezTo>
                  <a:cubicBezTo>
                    <a:pt x="2577" y="20993"/>
                    <a:pt x="3280" y="19676"/>
                    <a:pt x="4027" y="18197"/>
                  </a:cubicBezTo>
                  <a:cubicBezTo>
                    <a:pt x="4773" y="16704"/>
                    <a:pt x="5564" y="15049"/>
                    <a:pt x="6310" y="13293"/>
                  </a:cubicBezTo>
                  <a:cubicBezTo>
                    <a:pt x="7072" y="11536"/>
                    <a:pt x="7701" y="9809"/>
                    <a:pt x="8243" y="8242"/>
                  </a:cubicBezTo>
                  <a:cubicBezTo>
                    <a:pt x="8492" y="7452"/>
                    <a:pt x="8755" y="6705"/>
                    <a:pt x="8931" y="5988"/>
                  </a:cubicBezTo>
                  <a:cubicBezTo>
                    <a:pt x="9048" y="5636"/>
                    <a:pt x="9136" y="5285"/>
                    <a:pt x="9224" y="4963"/>
                  </a:cubicBezTo>
                  <a:cubicBezTo>
                    <a:pt x="9311" y="4626"/>
                    <a:pt x="9385" y="4319"/>
                    <a:pt x="9458" y="4011"/>
                  </a:cubicBezTo>
                  <a:cubicBezTo>
                    <a:pt x="9633" y="3382"/>
                    <a:pt x="9721" y="2840"/>
                    <a:pt x="9824" y="2342"/>
                  </a:cubicBezTo>
                  <a:cubicBezTo>
                    <a:pt x="9868" y="2108"/>
                    <a:pt x="9926" y="1889"/>
                    <a:pt x="9956" y="1669"/>
                  </a:cubicBezTo>
                  <a:cubicBezTo>
                    <a:pt x="9999" y="1449"/>
                    <a:pt x="10014" y="1259"/>
                    <a:pt x="10043" y="1083"/>
                  </a:cubicBezTo>
                  <a:cubicBezTo>
                    <a:pt x="10102" y="732"/>
                    <a:pt x="10146" y="454"/>
                    <a:pt x="10175" y="278"/>
                  </a:cubicBezTo>
                  <a:cubicBezTo>
                    <a:pt x="10190" y="205"/>
                    <a:pt x="10219" y="132"/>
                    <a:pt x="10219" y="73"/>
                  </a:cubicBezTo>
                  <a:lnTo>
                    <a:pt x="10219" y="0"/>
                  </a:lnTo>
                  <a:close/>
                  <a:moveTo>
                    <a:pt x="714" y="24370"/>
                  </a:moveTo>
                  <a:cubicBezTo>
                    <a:pt x="643" y="24492"/>
                    <a:pt x="576" y="24606"/>
                    <a:pt x="513" y="24712"/>
                  </a:cubicBezTo>
                  <a:cubicBezTo>
                    <a:pt x="337" y="25004"/>
                    <a:pt x="206" y="25239"/>
                    <a:pt x="118" y="25400"/>
                  </a:cubicBezTo>
                  <a:cubicBezTo>
                    <a:pt x="74" y="25473"/>
                    <a:pt x="45" y="25531"/>
                    <a:pt x="1" y="25590"/>
                  </a:cubicBezTo>
                  <a:cubicBezTo>
                    <a:pt x="30" y="25634"/>
                    <a:pt x="30" y="25648"/>
                    <a:pt x="30" y="25648"/>
                  </a:cubicBezTo>
                  <a:cubicBezTo>
                    <a:pt x="30" y="25648"/>
                    <a:pt x="30" y="25634"/>
                    <a:pt x="59" y="25590"/>
                  </a:cubicBezTo>
                  <a:cubicBezTo>
                    <a:pt x="74" y="25531"/>
                    <a:pt x="118" y="25473"/>
                    <a:pt x="147" y="25400"/>
                  </a:cubicBezTo>
                  <a:cubicBezTo>
                    <a:pt x="250" y="25239"/>
                    <a:pt x="367" y="24990"/>
                    <a:pt x="542" y="24682"/>
                  </a:cubicBezTo>
                  <a:cubicBezTo>
                    <a:pt x="596" y="24585"/>
                    <a:pt x="653" y="24480"/>
                    <a:pt x="714" y="24370"/>
                  </a:cubicBezTo>
                  <a:close/>
                </a:path>
              </a:pathLst>
            </a:custGeom>
            <a:solidFill>
              <a:srgbClr val="FFFFFF">
                <a:alpha val="12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1"/>
            <p:cNvSpPr/>
            <p:nvPr/>
          </p:nvSpPr>
          <p:spPr>
            <a:xfrm>
              <a:off x="8238440" y="2085773"/>
              <a:ext cx="497748" cy="1430760"/>
            </a:xfrm>
            <a:custGeom>
              <a:avLst/>
              <a:gdLst/>
              <a:ahLst/>
              <a:cxnLst/>
              <a:rect l="l" t="t" r="r" b="b"/>
              <a:pathLst>
                <a:path w="6779" h="19486" extrusionOk="0">
                  <a:moveTo>
                    <a:pt x="3016" y="0"/>
                  </a:moveTo>
                  <a:cubicBezTo>
                    <a:pt x="1098" y="483"/>
                    <a:pt x="0" y="2460"/>
                    <a:pt x="571" y="4348"/>
                  </a:cubicBezTo>
                  <a:cubicBezTo>
                    <a:pt x="1230" y="6529"/>
                    <a:pt x="2006" y="9091"/>
                    <a:pt x="2255" y="10028"/>
                  </a:cubicBezTo>
                  <a:cubicBezTo>
                    <a:pt x="2577" y="11156"/>
                    <a:pt x="3850" y="19485"/>
                    <a:pt x="3850" y="19485"/>
                  </a:cubicBezTo>
                  <a:lnTo>
                    <a:pt x="6778" y="17787"/>
                  </a:lnTo>
                  <a:cubicBezTo>
                    <a:pt x="6778" y="17787"/>
                    <a:pt x="6500" y="12605"/>
                    <a:pt x="5666" y="8799"/>
                  </a:cubicBezTo>
                  <a:cubicBezTo>
                    <a:pt x="4934" y="5519"/>
                    <a:pt x="3016" y="0"/>
                    <a:pt x="30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1"/>
            <p:cNvSpPr/>
            <p:nvPr/>
          </p:nvSpPr>
          <p:spPr>
            <a:xfrm>
              <a:off x="8288955" y="2078798"/>
              <a:ext cx="167703" cy="700328"/>
            </a:xfrm>
            <a:custGeom>
              <a:avLst/>
              <a:gdLst/>
              <a:ahLst/>
              <a:cxnLst/>
              <a:rect l="l" t="t" r="r" b="b"/>
              <a:pathLst>
                <a:path w="2284" h="9538" extrusionOk="0">
                  <a:moveTo>
                    <a:pt x="1731" y="1"/>
                  </a:moveTo>
                  <a:cubicBezTo>
                    <a:pt x="1460" y="1"/>
                    <a:pt x="1069" y="82"/>
                    <a:pt x="732" y="344"/>
                  </a:cubicBezTo>
                  <a:cubicBezTo>
                    <a:pt x="527" y="505"/>
                    <a:pt x="322" y="725"/>
                    <a:pt x="191" y="1003"/>
                  </a:cubicBezTo>
                  <a:cubicBezTo>
                    <a:pt x="73" y="1281"/>
                    <a:pt x="0" y="1588"/>
                    <a:pt x="15" y="1940"/>
                  </a:cubicBezTo>
                  <a:cubicBezTo>
                    <a:pt x="29" y="2291"/>
                    <a:pt x="88" y="2628"/>
                    <a:pt x="161" y="2979"/>
                  </a:cubicBezTo>
                  <a:cubicBezTo>
                    <a:pt x="234" y="3331"/>
                    <a:pt x="308" y="3697"/>
                    <a:pt x="381" y="4077"/>
                  </a:cubicBezTo>
                  <a:cubicBezTo>
                    <a:pt x="674" y="5585"/>
                    <a:pt x="952" y="6932"/>
                    <a:pt x="1142" y="7942"/>
                  </a:cubicBezTo>
                  <a:cubicBezTo>
                    <a:pt x="1245" y="8440"/>
                    <a:pt x="1332" y="8820"/>
                    <a:pt x="1391" y="9113"/>
                  </a:cubicBezTo>
                  <a:cubicBezTo>
                    <a:pt x="1420" y="9245"/>
                    <a:pt x="1450" y="9333"/>
                    <a:pt x="1464" y="9421"/>
                  </a:cubicBezTo>
                  <a:cubicBezTo>
                    <a:pt x="1479" y="9494"/>
                    <a:pt x="1493" y="9538"/>
                    <a:pt x="1493" y="9538"/>
                  </a:cubicBezTo>
                  <a:cubicBezTo>
                    <a:pt x="1493" y="9538"/>
                    <a:pt x="1493" y="9494"/>
                    <a:pt x="1479" y="9435"/>
                  </a:cubicBezTo>
                  <a:cubicBezTo>
                    <a:pt x="1464" y="9347"/>
                    <a:pt x="1450" y="9230"/>
                    <a:pt x="1420" y="9113"/>
                  </a:cubicBezTo>
                  <a:cubicBezTo>
                    <a:pt x="1376" y="8820"/>
                    <a:pt x="1303" y="8425"/>
                    <a:pt x="1201" y="7942"/>
                  </a:cubicBezTo>
                  <a:cubicBezTo>
                    <a:pt x="1025" y="6932"/>
                    <a:pt x="761" y="5556"/>
                    <a:pt x="469" y="4063"/>
                  </a:cubicBezTo>
                  <a:cubicBezTo>
                    <a:pt x="395" y="3697"/>
                    <a:pt x="322" y="3301"/>
                    <a:pt x="249" y="2965"/>
                  </a:cubicBezTo>
                  <a:cubicBezTo>
                    <a:pt x="176" y="2613"/>
                    <a:pt x="103" y="2262"/>
                    <a:pt x="103" y="1940"/>
                  </a:cubicBezTo>
                  <a:cubicBezTo>
                    <a:pt x="73" y="1281"/>
                    <a:pt x="381" y="695"/>
                    <a:pt x="761" y="403"/>
                  </a:cubicBezTo>
                  <a:cubicBezTo>
                    <a:pt x="1101" y="136"/>
                    <a:pt x="1451" y="40"/>
                    <a:pt x="1711" y="40"/>
                  </a:cubicBezTo>
                  <a:cubicBezTo>
                    <a:pt x="1765" y="40"/>
                    <a:pt x="1814" y="44"/>
                    <a:pt x="1859" y="51"/>
                  </a:cubicBezTo>
                  <a:cubicBezTo>
                    <a:pt x="2113" y="78"/>
                    <a:pt x="2257" y="141"/>
                    <a:pt x="2280" y="141"/>
                  </a:cubicBezTo>
                  <a:cubicBezTo>
                    <a:pt x="2283" y="141"/>
                    <a:pt x="2284" y="140"/>
                    <a:pt x="2284" y="139"/>
                  </a:cubicBezTo>
                  <a:cubicBezTo>
                    <a:pt x="2284" y="125"/>
                    <a:pt x="2255" y="125"/>
                    <a:pt x="2181" y="81"/>
                  </a:cubicBezTo>
                  <a:cubicBezTo>
                    <a:pt x="2138" y="81"/>
                    <a:pt x="2108" y="66"/>
                    <a:pt x="2050" y="51"/>
                  </a:cubicBezTo>
                  <a:cubicBezTo>
                    <a:pt x="1991" y="37"/>
                    <a:pt x="1933" y="7"/>
                    <a:pt x="1859" y="7"/>
                  </a:cubicBezTo>
                  <a:cubicBezTo>
                    <a:pt x="1821" y="3"/>
                    <a:pt x="1778" y="1"/>
                    <a:pt x="17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1"/>
            <p:cNvSpPr/>
            <p:nvPr/>
          </p:nvSpPr>
          <p:spPr>
            <a:xfrm>
              <a:off x="8111564" y="2824634"/>
              <a:ext cx="200010" cy="8884"/>
            </a:xfrm>
            <a:custGeom>
              <a:avLst/>
              <a:gdLst/>
              <a:ahLst/>
              <a:cxnLst/>
              <a:rect l="l" t="t" r="r" b="b"/>
              <a:pathLst>
                <a:path w="2724" h="121" extrusionOk="0">
                  <a:moveTo>
                    <a:pt x="616" y="0"/>
                  </a:moveTo>
                  <a:cubicBezTo>
                    <a:pt x="242" y="0"/>
                    <a:pt x="1" y="11"/>
                    <a:pt x="1" y="39"/>
                  </a:cubicBezTo>
                  <a:cubicBezTo>
                    <a:pt x="1" y="53"/>
                    <a:pt x="601" y="82"/>
                    <a:pt x="1348" y="112"/>
                  </a:cubicBezTo>
                  <a:cubicBezTo>
                    <a:pt x="1632" y="117"/>
                    <a:pt x="1892" y="120"/>
                    <a:pt x="2108" y="120"/>
                  </a:cubicBezTo>
                  <a:cubicBezTo>
                    <a:pt x="2482" y="120"/>
                    <a:pt x="2724" y="110"/>
                    <a:pt x="2724" y="82"/>
                  </a:cubicBezTo>
                  <a:cubicBezTo>
                    <a:pt x="2724" y="68"/>
                    <a:pt x="2123" y="39"/>
                    <a:pt x="1377" y="9"/>
                  </a:cubicBezTo>
                  <a:cubicBezTo>
                    <a:pt x="1093" y="4"/>
                    <a:pt x="832"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1"/>
            <p:cNvSpPr/>
            <p:nvPr/>
          </p:nvSpPr>
          <p:spPr>
            <a:xfrm>
              <a:off x="7628953" y="2459792"/>
              <a:ext cx="47359" cy="172108"/>
            </a:xfrm>
            <a:custGeom>
              <a:avLst/>
              <a:gdLst/>
              <a:ahLst/>
              <a:cxnLst/>
              <a:rect l="l" t="t" r="r" b="b"/>
              <a:pathLst>
                <a:path w="645" h="2344" extrusionOk="0">
                  <a:moveTo>
                    <a:pt x="15" y="1"/>
                  </a:moveTo>
                  <a:lnTo>
                    <a:pt x="15" y="1"/>
                  </a:lnTo>
                  <a:cubicBezTo>
                    <a:pt x="1" y="30"/>
                    <a:pt x="279" y="484"/>
                    <a:pt x="440" y="1143"/>
                  </a:cubicBezTo>
                  <a:cubicBezTo>
                    <a:pt x="601" y="1801"/>
                    <a:pt x="571" y="2343"/>
                    <a:pt x="601" y="2343"/>
                  </a:cubicBezTo>
                  <a:cubicBezTo>
                    <a:pt x="601" y="2343"/>
                    <a:pt x="645" y="2226"/>
                    <a:pt x="645" y="1977"/>
                  </a:cubicBezTo>
                  <a:cubicBezTo>
                    <a:pt x="645" y="1758"/>
                    <a:pt x="615" y="1450"/>
                    <a:pt x="528" y="1128"/>
                  </a:cubicBezTo>
                  <a:cubicBezTo>
                    <a:pt x="454" y="777"/>
                    <a:pt x="323" y="499"/>
                    <a:pt x="220" y="294"/>
                  </a:cubicBezTo>
                  <a:cubicBezTo>
                    <a:pt x="118" y="118"/>
                    <a:pt x="30" y="1"/>
                    <a:pt x="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51"/>
            <p:cNvSpPr/>
            <p:nvPr/>
          </p:nvSpPr>
          <p:spPr>
            <a:xfrm>
              <a:off x="7764639" y="1428119"/>
              <a:ext cx="330926" cy="159039"/>
            </a:xfrm>
            <a:custGeom>
              <a:avLst/>
              <a:gdLst/>
              <a:ahLst/>
              <a:cxnLst/>
              <a:rect l="l" t="t" r="r" b="b"/>
              <a:pathLst>
                <a:path w="4507" h="2166" extrusionOk="0">
                  <a:moveTo>
                    <a:pt x="100" y="1125"/>
                  </a:moveTo>
                  <a:lnTo>
                    <a:pt x="122" y="1142"/>
                  </a:lnTo>
                  <a:lnTo>
                    <a:pt x="122" y="1142"/>
                  </a:lnTo>
                  <a:cubicBezTo>
                    <a:pt x="121" y="1141"/>
                    <a:pt x="119" y="1139"/>
                    <a:pt x="118" y="1137"/>
                  </a:cubicBezTo>
                  <a:lnTo>
                    <a:pt x="118" y="1137"/>
                  </a:lnTo>
                  <a:cubicBezTo>
                    <a:pt x="112" y="1133"/>
                    <a:pt x="106" y="1129"/>
                    <a:pt x="100" y="1125"/>
                  </a:cubicBezTo>
                  <a:close/>
                  <a:moveTo>
                    <a:pt x="122" y="1142"/>
                  </a:moveTo>
                  <a:cubicBezTo>
                    <a:pt x="148" y="1172"/>
                    <a:pt x="180" y="1196"/>
                    <a:pt x="217" y="1213"/>
                  </a:cubicBezTo>
                  <a:lnTo>
                    <a:pt x="122" y="1142"/>
                  </a:lnTo>
                  <a:close/>
                  <a:moveTo>
                    <a:pt x="1846" y="1"/>
                  </a:moveTo>
                  <a:cubicBezTo>
                    <a:pt x="1409" y="1"/>
                    <a:pt x="979" y="63"/>
                    <a:pt x="568" y="232"/>
                  </a:cubicBezTo>
                  <a:cubicBezTo>
                    <a:pt x="363" y="335"/>
                    <a:pt x="173" y="437"/>
                    <a:pt x="70" y="642"/>
                  </a:cubicBezTo>
                  <a:cubicBezTo>
                    <a:pt x="0" y="805"/>
                    <a:pt x="14" y="1014"/>
                    <a:pt x="118" y="1137"/>
                  </a:cubicBezTo>
                  <a:lnTo>
                    <a:pt x="118" y="1137"/>
                  </a:lnTo>
                  <a:cubicBezTo>
                    <a:pt x="283" y="1243"/>
                    <a:pt x="480" y="1283"/>
                    <a:pt x="686" y="1283"/>
                  </a:cubicBezTo>
                  <a:cubicBezTo>
                    <a:pt x="880" y="1283"/>
                    <a:pt x="1082" y="1247"/>
                    <a:pt x="1271" y="1198"/>
                  </a:cubicBezTo>
                  <a:cubicBezTo>
                    <a:pt x="1651" y="1081"/>
                    <a:pt x="2017" y="876"/>
                    <a:pt x="2398" y="803"/>
                  </a:cubicBezTo>
                  <a:cubicBezTo>
                    <a:pt x="2553" y="890"/>
                    <a:pt x="2731" y="932"/>
                    <a:pt x="2909" y="932"/>
                  </a:cubicBezTo>
                  <a:cubicBezTo>
                    <a:pt x="3153" y="932"/>
                    <a:pt x="3398" y="853"/>
                    <a:pt x="3584" y="701"/>
                  </a:cubicBezTo>
                  <a:cubicBezTo>
                    <a:pt x="3628" y="1081"/>
                    <a:pt x="3730" y="1462"/>
                    <a:pt x="3906" y="1813"/>
                  </a:cubicBezTo>
                  <a:cubicBezTo>
                    <a:pt x="3935" y="1886"/>
                    <a:pt x="4082" y="2150"/>
                    <a:pt x="4155" y="2165"/>
                  </a:cubicBezTo>
                  <a:cubicBezTo>
                    <a:pt x="4158" y="2165"/>
                    <a:pt x="4162" y="2165"/>
                    <a:pt x="4165" y="2165"/>
                  </a:cubicBezTo>
                  <a:cubicBezTo>
                    <a:pt x="4290" y="2165"/>
                    <a:pt x="4360" y="1913"/>
                    <a:pt x="4389" y="1813"/>
                  </a:cubicBezTo>
                  <a:cubicBezTo>
                    <a:pt x="4506" y="1418"/>
                    <a:pt x="4491" y="832"/>
                    <a:pt x="4213" y="510"/>
                  </a:cubicBezTo>
                  <a:cubicBezTo>
                    <a:pt x="4023" y="305"/>
                    <a:pt x="3759" y="261"/>
                    <a:pt x="3481" y="203"/>
                  </a:cubicBezTo>
                  <a:cubicBezTo>
                    <a:pt x="2945" y="97"/>
                    <a:pt x="2391" y="1"/>
                    <a:pt x="1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51"/>
            <p:cNvSpPr/>
            <p:nvPr/>
          </p:nvSpPr>
          <p:spPr>
            <a:xfrm>
              <a:off x="6915204" y="2281373"/>
              <a:ext cx="197880" cy="230114"/>
            </a:xfrm>
            <a:custGeom>
              <a:avLst/>
              <a:gdLst/>
              <a:ahLst/>
              <a:cxnLst/>
              <a:rect l="l" t="t" r="r" b="b"/>
              <a:pathLst>
                <a:path w="2695" h="3134" extrusionOk="0">
                  <a:moveTo>
                    <a:pt x="1" y="1"/>
                  </a:moveTo>
                  <a:lnTo>
                    <a:pt x="469" y="3134"/>
                  </a:lnTo>
                  <a:lnTo>
                    <a:pt x="2255" y="3134"/>
                  </a:lnTo>
                  <a:cubicBezTo>
                    <a:pt x="2124" y="3134"/>
                    <a:pt x="2695" y="1"/>
                    <a:pt x="2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044;p44">
            <a:extLst>
              <a:ext uri="{FF2B5EF4-FFF2-40B4-BE49-F238E27FC236}">
                <a16:creationId xmlns:a16="http://schemas.microsoft.com/office/drawing/2014/main" id="{D0D5EAC5-47AC-F100-609E-1E0E5DA37605}"/>
              </a:ext>
            </a:extLst>
          </p:cNvPr>
          <p:cNvSpPr txBox="1">
            <a:spLocks noGrp="1"/>
          </p:cNvSpPr>
          <p:nvPr>
            <p:ph type="title"/>
          </p:nvPr>
        </p:nvSpPr>
        <p:spPr>
          <a:xfrm>
            <a:off x="1792674" y="447379"/>
            <a:ext cx="4928080" cy="46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b="1" dirty="0">
                <a:latin typeface="Comic Sans MS" panose="030F0702030302020204" pitchFamily="66" charset="0"/>
              </a:rPr>
              <a:t>Regular Progress Updates</a:t>
            </a:r>
            <a:endParaRPr sz="2800" b="1" dirty="0">
              <a:latin typeface="Comic Sans MS" panose="030F0702030302020204" pitchFamily="66" charset="0"/>
            </a:endParaRPr>
          </a:p>
        </p:txBody>
      </p:sp>
      <p:sp>
        <p:nvSpPr>
          <p:cNvPr id="15" name="Google Shape;1045;p44">
            <a:extLst>
              <a:ext uri="{FF2B5EF4-FFF2-40B4-BE49-F238E27FC236}">
                <a16:creationId xmlns:a16="http://schemas.microsoft.com/office/drawing/2014/main" id="{99BA40F7-7B30-F959-E7E9-FC1D7D6C8EA3}"/>
              </a:ext>
            </a:extLst>
          </p:cNvPr>
          <p:cNvSpPr txBox="1">
            <a:spLocks noGrp="1"/>
          </p:cNvSpPr>
          <p:nvPr>
            <p:ph type="subTitle" idx="1"/>
          </p:nvPr>
        </p:nvSpPr>
        <p:spPr>
          <a:xfrm>
            <a:off x="1619210" y="1096477"/>
            <a:ext cx="5496595" cy="196022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latin typeface="Comic Sans MS" panose="030F0702030302020204" pitchFamily="66" charset="0"/>
              </a:rPr>
              <a:t>Regular progress updates are vital for transparency, stakeholder involvement, managing expectations, identifying problems early, building trust, facilitating collaboration, decision-making, and managing project risks. They demonstrate openness, honesty, and commitment to transparency, enhancing project outcomes and client satisfaction.</a:t>
            </a:r>
            <a:endParaRPr sz="1600" dirty="0">
              <a:latin typeface="Comic Sans MS" panose="030F0702030302020204" pitchFamily="66"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2"/>
        <p:cNvGrpSpPr/>
        <p:nvPr/>
      </p:nvGrpSpPr>
      <p:grpSpPr>
        <a:xfrm>
          <a:off x="0" y="0"/>
          <a:ext cx="0" cy="0"/>
          <a:chOff x="0" y="0"/>
          <a:chExt cx="0" cy="0"/>
        </a:xfrm>
      </p:grpSpPr>
      <p:sp>
        <p:nvSpPr>
          <p:cNvPr id="1363" name="Google Shape;1363;p49"/>
          <p:cNvSpPr txBox="1">
            <a:spLocks noGrp="1"/>
          </p:cNvSpPr>
          <p:nvPr>
            <p:ph type="title"/>
          </p:nvPr>
        </p:nvSpPr>
        <p:spPr>
          <a:xfrm>
            <a:off x="1956305" y="347192"/>
            <a:ext cx="4572000" cy="685626"/>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3200" b="1" dirty="0">
                <a:latin typeface="Comic Sans MS" panose="030F0702030302020204" pitchFamily="66" charset="0"/>
              </a:rPr>
              <a:t>Conflict Resolution</a:t>
            </a:r>
            <a:endParaRPr sz="3200" b="1" dirty="0">
              <a:latin typeface="Comic Sans MS" panose="030F0702030302020204" pitchFamily="66" charset="0"/>
            </a:endParaRPr>
          </a:p>
        </p:txBody>
      </p:sp>
      <p:sp>
        <p:nvSpPr>
          <p:cNvPr id="1364" name="Google Shape;1364;p49"/>
          <p:cNvSpPr txBox="1">
            <a:spLocks noGrp="1"/>
          </p:cNvSpPr>
          <p:nvPr>
            <p:ph type="body" idx="1"/>
          </p:nvPr>
        </p:nvSpPr>
        <p:spPr>
          <a:xfrm>
            <a:off x="1669459" y="1118419"/>
            <a:ext cx="5805082" cy="1688991"/>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US" dirty="0">
                <a:latin typeface="Comic Sans MS" panose="030F0702030302020204" pitchFamily="66" charset="0"/>
              </a:rPr>
              <a:t>Conflict resolution is crucial for maintaining positive relationships and project success. Strategies include open communication, active listening, problem-solving, mediation, compromise, and documenting agreements. These methods encourage open expression of concerns, build rapport, break down conflicts into specific issues, and ensure clarity for future discussions, ultimately fostering collaboration and project success.</a:t>
            </a:r>
            <a:endParaRPr dirty="0">
              <a:latin typeface="Comic Sans MS" panose="030F0702030302020204" pitchFamily="66" charset="0"/>
            </a:endParaRPr>
          </a:p>
        </p:txBody>
      </p:sp>
      <p:sp>
        <p:nvSpPr>
          <p:cNvPr id="1365" name="Google Shape;1365;p49"/>
          <p:cNvSpPr/>
          <p:nvPr/>
        </p:nvSpPr>
        <p:spPr>
          <a:xfrm>
            <a:off x="5397049" y="5197718"/>
            <a:ext cx="242340" cy="45719"/>
          </a:xfrm>
          <a:custGeom>
            <a:avLst/>
            <a:gdLst/>
            <a:ahLst/>
            <a:cxnLst/>
            <a:rect l="l" t="t" r="r" b="b"/>
            <a:pathLst>
              <a:path w="4978" h="44" extrusionOk="0">
                <a:moveTo>
                  <a:pt x="2489" y="0"/>
                </a:moveTo>
                <a:cubicBezTo>
                  <a:pt x="1113" y="0"/>
                  <a:pt x="0" y="0"/>
                  <a:pt x="0" y="29"/>
                </a:cubicBezTo>
                <a:cubicBezTo>
                  <a:pt x="0" y="44"/>
                  <a:pt x="1113" y="44"/>
                  <a:pt x="2489" y="44"/>
                </a:cubicBezTo>
                <a:cubicBezTo>
                  <a:pt x="3865" y="44"/>
                  <a:pt x="4978" y="44"/>
                  <a:pt x="4978" y="29"/>
                </a:cubicBezTo>
                <a:cubicBezTo>
                  <a:pt x="4978" y="0"/>
                  <a:pt x="3865" y="0"/>
                  <a:pt x="24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9"/>
          <p:cNvSpPr/>
          <p:nvPr/>
        </p:nvSpPr>
        <p:spPr>
          <a:xfrm>
            <a:off x="5435372" y="5178084"/>
            <a:ext cx="45719" cy="45719"/>
          </a:xfrm>
          <a:custGeom>
            <a:avLst/>
            <a:gdLst/>
            <a:ahLst/>
            <a:cxnLst/>
            <a:rect l="l" t="t" r="r" b="b"/>
            <a:pathLst>
              <a:path w="425" h="175" extrusionOk="0">
                <a:moveTo>
                  <a:pt x="18" y="0"/>
                </a:moveTo>
                <a:cubicBezTo>
                  <a:pt x="7" y="0"/>
                  <a:pt x="0" y="2"/>
                  <a:pt x="0" y="6"/>
                </a:cubicBezTo>
                <a:cubicBezTo>
                  <a:pt x="0" y="20"/>
                  <a:pt x="88" y="50"/>
                  <a:pt x="205" y="94"/>
                </a:cubicBezTo>
                <a:cubicBezTo>
                  <a:pt x="312" y="129"/>
                  <a:pt x="390" y="175"/>
                  <a:pt x="416" y="175"/>
                </a:cubicBezTo>
                <a:cubicBezTo>
                  <a:pt x="422" y="175"/>
                  <a:pt x="425" y="172"/>
                  <a:pt x="425" y="167"/>
                </a:cubicBezTo>
                <a:cubicBezTo>
                  <a:pt x="425" y="152"/>
                  <a:pt x="337" y="94"/>
                  <a:pt x="220" y="64"/>
                </a:cubicBezTo>
                <a:cubicBezTo>
                  <a:pt x="141" y="20"/>
                  <a:pt x="55" y="0"/>
                  <a:pt x="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9"/>
          <p:cNvSpPr/>
          <p:nvPr/>
        </p:nvSpPr>
        <p:spPr>
          <a:xfrm>
            <a:off x="5425773" y="5197717"/>
            <a:ext cx="45719" cy="45719"/>
          </a:xfrm>
          <a:custGeom>
            <a:avLst/>
            <a:gdLst/>
            <a:ahLst/>
            <a:cxnLst/>
            <a:rect l="l" t="t" r="r" b="b"/>
            <a:pathLst>
              <a:path w="352" h="324" extrusionOk="0">
                <a:moveTo>
                  <a:pt x="38" y="0"/>
                </a:moveTo>
                <a:cubicBezTo>
                  <a:pt x="15" y="0"/>
                  <a:pt x="0" y="7"/>
                  <a:pt x="0" y="17"/>
                </a:cubicBezTo>
                <a:cubicBezTo>
                  <a:pt x="0" y="17"/>
                  <a:pt x="132" y="31"/>
                  <a:pt x="220" y="119"/>
                </a:cubicBezTo>
                <a:cubicBezTo>
                  <a:pt x="337" y="207"/>
                  <a:pt x="337" y="324"/>
                  <a:pt x="352" y="324"/>
                </a:cubicBezTo>
                <a:cubicBezTo>
                  <a:pt x="352" y="324"/>
                  <a:pt x="352" y="192"/>
                  <a:pt x="235" y="104"/>
                </a:cubicBezTo>
                <a:cubicBezTo>
                  <a:pt x="166" y="26"/>
                  <a:pt x="85" y="0"/>
                  <a:pt x="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9"/>
          <p:cNvSpPr/>
          <p:nvPr/>
        </p:nvSpPr>
        <p:spPr>
          <a:xfrm>
            <a:off x="5545033" y="5182811"/>
            <a:ext cx="47757" cy="45719"/>
          </a:xfrm>
          <a:custGeom>
            <a:avLst/>
            <a:gdLst/>
            <a:ahLst/>
            <a:cxnLst/>
            <a:rect l="l" t="t" r="r" b="b"/>
            <a:pathLst>
              <a:path w="981" h="30" extrusionOk="0">
                <a:moveTo>
                  <a:pt x="483" y="1"/>
                </a:moveTo>
                <a:cubicBezTo>
                  <a:pt x="220" y="1"/>
                  <a:pt x="0" y="1"/>
                  <a:pt x="0" y="15"/>
                </a:cubicBezTo>
                <a:cubicBezTo>
                  <a:pt x="0" y="30"/>
                  <a:pt x="220" y="30"/>
                  <a:pt x="483" y="30"/>
                </a:cubicBezTo>
                <a:cubicBezTo>
                  <a:pt x="761" y="30"/>
                  <a:pt x="981" y="30"/>
                  <a:pt x="981" y="15"/>
                </a:cubicBezTo>
                <a:cubicBezTo>
                  <a:pt x="981" y="15"/>
                  <a:pt x="761" y="1"/>
                  <a:pt x="4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9"/>
          <p:cNvSpPr/>
          <p:nvPr/>
        </p:nvSpPr>
        <p:spPr>
          <a:xfrm>
            <a:off x="5584375" y="5197718"/>
            <a:ext cx="242388" cy="45719"/>
          </a:xfrm>
          <a:custGeom>
            <a:avLst/>
            <a:gdLst/>
            <a:ahLst/>
            <a:cxnLst/>
            <a:rect l="l" t="t" r="r" b="b"/>
            <a:pathLst>
              <a:path w="4979" h="44" extrusionOk="0">
                <a:moveTo>
                  <a:pt x="2489" y="0"/>
                </a:moveTo>
                <a:cubicBezTo>
                  <a:pt x="1113" y="0"/>
                  <a:pt x="1" y="0"/>
                  <a:pt x="1" y="29"/>
                </a:cubicBezTo>
                <a:cubicBezTo>
                  <a:pt x="1" y="44"/>
                  <a:pt x="1099" y="44"/>
                  <a:pt x="2489" y="44"/>
                </a:cubicBezTo>
                <a:cubicBezTo>
                  <a:pt x="3866" y="44"/>
                  <a:pt x="4978" y="44"/>
                  <a:pt x="4978" y="29"/>
                </a:cubicBezTo>
                <a:cubicBezTo>
                  <a:pt x="4978" y="0"/>
                  <a:pt x="3866" y="0"/>
                  <a:pt x="24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9"/>
          <p:cNvSpPr/>
          <p:nvPr/>
        </p:nvSpPr>
        <p:spPr>
          <a:xfrm>
            <a:off x="5731269" y="5182811"/>
            <a:ext cx="47806" cy="45719"/>
          </a:xfrm>
          <a:custGeom>
            <a:avLst/>
            <a:gdLst/>
            <a:ahLst/>
            <a:cxnLst/>
            <a:rect l="l" t="t" r="r" b="b"/>
            <a:pathLst>
              <a:path w="982" h="30" extrusionOk="0">
                <a:moveTo>
                  <a:pt x="484" y="1"/>
                </a:moveTo>
                <a:cubicBezTo>
                  <a:pt x="221" y="1"/>
                  <a:pt x="1" y="1"/>
                  <a:pt x="1" y="15"/>
                </a:cubicBezTo>
                <a:cubicBezTo>
                  <a:pt x="1" y="30"/>
                  <a:pt x="235" y="30"/>
                  <a:pt x="484" y="30"/>
                </a:cubicBezTo>
                <a:cubicBezTo>
                  <a:pt x="762" y="30"/>
                  <a:pt x="982" y="30"/>
                  <a:pt x="982" y="15"/>
                </a:cubicBezTo>
                <a:cubicBezTo>
                  <a:pt x="982" y="15"/>
                  <a:pt x="762" y="1"/>
                  <a:pt x="4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1" name="Google Shape;1371;p49"/>
          <p:cNvGrpSpPr/>
          <p:nvPr/>
        </p:nvGrpSpPr>
        <p:grpSpPr>
          <a:xfrm>
            <a:off x="3831576" y="3912988"/>
            <a:ext cx="997789" cy="1276174"/>
            <a:chOff x="3782089" y="3206276"/>
            <a:chExt cx="1490418" cy="1982886"/>
          </a:xfrm>
        </p:grpSpPr>
        <p:sp>
          <p:nvSpPr>
            <p:cNvPr id="1372" name="Google Shape;1372;p49"/>
            <p:cNvSpPr/>
            <p:nvPr/>
          </p:nvSpPr>
          <p:spPr>
            <a:xfrm>
              <a:off x="3782089" y="4131994"/>
              <a:ext cx="1490418" cy="67118"/>
            </a:xfrm>
            <a:custGeom>
              <a:avLst/>
              <a:gdLst/>
              <a:ahLst/>
              <a:cxnLst/>
              <a:rect l="l" t="t" r="r" b="b"/>
              <a:pathLst>
                <a:path w="20496" h="923" extrusionOk="0">
                  <a:moveTo>
                    <a:pt x="0" y="0"/>
                  </a:moveTo>
                  <a:lnTo>
                    <a:pt x="0" y="923"/>
                  </a:lnTo>
                  <a:lnTo>
                    <a:pt x="20495" y="923"/>
                  </a:lnTo>
                  <a:lnTo>
                    <a:pt x="204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9"/>
            <p:cNvSpPr/>
            <p:nvPr/>
          </p:nvSpPr>
          <p:spPr>
            <a:xfrm>
              <a:off x="3870443" y="4199041"/>
              <a:ext cx="52211" cy="990121"/>
            </a:xfrm>
            <a:custGeom>
              <a:avLst/>
              <a:gdLst/>
              <a:ahLst/>
              <a:cxnLst/>
              <a:rect l="l" t="t" r="r" b="b"/>
              <a:pathLst>
                <a:path w="718" h="13616" extrusionOk="0">
                  <a:moveTo>
                    <a:pt x="0" y="1"/>
                  </a:moveTo>
                  <a:lnTo>
                    <a:pt x="0" y="13454"/>
                  </a:lnTo>
                  <a:lnTo>
                    <a:pt x="351" y="13615"/>
                  </a:lnTo>
                  <a:lnTo>
                    <a:pt x="7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9"/>
            <p:cNvSpPr/>
            <p:nvPr/>
          </p:nvSpPr>
          <p:spPr>
            <a:xfrm>
              <a:off x="5175617" y="4199041"/>
              <a:ext cx="52211" cy="990121"/>
            </a:xfrm>
            <a:custGeom>
              <a:avLst/>
              <a:gdLst/>
              <a:ahLst/>
              <a:cxnLst/>
              <a:rect l="l" t="t" r="r" b="b"/>
              <a:pathLst>
                <a:path w="718" h="13616" extrusionOk="0">
                  <a:moveTo>
                    <a:pt x="0" y="1"/>
                  </a:moveTo>
                  <a:lnTo>
                    <a:pt x="0" y="13454"/>
                  </a:lnTo>
                  <a:lnTo>
                    <a:pt x="366" y="13615"/>
                  </a:lnTo>
                  <a:lnTo>
                    <a:pt x="7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9"/>
            <p:cNvSpPr/>
            <p:nvPr/>
          </p:nvSpPr>
          <p:spPr>
            <a:xfrm>
              <a:off x="3895968" y="4591871"/>
              <a:ext cx="1279683" cy="39486"/>
            </a:xfrm>
            <a:custGeom>
              <a:avLst/>
              <a:gdLst/>
              <a:ahLst/>
              <a:cxnLst/>
              <a:rect l="l" t="t" r="r" b="b"/>
              <a:pathLst>
                <a:path w="17598" h="543" extrusionOk="0">
                  <a:moveTo>
                    <a:pt x="0" y="1"/>
                  </a:moveTo>
                  <a:lnTo>
                    <a:pt x="0" y="264"/>
                  </a:lnTo>
                  <a:lnTo>
                    <a:pt x="17597" y="542"/>
                  </a:lnTo>
                  <a:lnTo>
                    <a:pt x="175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9"/>
            <p:cNvSpPr/>
            <p:nvPr/>
          </p:nvSpPr>
          <p:spPr>
            <a:xfrm>
              <a:off x="3895968" y="3887148"/>
              <a:ext cx="259529" cy="247021"/>
            </a:xfrm>
            <a:custGeom>
              <a:avLst/>
              <a:gdLst/>
              <a:ahLst/>
              <a:cxnLst/>
              <a:rect l="l" t="t" r="r" b="b"/>
              <a:pathLst>
                <a:path w="3569" h="3397" extrusionOk="0">
                  <a:moveTo>
                    <a:pt x="3058" y="1369"/>
                  </a:moveTo>
                  <a:cubicBezTo>
                    <a:pt x="3208" y="1369"/>
                    <a:pt x="3351" y="1459"/>
                    <a:pt x="3382" y="1728"/>
                  </a:cubicBezTo>
                  <a:cubicBezTo>
                    <a:pt x="3441" y="2196"/>
                    <a:pt x="2723" y="2328"/>
                    <a:pt x="2723" y="2328"/>
                  </a:cubicBezTo>
                  <a:lnTo>
                    <a:pt x="2723" y="1508"/>
                  </a:lnTo>
                  <a:cubicBezTo>
                    <a:pt x="2797" y="1434"/>
                    <a:pt x="2930" y="1369"/>
                    <a:pt x="3058" y="1369"/>
                  </a:cubicBezTo>
                  <a:close/>
                  <a:moveTo>
                    <a:pt x="0" y="0"/>
                  </a:moveTo>
                  <a:lnTo>
                    <a:pt x="162" y="3397"/>
                  </a:lnTo>
                  <a:lnTo>
                    <a:pt x="2738" y="3353"/>
                  </a:lnTo>
                  <a:lnTo>
                    <a:pt x="2723" y="2547"/>
                  </a:lnTo>
                  <a:lnTo>
                    <a:pt x="2723" y="2547"/>
                  </a:lnTo>
                  <a:cubicBezTo>
                    <a:pt x="2723" y="2547"/>
                    <a:pt x="2730" y="2548"/>
                    <a:pt x="2743" y="2548"/>
                  </a:cubicBezTo>
                  <a:cubicBezTo>
                    <a:pt x="2870" y="2548"/>
                    <a:pt x="3569" y="2512"/>
                    <a:pt x="3529" y="1713"/>
                  </a:cubicBezTo>
                  <a:cubicBezTo>
                    <a:pt x="3493" y="1186"/>
                    <a:pt x="3205" y="1081"/>
                    <a:pt x="2980" y="1081"/>
                  </a:cubicBezTo>
                  <a:cubicBezTo>
                    <a:pt x="2831" y="1081"/>
                    <a:pt x="2709" y="1127"/>
                    <a:pt x="2709" y="1127"/>
                  </a:cubicBezTo>
                  <a:lnTo>
                    <a:pt x="27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9"/>
            <p:cNvSpPr/>
            <p:nvPr/>
          </p:nvSpPr>
          <p:spPr>
            <a:xfrm>
              <a:off x="3892768" y="3206276"/>
              <a:ext cx="211899" cy="656784"/>
            </a:xfrm>
            <a:custGeom>
              <a:avLst/>
              <a:gdLst/>
              <a:ahLst/>
              <a:cxnLst/>
              <a:rect l="l" t="t" r="r" b="b"/>
              <a:pathLst>
                <a:path w="2914" h="9032" extrusionOk="0">
                  <a:moveTo>
                    <a:pt x="1346" y="1"/>
                  </a:moveTo>
                  <a:cubicBezTo>
                    <a:pt x="1176" y="1"/>
                    <a:pt x="1084" y="56"/>
                    <a:pt x="1084" y="96"/>
                  </a:cubicBezTo>
                  <a:cubicBezTo>
                    <a:pt x="1084" y="170"/>
                    <a:pt x="1245" y="213"/>
                    <a:pt x="1421" y="360"/>
                  </a:cubicBezTo>
                  <a:cubicBezTo>
                    <a:pt x="1611" y="536"/>
                    <a:pt x="1860" y="828"/>
                    <a:pt x="1831" y="1224"/>
                  </a:cubicBezTo>
                  <a:cubicBezTo>
                    <a:pt x="1816" y="1429"/>
                    <a:pt x="1743" y="1634"/>
                    <a:pt x="1596" y="1795"/>
                  </a:cubicBezTo>
                  <a:cubicBezTo>
                    <a:pt x="1450" y="1970"/>
                    <a:pt x="1201" y="2146"/>
                    <a:pt x="879" y="2366"/>
                  </a:cubicBezTo>
                  <a:cubicBezTo>
                    <a:pt x="733" y="2468"/>
                    <a:pt x="557" y="2614"/>
                    <a:pt x="410" y="2805"/>
                  </a:cubicBezTo>
                  <a:cubicBezTo>
                    <a:pt x="264" y="2995"/>
                    <a:pt x="118" y="3215"/>
                    <a:pt x="59" y="3537"/>
                  </a:cubicBezTo>
                  <a:cubicBezTo>
                    <a:pt x="1" y="3844"/>
                    <a:pt x="74" y="4195"/>
                    <a:pt x="249" y="4444"/>
                  </a:cubicBezTo>
                  <a:cubicBezTo>
                    <a:pt x="410" y="4708"/>
                    <a:pt x="630" y="4883"/>
                    <a:pt x="806" y="5015"/>
                  </a:cubicBezTo>
                  <a:cubicBezTo>
                    <a:pt x="1201" y="5264"/>
                    <a:pt x="1538" y="5454"/>
                    <a:pt x="1743" y="5630"/>
                  </a:cubicBezTo>
                  <a:cubicBezTo>
                    <a:pt x="1860" y="5733"/>
                    <a:pt x="1889" y="5806"/>
                    <a:pt x="1904" y="5879"/>
                  </a:cubicBezTo>
                  <a:cubicBezTo>
                    <a:pt x="1948" y="5952"/>
                    <a:pt x="1933" y="6025"/>
                    <a:pt x="1889" y="6113"/>
                  </a:cubicBezTo>
                  <a:cubicBezTo>
                    <a:pt x="1860" y="6201"/>
                    <a:pt x="1787" y="6318"/>
                    <a:pt x="1684" y="6406"/>
                  </a:cubicBezTo>
                  <a:cubicBezTo>
                    <a:pt x="1596" y="6508"/>
                    <a:pt x="1508" y="6582"/>
                    <a:pt x="1377" y="6684"/>
                  </a:cubicBezTo>
                  <a:cubicBezTo>
                    <a:pt x="1128" y="6860"/>
                    <a:pt x="850" y="7021"/>
                    <a:pt x="630" y="7270"/>
                  </a:cubicBezTo>
                  <a:cubicBezTo>
                    <a:pt x="513" y="7372"/>
                    <a:pt x="410" y="7504"/>
                    <a:pt x="337" y="7636"/>
                  </a:cubicBezTo>
                  <a:cubicBezTo>
                    <a:pt x="249" y="7782"/>
                    <a:pt x="206" y="7943"/>
                    <a:pt x="191" y="8075"/>
                  </a:cubicBezTo>
                  <a:cubicBezTo>
                    <a:pt x="176" y="8338"/>
                    <a:pt x="220" y="8587"/>
                    <a:pt x="337" y="8748"/>
                  </a:cubicBezTo>
                  <a:cubicBezTo>
                    <a:pt x="440" y="8909"/>
                    <a:pt x="586" y="8997"/>
                    <a:pt x="689" y="9026"/>
                  </a:cubicBezTo>
                  <a:cubicBezTo>
                    <a:pt x="714" y="9030"/>
                    <a:pt x="737" y="9032"/>
                    <a:pt x="757" y="9032"/>
                  </a:cubicBezTo>
                  <a:cubicBezTo>
                    <a:pt x="817" y="9032"/>
                    <a:pt x="850" y="9016"/>
                    <a:pt x="850" y="8983"/>
                  </a:cubicBezTo>
                  <a:cubicBezTo>
                    <a:pt x="864" y="8909"/>
                    <a:pt x="718" y="8822"/>
                    <a:pt x="689" y="8602"/>
                  </a:cubicBezTo>
                  <a:cubicBezTo>
                    <a:pt x="659" y="8485"/>
                    <a:pt x="689" y="8338"/>
                    <a:pt x="733" y="8192"/>
                  </a:cubicBezTo>
                  <a:cubicBezTo>
                    <a:pt x="776" y="8119"/>
                    <a:pt x="806" y="8046"/>
                    <a:pt x="864" y="8002"/>
                  </a:cubicBezTo>
                  <a:cubicBezTo>
                    <a:pt x="923" y="7929"/>
                    <a:pt x="996" y="7870"/>
                    <a:pt x="1084" y="7797"/>
                  </a:cubicBezTo>
                  <a:cubicBezTo>
                    <a:pt x="1274" y="7665"/>
                    <a:pt x="1523" y="7533"/>
                    <a:pt x="1816" y="7372"/>
                  </a:cubicBezTo>
                  <a:cubicBezTo>
                    <a:pt x="1962" y="7299"/>
                    <a:pt x="2153" y="7167"/>
                    <a:pt x="2299" y="7050"/>
                  </a:cubicBezTo>
                  <a:cubicBezTo>
                    <a:pt x="2445" y="6918"/>
                    <a:pt x="2606" y="6728"/>
                    <a:pt x="2709" y="6508"/>
                  </a:cubicBezTo>
                  <a:cubicBezTo>
                    <a:pt x="2826" y="6289"/>
                    <a:pt x="2914" y="5981"/>
                    <a:pt x="2841" y="5689"/>
                  </a:cubicBezTo>
                  <a:cubicBezTo>
                    <a:pt x="2826" y="5542"/>
                    <a:pt x="2767" y="5396"/>
                    <a:pt x="2694" y="5264"/>
                  </a:cubicBezTo>
                  <a:cubicBezTo>
                    <a:pt x="2636" y="5191"/>
                    <a:pt x="2606" y="5147"/>
                    <a:pt x="2562" y="5088"/>
                  </a:cubicBezTo>
                  <a:cubicBezTo>
                    <a:pt x="2533" y="5030"/>
                    <a:pt x="2475" y="5001"/>
                    <a:pt x="2445" y="4942"/>
                  </a:cubicBezTo>
                  <a:cubicBezTo>
                    <a:pt x="2079" y="4576"/>
                    <a:pt x="1684" y="4386"/>
                    <a:pt x="1391" y="4195"/>
                  </a:cubicBezTo>
                  <a:cubicBezTo>
                    <a:pt x="1245" y="4093"/>
                    <a:pt x="1142" y="3990"/>
                    <a:pt x="1084" y="3917"/>
                  </a:cubicBezTo>
                  <a:cubicBezTo>
                    <a:pt x="1055" y="3873"/>
                    <a:pt x="1025" y="3844"/>
                    <a:pt x="1025" y="3800"/>
                  </a:cubicBezTo>
                  <a:cubicBezTo>
                    <a:pt x="1011" y="3771"/>
                    <a:pt x="1011" y="3727"/>
                    <a:pt x="1011" y="3698"/>
                  </a:cubicBezTo>
                  <a:cubicBezTo>
                    <a:pt x="1025" y="3595"/>
                    <a:pt x="1084" y="3493"/>
                    <a:pt x="1157" y="3376"/>
                  </a:cubicBezTo>
                  <a:cubicBezTo>
                    <a:pt x="1245" y="3273"/>
                    <a:pt x="1347" y="3185"/>
                    <a:pt x="1465" y="3068"/>
                  </a:cubicBezTo>
                  <a:cubicBezTo>
                    <a:pt x="1728" y="2878"/>
                    <a:pt x="2035" y="2629"/>
                    <a:pt x="2270" y="2307"/>
                  </a:cubicBezTo>
                  <a:cubicBezTo>
                    <a:pt x="2401" y="2146"/>
                    <a:pt x="2489" y="1941"/>
                    <a:pt x="2533" y="1751"/>
                  </a:cubicBezTo>
                  <a:cubicBezTo>
                    <a:pt x="2592" y="1575"/>
                    <a:pt x="2592" y="1370"/>
                    <a:pt x="2562" y="1209"/>
                  </a:cubicBezTo>
                  <a:cubicBezTo>
                    <a:pt x="2533" y="858"/>
                    <a:pt x="2372" y="565"/>
                    <a:pt x="2182" y="389"/>
                  </a:cubicBezTo>
                  <a:cubicBezTo>
                    <a:pt x="1977" y="184"/>
                    <a:pt x="1772" y="96"/>
                    <a:pt x="1611" y="38"/>
                  </a:cubicBezTo>
                  <a:cubicBezTo>
                    <a:pt x="1509" y="11"/>
                    <a:pt x="1420" y="1"/>
                    <a:pt x="13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9"/>
            <p:cNvSpPr/>
            <p:nvPr/>
          </p:nvSpPr>
          <p:spPr>
            <a:xfrm>
              <a:off x="4899137" y="3887148"/>
              <a:ext cx="259456" cy="247021"/>
            </a:xfrm>
            <a:custGeom>
              <a:avLst/>
              <a:gdLst/>
              <a:ahLst/>
              <a:cxnLst/>
              <a:rect l="l" t="t" r="r" b="b"/>
              <a:pathLst>
                <a:path w="3568" h="3397" extrusionOk="0">
                  <a:moveTo>
                    <a:pt x="487" y="1366"/>
                  </a:moveTo>
                  <a:cubicBezTo>
                    <a:pt x="614" y="1366"/>
                    <a:pt x="750" y="1426"/>
                    <a:pt x="830" y="1493"/>
                  </a:cubicBezTo>
                  <a:lnTo>
                    <a:pt x="830" y="2313"/>
                  </a:lnTo>
                  <a:cubicBezTo>
                    <a:pt x="830" y="2314"/>
                    <a:pt x="829" y="2314"/>
                    <a:pt x="825" y="2314"/>
                  </a:cubicBezTo>
                  <a:cubicBezTo>
                    <a:pt x="763" y="2314"/>
                    <a:pt x="116" y="2173"/>
                    <a:pt x="172" y="1713"/>
                  </a:cubicBezTo>
                  <a:cubicBezTo>
                    <a:pt x="195" y="1451"/>
                    <a:pt x="335" y="1366"/>
                    <a:pt x="487" y="1366"/>
                  </a:cubicBezTo>
                  <a:close/>
                  <a:moveTo>
                    <a:pt x="860" y="0"/>
                  </a:moveTo>
                  <a:lnTo>
                    <a:pt x="860" y="1127"/>
                  </a:lnTo>
                  <a:cubicBezTo>
                    <a:pt x="854" y="1127"/>
                    <a:pt x="726" y="1081"/>
                    <a:pt x="573" y="1081"/>
                  </a:cubicBezTo>
                  <a:cubicBezTo>
                    <a:pt x="344" y="1081"/>
                    <a:pt x="57" y="1186"/>
                    <a:pt x="40" y="1713"/>
                  </a:cubicBezTo>
                  <a:cubicBezTo>
                    <a:pt x="1" y="2502"/>
                    <a:pt x="660" y="2548"/>
                    <a:pt x="813" y="2548"/>
                  </a:cubicBezTo>
                  <a:cubicBezTo>
                    <a:pt x="834" y="2548"/>
                    <a:pt x="845" y="2547"/>
                    <a:pt x="845" y="2547"/>
                  </a:cubicBezTo>
                  <a:lnTo>
                    <a:pt x="845" y="2547"/>
                  </a:lnTo>
                  <a:lnTo>
                    <a:pt x="816" y="3353"/>
                  </a:lnTo>
                  <a:lnTo>
                    <a:pt x="3407" y="3397"/>
                  </a:lnTo>
                  <a:lnTo>
                    <a:pt x="35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9"/>
            <p:cNvSpPr/>
            <p:nvPr/>
          </p:nvSpPr>
          <p:spPr>
            <a:xfrm>
              <a:off x="4946695" y="3206349"/>
              <a:ext cx="210881" cy="657803"/>
            </a:xfrm>
            <a:custGeom>
              <a:avLst/>
              <a:gdLst/>
              <a:ahLst/>
              <a:cxnLst/>
              <a:rect l="l" t="t" r="r" b="b"/>
              <a:pathLst>
                <a:path w="2900" h="9046" extrusionOk="0">
                  <a:moveTo>
                    <a:pt x="1622" y="1"/>
                  </a:moveTo>
                  <a:cubicBezTo>
                    <a:pt x="1535" y="1"/>
                    <a:pt x="1424" y="15"/>
                    <a:pt x="1289" y="51"/>
                  </a:cubicBezTo>
                  <a:cubicBezTo>
                    <a:pt x="1099" y="110"/>
                    <a:pt x="908" y="212"/>
                    <a:pt x="718" y="403"/>
                  </a:cubicBezTo>
                  <a:cubicBezTo>
                    <a:pt x="542" y="578"/>
                    <a:pt x="367" y="871"/>
                    <a:pt x="337" y="1223"/>
                  </a:cubicBezTo>
                  <a:cubicBezTo>
                    <a:pt x="323" y="1384"/>
                    <a:pt x="337" y="1589"/>
                    <a:pt x="367" y="1764"/>
                  </a:cubicBezTo>
                  <a:cubicBezTo>
                    <a:pt x="425" y="1955"/>
                    <a:pt x="513" y="2160"/>
                    <a:pt x="630" y="2321"/>
                  </a:cubicBezTo>
                  <a:cubicBezTo>
                    <a:pt x="864" y="2643"/>
                    <a:pt x="1172" y="2862"/>
                    <a:pt x="1435" y="3082"/>
                  </a:cubicBezTo>
                  <a:cubicBezTo>
                    <a:pt x="1567" y="3184"/>
                    <a:pt x="1670" y="3287"/>
                    <a:pt x="1743" y="3404"/>
                  </a:cubicBezTo>
                  <a:cubicBezTo>
                    <a:pt x="1831" y="3506"/>
                    <a:pt x="1875" y="3638"/>
                    <a:pt x="1889" y="3711"/>
                  </a:cubicBezTo>
                  <a:cubicBezTo>
                    <a:pt x="1889" y="3741"/>
                    <a:pt x="1889" y="3785"/>
                    <a:pt x="1875" y="3814"/>
                  </a:cubicBezTo>
                  <a:lnTo>
                    <a:pt x="1816" y="3931"/>
                  </a:lnTo>
                  <a:cubicBezTo>
                    <a:pt x="1757" y="4004"/>
                    <a:pt x="1655" y="4092"/>
                    <a:pt x="1509" y="4209"/>
                  </a:cubicBezTo>
                  <a:cubicBezTo>
                    <a:pt x="1216" y="4429"/>
                    <a:pt x="835" y="4590"/>
                    <a:pt x="469" y="4956"/>
                  </a:cubicBezTo>
                  <a:cubicBezTo>
                    <a:pt x="425" y="5014"/>
                    <a:pt x="367" y="5044"/>
                    <a:pt x="337" y="5102"/>
                  </a:cubicBezTo>
                  <a:cubicBezTo>
                    <a:pt x="279" y="5175"/>
                    <a:pt x="250" y="5234"/>
                    <a:pt x="206" y="5292"/>
                  </a:cubicBezTo>
                  <a:cubicBezTo>
                    <a:pt x="132" y="5410"/>
                    <a:pt x="74" y="5556"/>
                    <a:pt x="59" y="5702"/>
                  </a:cubicBezTo>
                  <a:cubicBezTo>
                    <a:pt x="1" y="5995"/>
                    <a:pt x="74" y="6317"/>
                    <a:pt x="191" y="6537"/>
                  </a:cubicBezTo>
                  <a:cubicBezTo>
                    <a:pt x="293" y="6756"/>
                    <a:pt x="469" y="6917"/>
                    <a:pt x="616" y="7064"/>
                  </a:cubicBezTo>
                  <a:cubicBezTo>
                    <a:pt x="777" y="7196"/>
                    <a:pt x="938" y="7313"/>
                    <a:pt x="1084" y="7386"/>
                  </a:cubicBezTo>
                  <a:cubicBezTo>
                    <a:pt x="1391" y="7562"/>
                    <a:pt x="1640" y="7679"/>
                    <a:pt x="1816" y="7810"/>
                  </a:cubicBezTo>
                  <a:cubicBezTo>
                    <a:pt x="1889" y="7884"/>
                    <a:pt x="1977" y="7942"/>
                    <a:pt x="2036" y="8015"/>
                  </a:cubicBezTo>
                  <a:cubicBezTo>
                    <a:pt x="2094" y="8074"/>
                    <a:pt x="2123" y="8147"/>
                    <a:pt x="2167" y="8220"/>
                  </a:cubicBezTo>
                  <a:cubicBezTo>
                    <a:pt x="2226" y="8367"/>
                    <a:pt x="2240" y="8513"/>
                    <a:pt x="2226" y="8616"/>
                  </a:cubicBezTo>
                  <a:cubicBezTo>
                    <a:pt x="2182" y="8835"/>
                    <a:pt x="2036" y="8923"/>
                    <a:pt x="2050" y="8996"/>
                  </a:cubicBezTo>
                  <a:cubicBezTo>
                    <a:pt x="2072" y="9029"/>
                    <a:pt x="2102" y="9046"/>
                    <a:pt x="2159" y="9046"/>
                  </a:cubicBezTo>
                  <a:cubicBezTo>
                    <a:pt x="2178" y="9046"/>
                    <a:pt x="2200" y="9044"/>
                    <a:pt x="2226" y="9040"/>
                  </a:cubicBezTo>
                  <a:cubicBezTo>
                    <a:pt x="2314" y="9025"/>
                    <a:pt x="2460" y="8923"/>
                    <a:pt x="2563" y="8762"/>
                  </a:cubicBezTo>
                  <a:cubicBezTo>
                    <a:pt x="2680" y="8601"/>
                    <a:pt x="2753" y="8367"/>
                    <a:pt x="2709" y="8089"/>
                  </a:cubicBezTo>
                  <a:cubicBezTo>
                    <a:pt x="2694" y="7942"/>
                    <a:pt x="2665" y="7796"/>
                    <a:pt x="2563" y="7649"/>
                  </a:cubicBezTo>
                  <a:cubicBezTo>
                    <a:pt x="2489" y="7518"/>
                    <a:pt x="2387" y="7386"/>
                    <a:pt x="2270" y="7283"/>
                  </a:cubicBezTo>
                  <a:cubicBezTo>
                    <a:pt x="2036" y="7049"/>
                    <a:pt x="1757" y="6873"/>
                    <a:pt x="1523" y="6698"/>
                  </a:cubicBezTo>
                  <a:cubicBezTo>
                    <a:pt x="1391" y="6610"/>
                    <a:pt x="1304" y="6507"/>
                    <a:pt x="1216" y="6420"/>
                  </a:cubicBezTo>
                  <a:cubicBezTo>
                    <a:pt x="1128" y="6332"/>
                    <a:pt x="1055" y="6215"/>
                    <a:pt x="1011" y="6127"/>
                  </a:cubicBezTo>
                  <a:cubicBezTo>
                    <a:pt x="967" y="6039"/>
                    <a:pt x="967" y="5966"/>
                    <a:pt x="996" y="5893"/>
                  </a:cubicBezTo>
                  <a:cubicBezTo>
                    <a:pt x="1011" y="5819"/>
                    <a:pt x="1040" y="5746"/>
                    <a:pt x="1157" y="5658"/>
                  </a:cubicBezTo>
                  <a:cubicBezTo>
                    <a:pt x="1333" y="5468"/>
                    <a:pt x="1699" y="5307"/>
                    <a:pt x="2094" y="5029"/>
                  </a:cubicBezTo>
                  <a:cubicBezTo>
                    <a:pt x="2270" y="4897"/>
                    <a:pt x="2489" y="4736"/>
                    <a:pt x="2650" y="4458"/>
                  </a:cubicBezTo>
                  <a:cubicBezTo>
                    <a:pt x="2826" y="4194"/>
                    <a:pt x="2899" y="3858"/>
                    <a:pt x="2841" y="3550"/>
                  </a:cubicBezTo>
                  <a:cubicBezTo>
                    <a:pt x="2782" y="3243"/>
                    <a:pt x="2636" y="2994"/>
                    <a:pt x="2489" y="2818"/>
                  </a:cubicBezTo>
                  <a:cubicBezTo>
                    <a:pt x="2343" y="2628"/>
                    <a:pt x="2182" y="2482"/>
                    <a:pt x="2021" y="2379"/>
                  </a:cubicBezTo>
                  <a:cubicBezTo>
                    <a:pt x="1713" y="2145"/>
                    <a:pt x="1450" y="1999"/>
                    <a:pt x="1304" y="1808"/>
                  </a:cubicBezTo>
                  <a:cubicBezTo>
                    <a:pt x="1143" y="1647"/>
                    <a:pt x="1084" y="1442"/>
                    <a:pt x="1069" y="1237"/>
                  </a:cubicBezTo>
                  <a:cubicBezTo>
                    <a:pt x="1055" y="842"/>
                    <a:pt x="1289" y="549"/>
                    <a:pt x="1494" y="388"/>
                  </a:cubicBezTo>
                  <a:cubicBezTo>
                    <a:pt x="1684" y="212"/>
                    <a:pt x="1860" y="169"/>
                    <a:pt x="1860" y="95"/>
                  </a:cubicBezTo>
                  <a:cubicBezTo>
                    <a:pt x="1860" y="48"/>
                    <a:pt x="1781" y="1"/>
                    <a:pt x="16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0" name="Google Shape;1380;p49"/>
          <p:cNvGrpSpPr/>
          <p:nvPr/>
        </p:nvGrpSpPr>
        <p:grpSpPr>
          <a:xfrm>
            <a:off x="5139231" y="3486924"/>
            <a:ext cx="1389074" cy="1741211"/>
            <a:chOff x="5355526" y="2548675"/>
            <a:chExt cx="2074889" cy="2705448"/>
          </a:xfrm>
        </p:grpSpPr>
        <p:sp>
          <p:nvSpPr>
            <p:cNvPr id="1381" name="Google Shape;1381;p49"/>
            <p:cNvSpPr/>
            <p:nvPr/>
          </p:nvSpPr>
          <p:spPr>
            <a:xfrm>
              <a:off x="5397703" y="3115304"/>
              <a:ext cx="220843" cy="269346"/>
            </a:xfrm>
            <a:custGeom>
              <a:avLst/>
              <a:gdLst/>
              <a:ahLst/>
              <a:cxnLst/>
              <a:rect l="l" t="t" r="r" b="b"/>
              <a:pathLst>
                <a:path w="3037" h="3704" extrusionOk="0">
                  <a:moveTo>
                    <a:pt x="2377" y="1"/>
                  </a:moveTo>
                  <a:cubicBezTo>
                    <a:pt x="2246" y="1"/>
                    <a:pt x="1997" y="440"/>
                    <a:pt x="2202" y="996"/>
                  </a:cubicBezTo>
                  <a:cubicBezTo>
                    <a:pt x="2202" y="996"/>
                    <a:pt x="913" y="211"/>
                    <a:pt x="522" y="211"/>
                  </a:cubicBezTo>
                  <a:cubicBezTo>
                    <a:pt x="466" y="211"/>
                    <a:pt x="429" y="227"/>
                    <a:pt x="416" y="264"/>
                  </a:cubicBezTo>
                  <a:cubicBezTo>
                    <a:pt x="299" y="557"/>
                    <a:pt x="1572" y="1303"/>
                    <a:pt x="1572" y="1303"/>
                  </a:cubicBezTo>
                  <a:cubicBezTo>
                    <a:pt x="1572" y="1303"/>
                    <a:pt x="694" y="860"/>
                    <a:pt x="313" y="860"/>
                  </a:cubicBezTo>
                  <a:cubicBezTo>
                    <a:pt x="234" y="860"/>
                    <a:pt x="177" y="878"/>
                    <a:pt x="152" y="923"/>
                  </a:cubicBezTo>
                  <a:cubicBezTo>
                    <a:pt x="6" y="1157"/>
                    <a:pt x="1148" y="1816"/>
                    <a:pt x="1148" y="1816"/>
                  </a:cubicBezTo>
                  <a:cubicBezTo>
                    <a:pt x="1148" y="1816"/>
                    <a:pt x="317" y="1401"/>
                    <a:pt x="72" y="1401"/>
                  </a:cubicBezTo>
                  <a:cubicBezTo>
                    <a:pt x="26" y="1401"/>
                    <a:pt x="1" y="1415"/>
                    <a:pt x="6" y="1450"/>
                  </a:cubicBezTo>
                  <a:cubicBezTo>
                    <a:pt x="20" y="1669"/>
                    <a:pt x="752" y="2240"/>
                    <a:pt x="752" y="2240"/>
                  </a:cubicBezTo>
                  <a:cubicBezTo>
                    <a:pt x="752" y="2240"/>
                    <a:pt x="243" y="1933"/>
                    <a:pt x="65" y="1933"/>
                  </a:cubicBezTo>
                  <a:cubicBezTo>
                    <a:pt x="24" y="1933"/>
                    <a:pt x="0" y="1950"/>
                    <a:pt x="6" y="1992"/>
                  </a:cubicBezTo>
                  <a:cubicBezTo>
                    <a:pt x="20" y="2211"/>
                    <a:pt x="1338" y="3675"/>
                    <a:pt x="1338" y="3675"/>
                  </a:cubicBezTo>
                  <a:cubicBezTo>
                    <a:pt x="1361" y="3695"/>
                    <a:pt x="1389" y="3704"/>
                    <a:pt x="1419" y="3704"/>
                  </a:cubicBezTo>
                  <a:cubicBezTo>
                    <a:pt x="1869" y="3704"/>
                    <a:pt x="3036" y="1728"/>
                    <a:pt x="3036" y="1728"/>
                  </a:cubicBezTo>
                  <a:cubicBezTo>
                    <a:pt x="3036" y="1728"/>
                    <a:pt x="2538" y="1"/>
                    <a:pt x="2377" y="1"/>
                  </a:cubicBezTo>
                  <a:close/>
                </a:path>
              </a:pathLst>
            </a:custGeom>
            <a:solidFill>
              <a:srgbClr val="AC5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9"/>
            <p:cNvSpPr/>
            <p:nvPr/>
          </p:nvSpPr>
          <p:spPr>
            <a:xfrm>
              <a:off x="5355526" y="5126286"/>
              <a:ext cx="409909" cy="127837"/>
            </a:xfrm>
            <a:custGeom>
              <a:avLst/>
              <a:gdLst/>
              <a:ahLst/>
              <a:cxnLst/>
              <a:rect l="l" t="t" r="r" b="b"/>
              <a:pathLst>
                <a:path w="5637" h="1758" extrusionOk="0">
                  <a:moveTo>
                    <a:pt x="1084" y="1"/>
                  </a:moveTo>
                  <a:lnTo>
                    <a:pt x="1318" y="1084"/>
                  </a:lnTo>
                  <a:cubicBezTo>
                    <a:pt x="1318" y="1084"/>
                    <a:pt x="0" y="1743"/>
                    <a:pt x="732" y="1743"/>
                  </a:cubicBezTo>
                  <a:cubicBezTo>
                    <a:pt x="1450" y="1757"/>
                    <a:pt x="5636" y="1757"/>
                    <a:pt x="5636" y="1757"/>
                  </a:cubicBezTo>
                  <a:lnTo>
                    <a:pt x="53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9"/>
            <p:cNvSpPr/>
            <p:nvPr/>
          </p:nvSpPr>
          <p:spPr>
            <a:xfrm>
              <a:off x="5447080" y="5205768"/>
              <a:ext cx="30905" cy="11271"/>
            </a:xfrm>
            <a:custGeom>
              <a:avLst/>
              <a:gdLst/>
              <a:ahLst/>
              <a:cxnLst/>
              <a:rect l="l" t="t" r="r" b="b"/>
              <a:pathLst>
                <a:path w="425" h="155" extrusionOk="0">
                  <a:moveTo>
                    <a:pt x="20" y="0"/>
                  </a:moveTo>
                  <a:cubicBezTo>
                    <a:pt x="8" y="0"/>
                    <a:pt x="0" y="2"/>
                    <a:pt x="0" y="6"/>
                  </a:cubicBezTo>
                  <a:cubicBezTo>
                    <a:pt x="0" y="20"/>
                    <a:pt x="117" y="35"/>
                    <a:pt x="205" y="79"/>
                  </a:cubicBezTo>
                  <a:cubicBezTo>
                    <a:pt x="319" y="117"/>
                    <a:pt x="400" y="155"/>
                    <a:pt x="420" y="155"/>
                  </a:cubicBezTo>
                  <a:cubicBezTo>
                    <a:pt x="423" y="155"/>
                    <a:pt x="425" y="154"/>
                    <a:pt x="425" y="152"/>
                  </a:cubicBezTo>
                  <a:cubicBezTo>
                    <a:pt x="425" y="137"/>
                    <a:pt x="352" y="79"/>
                    <a:pt x="220" y="49"/>
                  </a:cubicBezTo>
                  <a:cubicBezTo>
                    <a:pt x="143" y="17"/>
                    <a:pt x="58" y="0"/>
                    <a:pt x="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9"/>
            <p:cNvSpPr/>
            <p:nvPr/>
          </p:nvSpPr>
          <p:spPr>
            <a:xfrm>
              <a:off x="5654622" y="5201769"/>
              <a:ext cx="104422" cy="39558"/>
            </a:xfrm>
            <a:custGeom>
              <a:avLst/>
              <a:gdLst/>
              <a:ahLst/>
              <a:cxnLst/>
              <a:rect l="l" t="t" r="r" b="b"/>
              <a:pathLst>
                <a:path w="1436" h="544" extrusionOk="0">
                  <a:moveTo>
                    <a:pt x="1033" y="0"/>
                  </a:moveTo>
                  <a:cubicBezTo>
                    <a:pt x="909" y="0"/>
                    <a:pt x="762" y="7"/>
                    <a:pt x="616" y="46"/>
                  </a:cubicBezTo>
                  <a:cubicBezTo>
                    <a:pt x="396" y="104"/>
                    <a:pt x="206" y="222"/>
                    <a:pt x="118" y="339"/>
                  </a:cubicBezTo>
                  <a:cubicBezTo>
                    <a:pt x="59" y="397"/>
                    <a:pt x="45" y="441"/>
                    <a:pt x="30" y="485"/>
                  </a:cubicBezTo>
                  <a:cubicBezTo>
                    <a:pt x="1" y="514"/>
                    <a:pt x="1" y="544"/>
                    <a:pt x="1" y="544"/>
                  </a:cubicBezTo>
                  <a:cubicBezTo>
                    <a:pt x="30" y="544"/>
                    <a:pt x="45" y="441"/>
                    <a:pt x="147" y="353"/>
                  </a:cubicBezTo>
                  <a:cubicBezTo>
                    <a:pt x="250" y="251"/>
                    <a:pt x="411" y="134"/>
                    <a:pt x="630" y="75"/>
                  </a:cubicBezTo>
                  <a:cubicBezTo>
                    <a:pt x="762" y="49"/>
                    <a:pt x="889" y="44"/>
                    <a:pt x="1000" y="44"/>
                  </a:cubicBezTo>
                  <a:cubicBezTo>
                    <a:pt x="1075" y="44"/>
                    <a:pt x="1143" y="46"/>
                    <a:pt x="1201" y="46"/>
                  </a:cubicBezTo>
                  <a:lnTo>
                    <a:pt x="1436" y="46"/>
                  </a:lnTo>
                  <a:cubicBezTo>
                    <a:pt x="1436" y="31"/>
                    <a:pt x="1348" y="31"/>
                    <a:pt x="1201" y="2"/>
                  </a:cubicBezTo>
                  <a:cubicBezTo>
                    <a:pt x="1153" y="2"/>
                    <a:pt x="1096" y="0"/>
                    <a:pt x="1033" y="0"/>
                  </a:cubicBezTo>
                  <a:close/>
                </a:path>
              </a:pathLst>
            </a:custGeom>
            <a:solidFill>
              <a:srgbClr val="4155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9"/>
            <p:cNvSpPr/>
            <p:nvPr/>
          </p:nvSpPr>
          <p:spPr>
            <a:xfrm>
              <a:off x="5541834" y="5126286"/>
              <a:ext cx="409909" cy="127837"/>
            </a:xfrm>
            <a:custGeom>
              <a:avLst/>
              <a:gdLst/>
              <a:ahLst/>
              <a:cxnLst/>
              <a:rect l="l" t="t" r="r" b="b"/>
              <a:pathLst>
                <a:path w="5637" h="1758" extrusionOk="0">
                  <a:moveTo>
                    <a:pt x="1083" y="1"/>
                  </a:moveTo>
                  <a:lnTo>
                    <a:pt x="1318" y="1084"/>
                  </a:lnTo>
                  <a:cubicBezTo>
                    <a:pt x="1318" y="1084"/>
                    <a:pt x="0" y="1743"/>
                    <a:pt x="732" y="1743"/>
                  </a:cubicBezTo>
                  <a:cubicBezTo>
                    <a:pt x="1464" y="1743"/>
                    <a:pt x="5636" y="1757"/>
                    <a:pt x="5636" y="1757"/>
                  </a:cubicBezTo>
                  <a:lnTo>
                    <a:pt x="53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9"/>
            <p:cNvSpPr/>
            <p:nvPr/>
          </p:nvSpPr>
          <p:spPr>
            <a:xfrm>
              <a:off x="5621680" y="5211077"/>
              <a:ext cx="31996" cy="12726"/>
            </a:xfrm>
            <a:custGeom>
              <a:avLst/>
              <a:gdLst/>
              <a:ahLst/>
              <a:cxnLst/>
              <a:rect l="l" t="t" r="r" b="b"/>
              <a:pathLst>
                <a:path w="440" h="175" extrusionOk="0">
                  <a:moveTo>
                    <a:pt x="33" y="0"/>
                  </a:moveTo>
                  <a:cubicBezTo>
                    <a:pt x="21" y="0"/>
                    <a:pt x="15" y="2"/>
                    <a:pt x="15" y="6"/>
                  </a:cubicBezTo>
                  <a:cubicBezTo>
                    <a:pt x="0" y="20"/>
                    <a:pt x="117" y="50"/>
                    <a:pt x="220" y="94"/>
                  </a:cubicBezTo>
                  <a:cubicBezTo>
                    <a:pt x="327" y="129"/>
                    <a:pt x="405" y="175"/>
                    <a:pt x="430" y="175"/>
                  </a:cubicBezTo>
                  <a:cubicBezTo>
                    <a:pt x="436" y="175"/>
                    <a:pt x="439" y="172"/>
                    <a:pt x="439" y="167"/>
                  </a:cubicBezTo>
                  <a:cubicBezTo>
                    <a:pt x="439" y="152"/>
                    <a:pt x="351" y="94"/>
                    <a:pt x="234" y="64"/>
                  </a:cubicBezTo>
                  <a:cubicBezTo>
                    <a:pt x="156" y="20"/>
                    <a:pt x="69" y="0"/>
                    <a:pt x="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9"/>
            <p:cNvSpPr/>
            <p:nvPr/>
          </p:nvSpPr>
          <p:spPr>
            <a:xfrm>
              <a:off x="5635497" y="5205768"/>
              <a:ext cx="29887" cy="11271"/>
            </a:xfrm>
            <a:custGeom>
              <a:avLst/>
              <a:gdLst/>
              <a:ahLst/>
              <a:cxnLst/>
              <a:rect l="l" t="t" r="r" b="b"/>
              <a:pathLst>
                <a:path w="411" h="155" extrusionOk="0">
                  <a:moveTo>
                    <a:pt x="18" y="0"/>
                  </a:moveTo>
                  <a:cubicBezTo>
                    <a:pt x="7" y="0"/>
                    <a:pt x="0" y="2"/>
                    <a:pt x="0" y="6"/>
                  </a:cubicBezTo>
                  <a:cubicBezTo>
                    <a:pt x="0" y="20"/>
                    <a:pt x="88" y="35"/>
                    <a:pt x="191" y="79"/>
                  </a:cubicBezTo>
                  <a:cubicBezTo>
                    <a:pt x="305" y="117"/>
                    <a:pt x="386" y="155"/>
                    <a:pt x="406" y="155"/>
                  </a:cubicBezTo>
                  <a:cubicBezTo>
                    <a:pt x="409" y="155"/>
                    <a:pt x="410" y="154"/>
                    <a:pt x="410" y="152"/>
                  </a:cubicBezTo>
                  <a:cubicBezTo>
                    <a:pt x="410" y="137"/>
                    <a:pt x="337" y="79"/>
                    <a:pt x="220" y="49"/>
                  </a:cubicBezTo>
                  <a:cubicBezTo>
                    <a:pt x="132" y="17"/>
                    <a:pt x="53" y="0"/>
                    <a:pt x="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9"/>
            <p:cNvSpPr/>
            <p:nvPr/>
          </p:nvSpPr>
          <p:spPr>
            <a:xfrm>
              <a:off x="5843111" y="5201769"/>
              <a:ext cx="103332" cy="39558"/>
            </a:xfrm>
            <a:custGeom>
              <a:avLst/>
              <a:gdLst/>
              <a:ahLst/>
              <a:cxnLst/>
              <a:rect l="l" t="t" r="r" b="b"/>
              <a:pathLst>
                <a:path w="1421" h="544" extrusionOk="0">
                  <a:moveTo>
                    <a:pt x="1018" y="0"/>
                  </a:moveTo>
                  <a:cubicBezTo>
                    <a:pt x="893" y="0"/>
                    <a:pt x="747" y="7"/>
                    <a:pt x="600" y="46"/>
                  </a:cubicBezTo>
                  <a:cubicBezTo>
                    <a:pt x="381" y="104"/>
                    <a:pt x="190" y="222"/>
                    <a:pt x="103" y="339"/>
                  </a:cubicBezTo>
                  <a:cubicBezTo>
                    <a:pt x="44" y="397"/>
                    <a:pt x="29" y="441"/>
                    <a:pt x="15" y="485"/>
                  </a:cubicBezTo>
                  <a:cubicBezTo>
                    <a:pt x="0" y="514"/>
                    <a:pt x="0" y="544"/>
                    <a:pt x="0" y="544"/>
                  </a:cubicBezTo>
                  <a:cubicBezTo>
                    <a:pt x="0" y="544"/>
                    <a:pt x="29" y="441"/>
                    <a:pt x="146" y="353"/>
                  </a:cubicBezTo>
                  <a:cubicBezTo>
                    <a:pt x="234" y="251"/>
                    <a:pt x="395" y="134"/>
                    <a:pt x="615" y="75"/>
                  </a:cubicBezTo>
                  <a:cubicBezTo>
                    <a:pt x="747" y="49"/>
                    <a:pt x="873" y="44"/>
                    <a:pt x="985" y="44"/>
                  </a:cubicBezTo>
                  <a:cubicBezTo>
                    <a:pt x="1059" y="44"/>
                    <a:pt x="1127" y="46"/>
                    <a:pt x="1186" y="46"/>
                  </a:cubicBezTo>
                  <a:lnTo>
                    <a:pt x="1420" y="46"/>
                  </a:lnTo>
                  <a:cubicBezTo>
                    <a:pt x="1420" y="31"/>
                    <a:pt x="1332" y="31"/>
                    <a:pt x="1186" y="2"/>
                  </a:cubicBezTo>
                  <a:cubicBezTo>
                    <a:pt x="1137" y="2"/>
                    <a:pt x="1080" y="0"/>
                    <a:pt x="10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9"/>
            <p:cNvSpPr/>
            <p:nvPr/>
          </p:nvSpPr>
          <p:spPr>
            <a:xfrm>
              <a:off x="5612081" y="5219876"/>
              <a:ext cx="26687" cy="23560"/>
            </a:xfrm>
            <a:custGeom>
              <a:avLst/>
              <a:gdLst/>
              <a:ahLst/>
              <a:cxnLst/>
              <a:rect l="l" t="t" r="r" b="b"/>
              <a:pathLst>
                <a:path w="367" h="324" extrusionOk="0">
                  <a:moveTo>
                    <a:pt x="38" y="0"/>
                  </a:moveTo>
                  <a:cubicBezTo>
                    <a:pt x="15" y="0"/>
                    <a:pt x="0" y="7"/>
                    <a:pt x="0" y="17"/>
                  </a:cubicBezTo>
                  <a:cubicBezTo>
                    <a:pt x="0" y="17"/>
                    <a:pt x="132" y="31"/>
                    <a:pt x="220" y="119"/>
                  </a:cubicBezTo>
                  <a:cubicBezTo>
                    <a:pt x="337" y="207"/>
                    <a:pt x="337" y="324"/>
                    <a:pt x="352" y="324"/>
                  </a:cubicBezTo>
                  <a:cubicBezTo>
                    <a:pt x="366" y="324"/>
                    <a:pt x="366" y="192"/>
                    <a:pt x="235" y="104"/>
                  </a:cubicBezTo>
                  <a:cubicBezTo>
                    <a:pt x="166" y="26"/>
                    <a:pt x="85" y="0"/>
                    <a:pt x="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9"/>
            <p:cNvSpPr/>
            <p:nvPr/>
          </p:nvSpPr>
          <p:spPr>
            <a:xfrm>
              <a:off x="6197620" y="4291686"/>
              <a:ext cx="744191" cy="108640"/>
            </a:xfrm>
            <a:custGeom>
              <a:avLst/>
              <a:gdLst/>
              <a:ahLst/>
              <a:cxnLst/>
              <a:rect l="l" t="t" r="r" b="b"/>
              <a:pathLst>
                <a:path w="10234" h="1494" extrusionOk="0">
                  <a:moveTo>
                    <a:pt x="0" y="0"/>
                  </a:moveTo>
                  <a:lnTo>
                    <a:pt x="205" y="981"/>
                  </a:lnTo>
                  <a:lnTo>
                    <a:pt x="9999" y="1493"/>
                  </a:lnTo>
                  <a:lnTo>
                    <a:pt x="10233" y="469"/>
                  </a:lnTo>
                  <a:lnTo>
                    <a:pt x="0" y="0"/>
                  </a:lnTo>
                  <a:close/>
                </a:path>
              </a:pathLst>
            </a:custGeom>
            <a:solidFill>
              <a:srgbClr val="FFA3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9"/>
            <p:cNvSpPr/>
            <p:nvPr/>
          </p:nvSpPr>
          <p:spPr>
            <a:xfrm>
              <a:off x="6825700" y="4374731"/>
              <a:ext cx="73517" cy="878282"/>
            </a:xfrm>
            <a:custGeom>
              <a:avLst/>
              <a:gdLst/>
              <a:ahLst/>
              <a:cxnLst/>
              <a:rect l="l" t="t" r="r" b="b"/>
              <a:pathLst>
                <a:path w="1011" h="12078" extrusionOk="0">
                  <a:moveTo>
                    <a:pt x="513" y="0"/>
                  </a:moveTo>
                  <a:lnTo>
                    <a:pt x="0" y="12078"/>
                  </a:lnTo>
                  <a:lnTo>
                    <a:pt x="352" y="12078"/>
                  </a:lnTo>
                  <a:lnTo>
                    <a:pt x="1010" y="29"/>
                  </a:lnTo>
                  <a:lnTo>
                    <a:pt x="5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9"/>
            <p:cNvSpPr/>
            <p:nvPr/>
          </p:nvSpPr>
          <p:spPr>
            <a:xfrm>
              <a:off x="6221036" y="4349134"/>
              <a:ext cx="36213" cy="879373"/>
            </a:xfrm>
            <a:custGeom>
              <a:avLst/>
              <a:gdLst/>
              <a:ahLst/>
              <a:cxnLst/>
              <a:rect l="l" t="t" r="r" b="b"/>
              <a:pathLst>
                <a:path w="498" h="12093" extrusionOk="0">
                  <a:moveTo>
                    <a:pt x="0" y="1"/>
                  </a:moveTo>
                  <a:lnTo>
                    <a:pt x="103" y="12093"/>
                  </a:lnTo>
                  <a:lnTo>
                    <a:pt x="454" y="12078"/>
                  </a:lnTo>
                  <a:lnTo>
                    <a:pt x="498" y="15"/>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9"/>
            <p:cNvSpPr/>
            <p:nvPr/>
          </p:nvSpPr>
          <p:spPr>
            <a:xfrm>
              <a:off x="6239070" y="4350225"/>
              <a:ext cx="623916" cy="563197"/>
            </a:xfrm>
            <a:custGeom>
              <a:avLst/>
              <a:gdLst/>
              <a:ahLst/>
              <a:cxnLst/>
              <a:rect l="l" t="t" r="r" b="b"/>
              <a:pathLst>
                <a:path w="8580" h="7745" extrusionOk="0">
                  <a:moveTo>
                    <a:pt x="279" y="0"/>
                  </a:moveTo>
                  <a:lnTo>
                    <a:pt x="1" y="205"/>
                  </a:lnTo>
                  <a:lnTo>
                    <a:pt x="8580" y="7745"/>
                  </a:lnTo>
                  <a:lnTo>
                    <a:pt x="8580" y="7218"/>
                  </a:lnTo>
                  <a:lnTo>
                    <a:pt x="2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9"/>
            <p:cNvSpPr/>
            <p:nvPr/>
          </p:nvSpPr>
          <p:spPr>
            <a:xfrm>
              <a:off x="6226344" y="4374731"/>
              <a:ext cx="645150" cy="538691"/>
            </a:xfrm>
            <a:custGeom>
              <a:avLst/>
              <a:gdLst/>
              <a:ahLst/>
              <a:cxnLst/>
              <a:rect l="l" t="t" r="r" b="b"/>
              <a:pathLst>
                <a:path w="8872" h="7408" extrusionOk="0">
                  <a:moveTo>
                    <a:pt x="8608" y="0"/>
                  </a:moveTo>
                  <a:lnTo>
                    <a:pt x="0" y="7100"/>
                  </a:lnTo>
                  <a:lnTo>
                    <a:pt x="59" y="7408"/>
                  </a:lnTo>
                  <a:lnTo>
                    <a:pt x="8872" y="220"/>
                  </a:lnTo>
                  <a:lnTo>
                    <a:pt x="860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9"/>
            <p:cNvSpPr/>
            <p:nvPr/>
          </p:nvSpPr>
          <p:spPr>
            <a:xfrm>
              <a:off x="5858019" y="3029059"/>
              <a:ext cx="1541466" cy="1438788"/>
            </a:xfrm>
            <a:custGeom>
              <a:avLst/>
              <a:gdLst/>
              <a:ahLst/>
              <a:cxnLst/>
              <a:rect l="l" t="t" r="r" b="b"/>
              <a:pathLst>
                <a:path w="21198" h="19786" extrusionOk="0">
                  <a:moveTo>
                    <a:pt x="12941" y="1"/>
                  </a:moveTo>
                  <a:cubicBezTo>
                    <a:pt x="11360" y="1"/>
                    <a:pt x="9765" y="308"/>
                    <a:pt x="8564" y="1362"/>
                  </a:cubicBezTo>
                  <a:cubicBezTo>
                    <a:pt x="5226" y="4334"/>
                    <a:pt x="2459" y="7950"/>
                    <a:pt x="469" y="11947"/>
                  </a:cubicBezTo>
                  <a:cubicBezTo>
                    <a:pt x="249" y="12415"/>
                    <a:pt x="0" y="12898"/>
                    <a:pt x="59" y="13411"/>
                  </a:cubicBezTo>
                  <a:cubicBezTo>
                    <a:pt x="103" y="13820"/>
                    <a:pt x="293" y="14186"/>
                    <a:pt x="512" y="14509"/>
                  </a:cubicBezTo>
                  <a:cubicBezTo>
                    <a:pt x="2372" y="17392"/>
                    <a:pt x="5534" y="19383"/>
                    <a:pt x="8930" y="19735"/>
                  </a:cubicBezTo>
                  <a:cubicBezTo>
                    <a:pt x="9276" y="19769"/>
                    <a:pt x="9623" y="19786"/>
                    <a:pt x="9970" y="19786"/>
                  </a:cubicBezTo>
                  <a:cubicBezTo>
                    <a:pt x="13046" y="19786"/>
                    <a:pt x="16111" y="18463"/>
                    <a:pt x="18124" y="16148"/>
                  </a:cubicBezTo>
                  <a:cubicBezTo>
                    <a:pt x="20364" y="13557"/>
                    <a:pt x="21198" y="9809"/>
                    <a:pt x="20173" y="6559"/>
                  </a:cubicBezTo>
                  <a:cubicBezTo>
                    <a:pt x="19163" y="3295"/>
                    <a:pt x="16294" y="660"/>
                    <a:pt x="129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9"/>
            <p:cNvSpPr/>
            <p:nvPr/>
          </p:nvSpPr>
          <p:spPr>
            <a:xfrm>
              <a:off x="6472282" y="3059165"/>
              <a:ext cx="767606" cy="830143"/>
            </a:xfrm>
            <a:custGeom>
              <a:avLst/>
              <a:gdLst/>
              <a:ahLst/>
              <a:cxnLst/>
              <a:rect l="l" t="t" r="r" b="b"/>
              <a:pathLst>
                <a:path w="10556" h="11416" extrusionOk="0">
                  <a:moveTo>
                    <a:pt x="5119" y="1"/>
                  </a:moveTo>
                  <a:cubicBezTo>
                    <a:pt x="4652" y="1"/>
                    <a:pt x="4190" y="88"/>
                    <a:pt x="3762" y="289"/>
                  </a:cubicBezTo>
                  <a:cubicBezTo>
                    <a:pt x="3030" y="612"/>
                    <a:pt x="2489" y="1256"/>
                    <a:pt x="2006" y="1900"/>
                  </a:cubicBezTo>
                  <a:cubicBezTo>
                    <a:pt x="878" y="3408"/>
                    <a:pt x="0" y="5384"/>
                    <a:pt x="600" y="7185"/>
                  </a:cubicBezTo>
                  <a:cubicBezTo>
                    <a:pt x="1039" y="8488"/>
                    <a:pt x="1859" y="9732"/>
                    <a:pt x="3118" y="10244"/>
                  </a:cubicBezTo>
                  <a:cubicBezTo>
                    <a:pt x="4335" y="10734"/>
                    <a:pt x="5458" y="11223"/>
                    <a:pt x="6731" y="11394"/>
                  </a:cubicBezTo>
                  <a:lnTo>
                    <a:pt x="6731" y="11394"/>
                  </a:lnTo>
                  <a:cubicBezTo>
                    <a:pt x="8898" y="10529"/>
                    <a:pt x="10453" y="8321"/>
                    <a:pt x="10497" y="5999"/>
                  </a:cubicBezTo>
                  <a:cubicBezTo>
                    <a:pt x="10555" y="3657"/>
                    <a:pt x="9077" y="1343"/>
                    <a:pt x="6939" y="407"/>
                  </a:cubicBezTo>
                  <a:cubicBezTo>
                    <a:pt x="6371" y="156"/>
                    <a:pt x="5741" y="1"/>
                    <a:pt x="5119" y="1"/>
                  </a:cubicBezTo>
                  <a:close/>
                  <a:moveTo>
                    <a:pt x="6731" y="11394"/>
                  </a:moveTo>
                  <a:cubicBezTo>
                    <a:pt x="6713" y="11401"/>
                    <a:pt x="6694" y="11408"/>
                    <a:pt x="6676" y="11415"/>
                  </a:cubicBezTo>
                  <a:lnTo>
                    <a:pt x="6910" y="11415"/>
                  </a:lnTo>
                  <a:cubicBezTo>
                    <a:pt x="6850" y="11409"/>
                    <a:pt x="6790" y="11402"/>
                    <a:pt x="6731" y="1139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9"/>
            <p:cNvSpPr/>
            <p:nvPr/>
          </p:nvSpPr>
          <p:spPr>
            <a:xfrm>
              <a:off x="5414065" y="3865841"/>
              <a:ext cx="1410574" cy="1314805"/>
            </a:xfrm>
            <a:custGeom>
              <a:avLst/>
              <a:gdLst/>
              <a:ahLst/>
              <a:cxnLst/>
              <a:rect l="l" t="t" r="r" b="b"/>
              <a:pathLst>
                <a:path w="19398" h="18081" extrusionOk="0">
                  <a:moveTo>
                    <a:pt x="2451" y="0"/>
                  </a:moveTo>
                  <a:cubicBezTo>
                    <a:pt x="205" y="0"/>
                    <a:pt x="0" y="10738"/>
                    <a:pt x="44" y="15650"/>
                  </a:cubicBezTo>
                  <a:cubicBezTo>
                    <a:pt x="44" y="17114"/>
                    <a:pt x="74" y="18051"/>
                    <a:pt x="74" y="18080"/>
                  </a:cubicBezTo>
                  <a:lnTo>
                    <a:pt x="4744" y="18080"/>
                  </a:lnTo>
                  <a:cubicBezTo>
                    <a:pt x="4744" y="18080"/>
                    <a:pt x="4992" y="6661"/>
                    <a:pt x="5036" y="5710"/>
                  </a:cubicBezTo>
                  <a:cubicBezTo>
                    <a:pt x="5040" y="5496"/>
                    <a:pt x="5363" y="5419"/>
                    <a:pt x="5907" y="5419"/>
                  </a:cubicBezTo>
                  <a:cubicBezTo>
                    <a:pt x="7306" y="5419"/>
                    <a:pt x="10167" y="5928"/>
                    <a:pt x="12817" y="5928"/>
                  </a:cubicBezTo>
                  <a:cubicBezTo>
                    <a:pt x="13720" y="5928"/>
                    <a:pt x="14599" y="5869"/>
                    <a:pt x="15386" y="5710"/>
                  </a:cubicBezTo>
                  <a:cubicBezTo>
                    <a:pt x="19398" y="4905"/>
                    <a:pt x="18373" y="806"/>
                    <a:pt x="18373" y="806"/>
                  </a:cubicBezTo>
                  <a:cubicBezTo>
                    <a:pt x="18373" y="806"/>
                    <a:pt x="4744" y="44"/>
                    <a:pt x="2460" y="0"/>
                  </a:cubicBezTo>
                  <a:cubicBezTo>
                    <a:pt x="2457" y="0"/>
                    <a:pt x="2454" y="0"/>
                    <a:pt x="24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9"/>
            <p:cNvSpPr/>
            <p:nvPr/>
          </p:nvSpPr>
          <p:spPr>
            <a:xfrm>
              <a:off x="6267867" y="3036404"/>
              <a:ext cx="714377" cy="966561"/>
            </a:xfrm>
            <a:custGeom>
              <a:avLst/>
              <a:gdLst/>
              <a:ahLst/>
              <a:cxnLst/>
              <a:rect l="l" t="t" r="r" b="b"/>
              <a:pathLst>
                <a:path w="9824" h="13292" extrusionOk="0">
                  <a:moveTo>
                    <a:pt x="4454" y="0"/>
                  </a:moveTo>
                  <a:cubicBezTo>
                    <a:pt x="3916" y="0"/>
                    <a:pt x="3493" y="18"/>
                    <a:pt x="3323" y="31"/>
                  </a:cubicBezTo>
                  <a:cubicBezTo>
                    <a:pt x="1698" y="119"/>
                    <a:pt x="1464" y="1949"/>
                    <a:pt x="1464" y="1949"/>
                  </a:cubicBezTo>
                  <a:lnTo>
                    <a:pt x="1215" y="7337"/>
                  </a:lnTo>
                  <a:lnTo>
                    <a:pt x="0" y="11948"/>
                  </a:lnTo>
                  <a:cubicBezTo>
                    <a:pt x="2025" y="12963"/>
                    <a:pt x="3788" y="13291"/>
                    <a:pt x="5221" y="13291"/>
                  </a:cubicBezTo>
                  <a:cubicBezTo>
                    <a:pt x="7839" y="13291"/>
                    <a:pt x="9355" y="12197"/>
                    <a:pt x="9355" y="12197"/>
                  </a:cubicBezTo>
                  <a:lnTo>
                    <a:pt x="9472" y="7424"/>
                  </a:lnTo>
                  <a:cubicBezTo>
                    <a:pt x="9472" y="7424"/>
                    <a:pt x="9823" y="5536"/>
                    <a:pt x="9721" y="3281"/>
                  </a:cubicBezTo>
                  <a:cubicBezTo>
                    <a:pt x="9648" y="1056"/>
                    <a:pt x="8330" y="617"/>
                    <a:pt x="8330" y="617"/>
                  </a:cubicBezTo>
                  <a:cubicBezTo>
                    <a:pt x="7640" y="102"/>
                    <a:pt x="5727" y="0"/>
                    <a:pt x="44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9"/>
            <p:cNvSpPr/>
            <p:nvPr/>
          </p:nvSpPr>
          <p:spPr>
            <a:xfrm>
              <a:off x="5579139" y="3865841"/>
              <a:ext cx="1443515" cy="1313714"/>
            </a:xfrm>
            <a:custGeom>
              <a:avLst/>
              <a:gdLst/>
              <a:ahLst/>
              <a:cxnLst/>
              <a:rect l="l" t="t" r="r" b="b"/>
              <a:pathLst>
                <a:path w="19851" h="18066" extrusionOk="0">
                  <a:moveTo>
                    <a:pt x="2902" y="0"/>
                  </a:moveTo>
                  <a:cubicBezTo>
                    <a:pt x="1" y="0"/>
                    <a:pt x="527" y="18066"/>
                    <a:pt x="527" y="18066"/>
                  </a:cubicBezTo>
                  <a:lnTo>
                    <a:pt x="5197" y="18066"/>
                  </a:lnTo>
                  <a:cubicBezTo>
                    <a:pt x="5197" y="18066"/>
                    <a:pt x="5460" y="6647"/>
                    <a:pt x="5489" y="5695"/>
                  </a:cubicBezTo>
                  <a:cubicBezTo>
                    <a:pt x="5493" y="5481"/>
                    <a:pt x="5816" y="5404"/>
                    <a:pt x="6360" y="5404"/>
                  </a:cubicBezTo>
                  <a:cubicBezTo>
                    <a:pt x="7760" y="5404"/>
                    <a:pt x="10623" y="5913"/>
                    <a:pt x="13277" y="5913"/>
                  </a:cubicBezTo>
                  <a:cubicBezTo>
                    <a:pt x="14182" y="5913"/>
                    <a:pt x="15063" y="5854"/>
                    <a:pt x="15854" y="5695"/>
                  </a:cubicBezTo>
                  <a:cubicBezTo>
                    <a:pt x="19851" y="4890"/>
                    <a:pt x="18826" y="791"/>
                    <a:pt x="18826" y="791"/>
                  </a:cubicBezTo>
                  <a:cubicBezTo>
                    <a:pt x="18826" y="791"/>
                    <a:pt x="5197" y="30"/>
                    <a:pt x="2913" y="0"/>
                  </a:cubicBezTo>
                  <a:cubicBezTo>
                    <a:pt x="2909" y="0"/>
                    <a:pt x="2906" y="0"/>
                    <a:pt x="29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9"/>
            <p:cNvSpPr/>
            <p:nvPr/>
          </p:nvSpPr>
          <p:spPr>
            <a:xfrm>
              <a:off x="6330624" y="2624521"/>
              <a:ext cx="387584" cy="491498"/>
            </a:xfrm>
            <a:custGeom>
              <a:avLst/>
              <a:gdLst/>
              <a:ahLst/>
              <a:cxnLst/>
              <a:rect l="l" t="t" r="r" b="b"/>
              <a:pathLst>
                <a:path w="5330" h="6759" extrusionOk="0">
                  <a:moveTo>
                    <a:pt x="2506" y="0"/>
                  </a:moveTo>
                  <a:cubicBezTo>
                    <a:pt x="2491" y="0"/>
                    <a:pt x="2476" y="1"/>
                    <a:pt x="2460" y="1"/>
                  </a:cubicBezTo>
                  <a:lnTo>
                    <a:pt x="1070" y="45"/>
                  </a:lnTo>
                  <a:cubicBezTo>
                    <a:pt x="1070" y="45"/>
                    <a:pt x="264" y="45"/>
                    <a:pt x="264" y="440"/>
                  </a:cubicBezTo>
                  <a:cubicBezTo>
                    <a:pt x="264" y="440"/>
                    <a:pt x="1" y="5139"/>
                    <a:pt x="1494" y="5212"/>
                  </a:cubicBezTo>
                  <a:lnTo>
                    <a:pt x="2387" y="5212"/>
                  </a:lnTo>
                  <a:lnTo>
                    <a:pt x="2387" y="5871"/>
                  </a:lnTo>
                  <a:cubicBezTo>
                    <a:pt x="2387" y="6091"/>
                    <a:pt x="2490" y="6310"/>
                    <a:pt x="2695" y="6427"/>
                  </a:cubicBezTo>
                  <a:cubicBezTo>
                    <a:pt x="2945" y="6579"/>
                    <a:pt x="3315" y="6759"/>
                    <a:pt x="3689" y="6759"/>
                  </a:cubicBezTo>
                  <a:cubicBezTo>
                    <a:pt x="3927" y="6759"/>
                    <a:pt x="4167" y="6686"/>
                    <a:pt x="4378" y="6486"/>
                  </a:cubicBezTo>
                  <a:cubicBezTo>
                    <a:pt x="4612" y="6237"/>
                    <a:pt x="4730" y="5915"/>
                    <a:pt x="4686" y="5578"/>
                  </a:cubicBezTo>
                  <a:lnTo>
                    <a:pt x="4495" y="3075"/>
                  </a:lnTo>
                  <a:cubicBezTo>
                    <a:pt x="4495" y="3075"/>
                    <a:pt x="5330" y="2914"/>
                    <a:pt x="5169" y="2036"/>
                  </a:cubicBezTo>
                  <a:cubicBezTo>
                    <a:pt x="5082" y="1570"/>
                    <a:pt x="4843" y="1436"/>
                    <a:pt x="4596" y="1436"/>
                  </a:cubicBezTo>
                  <a:cubicBezTo>
                    <a:pt x="4260" y="1436"/>
                    <a:pt x="3910" y="1684"/>
                    <a:pt x="3910" y="1684"/>
                  </a:cubicBezTo>
                  <a:lnTo>
                    <a:pt x="3910" y="630"/>
                  </a:lnTo>
                  <a:cubicBezTo>
                    <a:pt x="3910" y="630"/>
                    <a:pt x="3838" y="0"/>
                    <a:pt x="2506" y="0"/>
                  </a:cubicBezTo>
                  <a:close/>
                </a:path>
              </a:pathLst>
            </a:custGeom>
            <a:solidFill>
              <a:srgbClr val="AC5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9"/>
            <p:cNvSpPr/>
            <p:nvPr/>
          </p:nvSpPr>
          <p:spPr>
            <a:xfrm>
              <a:off x="6410471" y="2785304"/>
              <a:ext cx="20361" cy="103332"/>
            </a:xfrm>
            <a:custGeom>
              <a:avLst/>
              <a:gdLst/>
              <a:ahLst/>
              <a:cxnLst/>
              <a:rect l="l" t="t" r="r" b="b"/>
              <a:pathLst>
                <a:path w="280" h="1421" extrusionOk="0">
                  <a:moveTo>
                    <a:pt x="59" y="0"/>
                  </a:moveTo>
                  <a:cubicBezTo>
                    <a:pt x="45" y="0"/>
                    <a:pt x="1" y="352"/>
                    <a:pt x="1" y="776"/>
                  </a:cubicBezTo>
                  <a:lnTo>
                    <a:pt x="1" y="1069"/>
                  </a:lnTo>
                  <a:cubicBezTo>
                    <a:pt x="1" y="1157"/>
                    <a:pt x="1" y="1245"/>
                    <a:pt x="59" y="1318"/>
                  </a:cubicBezTo>
                  <a:cubicBezTo>
                    <a:pt x="118" y="1391"/>
                    <a:pt x="191" y="1420"/>
                    <a:pt x="221" y="1420"/>
                  </a:cubicBezTo>
                  <a:cubicBezTo>
                    <a:pt x="264" y="1420"/>
                    <a:pt x="279" y="1391"/>
                    <a:pt x="279" y="1391"/>
                  </a:cubicBezTo>
                  <a:cubicBezTo>
                    <a:pt x="279" y="1376"/>
                    <a:pt x="264" y="1376"/>
                    <a:pt x="221" y="1376"/>
                  </a:cubicBezTo>
                  <a:cubicBezTo>
                    <a:pt x="191" y="1362"/>
                    <a:pt x="147" y="1347"/>
                    <a:pt x="118" y="1289"/>
                  </a:cubicBezTo>
                  <a:cubicBezTo>
                    <a:pt x="59" y="1171"/>
                    <a:pt x="103" y="981"/>
                    <a:pt x="103" y="776"/>
                  </a:cubicBezTo>
                  <a:cubicBezTo>
                    <a:pt x="103" y="352"/>
                    <a:pt x="74" y="0"/>
                    <a:pt x="59" y="0"/>
                  </a:cubicBezTo>
                  <a:close/>
                </a:path>
              </a:pathLst>
            </a:custGeom>
            <a:solidFill>
              <a:srgbClr val="4A33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9"/>
            <p:cNvSpPr/>
            <p:nvPr/>
          </p:nvSpPr>
          <p:spPr>
            <a:xfrm>
              <a:off x="6483990" y="2788503"/>
              <a:ext cx="6399" cy="24506"/>
            </a:xfrm>
            <a:custGeom>
              <a:avLst/>
              <a:gdLst/>
              <a:ahLst/>
              <a:cxnLst/>
              <a:rect l="l" t="t" r="r" b="b"/>
              <a:pathLst>
                <a:path w="88" h="337" extrusionOk="0">
                  <a:moveTo>
                    <a:pt x="59" y="0"/>
                  </a:moveTo>
                  <a:cubicBezTo>
                    <a:pt x="15" y="0"/>
                    <a:pt x="0" y="88"/>
                    <a:pt x="0" y="176"/>
                  </a:cubicBezTo>
                  <a:cubicBezTo>
                    <a:pt x="0" y="278"/>
                    <a:pt x="15" y="337"/>
                    <a:pt x="44" y="337"/>
                  </a:cubicBezTo>
                  <a:cubicBezTo>
                    <a:pt x="59" y="337"/>
                    <a:pt x="88" y="278"/>
                    <a:pt x="88" y="176"/>
                  </a:cubicBezTo>
                  <a:cubicBezTo>
                    <a:pt x="88" y="73"/>
                    <a:pt x="73" y="0"/>
                    <a:pt x="59" y="0"/>
                  </a:cubicBezTo>
                  <a:close/>
                </a:path>
              </a:pathLst>
            </a:custGeom>
            <a:solidFill>
              <a:srgbClr val="4A33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9"/>
            <p:cNvSpPr/>
            <p:nvPr/>
          </p:nvSpPr>
          <p:spPr>
            <a:xfrm>
              <a:off x="6373238" y="2787413"/>
              <a:ext cx="7563" cy="24579"/>
            </a:xfrm>
            <a:custGeom>
              <a:avLst/>
              <a:gdLst/>
              <a:ahLst/>
              <a:cxnLst/>
              <a:rect l="l" t="t" r="r" b="b"/>
              <a:pathLst>
                <a:path w="104" h="338" extrusionOk="0">
                  <a:moveTo>
                    <a:pt x="59" y="1"/>
                  </a:moveTo>
                  <a:cubicBezTo>
                    <a:pt x="30" y="1"/>
                    <a:pt x="1" y="74"/>
                    <a:pt x="1" y="176"/>
                  </a:cubicBezTo>
                  <a:cubicBezTo>
                    <a:pt x="1" y="264"/>
                    <a:pt x="30" y="337"/>
                    <a:pt x="44" y="337"/>
                  </a:cubicBezTo>
                  <a:cubicBezTo>
                    <a:pt x="59" y="337"/>
                    <a:pt x="103" y="264"/>
                    <a:pt x="103" y="176"/>
                  </a:cubicBezTo>
                  <a:cubicBezTo>
                    <a:pt x="103" y="74"/>
                    <a:pt x="74" y="1"/>
                    <a:pt x="59" y="1"/>
                  </a:cubicBezTo>
                  <a:close/>
                </a:path>
              </a:pathLst>
            </a:custGeom>
            <a:solidFill>
              <a:srgbClr val="4A33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9"/>
            <p:cNvSpPr/>
            <p:nvPr/>
          </p:nvSpPr>
          <p:spPr>
            <a:xfrm>
              <a:off x="6623394" y="2762324"/>
              <a:ext cx="47994" cy="66246"/>
            </a:xfrm>
            <a:custGeom>
              <a:avLst/>
              <a:gdLst/>
              <a:ahLst/>
              <a:cxnLst/>
              <a:rect l="l" t="t" r="r" b="b"/>
              <a:pathLst>
                <a:path w="660" h="911" extrusionOk="0">
                  <a:moveTo>
                    <a:pt x="582" y="1"/>
                  </a:moveTo>
                  <a:cubicBezTo>
                    <a:pt x="556" y="1"/>
                    <a:pt x="503" y="14"/>
                    <a:pt x="425" y="53"/>
                  </a:cubicBezTo>
                  <a:cubicBezTo>
                    <a:pt x="313" y="95"/>
                    <a:pt x="187" y="204"/>
                    <a:pt x="87" y="368"/>
                  </a:cubicBezTo>
                  <a:lnTo>
                    <a:pt x="87" y="368"/>
                  </a:lnTo>
                  <a:cubicBezTo>
                    <a:pt x="82" y="371"/>
                    <a:pt x="78" y="373"/>
                    <a:pt x="74" y="375"/>
                  </a:cubicBezTo>
                  <a:lnTo>
                    <a:pt x="80" y="380"/>
                  </a:lnTo>
                  <a:lnTo>
                    <a:pt x="80" y="380"/>
                  </a:lnTo>
                  <a:cubicBezTo>
                    <a:pt x="78" y="383"/>
                    <a:pt x="76" y="386"/>
                    <a:pt x="74" y="389"/>
                  </a:cubicBezTo>
                  <a:lnTo>
                    <a:pt x="1" y="565"/>
                  </a:lnTo>
                  <a:lnTo>
                    <a:pt x="147" y="448"/>
                  </a:lnTo>
                  <a:cubicBezTo>
                    <a:pt x="206" y="389"/>
                    <a:pt x="264" y="360"/>
                    <a:pt x="338" y="331"/>
                  </a:cubicBezTo>
                  <a:cubicBezTo>
                    <a:pt x="353" y="326"/>
                    <a:pt x="368" y="324"/>
                    <a:pt x="382" y="324"/>
                  </a:cubicBezTo>
                  <a:cubicBezTo>
                    <a:pt x="462" y="324"/>
                    <a:pt x="520" y="388"/>
                    <a:pt x="557" y="463"/>
                  </a:cubicBezTo>
                  <a:cubicBezTo>
                    <a:pt x="586" y="536"/>
                    <a:pt x="572" y="638"/>
                    <a:pt x="542" y="697"/>
                  </a:cubicBezTo>
                  <a:cubicBezTo>
                    <a:pt x="469" y="829"/>
                    <a:pt x="367" y="887"/>
                    <a:pt x="396" y="902"/>
                  </a:cubicBezTo>
                  <a:cubicBezTo>
                    <a:pt x="396" y="908"/>
                    <a:pt x="400" y="911"/>
                    <a:pt x="407" y="911"/>
                  </a:cubicBezTo>
                  <a:cubicBezTo>
                    <a:pt x="435" y="911"/>
                    <a:pt x="513" y="861"/>
                    <a:pt x="572" y="755"/>
                  </a:cubicBezTo>
                  <a:cubicBezTo>
                    <a:pt x="630" y="682"/>
                    <a:pt x="660" y="580"/>
                    <a:pt x="630" y="448"/>
                  </a:cubicBezTo>
                  <a:cubicBezTo>
                    <a:pt x="616" y="389"/>
                    <a:pt x="572" y="316"/>
                    <a:pt x="513" y="287"/>
                  </a:cubicBezTo>
                  <a:cubicBezTo>
                    <a:pt x="458" y="254"/>
                    <a:pt x="403" y="238"/>
                    <a:pt x="349" y="238"/>
                  </a:cubicBezTo>
                  <a:cubicBezTo>
                    <a:pt x="330" y="238"/>
                    <a:pt x="312" y="239"/>
                    <a:pt x="294" y="243"/>
                  </a:cubicBezTo>
                  <a:cubicBezTo>
                    <a:pt x="281" y="250"/>
                    <a:pt x="268" y="256"/>
                    <a:pt x="256" y="263"/>
                  </a:cubicBezTo>
                  <a:lnTo>
                    <a:pt x="256" y="263"/>
                  </a:lnTo>
                  <a:cubicBezTo>
                    <a:pt x="318" y="189"/>
                    <a:pt x="387" y="132"/>
                    <a:pt x="440" y="97"/>
                  </a:cubicBezTo>
                  <a:cubicBezTo>
                    <a:pt x="542" y="53"/>
                    <a:pt x="601" y="24"/>
                    <a:pt x="601" y="9"/>
                  </a:cubicBezTo>
                  <a:cubicBezTo>
                    <a:pt x="601" y="4"/>
                    <a:pt x="595" y="1"/>
                    <a:pt x="582" y="1"/>
                  </a:cubicBezTo>
                  <a:close/>
                </a:path>
              </a:pathLst>
            </a:custGeom>
            <a:solidFill>
              <a:srgbClr val="4A33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9"/>
            <p:cNvSpPr/>
            <p:nvPr/>
          </p:nvSpPr>
          <p:spPr>
            <a:xfrm>
              <a:off x="6434977" y="2924416"/>
              <a:ext cx="39486" cy="10689"/>
            </a:xfrm>
            <a:custGeom>
              <a:avLst/>
              <a:gdLst/>
              <a:ahLst/>
              <a:cxnLst/>
              <a:rect l="l" t="t" r="r" b="b"/>
              <a:pathLst>
                <a:path w="543" h="147" extrusionOk="0">
                  <a:moveTo>
                    <a:pt x="498" y="1"/>
                  </a:moveTo>
                  <a:cubicBezTo>
                    <a:pt x="455" y="1"/>
                    <a:pt x="370" y="24"/>
                    <a:pt x="250" y="34"/>
                  </a:cubicBezTo>
                  <a:cubicBezTo>
                    <a:pt x="132" y="64"/>
                    <a:pt x="1" y="49"/>
                    <a:pt x="1" y="93"/>
                  </a:cubicBezTo>
                  <a:cubicBezTo>
                    <a:pt x="1" y="115"/>
                    <a:pt x="61" y="146"/>
                    <a:pt x="169" y="146"/>
                  </a:cubicBezTo>
                  <a:cubicBezTo>
                    <a:pt x="201" y="146"/>
                    <a:pt x="238" y="144"/>
                    <a:pt x="279" y="137"/>
                  </a:cubicBezTo>
                  <a:cubicBezTo>
                    <a:pt x="440" y="122"/>
                    <a:pt x="542" y="34"/>
                    <a:pt x="528" y="20"/>
                  </a:cubicBezTo>
                  <a:cubicBezTo>
                    <a:pt x="528" y="6"/>
                    <a:pt x="517" y="1"/>
                    <a:pt x="498" y="1"/>
                  </a:cubicBezTo>
                  <a:close/>
                </a:path>
              </a:pathLst>
            </a:custGeom>
            <a:solidFill>
              <a:srgbClr val="4A33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9"/>
            <p:cNvSpPr/>
            <p:nvPr/>
          </p:nvSpPr>
          <p:spPr>
            <a:xfrm>
              <a:off x="6323207" y="3875295"/>
              <a:ext cx="920894" cy="522112"/>
            </a:xfrm>
            <a:custGeom>
              <a:avLst/>
              <a:gdLst/>
              <a:ahLst/>
              <a:cxnLst/>
              <a:rect l="l" t="t" r="r" b="b"/>
              <a:pathLst>
                <a:path w="12664" h="7180" extrusionOk="0">
                  <a:moveTo>
                    <a:pt x="12664" y="368"/>
                  </a:moveTo>
                  <a:lnTo>
                    <a:pt x="12659" y="419"/>
                  </a:lnTo>
                  <a:lnTo>
                    <a:pt x="12659" y="419"/>
                  </a:lnTo>
                  <a:cubicBezTo>
                    <a:pt x="12661" y="402"/>
                    <a:pt x="12662" y="385"/>
                    <a:pt x="12664" y="368"/>
                  </a:cubicBezTo>
                  <a:close/>
                  <a:moveTo>
                    <a:pt x="12659" y="419"/>
                  </a:moveTo>
                  <a:lnTo>
                    <a:pt x="12659" y="419"/>
                  </a:lnTo>
                  <a:cubicBezTo>
                    <a:pt x="12656" y="455"/>
                    <a:pt x="12652" y="492"/>
                    <a:pt x="12648" y="529"/>
                  </a:cubicBezTo>
                  <a:lnTo>
                    <a:pt x="12648" y="529"/>
                  </a:lnTo>
                  <a:cubicBezTo>
                    <a:pt x="12648" y="529"/>
                    <a:pt x="12649" y="529"/>
                    <a:pt x="12649" y="529"/>
                  </a:cubicBezTo>
                  <a:lnTo>
                    <a:pt x="12659" y="419"/>
                  </a:lnTo>
                  <a:close/>
                  <a:moveTo>
                    <a:pt x="9043" y="1"/>
                  </a:moveTo>
                  <a:cubicBezTo>
                    <a:pt x="6685" y="1"/>
                    <a:pt x="4325" y="651"/>
                    <a:pt x="2328" y="1905"/>
                  </a:cubicBezTo>
                  <a:cubicBezTo>
                    <a:pt x="1596" y="2359"/>
                    <a:pt x="894" y="2915"/>
                    <a:pt x="469" y="3677"/>
                  </a:cubicBezTo>
                  <a:cubicBezTo>
                    <a:pt x="74" y="4438"/>
                    <a:pt x="0" y="5433"/>
                    <a:pt x="513" y="6136"/>
                  </a:cubicBezTo>
                  <a:cubicBezTo>
                    <a:pt x="1040" y="6839"/>
                    <a:pt x="2035" y="7073"/>
                    <a:pt x="2928" y="7146"/>
                  </a:cubicBezTo>
                  <a:cubicBezTo>
                    <a:pt x="3231" y="7168"/>
                    <a:pt x="3535" y="7180"/>
                    <a:pt x="3839" y="7180"/>
                  </a:cubicBezTo>
                  <a:cubicBezTo>
                    <a:pt x="5742" y="7180"/>
                    <a:pt x="7648" y="6736"/>
                    <a:pt x="9238" y="5726"/>
                  </a:cubicBezTo>
                  <a:cubicBezTo>
                    <a:pt x="11038" y="4584"/>
                    <a:pt x="12405" y="2661"/>
                    <a:pt x="12648" y="529"/>
                  </a:cubicBezTo>
                  <a:lnTo>
                    <a:pt x="12648" y="529"/>
                  </a:lnTo>
                  <a:cubicBezTo>
                    <a:pt x="11480" y="175"/>
                    <a:pt x="10262" y="1"/>
                    <a:pt x="90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9"/>
            <p:cNvSpPr/>
            <p:nvPr/>
          </p:nvSpPr>
          <p:spPr>
            <a:xfrm>
              <a:off x="6467992" y="3851443"/>
              <a:ext cx="339663" cy="249276"/>
            </a:xfrm>
            <a:custGeom>
              <a:avLst/>
              <a:gdLst/>
              <a:ahLst/>
              <a:cxnLst/>
              <a:rect l="l" t="t" r="r" b="b"/>
              <a:pathLst>
                <a:path w="4671" h="3428" extrusionOk="0">
                  <a:moveTo>
                    <a:pt x="1160" y="0"/>
                  </a:moveTo>
                  <a:cubicBezTo>
                    <a:pt x="1045" y="0"/>
                    <a:pt x="968" y="11"/>
                    <a:pt x="952" y="37"/>
                  </a:cubicBezTo>
                  <a:cubicBezTo>
                    <a:pt x="879" y="184"/>
                    <a:pt x="1216" y="638"/>
                    <a:pt x="1874" y="711"/>
                  </a:cubicBezTo>
                  <a:cubicBezTo>
                    <a:pt x="1874" y="711"/>
                    <a:pt x="0" y="1926"/>
                    <a:pt x="235" y="2160"/>
                  </a:cubicBezTo>
                  <a:cubicBezTo>
                    <a:pt x="265" y="2190"/>
                    <a:pt x="312" y="2203"/>
                    <a:pt x="371" y="2203"/>
                  </a:cubicBezTo>
                  <a:cubicBezTo>
                    <a:pt x="802" y="2203"/>
                    <a:pt x="1889" y="1502"/>
                    <a:pt x="1889" y="1501"/>
                  </a:cubicBezTo>
                  <a:lnTo>
                    <a:pt x="1889" y="1501"/>
                  </a:lnTo>
                  <a:cubicBezTo>
                    <a:pt x="1889" y="1502"/>
                    <a:pt x="601" y="2482"/>
                    <a:pt x="791" y="2746"/>
                  </a:cubicBezTo>
                  <a:cubicBezTo>
                    <a:pt x="814" y="2778"/>
                    <a:pt x="855" y="2793"/>
                    <a:pt x="909" y="2793"/>
                  </a:cubicBezTo>
                  <a:cubicBezTo>
                    <a:pt x="1266" y="2793"/>
                    <a:pt x="2181" y="2175"/>
                    <a:pt x="2182" y="2175"/>
                  </a:cubicBezTo>
                  <a:lnTo>
                    <a:pt x="2182" y="2175"/>
                  </a:lnTo>
                  <a:cubicBezTo>
                    <a:pt x="2181" y="2175"/>
                    <a:pt x="1011" y="3068"/>
                    <a:pt x="1245" y="3141"/>
                  </a:cubicBezTo>
                  <a:cubicBezTo>
                    <a:pt x="1268" y="3151"/>
                    <a:pt x="1298" y="3156"/>
                    <a:pt x="1333" y="3156"/>
                  </a:cubicBezTo>
                  <a:cubicBezTo>
                    <a:pt x="1655" y="3156"/>
                    <a:pt x="2416" y="2775"/>
                    <a:pt x="2416" y="2775"/>
                  </a:cubicBezTo>
                  <a:lnTo>
                    <a:pt x="2416" y="2775"/>
                  </a:lnTo>
                  <a:cubicBezTo>
                    <a:pt x="2416" y="2775"/>
                    <a:pt x="1552" y="3346"/>
                    <a:pt x="1801" y="3419"/>
                  </a:cubicBezTo>
                  <a:cubicBezTo>
                    <a:pt x="1817" y="3425"/>
                    <a:pt x="1842" y="3428"/>
                    <a:pt x="1874" y="3428"/>
                  </a:cubicBezTo>
                  <a:cubicBezTo>
                    <a:pt x="2315" y="3428"/>
                    <a:pt x="4158" y="2907"/>
                    <a:pt x="4158" y="2907"/>
                  </a:cubicBezTo>
                  <a:cubicBezTo>
                    <a:pt x="4670" y="2687"/>
                    <a:pt x="3045" y="228"/>
                    <a:pt x="3045" y="228"/>
                  </a:cubicBezTo>
                  <a:cubicBezTo>
                    <a:pt x="3045" y="228"/>
                    <a:pt x="1692" y="0"/>
                    <a:pt x="1160" y="0"/>
                  </a:cubicBezTo>
                  <a:close/>
                </a:path>
              </a:pathLst>
            </a:custGeom>
            <a:solidFill>
              <a:srgbClr val="AC5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9"/>
            <p:cNvSpPr/>
            <p:nvPr/>
          </p:nvSpPr>
          <p:spPr>
            <a:xfrm>
              <a:off x="6687315" y="3098288"/>
              <a:ext cx="743100" cy="966634"/>
            </a:xfrm>
            <a:custGeom>
              <a:avLst/>
              <a:gdLst/>
              <a:ahLst/>
              <a:cxnLst/>
              <a:rect l="l" t="t" r="r" b="b"/>
              <a:pathLst>
                <a:path w="10219" h="13293" extrusionOk="0">
                  <a:moveTo>
                    <a:pt x="2987" y="0"/>
                  </a:moveTo>
                  <a:lnTo>
                    <a:pt x="571" y="2284"/>
                  </a:lnTo>
                  <a:cubicBezTo>
                    <a:pt x="571" y="2284"/>
                    <a:pt x="5622" y="7144"/>
                    <a:pt x="4582" y="7876"/>
                  </a:cubicBezTo>
                  <a:cubicBezTo>
                    <a:pt x="2299" y="9443"/>
                    <a:pt x="0" y="10585"/>
                    <a:pt x="0" y="10585"/>
                  </a:cubicBezTo>
                  <a:lnTo>
                    <a:pt x="1157" y="13293"/>
                  </a:lnTo>
                  <a:cubicBezTo>
                    <a:pt x="1157" y="13293"/>
                    <a:pt x="4890" y="11434"/>
                    <a:pt x="5827" y="10965"/>
                  </a:cubicBezTo>
                  <a:cubicBezTo>
                    <a:pt x="6764" y="10482"/>
                    <a:pt x="10219" y="8579"/>
                    <a:pt x="7744" y="5124"/>
                  </a:cubicBezTo>
                  <a:cubicBezTo>
                    <a:pt x="5270" y="1655"/>
                    <a:pt x="2987" y="0"/>
                    <a:pt x="29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9"/>
            <p:cNvSpPr/>
            <p:nvPr/>
          </p:nvSpPr>
          <p:spPr>
            <a:xfrm>
              <a:off x="5487512" y="3058874"/>
              <a:ext cx="984813" cy="649804"/>
            </a:xfrm>
            <a:custGeom>
              <a:avLst/>
              <a:gdLst/>
              <a:ahLst/>
              <a:cxnLst/>
              <a:rect l="l" t="t" r="r" b="b"/>
              <a:pathLst>
                <a:path w="13543" h="8936" extrusionOk="0">
                  <a:moveTo>
                    <a:pt x="13117" y="1"/>
                  </a:moveTo>
                  <a:cubicBezTo>
                    <a:pt x="13117" y="1"/>
                    <a:pt x="8237" y="5326"/>
                    <a:pt x="6986" y="5326"/>
                  </a:cubicBezTo>
                  <a:cubicBezTo>
                    <a:pt x="6953" y="5326"/>
                    <a:pt x="6923" y="5322"/>
                    <a:pt x="6896" y="5315"/>
                  </a:cubicBezTo>
                  <a:cubicBezTo>
                    <a:pt x="5148" y="4849"/>
                    <a:pt x="1732" y="1904"/>
                    <a:pt x="1713" y="1904"/>
                  </a:cubicBezTo>
                  <a:cubicBezTo>
                    <a:pt x="1713" y="1904"/>
                    <a:pt x="1713" y="1904"/>
                    <a:pt x="1713" y="1904"/>
                  </a:cubicBezTo>
                  <a:lnTo>
                    <a:pt x="1" y="4627"/>
                  </a:lnTo>
                  <a:cubicBezTo>
                    <a:pt x="1" y="4627"/>
                    <a:pt x="4705" y="8935"/>
                    <a:pt x="7116" y="8935"/>
                  </a:cubicBezTo>
                  <a:cubicBezTo>
                    <a:pt x="7368" y="8935"/>
                    <a:pt x="7595" y="8888"/>
                    <a:pt x="7789" y="8784"/>
                  </a:cubicBezTo>
                  <a:cubicBezTo>
                    <a:pt x="9838" y="7701"/>
                    <a:pt x="13542" y="4114"/>
                    <a:pt x="13542" y="4114"/>
                  </a:cubicBezTo>
                  <a:lnTo>
                    <a:pt x="131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9"/>
            <p:cNvSpPr/>
            <p:nvPr/>
          </p:nvSpPr>
          <p:spPr>
            <a:xfrm>
              <a:off x="6282775" y="2592816"/>
              <a:ext cx="344972" cy="159906"/>
            </a:xfrm>
            <a:custGeom>
              <a:avLst/>
              <a:gdLst/>
              <a:ahLst/>
              <a:cxnLst/>
              <a:rect l="l" t="t" r="r" b="b"/>
              <a:pathLst>
                <a:path w="4744" h="2199" extrusionOk="0">
                  <a:moveTo>
                    <a:pt x="2095" y="0"/>
                  </a:moveTo>
                  <a:cubicBezTo>
                    <a:pt x="1526" y="0"/>
                    <a:pt x="966" y="57"/>
                    <a:pt x="425" y="232"/>
                  </a:cubicBezTo>
                  <a:cubicBezTo>
                    <a:pt x="234" y="305"/>
                    <a:pt x="0" y="437"/>
                    <a:pt x="0" y="642"/>
                  </a:cubicBezTo>
                  <a:cubicBezTo>
                    <a:pt x="0" y="803"/>
                    <a:pt x="147" y="949"/>
                    <a:pt x="322" y="993"/>
                  </a:cubicBezTo>
                  <a:cubicBezTo>
                    <a:pt x="367" y="1001"/>
                    <a:pt x="412" y="1005"/>
                    <a:pt x="457" y="1005"/>
                  </a:cubicBezTo>
                  <a:cubicBezTo>
                    <a:pt x="573" y="1005"/>
                    <a:pt x="689" y="981"/>
                    <a:pt x="805" y="949"/>
                  </a:cubicBezTo>
                  <a:lnTo>
                    <a:pt x="805" y="949"/>
                  </a:lnTo>
                  <a:cubicBezTo>
                    <a:pt x="630" y="1008"/>
                    <a:pt x="410" y="1081"/>
                    <a:pt x="278" y="1242"/>
                  </a:cubicBezTo>
                  <a:cubicBezTo>
                    <a:pt x="147" y="1388"/>
                    <a:pt x="147" y="1681"/>
                    <a:pt x="337" y="1769"/>
                  </a:cubicBezTo>
                  <a:cubicBezTo>
                    <a:pt x="374" y="1790"/>
                    <a:pt x="414" y="1798"/>
                    <a:pt x="457" y="1798"/>
                  </a:cubicBezTo>
                  <a:cubicBezTo>
                    <a:pt x="534" y="1798"/>
                    <a:pt x="619" y="1773"/>
                    <a:pt x="703" y="1754"/>
                  </a:cubicBezTo>
                  <a:cubicBezTo>
                    <a:pt x="1013" y="1667"/>
                    <a:pt x="1324" y="1580"/>
                    <a:pt x="1635" y="1493"/>
                  </a:cubicBezTo>
                  <a:lnTo>
                    <a:pt x="1635" y="1493"/>
                  </a:lnTo>
                  <a:cubicBezTo>
                    <a:pt x="1597" y="1539"/>
                    <a:pt x="1574" y="1604"/>
                    <a:pt x="1581" y="1666"/>
                  </a:cubicBezTo>
                  <a:cubicBezTo>
                    <a:pt x="1596" y="1784"/>
                    <a:pt x="1728" y="1886"/>
                    <a:pt x="1859" y="1901"/>
                  </a:cubicBezTo>
                  <a:cubicBezTo>
                    <a:pt x="1894" y="1909"/>
                    <a:pt x="1929" y="1913"/>
                    <a:pt x="1966" y="1913"/>
                  </a:cubicBezTo>
                  <a:cubicBezTo>
                    <a:pt x="2054" y="1913"/>
                    <a:pt x="2147" y="1892"/>
                    <a:pt x="2240" y="1871"/>
                  </a:cubicBezTo>
                  <a:cubicBezTo>
                    <a:pt x="2913" y="1681"/>
                    <a:pt x="3587" y="1520"/>
                    <a:pt x="4275" y="1330"/>
                  </a:cubicBezTo>
                  <a:lnTo>
                    <a:pt x="4275" y="1330"/>
                  </a:lnTo>
                  <a:cubicBezTo>
                    <a:pt x="4216" y="1505"/>
                    <a:pt x="4246" y="1725"/>
                    <a:pt x="4275" y="1901"/>
                  </a:cubicBezTo>
                  <a:cubicBezTo>
                    <a:pt x="4285" y="2057"/>
                    <a:pt x="4333" y="2198"/>
                    <a:pt x="4433" y="2198"/>
                  </a:cubicBezTo>
                  <a:cubicBezTo>
                    <a:pt x="4474" y="2198"/>
                    <a:pt x="4523" y="2175"/>
                    <a:pt x="4582" y="2120"/>
                  </a:cubicBezTo>
                  <a:lnTo>
                    <a:pt x="4685" y="1213"/>
                  </a:lnTo>
                  <a:cubicBezTo>
                    <a:pt x="4743" y="700"/>
                    <a:pt x="4407" y="407"/>
                    <a:pt x="4172" y="261"/>
                  </a:cubicBezTo>
                  <a:cubicBezTo>
                    <a:pt x="3938" y="129"/>
                    <a:pt x="3660" y="85"/>
                    <a:pt x="3397" y="71"/>
                  </a:cubicBezTo>
                  <a:cubicBezTo>
                    <a:pt x="2961" y="33"/>
                    <a:pt x="2526" y="0"/>
                    <a:pt x="20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9"/>
            <p:cNvSpPr/>
            <p:nvPr/>
          </p:nvSpPr>
          <p:spPr>
            <a:xfrm>
              <a:off x="6350913" y="3306920"/>
              <a:ext cx="25597" cy="274727"/>
            </a:xfrm>
            <a:custGeom>
              <a:avLst/>
              <a:gdLst/>
              <a:ahLst/>
              <a:cxnLst/>
              <a:rect l="l" t="t" r="r" b="b"/>
              <a:pathLst>
                <a:path w="352" h="3778" extrusionOk="0">
                  <a:moveTo>
                    <a:pt x="337" y="1"/>
                  </a:moveTo>
                  <a:cubicBezTo>
                    <a:pt x="308" y="1"/>
                    <a:pt x="220" y="850"/>
                    <a:pt x="132" y="1889"/>
                  </a:cubicBezTo>
                  <a:cubicBezTo>
                    <a:pt x="44" y="2929"/>
                    <a:pt x="0" y="3778"/>
                    <a:pt x="15" y="3778"/>
                  </a:cubicBezTo>
                  <a:cubicBezTo>
                    <a:pt x="59" y="3778"/>
                    <a:pt x="147" y="2929"/>
                    <a:pt x="220" y="1889"/>
                  </a:cubicBezTo>
                  <a:cubicBezTo>
                    <a:pt x="308" y="850"/>
                    <a:pt x="351" y="1"/>
                    <a:pt x="3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9"/>
            <p:cNvSpPr/>
            <p:nvPr/>
          </p:nvSpPr>
          <p:spPr>
            <a:xfrm>
              <a:off x="6756471" y="3067237"/>
              <a:ext cx="209790" cy="445249"/>
            </a:xfrm>
            <a:custGeom>
              <a:avLst/>
              <a:gdLst/>
              <a:ahLst/>
              <a:cxnLst/>
              <a:rect l="l" t="t" r="r" b="b"/>
              <a:pathLst>
                <a:path w="2885" h="6123" extrusionOk="0">
                  <a:moveTo>
                    <a:pt x="1375" y="1"/>
                  </a:moveTo>
                  <a:cubicBezTo>
                    <a:pt x="1362" y="1"/>
                    <a:pt x="1281" y="69"/>
                    <a:pt x="1201" y="149"/>
                  </a:cubicBezTo>
                  <a:cubicBezTo>
                    <a:pt x="1040" y="266"/>
                    <a:pt x="835" y="442"/>
                    <a:pt x="601" y="720"/>
                  </a:cubicBezTo>
                  <a:cubicBezTo>
                    <a:pt x="367" y="998"/>
                    <a:pt x="147" y="1364"/>
                    <a:pt x="59" y="1818"/>
                  </a:cubicBezTo>
                  <a:cubicBezTo>
                    <a:pt x="1" y="2052"/>
                    <a:pt x="1" y="2301"/>
                    <a:pt x="59" y="2550"/>
                  </a:cubicBezTo>
                  <a:cubicBezTo>
                    <a:pt x="118" y="2814"/>
                    <a:pt x="220" y="3048"/>
                    <a:pt x="367" y="3267"/>
                  </a:cubicBezTo>
                  <a:cubicBezTo>
                    <a:pt x="513" y="3487"/>
                    <a:pt x="660" y="3692"/>
                    <a:pt x="835" y="3882"/>
                  </a:cubicBezTo>
                  <a:cubicBezTo>
                    <a:pt x="996" y="4073"/>
                    <a:pt x="1143" y="4278"/>
                    <a:pt x="1289" y="4439"/>
                  </a:cubicBezTo>
                  <a:cubicBezTo>
                    <a:pt x="1582" y="4790"/>
                    <a:pt x="1860" y="5083"/>
                    <a:pt x="2094" y="5332"/>
                  </a:cubicBezTo>
                  <a:cubicBezTo>
                    <a:pt x="2328" y="5595"/>
                    <a:pt x="2519" y="5785"/>
                    <a:pt x="2665" y="5917"/>
                  </a:cubicBezTo>
                  <a:cubicBezTo>
                    <a:pt x="2782" y="6049"/>
                    <a:pt x="2885" y="6122"/>
                    <a:pt x="2885" y="6122"/>
                  </a:cubicBezTo>
                  <a:cubicBezTo>
                    <a:pt x="2885" y="6122"/>
                    <a:pt x="2812" y="6049"/>
                    <a:pt x="2680" y="5902"/>
                  </a:cubicBezTo>
                  <a:cubicBezTo>
                    <a:pt x="2533" y="5756"/>
                    <a:pt x="2343" y="5537"/>
                    <a:pt x="2123" y="5302"/>
                  </a:cubicBezTo>
                  <a:cubicBezTo>
                    <a:pt x="1904" y="5039"/>
                    <a:pt x="1640" y="4731"/>
                    <a:pt x="1348" y="4380"/>
                  </a:cubicBezTo>
                  <a:cubicBezTo>
                    <a:pt x="1201" y="4204"/>
                    <a:pt x="1055" y="4014"/>
                    <a:pt x="879" y="3838"/>
                  </a:cubicBezTo>
                  <a:cubicBezTo>
                    <a:pt x="718" y="3648"/>
                    <a:pt x="572" y="3443"/>
                    <a:pt x="425" y="3223"/>
                  </a:cubicBezTo>
                  <a:cubicBezTo>
                    <a:pt x="279" y="3004"/>
                    <a:pt x="176" y="2784"/>
                    <a:pt x="118" y="2550"/>
                  </a:cubicBezTo>
                  <a:cubicBezTo>
                    <a:pt x="59" y="2316"/>
                    <a:pt x="59" y="2082"/>
                    <a:pt x="103" y="1862"/>
                  </a:cubicBezTo>
                  <a:cubicBezTo>
                    <a:pt x="191" y="1423"/>
                    <a:pt x="411" y="1071"/>
                    <a:pt x="601" y="793"/>
                  </a:cubicBezTo>
                  <a:cubicBezTo>
                    <a:pt x="806" y="515"/>
                    <a:pt x="1011" y="339"/>
                    <a:pt x="1157" y="208"/>
                  </a:cubicBezTo>
                  <a:cubicBezTo>
                    <a:pt x="1304" y="76"/>
                    <a:pt x="1377" y="3"/>
                    <a:pt x="1377" y="3"/>
                  </a:cubicBezTo>
                  <a:cubicBezTo>
                    <a:pt x="1377" y="1"/>
                    <a:pt x="1376" y="1"/>
                    <a:pt x="13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9"/>
            <p:cNvSpPr/>
            <p:nvPr/>
          </p:nvSpPr>
          <p:spPr>
            <a:xfrm>
              <a:off x="5976188" y="3452650"/>
              <a:ext cx="26687" cy="106677"/>
            </a:xfrm>
            <a:custGeom>
              <a:avLst/>
              <a:gdLst/>
              <a:ahLst/>
              <a:cxnLst/>
              <a:rect l="l" t="t" r="r" b="b"/>
              <a:pathLst>
                <a:path w="367" h="1467" extrusionOk="0">
                  <a:moveTo>
                    <a:pt x="333" y="0"/>
                  </a:moveTo>
                  <a:cubicBezTo>
                    <a:pt x="300" y="0"/>
                    <a:pt x="215" y="326"/>
                    <a:pt x="117" y="705"/>
                  </a:cubicBezTo>
                  <a:cubicBezTo>
                    <a:pt x="29" y="1130"/>
                    <a:pt x="0" y="1466"/>
                    <a:pt x="15" y="1466"/>
                  </a:cubicBezTo>
                  <a:cubicBezTo>
                    <a:pt x="44" y="1466"/>
                    <a:pt x="146" y="1130"/>
                    <a:pt x="234" y="749"/>
                  </a:cubicBezTo>
                  <a:cubicBezTo>
                    <a:pt x="322" y="324"/>
                    <a:pt x="366" y="2"/>
                    <a:pt x="337" y="2"/>
                  </a:cubicBezTo>
                  <a:cubicBezTo>
                    <a:pt x="336" y="1"/>
                    <a:pt x="334"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9"/>
            <p:cNvSpPr/>
            <p:nvPr/>
          </p:nvSpPr>
          <p:spPr>
            <a:xfrm>
              <a:off x="5998513" y="3447486"/>
              <a:ext cx="6472" cy="111840"/>
            </a:xfrm>
            <a:custGeom>
              <a:avLst/>
              <a:gdLst/>
              <a:ahLst/>
              <a:cxnLst/>
              <a:rect l="l" t="t" r="r" b="b"/>
              <a:pathLst>
                <a:path w="89" h="1538" extrusionOk="0">
                  <a:moveTo>
                    <a:pt x="30" y="0"/>
                  </a:moveTo>
                  <a:cubicBezTo>
                    <a:pt x="0" y="0"/>
                    <a:pt x="0" y="337"/>
                    <a:pt x="0" y="761"/>
                  </a:cubicBezTo>
                  <a:cubicBezTo>
                    <a:pt x="0" y="1186"/>
                    <a:pt x="30" y="1537"/>
                    <a:pt x="59" y="1537"/>
                  </a:cubicBezTo>
                  <a:cubicBezTo>
                    <a:pt x="74" y="1537"/>
                    <a:pt x="88" y="1186"/>
                    <a:pt x="88" y="761"/>
                  </a:cubicBezTo>
                  <a:cubicBezTo>
                    <a:pt x="88" y="337"/>
                    <a:pt x="59" y="0"/>
                    <a:pt x="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9"/>
            <p:cNvSpPr/>
            <p:nvPr/>
          </p:nvSpPr>
          <p:spPr>
            <a:xfrm>
              <a:off x="6466901" y="3122794"/>
              <a:ext cx="116130" cy="772914"/>
            </a:xfrm>
            <a:custGeom>
              <a:avLst/>
              <a:gdLst/>
              <a:ahLst/>
              <a:cxnLst/>
              <a:rect l="l" t="t" r="r" b="b"/>
              <a:pathLst>
                <a:path w="1597" h="10629" extrusionOk="0">
                  <a:moveTo>
                    <a:pt x="1597" y="0"/>
                  </a:moveTo>
                  <a:cubicBezTo>
                    <a:pt x="1567" y="0"/>
                    <a:pt x="1567" y="29"/>
                    <a:pt x="1567" y="102"/>
                  </a:cubicBezTo>
                  <a:cubicBezTo>
                    <a:pt x="1567" y="176"/>
                    <a:pt x="1553" y="293"/>
                    <a:pt x="1553" y="410"/>
                  </a:cubicBezTo>
                  <a:cubicBezTo>
                    <a:pt x="1538" y="688"/>
                    <a:pt x="1523" y="1069"/>
                    <a:pt x="1494" y="1566"/>
                  </a:cubicBezTo>
                  <a:cubicBezTo>
                    <a:pt x="1450" y="2533"/>
                    <a:pt x="1333" y="3879"/>
                    <a:pt x="1113" y="5358"/>
                  </a:cubicBezTo>
                  <a:cubicBezTo>
                    <a:pt x="894" y="6822"/>
                    <a:pt x="616" y="8140"/>
                    <a:pt x="381" y="9091"/>
                  </a:cubicBezTo>
                  <a:cubicBezTo>
                    <a:pt x="250" y="9560"/>
                    <a:pt x="162" y="9955"/>
                    <a:pt x="89" y="10204"/>
                  </a:cubicBezTo>
                  <a:cubicBezTo>
                    <a:pt x="74" y="10336"/>
                    <a:pt x="30" y="10438"/>
                    <a:pt x="15" y="10511"/>
                  </a:cubicBezTo>
                  <a:cubicBezTo>
                    <a:pt x="1" y="10584"/>
                    <a:pt x="1" y="10628"/>
                    <a:pt x="1" y="10628"/>
                  </a:cubicBezTo>
                  <a:cubicBezTo>
                    <a:pt x="15" y="10628"/>
                    <a:pt x="15" y="10584"/>
                    <a:pt x="59" y="10540"/>
                  </a:cubicBezTo>
                  <a:cubicBezTo>
                    <a:pt x="74" y="10467"/>
                    <a:pt x="103" y="10365"/>
                    <a:pt x="147" y="10248"/>
                  </a:cubicBezTo>
                  <a:cubicBezTo>
                    <a:pt x="220" y="9984"/>
                    <a:pt x="323" y="9604"/>
                    <a:pt x="455" y="9120"/>
                  </a:cubicBezTo>
                  <a:cubicBezTo>
                    <a:pt x="718" y="8169"/>
                    <a:pt x="1011" y="6851"/>
                    <a:pt x="1231" y="5373"/>
                  </a:cubicBezTo>
                  <a:cubicBezTo>
                    <a:pt x="1450" y="3894"/>
                    <a:pt x="1538" y="2533"/>
                    <a:pt x="1567" y="1566"/>
                  </a:cubicBezTo>
                  <a:cubicBezTo>
                    <a:pt x="1597" y="1098"/>
                    <a:pt x="1597" y="688"/>
                    <a:pt x="1597" y="410"/>
                  </a:cubicBezTo>
                  <a:lnTo>
                    <a:pt x="1597" y="102"/>
                  </a:lnTo>
                  <a:lnTo>
                    <a:pt x="15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6" name="Google Shape;1416;p49"/>
            <p:cNvGrpSpPr/>
            <p:nvPr/>
          </p:nvGrpSpPr>
          <p:grpSpPr>
            <a:xfrm>
              <a:off x="5668511" y="2548675"/>
              <a:ext cx="482274" cy="403509"/>
              <a:chOff x="5668511" y="2548675"/>
              <a:chExt cx="482274" cy="403509"/>
            </a:xfrm>
          </p:grpSpPr>
          <p:sp>
            <p:nvSpPr>
              <p:cNvPr id="1417" name="Google Shape;1417;p49"/>
              <p:cNvSpPr/>
              <p:nvPr/>
            </p:nvSpPr>
            <p:spPr>
              <a:xfrm>
                <a:off x="5668511" y="2548675"/>
                <a:ext cx="458847" cy="403509"/>
              </a:xfrm>
              <a:custGeom>
                <a:avLst/>
                <a:gdLst/>
                <a:ahLst/>
                <a:cxnLst/>
                <a:rect l="l" t="t" r="r" b="b"/>
                <a:pathLst>
                  <a:path w="6310" h="5549" extrusionOk="0">
                    <a:moveTo>
                      <a:pt x="3146" y="0"/>
                    </a:moveTo>
                    <a:cubicBezTo>
                      <a:pt x="2766" y="0"/>
                      <a:pt x="2379" y="77"/>
                      <a:pt x="2006" y="239"/>
                    </a:cubicBezTo>
                    <a:cubicBezTo>
                      <a:pt x="615" y="868"/>
                      <a:pt x="0" y="2508"/>
                      <a:pt x="615" y="3913"/>
                    </a:cubicBezTo>
                    <a:cubicBezTo>
                      <a:pt x="1089" y="4937"/>
                      <a:pt x="2095" y="5548"/>
                      <a:pt x="3160" y="5548"/>
                    </a:cubicBezTo>
                    <a:cubicBezTo>
                      <a:pt x="3541" y="5548"/>
                      <a:pt x="3930" y="5470"/>
                      <a:pt x="4304" y="5304"/>
                    </a:cubicBezTo>
                    <a:cubicBezTo>
                      <a:pt x="5695" y="4674"/>
                      <a:pt x="6310" y="3035"/>
                      <a:pt x="5695" y="1629"/>
                    </a:cubicBezTo>
                    <a:cubicBezTo>
                      <a:pt x="5220" y="604"/>
                      <a:pt x="4212" y="0"/>
                      <a:pt x="31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9"/>
              <p:cNvSpPr/>
              <p:nvPr/>
            </p:nvSpPr>
            <p:spPr>
              <a:xfrm>
                <a:off x="6034728" y="2825736"/>
                <a:ext cx="116057" cy="70318"/>
              </a:xfrm>
              <a:custGeom>
                <a:avLst/>
                <a:gdLst/>
                <a:ahLst/>
                <a:cxnLst/>
                <a:rect l="l" t="t" r="r" b="b"/>
                <a:pathLst>
                  <a:path w="1596" h="967" extrusionOk="0">
                    <a:moveTo>
                      <a:pt x="688" y="1"/>
                    </a:moveTo>
                    <a:lnTo>
                      <a:pt x="0" y="938"/>
                    </a:lnTo>
                    <a:lnTo>
                      <a:pt x="1596" y="967"/>
                    </a:lnTo>
                    <a:lnTo>
                      <a:pt x="6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9"/>
              <p:cNvSpPr/>
              <p:nvPr/>
            </p:nvSpPr>
            <p:spPr>
              <a:xfrm>
                <a:off x="5795189" y="2737382"/>
                <a:ext cx="39413" cy="99041"/>
              </a:xfrm>
              <a:custGeom>
                <a:avLst/>
                <a:gdLst/>
                <a:ahLst/>
                <a:cxnLst/>
                <a:rect l="l" t="t" r="r" b="b"/>
                <a:pathLst>
                  <a:path w="542" h="1362" extrusionOk="0">
                    <a:moveTo>
                      <a:pt x="0" y="1"/>
                    </a:moveTo>
                    <a:cubicBezTo>
                      <a:pt x="15" y="469"/>
                      <a:pt x="30" y="923"/>
                      <a:pt x="44" y="1362"/>
                    </a:cubicBezTo>
                    <a:cubicBezTo>
                      <a:pt x="205" y="1318"/>
                      <a:pt x="381" y="1289"/>
                      <a:pt x="542" y="1289"/>
                    </a:cubicBezTo>
                    <a:cubicBezTo>
                      <a:pt x="527" y="835"/>
                      <a:pt x="498" y="484"/>
                      <a:pt x="469" y="30"/>
                    </a:cubicBezTo>
                    <a:cubicBezTo>
                      <a:pt x="322" y="1"/>
                      <a:pt x="132"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9"/>
              <p:cNvSpPr/>
              <p:nvPr/>
            </p:nvSpPr>
            <p:spPr>
              <a:xfrm>
                <a:off x="5848420" y="2708658"/>
                <a:ext cx="50102" cy="121438"/>
              </a:xfrm>
              <a:custGeom>
                <a:avLst/>
                <a:gdLst/>
                <a:ahLst/>
                <a:cxnLst/>
                <a:rect l="l" t="t" r="r" b="b"/>
                <a:pathLst>
                  <a:path w="689" h="1670" extrusionOk="0">
                    <a:moveTo>
                      <a:pt x="0" y="0"/>
                    </a:moveTo>
                    <a:lnTo>
                      <a:pt x="0" y="1611"/>
                    </a:lnTo>
                    <a:lnTo>
                      <a:pt x="688" y="1669"/>
                    </a:lnTo>
                    <a:lnTo>
                      <a:pt x="58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9"/>
              <p:cNvSpPr/>
              <p:nvPr/>
            </p:nvSpPr>
            <p:spPr>
              <a:xfrm>
                <a:off x="5910159" y="2666044"/>
                <a:ext cx="66100" cy="159760"/>
              </a:xfrm>
              <a:custGeom>
                <a:avLst/>
                <a:gdLst/>
                <a:ahLst/>
                <a:cxnLst/>
                <a:rect l="l" t="t" r="r" b="b"/>
                <a:pathLst>
                  <a:path w="909" h="2197" extrusionOk="0">
                    <a:moveTo>
                      <a:pt x="703" y="1"/>
                    </a:moveTo>
                    <a:lnTo>
                      <a:pt x="0" y="103"/>
                    </a:lnTo>
                    <a:lnTo>
                      <a:pt x="117" y="2197"/>
                    </a:lnTo>
                    <a:lnTo>
                      <a:pt x="908" y="2197"/>
                    </a:lnTo>
                    <a:lnTo>
                      <a:pt x="7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22" name="Google Shape;1422;p49"/>
          <p:cNvGrpSpPr/>
          <p:nvPr/>
        </p:nvGrpSpPr>
        <p:grpSpPr>
          <a:xfrm>
            <a:off x="2148182" y="3464718"/>
            <a:ext cx="1439200" cy="1772950"/>
            <a:chOff x="1713576" y="2557983"/>
            <a:chExt cx="2047266" cy="2696140"/>
          </a:xfrm>
        </p:grpSpPr>
        <p:sp>
          <p:nvSpPr>
            <p:cNvPr id="1423" name="Google Shape;1423;p49"/>
            <p:cNvSpPr/>
            <p:nvPr/>
          </p:nvSpPr>
          <p:spPr>
            <a:xfrm>
              <a:off x="3351952" y="5113487"/>
              <a:ext cx="408891" cy="127837"/>
            </a:xfrm>
            <a:custGeom>
              <a:avLst/>
              <a:gdLst/>
              <a:ahLst/>
              <a:cxnLst/>
              <a:rect l="l" t="t" r="r" b="b"/>
              <a:pathLst>
                <a:path w="5623" h="1758" extrusionOk="0">
                  <a:moveTo>
                    <a:pt x="308" y="1"/>
                  </a:moveTo>
                  <a:lnTo>
                    <a:pt x="1" y="1758"/>
                  </a:lnTo>
                  <a:cubicBezTo>
                    <a:pt x="1" y="1758"/>
                    <a:pt x="4188" y="1758"/>
                    <a:pt x="4890" y="1728"/>
                  </a:cubicBezTo>
                  <a:cubicBezTo>
                    <a:pt x="5622" y="1728"/>
                    <a:pt x="4305" y="1070"/>
                    <a:pt x="4305" y="1070"/>
                  </a:cubicBezTo>
                  <a:lnTo>
                    <a:pt x="45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9"/>
            <p:cNvSpPr/>
            <p:nvPr/>
          </p:nvSpPr>
          <p:spPr>
            <a:xfrm>
              <a:off x="3163535" y="5126286"/>
              <a:ext cx="409909" cy="127837"/>
            </a:xfrm>
            <a:custGeom>
              <a:avLst/>
              <a:gdLst/>
              <a:ahLst/>
              <a:cxnLst/>
              <a:rect l="l" t="t" r="r" b="b"/>
              <a:pathLst>
                <a:path w="5637" h="1758" extrusionOk="0">
                  <a:moveTo>
                    <a:pt x="323" y="1"/>
                  </a:moveTo>
                  <a:lnTo>
                    <a:pt x="1" y="1757"/>
                  </a:lnTo>
                  <a:cubicBezTo>
                    <a:pt x="1" y="1757"/>
                    <a:pt x="4173" y="1743"/>
                    <a:pt x="4905" y="1743"/>
                  </a:cubicBezTo>
                  <a:cubicBezTo>
                    <a:pt x="5637" y="1743"/>
                    <a:pt x="4319" y="1084"/>
                    <a:pt x="4319" y="1084"/>
                  </a:cubicBezTo>
                  <a:lnTo>
                    <a:pt x="45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9"/>
            <p:cNvSpPr/>
            <p:nvPr/>
          </p:nvSpPr>
          <p:spPr>
            <a:xfrm>
              <a:off x="2213961" y="4374731"/>
              <a:ext cx="71336" cy="878282"/>
            </a:xfrm>
            <a:custGeom>
              <a:avLst/>
              <a:gdLst/>
              <a:ahLst/>
              <a:cxnLst/>
              <a:rect l="l" t="t" r="r" b="b"/>
              <a:pathLst>
                <a:path w="981" h="12078" extrusionOk="0">
                  <a:moveTo>
                    <a:pt x="498" y="0"/>
                  </a:moveTo>
                  <a:lnTo>
                    <a:pt x="0" y="29"/>
                  </a:lnTo>
                  <a:lnTo>
                    <a:pt x="644" y="12078"/>
                  </a:lnTo>
                  <a:lnTo>
                    <a:pt x="981" y="12078"/>
                  </a:lnTo>
                  <a:lnTo>
                    <a:pt x="49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9"/>
            <p:cNvSpPr/>
            <p:nvPr/>
          </p:nvSpPr>
          <p:spPr>
            <a:xfrm>
              <a:off x="2854840" y="4349134"/>
              <a:ext cx="36213" cy="879373"/>
            </a:xfrm>
            <a:custGeom>
              <a:avLst/>
              <a:gdLst/>
              <a:ahLst/>
              <a:cxnLst/>
              <a:rect l="l" t="t" r="r" b="b"/>
              <a:pathLst>
                <a:path w="498" h="12093" extrusionOk="0">
                  <a:moveTo>
                    <a:pt x="498" y="1"/>
                  </a:moveTo>
                  <a:lnTo>
                    <a:pt x="0" y="15"/>
                  </a:lnTo>
                  <a:lnTo>
                    <a:pt x="44" y="12078"/>
                  </a:lnTo>
                  <a:lnTo>
                    <a:pt x="395" y="12093"/>
                  </a:lnTo>
                  <a:lnTo>
                    <a:pt x="49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9"/>
            <p:cNvSpPr/>
            <p:nvPr/>
          </p:nvSpPr>
          <p:spPr>
            <a:xfrm>
              <a:off x="2250103" y="4350225"/>
              <a:ext cx="622825" cy="563197"/>
            </a:xfrm>
            <a:custGeom>
              <a:avLst/>
              <a:gdLst/>
              <a:ahLst/>
              <a:cxnLst/>
              <a:rect l="l" t="t" r="r" b="b"/>
              <a:pathLst>
                <a:path w="8565" h="7745" extrusionOk="0">
                  <a:moveTo>
                    <a:pt x="8301" y="0"/>
                  </a:moveTo>
                  <a:lnTo>
                    <a:pt x="1" y="7218"/>
                  </a:lnTo>
                  <a:lnTo>
                    <a:pt x="1" y="7745"/>
                  </a:lnTo>
                  <a:lnTo>
                    <a:pt x="8565" y="205"/>
                  </a:lnTo>
                  <a:lnTo>
                    <a:pt x="83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9"/>
            <p:cNvSpPr/>
            <p:nvPr/>
          </p:nvSpPr>
          <p:spPr>
            <a:xfrm>
              <a:off x="2241594" y="4374731"/>
              <a:ext cx="644132" cy="538691"/>
            </a:xfrm>
            <a:custGeom>
              <a:avLst/>
              <a:gdLst/>
              <a:ahLst/>
              <a:cxnLst/>
              <a:rect l="l" t="t" r="r" b="b"/>
              <a:pathLst>
                <a:path w="8858" h="7408" extrusionOk="0">
                  <a:moveTo>
                    <a:pt x="235" y="0"/>
                  </a:moveTo>
                  <a:lnTo>
                    <a:pt x="1" y="220"/>
                  </a:lnTo>
                  <a:lnTo>
                    <a:pt x="8784" y="7408"/>
                  </a:lnTo>
                  <a:lnTo>
                    <a:pt x="8858" y="7100"/>
                  </a:lnTo>
                  <a:lnTo>
                    <a:pt x="2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9"/>
            <p:cNvSpPr/>
            <p:nvPr/>
          </p:nvSpPr>
          <p:spPr>
            <a:xfrm>
              <a:off x="1713576" y="3029059"/>
              <a:ext cx="1540448" cy="1438788"/>
            </a:xfrm>
            <a:custGeom>
              <a:avLst/>
              <a:gdLst/>
              <a:ahLst/>
              <a:cxnLst/>
              <a:rect l="l" t="t" r="r" b="b"/>
              <a:pathLst>
                <a:path w="21184" h="19786" extrusionOk="0">
                  <a:moveTo>
                    <a:pt x="8257" y="1"/>
                  </a:moveTo>
                  <a:cubicBezTo>
                    <a:pt x="4905" y="660"/>
                    <a:pt x="2021" y="3295"/>
                    <a:pt x="1025" y="6559"/>
                  </a:cubicBezTo>
                  <a:cubicBezTo>
                    <a:pt x="1" y="9809"/>
                    <a:pt x="835" y="13557"/>
                    <a:pt x="3075" y="16148"/>
                  </a:cubicBezTo>
                  <a:cubicBezTo>
                    <a:pt x="5074" y="18463"/>
                    <a:pt x="8150" y="19786"/>
                    <a:pt x="11217" y="19786"/>
                  </a:cubicBezTo>
                  <a:cubicBezTo>
                    <a:pt x="11563" y="19786"/>
                    <a:pt x="11909" y="19769"/>
                    <a:pt x="12254" y="19735"/>
                  </a:cubicBezTo>
                  <a:cubicBezTo>
                    <a:pt x="15665" y="19383"/>
                    <a:pt x="18827" y="17392"/>
                    <a:pt x="20671" y="14509"/>
                  </a:cubicBezTo>
                  <a:cubicBezTo>
                    <a:pt x="20891" y="14186"/>
                    <a:pt x="21096" y="13820"/>
                    <a:pt x="21125" y="13411"/>
                  </a:cubicBezTo>
                  <a:cubicBezTo>
                    <a:pt x="21184" y="12898"/>
                    <a:pt x="20950" y="12415"/>
                    <a:pt x="20730" y="11947"/>
                  </a:cubicBezTo>
                  <a:cubicBezTo>
                    <a:pt x="18739" y="7950"/>
                    <a:pt x="15972" y="4334"/>
                    <a:pt x="12620" y="1362"/>
                  </a:cubicBezTo>
                  <a:cubicBezTo>
                    <a:pt x="11434" y="308"/>
                    <a:pt x="9824" y="1"/>
                    <a:pt x="82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9"/>
            <p:cNvSpPr/>
            <p:nvPr/>
          </p:nvSpPr>
          <p:spPr>
            <a:xfrm>
              <a:off x="2308651" y="3838135"/>
              <a:ext cx="1410647" cy="1314805"/>
            </a:xfrm>
            <a:custGeom>
              <a:avLst/>
              <a:gdLst/>
              <a:ahLst/>
              <a:cxnLst/>
              <a:rect l="l" t="t" r="r" b="b"/>
              <a:pathLst>
                <a:path w="19399" h="18081" extrusionOk="0">
                  <a:moveTo>
                    <a:pt x="16948" y="1"/>
                  </a:moveTo>
                  <a:cubicBezTo>
                    <a:pt x="16945" y="1"/>
                    <a:pt x="16942" y="1"/>
                    <a:pt x="16939" y="1"/>
                  </a:cubicBezTo>
                  <a:cubicBezTo>
                    <a:pt x="14655" y="30"/>
                    <a:pt x="1026" y="806"/>
                    <a:pt x="1026" y="806"/>
                  </a:cubicBezTo>
                  <a:cubicBezTo>
                    <a:pt x="1026" y="806"/>
                    <a:pt x="1" y="4905"/>
                    <a:pt x="4012" y="5710"/>
                  </a:cubicBezTo>
                  <a:cubicBezTo>
                    <a:pt x="4800" y="5869"/>
                    <a:pt x="5679" y="5928"/>
                    <a:pt x="6582" y="5928"/>
                  </a:cubicBezTo>
                  <a:cubicBezTo>
                    <a:pt x="9231" y="5928"/>
                    <a:pt x="12092" y="5419"/>
                    <a:pt x="13491" y="5419"/>
                  </a:cubicBezTo>
                  <a:cubicBezTo>
                    <a:pt x="14036" y="5419"/>
                    <a:pt x="14359" y="5496"/>
                    <a:pt x="14362" y="5710"/>
                  </a:cubicBezTo>
                  <a:cubicBezTo>
                    <a:pt x="14406" y="6662"/>
                    <a:pt x="14655" y="18081"/>
                    <a:pt x="14655" y="18081"/>
                  </a:cubicBezTo>
                  <a:lnTo>
                    <a:pt x="19325" y="18081"/>
                  </a:lnTo>
                  <a:cubicBezTo>
                    <a:pt x="19325" y="18066"/>
                    <a:pt x="19340" y="17114"/>
                    <a:pt x="19354" y="15650"/>
                  </a:cubicBezTo>
                  <a:cubicBezTo>
                    <a:pt x="19398" y="10738"/>
                    <a:pt x="19194" y="1"/>
                    <a:pt x="16948" y="1"/>
                  </a:cubicBezTo>
                  <a:close/>
                </a:path>
              </a:pathLst>
            </a:custGeom>
            <a:solidFill>
              <a:srgbClr val="151F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9"/>
            <p:cNvSpPr/>
            <p:nvPr/>
          </p:nvSpPr>
          <p:spPr>
            <a:xfrm>
              <a:off x="2308651" y="3837860"/>
              <a:ext cx="1410647" cy="1314805"/>
            </a:xfrm>
            <a:custGeom>
              <a:avLst/>
              <a:gdLst/>
              <a:ahLst/>
              <a:cxnLst/>
              <a:rect l="l" t="t" r="r" b="b"/>
              <a:pathLst>
                <a:path w="19399" h="18081" extrusionOk="0">
                  <a:moveTo>
                    <a:pt x="16948" y="1"/>
                  </a:moveTo>
                  <a:cubicBezTo>
                    <a:pt x="16945" y="1"/>
                    <a:pt x="16942" y="1"/>
                    <a:pt x="16939" y="1"/>
                  </a:cubicBezTo>
                  <a:cubicBezTo>
                    <a:pt x="14655" y="30"/>
                    <a:pt x="1026" y="806"/>
                    <a:pt x="1026" y="806"/>
                  </a:cubicBezTo>
                  <a:cubicBezTo>
                    <a:pt x="1026" y="806"/>
                    <a:pt x="1" y="4905"/>
                    <a:pt x="4012" y="5710"/>
                  </a:cubicBezTo>
                  <a:cubicBezTo>
                    <a:pt x="4800" y="5869"/>
                    <a:pt x="5679" y="5928"/>
                    <a:pt x="6582" y="5928"/>
                  </a:cubicBezTo>
                  <a:cubicBezTo>
                    <a:pt x="9231" y="5928"/>
                    <a:pt x="12092" y="5419"/>
                    <a:pt x="13491" y="5419"/>
                  </a:cubicBezTo>
                  <a:cubicBezTo>
                    <a:pt x="14036" y="5419"/>
                    <a:pt x="14359" y="5496"/>
                    <a:pt x="14362" y="5710"/>
                  </a:cubicBezTo>
                  <a:cubicBezTo>
                    <a:pt x="14406" y="6662"/>
                    <a:pt x="14655" y="18081"/>
                    <a:pt x="14655" y="18081"/>
                  </a:cubicBezTo>
                  <a:lnTo>
                    <a:pt x="19325" y="18081"/>
                  </a:lnTo>
                  <a:cubicBezTo>
                    <a:pt x="19325" y="18066"/>
                    <a:pt x="19340" y="17114"/>
                    <a:pt x="19354" y="15650"/>
                  </a:cubicBezTo>
                  <a:cubicBezTo>
                    <a:pt x="19398" y="10738"/>
                    <a:pt x="19194" y="1"/>
                    <a:pt x="16948" y="1"/>
                  </a:cubicBezTo>
                  <a:close/>
                </a:path>
              </a:pathLst>
            </a:custGeom>
            <a:solidFill>
              <a:srgbClr val="FFFFFF">
                <a:alpha val="12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9"/>
            <p:cNvSpPr/>
            <p:nvPr/>
          </p:nvSpPr>
          <p:spPr>
            <a:xfrm>
              <a:off x="2170256" y="4291686"/>
              <a:ext cx="743173" cy="108640"/>
            </a:xfrm>
            <a:custGeom>
              <a:avLst/>
              <a:gdLst/>
              <a:ahLst/>
              <a:cxnLst/>
              <a:rect l="l" t="t" r="r" b="b"/>
              <a:pathLst>
                <a:path w="10220" h="1494" extrusionOk="0">
                  <a:moveTo>
                    <a:pt x="10219" y="0"/>
                  </a:moveTo>
                  <a:lnTo>
                    <a:pt x="1" y="469"/>
                  </a:lnTo>
                  <a:lnTo>
                    <a:pt x="250" y="1493"/>
                  </a:lnTo>
                  <a:lnTo>
                    <a:pt x="10044" y="981"/>
                  </a:lnTo>
                  <a:lnTo>
                    <a:pt x="10219" y="0"/>
                  </a:lnTo>
                  <a:close/>
                </a:path>
              </a:pathLst>
            </a:custGeom>
            <a:solidFill>
              <a:srgbClr val="FFA3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9"/>
            <p:cNvSpPr/>
            <p:nvPr/>
          </p:nvSpPr>
          <p:spPr>
            <a:xfrm>
              <a:off x="1872178" y="3059165"/>
              <a:ext cx="767606" cy="830143"/>
            </a:xfrm>
            <a:custGeom>
              <a:avLst/>
              <a:gdLst/>
              <a:ahLst/>
              <a:cxnLst/>
              <a:rect l="l" t="t" r="r" b="b"/>
              <a:pathLst>
                <a:path w="10556" h="11416" extrusionOk="0">
                  <a:moveTo>
                    <a:pt x="5434" y="1"/>
                  </a:moveTo>
                  <a:cubicBezTo>
                    <a:pt x="4815" y="1"/>
                    <a:pt x="4185" y="156"/>
                    <a:pt x="3617" y="407"/>
                  </a:cubicBezTo>
                  <a:cubicBezTo>
                    <a:pt x="1479" y="1343"/>
                    <a:pt x="1" y="3657"/>
                    <a:pt x="45" y="5999"/>
                  </a:cubicBezTo>
                  <a:cubicBezTo>
                    <a:pt x="103" y="8319"/>
                    <a:pt x="1655" y="10525"/>
                    <a:pt x="3819" y="11391"/>
                  </a:cubicBezTo>
                  <a:lnTo>
                    <a:pt x="3819" y="11391"/>
                  </a:lnTo>
                  <a:cubicBezTo>
                    <a:pt x="5108" y="11219"/>
                    <a:pt x="6226" y="10731"/>
                    <a:pt x="7423" y="10244"/>
                  </a:cubicBezTo>
                  <a:cubicBezTo>
                    <a:pt x="8682" y="9732"/>
                    <a:pt x="9516" y="8488"/>
                    <a:pt x="9956" y="7185"/>
                  </a:cubicBezTo>
                  <a:cubicBezTo>
                    <a:pt x="10556" y="5384"/>
                    <a:pt x="9678" y="3408"/>
                    <a:pt x="8536" y="1900"/>
                  </a:cubicBezTo>
                  <a:cubicBezTo>
                    <a:pt x="8067" y="1256"/>
                    <a:pt x="7511" y="612"/>
                    <a:pt x="6779" y="289"/>
                  </a:cubicBezTo>
                  <a:cubicBezTo>
                    <a:pt x="6358" y="88"/>
                    <a:pt x="5899" y="1"/>
                    <a:pt x="5434" y="1"/>
                  </a:cubicBezTo>
                  <a:close/>
                  <a:moveTo>
                    <a:pt x="3819" y="11391"/>
                  </a:moveTo>
                  <a:cubicBezTo>
                    <a:pt x="3752" y="11400"/>
                    <a:pt x="3685" y="11408"/>
                    <a:pt x="3617" y="11415"/>
                  </a:cubicBezTo>
                  <a:lnTo>
                    <a:pt x="3880" y="11415"/>
                  </a:lnTo>
                  <a:cubicBezTo>
                    <a:pt x="3860" y="11408"/>
                    <a:pt x="3839" y="11399"/>
                    <a:pt x="3819" y="1139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9"/>
            <p:cNvSpPr/>
            <p:nvPr/>
          </p:nvSpPr>
          <p:spPr>
            <a:xfrm>
              <a:off x="3651121" y="5198714"/>
              <a:ext cx="30905" cy="11926"/>
            </a:xfrm>
            <a:custGeom>
              <a:avLst/>
              <a:gdLst/>
              <a:ahLst/>
              <a:cxnLst/>
              <a:rect l="l" t="t" r="r" b="b"/>
              <a:pathLst>
                <a:path w="425" h="164" extrusionOk="0">
                  <a:moveTo>
                    <a:pt x="425" y="0"/>
                  </a:moveTo>
                  <a:cubicBezTo>
                    <a:pt x="396" y="0"/>
                    <a:pt x="308" y="15"/>
                    <a:pt x="205" y="44"/>
                  </a:cubicBezTo>
                  <a:cubicBezTo>
                    <a:pt x="74" y="88"/>
                    <a:pt x="0" y="132"/>
                    <a:pt x="0" y="161"/>
                  </a:cubicBezTo>
                  <a:cubicBezTo>
                    <a:pt x="2" y="163"/>
                    <a:pt x="4" y="163"/>
                    <a:pt x="8" y="163"/>
                  </a:cubicBezTo>
                  <a:cubicBezTo>
                    <a:pt x="34" y="163"/>
                    <a:pt x="116" y="114"/>
                    <a:pt x="220" y="88"/>
                  </a:cubicBezTo>
                  <a:cubicBezTo>
                    <a:pt x="322" y="29"/>
                    <a:pt x="425" y="15"/>
                    <a:pt x="4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9"/>
            <p:cNvSpPr/>
            <p:nvPr/>
          </p:nvSpPr>
          <p:spPr>
            <a:xfrm>
              <a:off x="3636213" y="5193333"/>
              <a:ext cx="31996" cy="10762"/>
            </a:xfrm>
            <a:custGeom>
              <a:avLst/>
              <a:gdLst/>
              <a:ahLst/>
              <a:cxnLst/>
              <a:rect l="l" t="t" r="r" b="b"/>
              <a:pathLst>
                <a:path w="440" h="148" extrusionOk="0">
                  <a:moveTo>
                    <a:pt x="440" y="1"/>
                  </a:moveTo>
                  <a:cubicBezTo>
                    <a:pt x="440" y="1"/>
                    <a:pt x="337" y="1"/>
                    <a:pt x="205" y="30"/>
                  </a:cubicBezTo>
                  <a:cubicBezTo>
                    <a:pt x="88" y="74"/>
                    <a:pt x="0" y="118"/>
                    <a:pt x="0" y="147"/>
                  </a:cubicBezTo>
                  <a:lnTo>
                    <a:pt x="220" y="74"/>
                  </a:lnTo>
                  <a:cubicBezTo>
                    <a:pt x="352" y="30"/>
                    <a:pt x="440" y="16"/>
                    <a:pt x="4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9"/>
            <p:cNvSpPr/>
            <p:nvPr/>
          </p:nvSpPr>
          <p:spPr>
            <a:xfrm>
              <a:off x="3663919" y="5206059"/>
              <a:ext cx="25597" cy="24651"/>
            </a:xfrm>
            <a:custGeom>
              <a:avLst/>
              <a:gdLst/>
              <a:ahLst/>
              <a:cxnLst/>
              <a:rect l="l" t="t" r="r" b="b"/>
              <a:pathLst>
                <a:path w="352" h="339" extrusionOk="0">
                  <a:moveTo>
                    <a:pt x="334" y="1"/>
                  </a:moveTo>
                  <a:cubicBezTo>
                    <a:pt x="294" y="1"/>
                    <a:pt x="197" y="10"/>
                    <a:pt x="117" y="89"/>
                  </a:cubicBezTo>
                  <a:cubicBezTo>
                    <a:pt x="0" y="207"/>
                    <a:pt x="0" y="338"/>
                    <a:pt x="29" y="338"/>
                  </a:cubicBezTo>
                  <a:cubicBezTo>
                    <a:pt x="29" y="338"/>
                    <a:pt x="44" y="221"/>
                    <a:pt x="132" y="119"/>
                  </a:cubicBezTo>
                  <a:cubicBezTo>
                    <a:pt x="249" y="16"/>
                    <a:pt x="351" y="16"/>
                    <a:pt x="351" y="2"/>
                  </a:cubicBezTo>
                  <a:cubicBezTo>
                    <a:pt x="351" y="2"/>
                    <a:pt x="345" y="1"/>
                    <a:pt x="3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9"/>
            <p:cNvSpPr/>
            <p:nvPr/>
          </p:nvSpPr>
          <p:spPr>
            <a:xfrm>
              <a:off x="3501027" y="5212531"/>
              <a:ext cx="71409" cy="3272"/>
            </a:xfrm>
            <a:custGeom>
              <a:avLst/>
              <a:gdLst/>
              <a:ahLst/>
              <a:cxnLst/>
              <a:rect l="l" t="t" r="r" b="b"/>
              <a:pathLst>
                <a:path w="982" h="45" extrusionOk="0">
                  <a:moveTo>
                    <a:pt x="483" y="0"/>
                  </a:moveTo>
                  <a:cubicBezTo>
                    <a:pt x="220" y="0"/>
                    <a:pt x="0" y="0"/>
                    <a:pt x="0" y="30"/>
                  </a:cubicBezTo>
                  <a:cubicBezTo>
                    <a:pt x="0" y="44"/>
                    <a:pt x="220" y="44"/>
                    <a:pt x="483" y="44"/>
                  </a:cubicBezTo>
                  <a:cubicBezTo>
                    <a:pt x="761" y="44"/>
                    <a:pt x="981" y="44"/>
                    <a:pt x="981" y="30"/>
                  </a:cubicBezTo>
                  <a:cubicBezTo>
                    <a:pt x="981" y="30"/>
                    <a:pt x="761" y="0"/>
                    <a:pt x="4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9"/>
            <p:cNvSpPr/>
            <p:nvPr/>
          </p:nvSpPr>
          <p:spPr>
            <a:xfrm>
              <a:off x="3169934" y="5240237"/>
              <a:ext cx="363078" cy="3200"/>
            </a:xfrm>
            <a:custGeom>
              <a:avLst/>
              <a:gdLst/>
              <a:ahLst/>
              <a:cxnLst/>
              <a:rect l="l" t="t" r="r" b="b"/>
              <a:pathLst>
                <a:path w="4993" h="44" extrusionOk="0">
                  <a:moveTo>
                    <a:pt x="2504" y="0"/>
                  </a:moveTo>
                  <a:cubicBezTo>
                    <a:pt x="1128" y="0"/>
                    <a:pt x="0" y="0"/>
                    <a:pt x="0" y="29"/>
                  </a:cubicBezTo>
                  <a:cubicBezTo>
                    <a:pt x="0" y="44"/>
                    <a:pt x="1128" y="44"/>
                    <a:pt x="2504" y="44"/>
                  </a:cubicBezTo>
                  <a:cubicBezTo>
                    <a:pt x="3865" y="44"/>
                    <a:pt x="4992" y="44"/>
                    <a:pt x="4992" y="29"/>
                  </a:cubicBezTo>
                  <a:cubicBezTo>
                    <a:pt x="4992" y="29"/>
                    <a:pt x="3865" y="15"/>
                    <a:pt x="25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9"/>
            <p:cNvSpPr/>
            <p:nvPr/>
          </p:nvSpPr>
          <p:spPr>
            <a:xfrm>
              <a:off x="3463722" y="5211077"/>
              <a:ext cx="29887" cy="12726"/>
            </a:xfrm>
            <a:custGeom>
              <a:avLst/>
              <a:gdLst/>
              <a:ahLst/>
              <a:cxnLst/>
              <a:rect l="l" t="t" r="r" b="b"/>
              <a:pathLst>
                <a:path w="411" h="175" extrusionOk="0">
                  <a:moveTo>
                    <a:pt x="395" y="0"/>
                  </a:moveTo>
                  <a:cubicBezTo>
                    <a:pt x="362" y="0"/>
                    <a:pt x="281" y="20"/>
                    <a:pt x="191" y="64"/>
                  </a:cubicBezTo>
                  <a:cubicBezTo>
                    <a:pt x="74" y="94"/>
                    <a:pt x="1" y="152"/>
                    <a:pt x="1" y="167"/>
                  </a:cubicBezTo>
                  <a:cubicBezTo>
                    <a:pt x="4" y="172"/>
                    <a:pt x="9" y="175"/>
                    <a:pt x="16" y="175"/>
                  </a:cubicBezTo>
                  <a:cubicBezTo>
                    <a:pt x="49" y="175"/>
                    <a:pt x="125" y="129"/>
                    <a:pt x="220" y="94"/>
                  </a:cubicBezTo>
                  <a:cubicBezTo>
                    <a:pt x="323" y="50"/>
                    <a:pt x="411" y="20"/>
                    <a:pt x="411" y="6"/>
                  </a:cubicBezTo>
                  <a:cubicBezTo>
                    <a:pt x="411" y="2"/>
                    <a:pt x="405"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9"/>
            <p:cNvSpPr/>
            <p:nvPr/>
          </p:nvSpPr>
          <p:spPr>
            <a:xfrm>
              <a:off x="3449905" y="5206132"/>
              <a:ext cx="31996" cy="10689"/>
            </a:xfrm>
            <a:custGeom>
              <a:avLst/>
              <a:gdLst/>
              <a:ahLst/>
              <a:cxnLst/>
              <a:rect l="l" t="t" r="r" b="b"/>
              <a:pathLst>
                <a:path w="440" h="147" extrusionOk="0">
                  <a:moveTo>
                    <a:pt x="440" y="1"/>
                  </a:moveTo>
                  <a:cubicBezTo>
                    <a:pt x="425" y="1"/>
                    <a:pt x="337" y="1"/>
                    <a:pt x="205" y="30"/>
                  </a:cubicBezTo>
                  <a:cubicBezTo>
                    <a:pt x="88" y="74"/>
                    <a:pt x="1" y="132"/>
                    <a:pt x="1" y="147"/>
                  </a:cubicBezTo>
                  <a:lnTo>
                    <a:pt x="220" y="74"/>
                  </a:lnTo>
                  <a:cubicBezTo>
                    <a:pt x="352" y="44"/>
                    <a:pt x="440" y="15"/>
                    <a:pt x="4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9"/>
            <p:cNvSpPr/>
            <p:nvPr/>
          </p:nvSpPr>
          <p:spPr>
            <a:xfrm>
              <a:off x="3172043" y="5200242"/>
              <a:ext cx="102314" cy="41085"/>
            </a:xfrm>
            <a:custGeom>
              <a:avLst/>
              <a:gdLst/>
              <a:ahLst/>
              <a:cxnLst/>
              <a:rect l="l" t="t" r="r" b="b"/>
              <a:pathLst>
                <a:path w="1407" h="565" extrusionOk="0">
                  <a:moveTo>
                    <a:pt x="400" y="0"/>
                  </a:moveTo>
                  <a:cubicBezTo>
                    <a:pt x="339" y="0"/>
                    <a:pt x="284" y="3"/>
                    <a:pt x="235" y="8"/>
                  </a:cubicBezTo>
                  <a:cubicBezTo>
                    <a:pt x="88" y="23"/>
                    <a:pt x="1" y="52"/>
                    <a:pt x="1" y="52"/>
                  </a:cubicBezTo>
                  <a:cubicBezTo>
                    <a:pt x="1" y="57"/>
                    <a:pt x="10" y="59"/>
                    <a:pt x="29" y="59"/>
                  </a:cubicBezTo>
                  <a:cubicBezTo>
                    <a:pt x="66" y="59"/>
                    <a:pt x="137" y="52"/>
                    <a:pt x="235" y="52"/>
                  </a:cubicBezTo>
                  <a:cubicBezTo>
                    <a:pt x="296" y="40"/>
                    <a:pt x="366" y="33"/>
                    <a:pt x="444" y="33"/>
                  </a:cubicBezTo>
                  <a:cubicBezTo>
                    <a:pt x="554" y="33"/>
                    <a:pt x="677" y="47"/>
                    <a:pt x="806" y="82"/>
                  </a:cubicBezTo>
                  <a:cubicBezTo>
                    <a:pt x="1011" y="140"/>
                    <a:pt x="1186" y="243"/>
                    <a:pt x="1274" y="360"/>
                  </a:cubicBezTo>
                  <a:cubicBezTo>
                    <a:pt x="1377" y="462"/>
                    <a:pt x="1406" y="565"/>
                    <a:pt x="1406" y="565"/>
                  </a:cubicBezTo>
                  <a:lnTo>
                    <a:pt x="1406" y="477"/>
                  </a:lnTo>
                  <a:cubicBezTo>
                    <a:pt x="1391" y="448"/>
                    <a:pt x="1377" y="389"/>
                    <a:pt x="1318" y="345"/>
                  </a:cubicBezTo>
                  <a:cubicBezTo>
                    <a:pt x="1230" y="228"/>
                    <a:pt x="1040" y="96"/>
                    <a:pt x="820" y="52"/>
                  </a:cubicBezTo>
                  <a:cubicBezTo>
                    <a:pt x="664" y="13"/>
                    <a:pt x="521" y="0"/>
                    <a:pt x="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9"/>
            <p:cNvSpPr/>
            <p:nvPr/>
          </p:nvSpPr>
          <p:spPr>
            <a:xfrm>
              <a:off x="3476521" y="5219730"/>
              <a:ext cx="25597" cy="23706"/>
            </a:xfrm>
            <a:custGeom>
              <a:avLst/>
              <a:gdLst/>
              <a:ahLst/>
              <a:cxnLst/>
              <a:rect l="l" t="t" r="r" b="b"/>
              <a:pathLst>
                <a:path w="352" h="326" extrusionOk="0">
                  <a:moveTo>
                    <a:pt x="314" y="1"/>
                  </a:moveTo>
                  <a:cubicBezTo>
                    <a:pt x="267" y="1"/>
                    <a:pt x="186" y="14"/>
                    <a:pt x="118" y="92"/>
                  </a:cubicBezTo>
                  <a:cubicBezTo>
                    <a:pt x="1" y="194"/>
                    <a:pt x="1" y="326"/>
                    <a:pt x="15" y="326"/>
                  </a:cubicBezTo>
                  <a:cubicBezTo>
                    <a:pt x="44" y="326"/>
                    <a:pt x="59" y="209"/>
                    <a:pt x="132" y="106"/>
                  </a:cubicBezTo>
                  <a:cubicBezTo>
                    <a:pt x="235" y="19"/>
                    <a:pt x="352" y="19"/>
                    <a:pt x="352" y="4"/>
                  </a:cubicBezTo>
                  <a:cubicBezTo>
                    <a:pt x="352" y="4"/>
                    <a:pt x="337" y="1"/>
                    <a:pt x="3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9"/>
            <p:cNvSpPr/>
            <p:nvPr/>
          </p:nvSpPr>
          <p:spPr>
            <a:xfrm>
              <a:off x="3312610" y="5226348"/>
              <a:ext cx="72427" cy="2182"/>
            </a:xfrm>
            <a:custGeom>
              <a:avLst/>
              <a:gdLst/>
              <a:ahLst/>
              <a:cxnLst/>
              <a:rect l="l" t="t" r="r" b="b"/>
              <a:pathLst>
                <a:path w="996" h="30" extrusionOk="0">
                  <a:moveTo>
                    <a:pt x="498" y="1"/>
                  </a:moveTo>
                  <a:cubicBezTo>
                    <a:pt x="220" y="1"/>
                    <a:pt x="0" y="1"/>
                    <a:pt x="0" y="15"/>
                  </a:cubicBezTo>
                  <a:cubicBezTo>
                    <a:pt x="0" y="30"/>
                    <a:pt x="220" y="30"/>
                    <a:pt x="498" y="30"/>
                  </a:cubicBezTo>
                  <a:cubicBezTo>
                    <a:pt x="776" y="30"/>
                    <a:pt x="996" y="30"/>
                    <a:pt x="996" y="15"/>
                  </a:cubicBezTo>
                  <a:cubicBezTo>
                    <a:pt x="996" y="1"/>
                    <a:pt x="776" y="1"/>
                    <a:pt x="4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9"/>
            <p:cNvSpPr/>
            <p:nvPr/>
          </p:nvSpPr>
          <p:spPr>
            <a:xfrm>
              <a:off x="3338135" y="3481446"/>
              <a:ext cx="250221" cy="313994"/>
            </a:xfrm>
            <a:custGeom>
              <a:avLst/>
              <a:gdLst/>
              <a:ahLst/>
              <a:cxnLst/>
              <a:rect l="l" t="t" r="r" b="b"/>
              <a:pathLst>
                <a:path w="3441" h="4318" extrusionOk="0">
                  <a:moveTo>
                    <a:pt x="1294" y="0"/>
                  </a:moveTo>
                  <a:cubicBezTo>
                    <a:pt x="1104" y="0"/>
                    <a:pt x="0" y="1627"/>
                    <a:pt x="0" y="1627"/>
                  </a:cubicBezTo>
                  <a:cubicBezTo>
                    <a:pt x="0" y="1627"/>
                    <a:pt x="612" y="4317"/>
                    <a:pt x="1128" y="4317"/>
                  </a:cubicBezTo>
                  <a:cubicBezTo>
                    <a:pt x="1148" y="4317"/>
                    <a:pt x="1167" y="4314"/>
                    <a:pt x="1186" y="4306"/>
                  </a:cubicBezTo>
                  <a:cubicBezTo>
                    <a:pt x="1186" y="4306"/>
                    <a:pt x="3075" y="3193"/>
                    <a:pt x="3177" y="2944"/>
                  </a:cubicBezTo>
                  <a:cubicBezTo>
                    <a:pt x="3216" y="2871"/>
                    <a:pt x="3130" y="2846"/>
                    <a:pt x="2998" y="2846"/>
                  </a:cubicBezTo>
                  <a:cubicBezTo>
                    <a:pt x="2733" y="2846"/>
                    <a:pt x="2284" y="2944"/>
                    <a:pt x="2284" y="2944"/>
                  </a:cubicBezTo>
                  <a:cubicBezTo>
                    <a:pt x="2284" y="2944"/>
                    <a:pt x="3250" y="2607"/>
                    <a:pt x="3367" y="2358"/>
                  </a:cubicBezTo>
                  <a:cubicBezTo>
                    <a:pt x="3397" y="2280"/>
                    <a:pt x="3257" y="2254"/>
                    <a:pt x="3057" y="2254"/>
                  </a:cubicBezTo>
                  <a:cubicBezTo>
                    <a:pt x="2658" y="2254"/>
                    <a:pt x="2021" y="2358"/>
                    <a:pt x="2021" y="2358"/>
                  </a:cubicBezTo>
                  <a:cubicBezTo>
                    <a:pt x="2021" y="2358"/>
                    <a:pt x="3441" y="2051"/>
                    <a:pt x="3382" y="1744"/>
                  </a:cubicBezTo>
                  <a:cubicBezTo>
                    <a:pt x="3353" y="1622"/>
                    <a:pt x="3085" y="1585"/>
                    <a:pt x="2772" y="1585"/>
                  </a:cubicBezTo>
                  <a:cubicBezTo>
                    <a:pt x="2295" y="1585"/>
                    <a:pt x="1713" y="1670"/>
                    <a:pt x="1713" y="1670"/>
                  </a:cubicBezTo>
                  <a:cubicBezTo>
                    <a:pt x="1713" y="1670"/>
                    <a:pt x="3353" y="1290"/>
                    <a:pt x="3338" y="938"/>
                  </a:cubicBezTo>
                  <a:cubicBezTo>
                    <a:pt x="3331" y="851"/>
                    <a:pt x="3191" y="818"/>
                    <a:pt x="2985" y="818"/>
                  </a:cubicBezTo>
                  <a:cubicBezTo>
                    <a:pt x="2367" y="818"/>
                    <a:pt x="1157" y="1114"/>
                    <a:pt x="1157" y="1114"/>
                  </a:cubicBezTo>
                  <a:cubicBezTo>
                    <a:pt x="1552" y="602"/>
                    <a:pt x="1464" y="60"/>
                    <a:pt x="1303" y="2"/>
                  </a:cubicBezTo>
                  <a:cubicBezTo>
                    <a:pt x="1301" y="1"/>
                    <a:pt x="1298" y="0"/>
                    <a:pt x="1294" y="0"/>
                  </a:cubicBezTo>
                  <a:close/>
                </a:path>
              </a:pathLst>
            </a:custGeom>
            <a:solidFill>
              <a:srgbClr val="E480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9"/>
            <p:cNvSpPr/>
            <p:nvPr/>
          </p:nvSpPr>
          <p:spPr>
            <a:xfrm>
              <a:off x="2604611" y="3226056"/>
              <a:ext cx="818726" cy="729357"/>
            </a:xfrm>
            <a:custGeom>
              <a:avLst/>
              <a:gdLst/>
              <a:ahLst/>
              <a:cxnLst/>
              <a:rect l="l" t="t" r="r" b="b"/>
              <a:pathLst>
                <a:path w="11259" h="10030" extrusionOk="0">
                  <a:moveTo>
                    <a:pt x="381" y="0"/>
                  </a:moveTo>
                  <a:cubicBezTo>
                    <a:pt x="381" y="0"/>
                    <a:pt x="1" y="2782"/>
                    <a:pt x="806" y="6968"/>
                  </a:cubicBezTo>
                  <a:cubicBezTo>
                    <a:pt x="1282" y="9437"/>
                    <a:pt x="2794" y="10030"/>
                    <a:pt x="4152" y="10030"/>
                  </a:cubicBezTo>
                  <a:cubicBezTo>
                    <a:pt x="5089" y="10030"/>
                    <a:pt x="5954" y="9747"/>
                    <a:pt x="6354" y="9604"/>
                  </a:cubicBezTo>
                  <a:cubicBezTo>
                    <a:pt x="7350" y="9267"/>
                    <a:pt x="11259" y="7832"/>
                    <a:pt x="11259" y="7832"/>
                  </a:cubicBezTo>
                  <a:lnTo>
                    <a:pt x="10087" y="5139"/>
                  </a:lnTo>
                  <a:cubicBezTo>
                    <a:pt x="10087" y="5139"/>
                    <a:pt x="7687" y="6017"/>
                    <a:pt x="4978" y="6588"/>
                  </a:cubicBezTo>
                  <a:cubicBezTo>
                    <a:pt x="4952" y="6593"/>
                    <a:pt x="4927" y="6596"/>
                    <a:pt x="4902" y="6596"/>
                  </a:cubicBezTo>
                  <a:cubicBezTo>
                    <a:pt x="3733" y="6596"/>
                    <a:pt x="3719" y="659"/>
                    <a:pt x="3719" y="659"/>
                  </a:cubicBezTo>
                  <a:lnTo>
                    <a:pt x="38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9"/>
            <p:cNvSpPr/>
            <p:nvPr/>
          </p:nvSpPr>
          <p:spPr>
            <a:xfrm>
              <a:off x="2130915" y="3037495"/>
              <a:ext cx="712268" cy="965470"/>
            </a:xfrm>
            <a:custGeom>
              <a:avLst/>
              <a:gdLst/>
              <a:ahLst/>
              <a:cxnLst/>
              <a:rect l="l" t="t" r="r" b="b"/>
              <a:pathLst>
                <a:path w="9795" h="13277" extrusionOk="0">
                  <a:moveTo>
                    <a:pt x="5865" y="1"/>
                  </a:moveTo>
                  <a:cubicBezTo>
                    <a:pt x="4264" y="1"/>
                    <a:pt x="2122" y="133"/>
                    <a:pt x="1493" y="602"/>
                  </a:cubicBezTo>
                  <a:cubicBezTo>
                    <a:pt x="1493" y="602"/>
                    <a:pt x="176" y="1041"/>
                    <a:pt x="103" y="3266"/>
                  </a:cubicBezTo>
                  <a:cubicBezTo>
                    <a:pt x="0" y="5521"/>
                    <a:pt x="337" y="7409"/>
                    <a:pt x="337" y="7409"/>
                  </a:cubicBezTo>
                  <a:lnTo>
                    <a:pt x="439" y="12182"/>
                  </a:lnTo>
                  <a:cubicBezTo>
                    <a:pt x="439" y="12182"/>
                    <a:pt x="1962" y="13276"/>
                    <a:pt x="4579" y="13276"/>
                  </a:cubicBezTo>
                  <a:cubicBezTo>
                    <a:pt x="6013" y="13276"/>
                    <a:pt x="7774" y="12948"/>
                    <a:pt x="9794" y="11933"/>
                  </a:cubicBezTo>
                  <a:lnTo>
                    <a:pt x="8594" y="7322"/>
                  </a:lnTo>
                  <a:lnTo>
                    <a:pt x="8330" y="1934"/>
                  </a:lnTo>
                  <a:cubicBezTo>
                    <a:pt x="8330" y="1934"/>
                    <a:pt x="8242" y="221"/>
                    <a:pt x="7686" y="90"/>
                  </a:cubicBezTo>
                  <a:cubicBezTo>
                    <a:pt x="7491" y="42"/>
                    <a:pt x="6764" y="1"/>
                    <a:pt x="58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9"/>
            <p:cNvSpPr/>
            <p:nvPr/>
          </p:nvSpPr>
          <p:spPr>
            <a:xfrm>
              <a:off x="2090410" y="3865841"/>
              <a:ext cx="1443515" cy="1313714"/>
            </a:xfrm>
            <a:custGeom>
              <a:avLst/>
              <a:gdLst/>
              <a:ahLst/>
              <a:cxnLst/>
              <a:rect l="l" t="t" r="r" b="b"/>
              <a:pathLst>
                <a:path w="19851" h="18066" extrusionOk="0">
                  <a:moveTo>
                    <a:pt x="16949" y="0"/>
                  </a:moveTo>
                  <a:cubicBezTo>
                    <a:pt x="16946" y="0"/>
                    <a:pt x="16942" y="0"/>
                    <a:pt x="16939" y="0"/>
                  </a:cubicBezTo>
                  <a:cubicBezTo>
                    <a:pt x="14655" y="30"/>
                    <a:pt x="1026" y="791"/>
                    <a:pt x="1026" y="791"/>
                  </a:cubicBezTo>
                  <a:cubicBezTo>
                    <a:pt x="1026" y="791"/>
                    <a:pt x="1" y="4890"/>
                    <a:pt x="3998" y="5695"/>
                  </a:cubicBezTo>
                  <a:cubicBezTo>
                    <a:pt x="4788" y="5854"/>
                    <a:pt x="5669" y="5913"/>
                    <a:pt x="6574" y="5913"/>
                  </a:cubicBezTo>
                  <a:cubicBezTo>
                    <a:pt x="9229" y="5913"/>
                    <a:pt x="12092" y="5404"/>
                    <a:pt x="13491" y="5404"/>
                  </a:cubicBezTo>
                  <a:cubicBezTo>
                    <a:pt x="14036" y="5404"/>
                    <a:pt x="14359" y="5481"/>
                    <a:pt x="14362" y="5695"/>
                  </a:cubicBezTo>
                  <a:cubicBezTo>
                    <a:pt x="14392" y="6647"/>
                    <a:pt x="14655" y="18066"/>
                    <a:pt x="14655" y="18066"/>
                  </a:cubicBezTo>
                  <a:lnTo>
                    <a:pt x="19325" y="18066"/>
                  </a:lnTo>
                  <a:cubicBezTo>
                    <a:pt x="19325" y="18066"/>
                    <a:pt x="19851" y="0"/>
                    <a:pt x="169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9"/>
            <p:cNvSpPr/>
            <p:nvPr/>
          </p:nvSpPr>
          <p:spPr>
            <a:xfrm>
              <a:off x="2638717" y="3043967"/>
              <a:ext cx="236405" cy="257711"/>
            </a:xfrm>
            <a:custGeom>
              <a:avLst/>
              <a:gdLst/>
              <a:ahLst/>
              <a:cxnLst/>
              <a:rect l="l" t="t" r="r" b="b"/>
              <a:pathLst>
                <a:path w="3251" h="3544" extrusionOk="0">
                  <a:moveTo>
                    <a:pt x="316" y="0"/>
                  </a:moveTo>
                  <a:cubicBezTo>
                    <a:pt x="121" y="0"/>
                    <a:pt x="0" y="15"/>
                    <a:pt x="0" y="15"/>
                  </a:cubicBezTo>
                  <a:lnTo>
                    <a:pt x="630" y="3543"/>
                  </a:lnTo>
                  <a:lnTo>
                    <a:pt x="3250" y="3397"/>
                  </a:lnTo>
                  <a:lnTo>
                    <a:pt x="3236" y="2343"/>
                  </a:lnTo>
                  <a:cubicBezTo>
                    <a:pt x="2888" y="221"/>
                    <a:pt x="1061" y="0"/>
                    <a:pt x="3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9"/>
            <p:cNvSpPr/>
            <p:nvPr/>
          </p:nvSpPr>
          <p:spPr>
            <a:xfrm>
              <a:off x="2844150" y="3516570"/>
              <a:ext cx="250221" cy="312903"/>
            </a:xfrm>
            <a:custGeom>
              <a:avLst/>
              <a:gdLst/>
              <a:ahLst/>
              <a:cxnLst/>
              <a:rect l="l" t="t" r="r" b="b"/>
              <a:pathLst>
                <a:path w="3441" h="4303" extrusionOk="0">
                  <a:moveTo>
                    <a:pt x="1294" y="0"/>
                  </a:moveTo>
                  <a:cubicBezTo>
                    <a:pt x="1104" y="0"/>
                    <a:pt x="1" y="1627"/>
                    <a:pt x="1" y="1627"/>
                  </a:cubicBezTo>
                  <a:cubicBezTo>
                    <a:pt x="1" y="1627"/>
                    <a:pt x="612" y="4303"/>
                    <a:pt x="1141" y="4303"/>
                  </a:cubicBezTo>
                  <a:cubicBezTo>
                    <a:pt x="1161" y="4303"/>
                    <a:pt x="1181" y="4299"/>
                    <a:pt x="1201" y="4291"/>
                  </a:cubicBezTo>
                  <a:cubicBezTo>
                    <a:pt x="1201" y="4291"/>
                    <a:pt x="3075" y="3178"/>
                    <a:pt x="3192" y="2944"/>
                  </a:cubicBezTo>
                  <a:cubicBezTo>
                    <a:pt x="3226" y="2871"/>
                    <a:pt x="3138" y="2847"/>
                    <a:pt x="3006" y="2847"/>
                  </a:cubicBezTo>
                  <a:cubicBezTo>
                    <a:pt x="2742" y="2847"/>
                    <a:pt x="2299" y="2944"/>
                    <a:pt x="2299" y="2944"/>
                  </a:cubicBezTo>
                  <a:cubicBezTo>
                    <a:pt x="2299" y="2944"/>
                    <a:pt x="3265" y="2593"/>
                    <a:pt x="3368" y="2359"/>
                  </a:cubicBezTo>
                  <a:cubicBezTo>
                    <a:pt x="3402" y="2281"/>
                    <a:pt x="3264" y="2254"/>
                    <a:pt x="3064" y="2254"/>
                  </a:cubicBezTo>
                  <a:cubicBezTo>
                    <a:pt x="2665" y="2254"/>
                    <a:pt x="2021" y="2359"/>
                    <a:pt x="2021" y="2359"/>
                  </a:cubicBezTo>
                  <a:cubicBezTo>
                    <a:pt x="2021" y="2359"/>
                    <a:pt x="3441" y="2051"/>
                    <a:pt x="3397" y="1729"/>
                  </a:cubicBezTo>
                  <a:cubicBezTo>
                    <a:pt x="3368" y="1607"/>
                    <a:pt x="3100" y="1571"/>
                    <a:pt x="2787" y="1571"/>
                  </a:cubicBezTo>
                  <a:cubicBezTo>
                    <a:pt x="2310" y="1571"/>
                    <a:pt x="1728" y="1656"/>
                    <a:pt x="1728" y="1656"/>
                  </a:cubicBezTo>
                  <a:cubicBezTo>
                    <a:pt x="1728" y="1656"/>
                    <a:pt x="3353" y="1275"/>
                    <a:pt x="3338" y="924"/>
                  </a:cubicBezTo>
                  <a:cubicBezTo>
                    <a:pt x="3335" y="842"/>
                    <a:pt x="3205" y="812"/>
                    <a:pt x="3011" y="812"/>
                  </a:cubicBezTo>
                  <a:cubicBezTo>
                    <a:pt x="2402" y="812"/>
                    <a:pt x="1157" y="1114"/>
                    <a:pt x="1157" y="1114"/>
                  </a:cubicBezTo>
                  <a:cubicBezTo>
                    <a:pt x="1567" y="602"/>
                    <a:pt x="1465" y="46"/>
                    <a:pt x="1304" y="2"/>
                  </a:cubicBezTo>
                  <a:cubicBezTo>
                    <a:pt x="1301" y="1"/>
                    <a:pt x="1298" y="0"/>
                    <a:pt x="1294" y="0"/>
                  </a:cubicBezTo>
                  <a:close/>
                </a:path>
              </a:pathLst>
            </a:custGeom>
            <a:solidFill>
              <a:srgbClr val="FFB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9"/>
            <p:cNvSpPr/>
            <p:nvPr/>
          </p:nvSpPr>
          <p:spPr>
            <a:xfrm>
              <a:off x="2109608" y="3248381"/>
              <a:ext cx="818726" cy="741719"/>
            </a:xfrm>
            <a:custGeom>
              <a:avLst/>
              <a:gdLst/>
              <a:ahLst/>
              <a:cxnLst/>
              <a:rect l="l" t="t" r="r" b="b"/>
              <a:pathLst>
                <a:path w="11259" h="10200" extrusionOk="0">
                  <a:moveTo>
                    <a:pt x="3719" y="0"/>
                  </a:moveTo>
                  <a:lnTo>
                    <a:pt x="381" y="176"/>
                  </a:lnTo>
                  <a:cubicBezTo>
                    <a:pt x="381" y="176"/>
                    <a:pt x="0" y="2958"/>
                    <a:pt x="806" y="7145"/>
                  </a:cubicBezTo>
                  <a:cubicBezTo>
                    <a:pt x="1281" y="9610"/>
                    <a:pt x="2785" y="10200"/>
                    <a:pt x="4141" y="10200"/>
                  </a:cubicBezTo>
                  <a:cubicBezTo>
                    <a:pt x="5079" y="10200"/>
                    <a:pt x="5947" y="9917"/>
                    <a:pt x="6354" y="9780"/>
                  </a:cubicBezTo>
                  <a:cubicBezTo>
                    <a:pt x="7335" y="9428"/>
                    <a:pt x="11258" y="8008"/>
                    <a:pt x="11258" y="8008"/>
                  </a:cubicBezTo>
                  <a:lnTo>
                    <a:pt x="10087" y="5315"/>
                  </a:lnTo>
                  <a:cubicBezTo>
                    <a:pt x="10087" y="5315"/>
                    <a:pt x="7686" y="6193"/>
                    <a:pt x="4978" y="6764"/>
                  </a:cubicBezTo>
                  <a:cubicBezTo>
                    <a:pt x="4957" y="6768"/>
                    <a:pt x="4936" y="6770"/>
                    <a:pt x="4915" y="6770"/>
                  </a:cubicBezTo>
                  <a:cubicBezTo>
                    <a:pt x="3761" y="6770"/>
                    <a:pt x="3719" y="0"/>
                    <a:pt x="37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9"/>
            <p:cNvSpPr/>
            <p:nvPr/>
          </p:nvSpPr>
          <p:spPr>
            <a:xfrm>
              <a:off x="2194763" y="3925471"/>
              <a:ext cx="1008810" cy="1244487"/>
            </a:xfrm>
            <a:custGeom>
              <a:avLst/>
              <a:gdLst/>
              <a:ahLst/>
              <a:cxnLst/>
              <a:rect l="l" t="t" r="r" b="b"/>
              <a:pathLst>
                <a:path w="13873" h="17114" extrusionOk="0">
                  <a:moveTo>
                    <a:pt x="132" y="0"/>
                  </a:moveTo>
                  <a:lnTo>
                    <a:pt x="132" y="0"/>
                  </a:lnTo>
                  <a:cubicBezTo>
                    <a:pt x="132" y="0"/>
                    <a:pt x="88" y="103"/>
                    <a:pt x="59" y="278"/>
                  </a:cubicBezTo>
                  <a:cubicBezTo>
                    <a:pt x="30" y="469"/>
                    <a:pt x="1" y="761"/>
                    <a:pt x="74" y="1098"/>
                  </a:cubicBezTo>
                  <a:cubicBezTo>
                    <a:pt x="147" y="1450"/>
                    <a:pt x="337" y="1874"/>
                    <a:pt x="659" y="2269"/>
                  </a:cubicBezTo>
                  <a:cubicBezTo>
                    <a:pt x="835" y="2474"/>
                    <a:pt x="1025" y="2665"/>
                    <a:pt x="1274" y="2840"/>
                  </a:cubicBezTo>
                  <a:cubicBezTo>
                    <a:pt x="1508" y="3031"/>
                    <a:pt x="1772" y="3177"/>
                    <a:pt x="2065" y="3294"/>
                  </a:cubicBezTo>
                  <a:cubicBezTo>
                    <a:pt x="2650" y="3558"/>
                    <a:pt x="3368" y="3704"/>
                    <a:pt x="4114" y="3792"/>
                  </a:cubicBezTo>
                  <a:cubicBezTo>
                    <a:pt x="4876" y="3880"/>
                    <a:pt x="5681" y="3938"/>
                    <a:pt x="6530" y="3982"/>
                  </a:cubicBezTo>
                  <a:cubicBezTo>
                    <a:pt x="7239" y="4012"/>
                    <a:pt x="7976" y="4030"/>
                    <a:pt x="8736" y="4030"/>
                  </a:cubicBezTo>
                  <a:cubicBezTo>
                    <a:pt x="9810" y="4030"/>
                    <a:pt x="10929" y="3995"/>
                    <a:pt x="12078" y="3909"/>
                  </a:cubicBezTo>
                  <a:cubicBezTo>
                    <a:pt x="12156" y="3904"/>
                    <a:pt x="12238" y="3901"/>
                    <a:pt x="12319" y="3901"/>
                  </a:cubicBezTo>
                  <a:cubicBezTo>
                    <a:pt x="12483" y="3901"/>
                    <a:pt x="12649" y="3914"/>
                    <a:pt x="12796" y="3953"/>
                  </a:cubicBezTo>
                  <a:cubicBezTo>
                    <a:pt x="13015" y="4041"/>
                    <a:pt x="13220" y="4172"/>
                    <a:pt x="13308" y="4377"/>
                  </a:cubicBezTo>
                  <a:cubicBezTo>
                    <a:pt x="13396" y="4582"/>
                    <a:pt x="13410" y="4817"/>
                    <a:pt x="13440" y="5051"/>
                  </a:cubicBezTo>
                  <a:cubicBezTo>
                    <a:pt x="13440" y="5300"/>
                    <a:pt x="13454" y="5519"/>
                    <a:pt x="13454" y="5754"/>
                  </a:cubicBezTo>
                  <a:cubicBezTo>
                    <a:pt x="13484" y="6690"/>
                    <a:pt x="13527" y="7569"/>
                    <a:pt x="13542" y="8433"/>
                  </a:cubicBezTo>
                  <a:cubicBezTo>
                    <a:pt x="13601" y="10131"/>
                    <a:pt x="13659" y="11639"/>
                    <a:pt x="13689" y="12942"/>
                  </a:cubicBezTo>
                  <a:cubicBezTo>
                    <a:pt x="13747" y="14230"/>
                    <a:pt x="13776" y="15269"/>
                    <a:pt x="13806" y="16001"/>
                  </a:cubicBezTo>
                  <a:cubicBezTo>
                    <a:pt x="13820" y="16353"/>
                    <a:pt x="13835" y="16616"/>
                    <a:pt x="13835" y="16821"/>
                  </a:cubicBezTo>
                  <a:cubicBezTo>
                    <a:pt x="13841" y="16839"/>
                    <a:pt x="13846" y="16857"/>
                    <a:pt x="13850" y="16875"/>
                  </a:cubicBezTo>
                  <a:lnTo>
                    <a:pt x="13850" y="16875"/>
                  </a:lnTo>
                  <a:cubicBezTo>
                    <a:pt x="13849" y="16699"/>
                    <a:pt x="13835" y="16408"/>
                    <a:pt x="13835" y="16060"/>
                  </a:cubicBezTo>
                  <a:cubicBezTo>
                    <a:pt x="13820" y="15328"/>
                    <a:pt x="13806" y="14288"/>
                    <a:pt x="13762" y="13000"/>
                  </a:cubicBezTo>
                  <a:cubicBezTo>
                    <a:pt x="13732" y="11697"/>
                    <a:pt x="13689" y="10160"/>
                    <a:pt x="13630" y="8462"/>
                  </a:cubicBezTo>
                  <a:cubicBezTo>
                    <a:pt x="13615" y="7627"/>
                    <a:pt x="13601" y="6720"/>
                    <a:pt x="13571" y="5797"/>
                  </a:cubicBezTo>
                  <a:cubicBezTo>
                    <a:pt x="13571" y="5578"/>
                    <a:pt x="13542" y="5329"/>
                    <a:pt x="13542" y="5095"/>
                  </a:cubicBezTo>
                  <a:cubicBezTo>
                    <a:pt x="13527" y="4861"/>
                    <a:pt x="13513" y="4626"/>
                    <a:pt x="13396" y="4377"/>
                  </a:cubicBezTo>
                  <a:cubicBezTo>
                    <a:pt x="13293" y="4143"/>
                    <a:pt x="13074" y="3982"/>
                    <a:pt x="12825" y="3909"/>
                  </a:cubicBezTo>
                  <a:cubicBezTo>
                    <a:pt x="12635" y="3864"/>
                    <a:pt x="12436" y="3845"/>
                    <a:pt x="12248" y="3845"/>
                  </a:cubicBezTo>
                  <a:cubicBezTo>
                    <a:pt x="12190" y="3845"/>
                    <a:pt x="12133" y="3847"/>
                    <a:pt x="12078" y="3850"/>
                  </a:cubicBezTo>
                  <a:cubicBezTo>
                    <a:pt x="10875" y="3931"/>
                    <a:pt x="9715" y="3967"/>
                    <a:pt x="8605" y="3967"/>
                  </a:cubicBezTo>
                  <a:cubicBezTo>
                    <a:pt x="7892" y="3967"/>
                    <a:pt x="7200" y="3952"/>
                    <a:pt x="6530" y="3924"/>
                  </a:cubicBezTo>
                  <a:cubicBezTo>
                    <a:pt x="5681" y="3865"/>
                    <a:pt x="4876" y="3806"/>
                    <a:pt x="4114" y="3733"/>
                  </a:cubicBezTo>
                  <a:cubicBezTo>
                    <a:pt x="3368" y="3645"/>
                    <a:pt x="2680" y="3514"/>
                    <a:pt x="2094" y="3265"/>
                  </a:cubicBezTo>
                  <a:cubicBezTo>
                    <a:pt x="1772" y="3133"/>
                    <a:pt x="1523" y="2987"/>
                    <a:pt x="1289" y="2826"/>
                  </a:cubicBezTo>
                  <a:cubicBezTo>
                    <a:pt x="1069" y="2665"/>
                    <a:pt x="864" y="2474"/>
                    <a:pt x="703" y="2269"/>
                  </a:cubicBezTo>
                  <a:cubicBezTo>
                    <a:pt x="381" y="1874"/>
                    <a:pt x="206" y="1464"/>
                    <a:pt x="118" y="1127"/>
                  </a:cubicBezTo>
                  <a:cubicBezTo>
                    <a:pt x="45" y="776"/>
                    <a:pt x="45" y="483"/>
                    <a:pt x="74" y="293"/>
                  </a:cubicBezTo>
                  <a:cubicBezTo>
                    <a:pt x="118" y="103"/>
                    <a:pt x="132" y="0"/>
                    <a:pt x="132" y="0"/>
                  </a:cubicBezTo>
                  <a:close/>
                  <a:moveTo>
                    <a:pt x="13850" y="16875"/>
                  </a:moveTo>
                  <a:cubicBezTo>
                    <a:pt x="13850" y="16877"/>
                    <a:pt x="13850" y="16878"/>
                    <a:pt x="13850" y="16880"/>
                  </a:cubicBezTo>
                  <a:lnTo>
                    <a:pt x="13850" y="17099"/>
                  </a:lnTo>
                  <a:cubicBezTo>
                    <a:pt x="13857" y="17099"/>
                    <a:pt x="13861" y="17100"/>
                    <a:pt x="13864" y="17101"/>
                  </a:cubicBezTo>
                  <a:lnTo>
                    <a:pt x="13864" y="17041"/>
                  </a:lnTo>
                  <a:cubicBezTo>
                    <a:pt x="13864" y="17006"/>
                    <a:pt x="13864" y="16943"/>
                    <a:pt x="13850" y="16875"/>
                  </a:cubicBezTo>
                  <a:close/>
                  <a:moveTo>
                    <a:pt x="13864" y="17101"/>
                  </a:moveTo>
                  <a:lnTo>
                    <a:pt x="13864" y="17114"/>
                  </a:lnTo>
                  <a:cubicBezTo>
                    <a:pt x="13864" y="17114"/>
                    <a:pt x="13872" y="17106"/>
                    <a:pt x="13864" y="17101"/>
                  </a:cubicBezTo>
                  <a:close/>
                </a:path>
              </a:pathLst>
            </a:custGeom>
            <a:solidFill>
              <a:srgbClr val="FFFFFF">
                <a:alpha val="12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9"/>
            <p:cNvSpPr/>
            <p:nvPr/>
          </p:nvSpPr>
          <p:spPr>
            <a:xfrm>
              <a:off x="2394888" y="2624521"/>
              <a:ext cx="387584" cy="491498"/>
            </a:xfrm>
            <a:custGeom>
              <a:avLst/>
              <a:gdLst/>
              <a:ahLst/>
              <a:cxnLst/>
              <a:rect l="l" t="t" r="r" b="b"/>
              <a:pathLst>
                <a:path w="5330" h="6759" extrusionOk="0">
                  <a:moveTo>
                    <a:pt x="2824" y="0"/>
                  </a:moveTo>
                  <a:cubicBezTo>
                    <a:pt x="1492" y="0"/>
                    <a:pt x="1421" y="630"/>
                    <a:pt x="1421" y="630"/>
                  </a:cubicBezTo>
                  <a:lnTo>
                    <a:pt x="1421" y="1684"/>
                  </a:lnTo>
                  <a:cubicBezTo>
                    <a:pt x="1421" y="1684"/>
                    <a:pt x="1071" y="1436"/>
                    <a:pt x="735" y="1436"/>
                  </a:cubicBezTo>
                  <a:cubicBezTo>
                    <a:pt x="488" y="1436"/>
                    <a:pt x="249" y="1570"/>
                    <a:pt x="162" y="2036"/>
                  </a:cubicBezTo>
                  <a:cubicBezTo>
                    <a:pt x="1" y="2914"/>
                    <a:pt x="835" y="3075"/>
                    <a:pt x="835" y="3075"/>
                  </a:cubicBezTo>
                  <a:lnTo>
                    <a:pt x="645" y="5578"/>
                  </a:lnTo>
                  <a:cubicBezTo>
                    <a:pt x="601" y="5915"/>
                    <a:pt x="718" y="6237"/>
                    <a:pt x="952" y="6486"/>
                  </a:cubicBezTo>
                  <a:cubicBezTo>
                    <a:pt x="1163" y="6686"/>
                    <a:pt x="1403" y="6759"/>
                    <a:pt x="1642" y="6759"/>
                  </a:cubicBezTo>
                  <a:cubicBezTo>
                    <a:pt x="2015" y="6759"/>
                    <a:pt x="2386" y="6579"/>
                    <a:pt x="2636" y="6427"/>
                  </a:cubicBezTo>
                  <a:cubicBezTo>
                    <a:pt x="2841" y="6310"/>
                    <a:pt x="2943" y="6091"/>
                    <a:pt x="2943" y="5871"/>
                  </a:cubicBezTo>
                  <a:lnTo>
                    <a:pt x="2943" y="5212"/>
                  </a:lnTo>
                  <a:lnTo>
                    <a:pt x="3836" y="5212"/>
                  </a:lnTo>
                  <a:cubicBezTo>
                    <a:pt x="5330" y="5139"/>
                    <a:pt x="5066" y="440"/>
                    <a:pt x="5066" y="440"/>
                  </a:cubicBezTo>
                  <a:cubicBezTo>
                    <a:pt x="5051" y="45"/>
                    <a:pt x="4261" y="45"/>
                    <a:pt x="4261" y="45"/>
                  </a:cubicBezTo>
                  <a:lnTo>
                    <a:pt x="2870" y="1"/>
                  </a:lnTo>
                  <a:cubicBezTo>
                    <a:pt x="2855" y="1"/>
                    <a:pt x="2839" y="0"/>
                    <a:pt x="2824" y="0"/>
                  </a:cubicBezTo>
                  <a:close/>
                </a:path>
              </a:pathLst>
            </a:custGeom>
            <a:solidFill>
              <a:srgbClr val="FFB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9"/>
            <p:cNvSpPr/>
            <p:nvPr/>
          </p:nvSpPr>
          <p:spPr>
            <a:xfrm>
              <a:off x="2681258" y="2785304"/>
              <a:ext cx="19270" cy="103332"/>
            </a:xfrm>
            <a:custGeom>
              <a:avLst/>
              <a:gdLst/>
              <a:ahLst/>
              <a:cxnLst/>
              <a:rect l="l" t="t" r="r" b="b"/>
              <a:pathLst>
                <a:path w="265" h="1421" extrusionOk="0">
                  <a:moveTo>
                    <a:pt x="220" y="0"/>
                  </a:moveTo>
                  <a:cubicBezTo>
                    <a:pt x="191" y="0"/>
                    <a:pt x="177" y="352"/>
                    <a:pt x="177" y="776"/>
                  </a:cubicBezTo>
                  <a:cubicBezTo>
                    <a:pt x="177" y="967"/>
                    <a:pt x="220" y="1171"/>
                    <a:pt x="162" y="1289"/>
                  </a:cubicBezTo>
                  <a:cubicBezTo>
                    <a:pt x="118" y="1332"/>
                    <a:pt x="89" y="1376"/>
                    <a:pt x="45" y="1376"/>
                  </a:cubicBezTo>
                  <a:cubicBezTo>
                    <a:pt x="15" y="1391"/>
                    <a:pt x="1" y="1391"/>
                    <a:pt x="1" y="1391"/>
                  </a:cubicBezTo>
                  <a:cubicBezTo>
                    <a:pt x="1" y="1391"/>
                    <a:pt x="15" y="1420"/>
                    <a:pt x="45" y="1420"/>
                  </a:cubicBezTo>
                  <a:cubicBezTo>
                    <a:pt x="103" y="1420"/>
                    <a:pt x="162" y="1391"/>
                    <a:pt x="220" y="1318"/>
                  </a:cubicBezTo>
                  <a:cubicBezTo>
                    <a:pt x="250" y="1245"/>
                    <a:pt x="264" y="1157"/>
                    <a:pt x="264" y="1069"/>
                  </a:cubicBezTo>
                  <a:lnTo>
                    <a:pt x="264" y="776"/>
                  </a:lnTo>
                  <a:cubicBezTo>
                    <a:pt x="264" y="352"/>
                    <a:pt x="235" y="0"/>
                    <a:pt x="2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9"/>
            <p:cNvSpPr/>
            <p:nvPr/>
          </p:nvSpPr>
          <p:spPr>
            <a:xfrm>
              <a:off x="2620610" y="2788503"/>
              <a:ext cx="8581" cy="23488"/>
            </a:xfrm>
            <a:custGeom>
              <a:avLst/>
              <a:gdLst/>
              <a:ahLst/>
              <a:cxnLst/>
              <a:rect l="l" t="t" r="r" b="b"/>
              <a:pathLst>
                <a:path w="118" h="323" extrusionOk="0">
                  <a:moveTo>
                    <a:pt x="59" y="0"/>
                  </a:moveTo>
                  <a:cubicBezTo>
                    <a:pt x="30" y="15"/>
                    <a:pt x="0" y="88"/>
                    <a:pt x="30" y="161"/>
                  </a:cubicBezTo>
                  <a:cubicBezTo>
                    <a:pt x="30" y="249"/>
                    <a:pt x="59" y="322"/>
                    <a:pt x="74" y="322"/>
                  </a:cubicBezTo>
                  <a:cubicBezTo>
                    <a:pt x="103" y="322"/>
                    <a:pt x="118" y="249"/>
                    <a:pt x="118" y="161"/>
                  </a:cubicBezTo>
                  <a:cubicBezTo>
                    <a:pt x="118" y="73"/>
                    <a:pt x="74" y="0"/>
                    <a:pt x="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9"/>
            <p:cNvSpPr/>
            <p:nvPr/>
          </p:nvSpPr>
          <p:spPr>
            <a:xfrm>
              <a:off x="2731289" y="2787413"/>
              <a:ext cx="8653" cy="23488"/>
            </a:xfrm>
            <a:custGeom>
              <a:avLst/>
              <a:gdLst/>
              <a:ahLst/>
              <a:cxnLst/>
              <a:rect l="l" t="t" r="r" b="b"/>
              <a:pathLst>
                <a:path w="119" h="323" extrusionOk="0">
                  <a:moveTo>
                    <a:pt x="59" y="1"/>
                  </a:moveTo>
                  <a:cubicBezTo>
                    <a:pt x="16" y="1"/>
                    <a:pt x="1" y="74"/>
                    <a:pt x="16" y="162"/>
                  </a:cubicBezTo>
                  <a:cubicBezTo>
                    <a:pt x="16" y="249"/>
                    <a:pt x="59" y="323"/>
                    <a:pt x="74" y="323"/>
                  </a:cubicBezTo>
                  <a:cubicBezTo>
                    <a:pt x="89" y="323"/>
                    <a:pt x="118" y="249"/>
                    <a:pt x="118" y="162"/>
                  </a:cubicBezTo>
                  <a:cubicBezTo>
                    <a:pt x="118" y="74"/>
                    <a:pt x="74" y="1"/>
                    <a:pt x="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9"/>
            <p:cNvSpPr/>
            <p:nvPr/>
          </p:nvSpPr>
          <p:spPr>
            <a:xfrm>
              <a:off x="2437501" y="2761452"/>
              <a:ext cx="47994" cy="66464"/>
            </a:xfrm>
            <a:custGeom>
              <a:avLst/>
              <a:gdLst/>
              <a:ahLst/>
              <a:cxnLst/>
              <a:rect l="l" t="t" r="r" b="b"/>
              <a:pathLst>
                <a:path w="660" h="914" extrusionOk="0">
                  <a:moveTo>
                    <a:pt x="74" y="0"/>
                  </a:moveTo>
                  <a:cubicBezTo>
                    <a:pt x="64" y="0"/>
                    <a:pt x="59" y="2"/>
                    <a:pt x="59" y="6"/>
                  </a:cubicBezTo>
                  <a:cubicBezTo>
                    <a:pt x="59" y="6"/>
                    <a:pt x="132" y="36"/>
                    <a:pt x="220" y="94"/>
                  </a:cubicBezTo>
                  <a:cubicBezTo>
                    <a:pt x="271" y="128"/>
                    <a:pt x="338" y="178"/>
                    <a:pt x="399" y="248"/>
                  </a:cubicBezTo>
                  <a:lnTo>
                    <a:pt x="399" y="248"/>
                  </a:lnTo>
                  <a:cubicBezTo>
                    <a:pt x="388" y="245"/>
                    <a:pt x="377" y="242"/>
                    <a:pt x="366" y="240"/>
                  </a:cubicBezTo>
                  <a:cubicBezTo>
                    <a:pt x="348" y="237"/>
                    <a:pt x="329" y="235"/>
                    <a:pt x="309" y="235"/>
                  </a:cubicBezTo>
                  <a:cubicBezTo>
                    <a:pt x="251" y="235"/>
                    <a:pt x="191" y="251"/>
                    <a:pt x="147" y="284"/>
                  </a:cubicBezTo>
                  <a:cubicBezTo>
                    <a:pt x="88" y="328"/>
                    <a:pt x="59" y="387"/>
                    <a:pt x="30" y="445"/>
                  </a:cubicBezTo>
                  <a:cubicBezTo>
                    <a:pt x="0" y="577"/>
                    <a:pt x="30" y="680"/>
                    <a:pt x="88" y="753"/>
                  </a:cubicBezTo>
                  <a:cubicBezTo>
                    <a:pt x="191" y="899"/>
                    <a:pt x="308" y="914"/>
                    <a:pt x="308" y="914"/>
                  </a:cubicBezTo>
                  <a:cubicBezTo>
                    <a:pt x="322" y="914"/>
                    <a:pt x="235" y="841"/>
                    <a:pt x="132" y="694"/>
                  </a:cubicBezTo>
                  <a:cubicBezTo>
                    <a:pt x="88" y="636"/>
                    <a:pt x="74" y="548"/>
                    <a:pt x="103" y="460"/>
                  </a:cubicBezTo>
                  <a:cubicBezTo>
                    <a:pt x="140" y="386"/>
                    <a:pt x="198" y="322"/>
                    <a:pt x="278" y="322"/>
                  </a:cubicBezTo>
                  <a:cubicBezTo>
                    <a:pt x="292" y="322"/>
                    <a:pt x="307" y="324"/>
                    <a:pt x="322" y="328"/>
                  </a:cubicBezTo>
                  <a:cubicBezTo>
                    <a:pt x="381" y="343"/>
                    <a:pt x="454" y="401"/>
                    <a:pt x="513" y="445"/>
                  </a:cubicBezTo>
                  <a:lnTo>
                    <a:pt x="659" y="548"/>
                  </a:lnTo>
                  <a:lnTo>
                    <a:pt x="586" y="387"/>
                  </a:lnTo>
                  <a:cubicBezTo>
                    <a:pt x="584" y="383"/>
                    <a:pt x="582" y="380"/>
                    <a:pt x="581" y="376"/>
                  </a:cubicBezTo>
                  <a:lnTo>
                    <a:pt x="581" y="376"/>
                  </a:lnTo>
                  <a:lnTo>
                    <a:pt x="586" y="372"/>
                  </a:lnTo>
                  <a:cubicBezTo>
                    <a:pt x="581" y="367"/>
                    <a:pt x="575" y="362"/>
                    <a:pt x="570" y="357"/>
                  </a:cubicBezTo>
                  <a:lnTo>
                    <a:pt x="570" y="357"/>
                  </a:lnTo>
                  <a:cubicBezTo>
                    <a:pt x="481" y="198"/>
                    <a:pt x="345" y="91"/>
                    <a:pt x="235" y="36"/>
                  </a:cubicBezTo>
                  <a:cubicBezTo>
                    <a:pt x="160" y="14"/>
                    <a:pt x="100" y="0"/>
                    <a:pt x="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9"/>
            <p:cNvSpPr/>
            <p:nvPr/>
          </p:nvSpPr>
          <p:spPr>
            <a:xfrm>
              <a:off x="2612101" y="2884275"/>
              <a:ext cx="125656" cy="34177"/>
            </a:xfrm>
            <a:custGeom>
              <a:avLst/>
              <a:gdLst/>
              <a:ahLst/>
              <a:cxnLst/>
              <a:rect l="l" t="t" r="r" b="b"/>
              <a:pathLst>
                <a:path w="1728" h="470" extrusionOk="0">
                  <a:moveTo>
                    <a:pt x="1215" y="1"/>
                  </a:moveTo>
                  <a:cubicBezTo>
                    <a:pt x="952" y="1"/>
                    <a:pt x="674" y="30"/>
                    <a:pt x="410" y="133"/>
                  </a:cubicBezTo>
                  <a:lnTo>
                    <a:pt x="502" y="124"/>
                  </a:lnTo>
                  <a:lnTo>
                    <a:pt x="502" y="124"/>
                  </a:lnTo>
                  <a:cubicBezTo>
                    <a:pt x="295" y="172"/>
                    <a:pt x="108" y="297"/>
                    <a:pt x="0" y="469"/>
                  </a:cubicBezTo>
                  <a:cubicBezTo>
                    <a:pt x="557" y="469"/>
                    <a:pt x="1142" y="425"/>
                    <a:pt x="1713" y="352"/>
                  </a:cubicBezTo>
                  <a:cubicBezTo>
                    <a:pt x="1728" y="235"/>
                    <a:pt x="1640" y="133"/>
                    <a:pt x="1552" y="74"/>
                  </a:cubicBezTo>
                  <a:cubicBezTo>
                    <a:pt x="1464" y="15"/>
                    <a:pt x="1332" y="1"/>
                    <a:pt x="1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9"/>
            <p:cNvSpPr/>
            <p:nvPr/>
          </p:nvSpPr>
          <p:spPr>
            <a:xfrm>
              <a:off x="2636535" y="2924925"/>
              <a:ext cx="40576" cy="10035"/>
            </a:xfrm>
            <a:custGeom>
              <a:avLst/>
              <a:gdLst/>
              <a:ahLst/>
              <a:cxnLst/>
              <a:rect l="l" t="t" r="r" b="b"/>
              <a:pathLst>
                <a:path w="558" h="138" extrusionOk="0">
                  <a:moveTo>
                    <a:pt x="68" y="0"/>
                  </a:moveTo>
                  <a:cubicBezTo>
                    <a:pt x="48" y="0"/>
                    <a:pt x="35" y="4"/>
                    <a:pt x="30" y="13"/>
                  </a:cubicBezTo>
                  <a:cubicBezTo>
                    <a:pt x="1" y="27"/>
                    <a:pt x="118" y="101"/>
                    <a:pt x="279" y="130"/>
                  </a:cubicBezTo>
                  <a:cubicBezTo>
                    <a:pt x="311" y="136"/>
                    <a:pt x="340" y="138"/>
                    <a:pt x="368" y="138"/>
                  </a:cubicBezTo>
                  <a:cubicBezTo>
                    <a:pt x="481" y="138"/>
                    <a:pt x="557" y="98"/>
                    <a:pt x="557" y="86"/>
                  </a:cubicBezTo>
                  <a:cubicBezTo>
                    <a:pt x="557" y="42"/>
                    <a:pt x="440" y="42"/>
                    <a:pt x="294" y="27"/>
                  </a:cubicBezTo>
                  <a:cubicBezTo>
                    <a:pt x="193" y="17"/>
                    <a:pt x="113" y="0"/>
                    <a:pt x="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49"/>
            <p:cNvSpPr/>
            <p:nvPr/>
          </p:nvSpPr>
          <p:spPr>
            <a:xfrm>
              <a:off x="2453427" y="2589180"/>
              <a:ext cx="355661" cy="173286"/>
            </a:xfrm>
            <a:custGeom>
              <a:avLst/>
              <a:gdLst/>
              <a:ahLst/>
              <a:cxnLst/>
              <a:rect l="l" t="t" r="r" b="b"/>
              <a:pathLst>
                <a:path w="4891" h="2383" extrusionOk="0">
                  <a:moveTo>
                    <a:pt x="2712" y="0"/>
                  </a:moveTo>
                  <a:cubicBezTo>
                    <a:pt x="2432" y="0"/>
                    <a:pt x="2173" y="150"/>
                    <a:pt x="1889" y="150"/>
                  </a:cubicBezTo>
                  <a:cubicBezTo>
                    <a:pt x="1670" y="150"/>
                    <a:pt x="1450" y="62"/>
                    <a:pt x="1231" y="33"/>
                  </a:cubicBezTo>
                  <a:cubicBezTo>
                    <a:pt x="1163" y="22"/>
                    <a:pt x="1094" y="17"/>
                    <a:pt x="1027" y="17"/>
                  </a:cubicBezTo>
                  <a:cubicBezTo>
                    <a:pt x="819" y="17"/>
                    <a:pt x="617" y="69"/>
                    <a:pt x="440" y="179"/>
                  </a:cubicBezTo>
                  <a:cubicBezTo>
                    <a:pt x="206" y="326"/>
                    <a:pt x="30" y="575"/>
                    <a:pt x="16" y="838"/>
                  </a:cubicBezTo>
                  <a:cubicBezTo>
                    <a:pt x="1" y="1233"/>
                    <a:pt x="279" y="1599"/>
                    <a:pt x="206" y="1995"/>
                  </a:cubicBezTo>
                  <a:cubicBezTo>
                    <a:pt x="323" y="2068"/>
                    <a:pt x="455" y="2112"/>
                    <a:pt x="587" y="2214"/>
                  </a:cubicBezTo>
                  <a:cubicBezTo>
                    <a:pt x="664" y="2327"/>
                    <a:pt x="804" y="2383"/>
                    <a:pt x="947" y="2383"/>
                  </a:cubicBezTo>
                  <a:cubicBezTo>
                    <a:pt x="1046" y="2383"/>
                    <a:pt x="1147" y="2356"/>
                    <a:pt x="1231" y="2302"/>
                  </a:cubicBezTo>
                  <a:cubicBezTo>
                    <a:pt x="1421" y="2170"/>
                    <a:pt x="1538" y="1951"/>
                    <a:pt x="1626" y="1731"/>
                  </a:cubicBezTo>
                  <a:cubicBezTo>
                    <a:pt x="1714" y="1511"/>
                    <a:pt x="1816" y="1277"/>
                    <a:pt x="1977" y="1116"/>
                  </a:cubicBezTo>
                  <a:cubicBezTo>
                    <a:pt x="2109" y="1277"/>
                    <a:pt x="2226" y="1453"/>
                    <a:pt x="2373" y="1599"/>
                  </a:cubicBezTo>
                  <a:cubicBezTo>
                    <a:pt x="2534" y="1746"/>
                    <a:pt x="2724" y="1863"/>
                    <a:pt x="2944" y="1877"/>
                  </a:cubicBezTo>
                  <a:cubicBezTo>
                    <a:pt x="2962" y="1879"/>
                    <a:pt x="2980" y="1879"/>
                    <a:pt x="2998" y="1879"/>
                  </a:cubicBezTo>
                  <a:cubicBezTo>
                    <a:pt x="3199" y="1879"/>
                    <a:pt x="3394" y="1804"/>
                    <a:pt x="3514" y="1643"/>
                  </a:cubicBezTo>
                  <a:cubicBezTo>
                    <a:pt x="3602" y="1536"/>
                    <a:pt x="3619" y="1376"/>
                    <a:pt x="3572" y="1238"/>
                  </a:cubicBezTo>
                  <a:lnTo>
                    <a:pt x="3572" y="1238"/>
                  </a:lnTo>
                  <a:cubicBezTo>
                    <a:pt x="3642" y="1329"/>
                    <a:pt x="3728" y="1408"/>
                    <a:pt x="3837" y="1453"/>
                  </a:cubicBezTo>
                  <a:cubicBezTo>
                    <a:pt x="3882" y="1470"/>
                    <a:pt x="3929" y="1479"/>
                    <a:pt x="3976" y="1479"/>
                  </a:cubicBezTo>
                  <a:cubicBezTo>
                    <a:pt x="4127" y="1479"/>
                    <a:pt x="4272" y="1393"/>
                    <a:pt x="4305" y="1248"/>
                  </a:cubicBezTo>
                  <a:cubicBezTo>
                    <a:pt x="4356" y="1305"/>
                    <a:pt x="4432" y="1332"/>
                    <a:pt x="4510" y="1332"/>
                  </a:cubicBezTo>
                  <a:cubicBezTo>
                    <a:pt x="4611" y="1332"/>
                    <a:pt x="4716" y="1287"/>
                    <a:pt x="4773" y="1204"/>
                  </a:cubicBezTo>
                  <a:cubicBezTo>
                    <a:pt x="4891" y="1058"/>
                    <a:pt x="4891" y="853"/>
                    <a:pt x="4788" y="692"/>
                  </a:cubicBezTo>
                  <a:cubicBezTo>
                    <a:pt x="4700" y="516"/>
                    <a:pt x="4554" y="414"/>
                    <a:pt x="4378" y="355"/>
                  </a:cubicBezTo>
                  <a:cubicBezTo>
                    <a:pt x="4203" y="296"/>
                    <a:pt x="4027" y="282"/>
                    <a:pt x="3837" y="267"/>
                  </a:cubicBezTo>
                  <a:cubicBezTo>
                    <a:pt x="3661" y="252"/>
                    <a:pt x="3471" y="223"/>
                    <a:pt x="3310" y="179"/>
                  </a:cubicBezTo>
                  <a:cubicBezTo>
                    <a:pt x="3134" y="121"/>
                    <a:pt x="2958" y="33"/>
                    <a:pt x="2782" y="4"/>
                  </a:cubicBezTo>
                  <a:cubicBezTo>
                    <a:pt x="2759" y="1"/>
                    <a:pt x="2735" y="0"/>
                    <a:pt x="27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49"/>
            <p:cNvSpPr/>
            <p:nvPr/>
          </p:nvSpPr>
          <p:spPr>
            <a:xfrm>
              <a:off x="2188364" y="3124903"/>
              <a:ext cx="643041" cy="602610"/>
            </a:xfrm>
            <a:custGeom>
              <a:avLst/>
              <a:gdLst/>
              <a:ahLst/>
              <a:cxnLst/>
              <a:rect l="l" t="t" r="r" b="b"/>
              <a:pathLst>
                <a:path w="8843" h="8287" extrusionOk="0">
                  <a:moveTo>
                    <a:pt x="811" y="0"/>
                  </a:moveTo>
                  <a:cubicBezTo>
                    <a:pt x="685" y="0"/>
                    <a:pt x="572" y="22"/>
                    <a:pt x="484" y="59"/>
                  </a:cubicBezTo>
                  <a:cubicBezTo>
                    <a:pt x="279" y="132"/>
                    <a:pt x="162" y="220"/>
                    <a:pt x="89" y="308"/>
                  </a:cubicBezTo>
                  <a:cubicBezTo>
                    <a:pt x="15" y="410"/>
                    <a:pt x="1" y="454"/>
                    <a:pt x="1" y="454"/>
                  </a:cubicBezTo>
                  <a:cubicBezTo>
                    <a:pt x="1" y="454"/>
                    <a:pt x="15" y="410"/>
                    <a:pt x="89" y="337"/>
                  </a:cubicBezTo>
                  <a:cubicBezTo>
                    <a:pt x="162" y="264"/>
                    <a:pt x="294" y="147"/>
                    <a:pt x="484" y="88"/>
                  </a:cubicBezTo>
                  <a:cubicBezTo>
                    <a:pt x="568" y="67"/>
                    <a:pt x="671" y="50"/>
                    <a:pt x="784" y="50"/>
                  </a:cubicBezTo>
                  <a:cubicBezTo>
                    <a:pt x="908" y="50"/>
                    <a:pt x="1042" y="71"/>
                    <a:pt x="1172" y="132"/>
                  </a:cubicBezTo>
                  <a:cubicBezTo>
                    <a:pt x="1450" y="235"/>
                    <a:pt x="1684" y="454"/>
                    <a:pt x="1845" y="776"/>
                  </a:cubicBezTo>
                  <a:cubicBezTo>
                    <a:pt x="2006" y="1084"/>
                    <a:pt x="2109" y="1464"/>
                    <a:pt x="2123" y="1889"/>
                  </a:cubicBezTo>
                  <a:cubicBezTo>
                    <a:pt x="2138" y="2284"/>
                    <a:pt x="2123" y="2753"/>
                    <a:pt x="2138" y="3221"/>
                  </a:cubicBezTo>
                  <a:cubicBezTo>
                    <a:pt x="2182" y="4173"/>
                    <a:pt x="2285" y="5212"/>
                    <a:pt x="2475" y="6295"/>
                  </a:cubicBezTo>
                  <a:cubicBezTo>
                    <a:pt x="2519" y="6559"/>
                    <a:pt x="2577" y="6822"/>
                    <a:pt x="2636" y="7086"/>
                  </a:cubicBezTo>
                  <a:cubicBezTo>
                    <a:pt x="2694" y="7335"/>
                    <a:pt x="2724" y="7598"/>
                    <a:pt x="2841" y="7847"/>
                  </a:cubicBezTo>
                  <a:cubicBezTo>
                    <a:pt x="2899" y="7979"/>
                    <a:pt x="2973" y="8096"/>
                    <a:pt x="3075" y="8184"/>
                  </a:cubicBezTo>
                  <a:cubicBezTo>
                    <a:pt x="3192" y="8272"/>
                    <a:pt x="3339" y="8286"/>
                    <a:pt x="3456" y="8286"/>
                  </a:cubicBezTo>
                  <a:cubicBezTo>
                    <a:pt x="3587" y="8272"/>
                    <a:pt x="3719" y="8257"/>
                    <a:pt x="3822" y="8213"/>
                  </a:cubicBezTo>
                  <a:cubicBezTo>
                    <a:pt x="3939" y="8184"/>
                    <a:pt x="4071" y="8169"/>
                    <a:pt x="4173" y="8125"/>
                  </a:cubicBezTo>
                  <a:cubicBezTo>
                    <a:pt x="5095" y="7906"/>
                    <a:pt x="5915" y="7686"/>
                    <a:pt x="6603" y="7525"/>
                  </a:cubicBezTo>
                  <a:cubicBezTo>
                    <a:pt x="7306" y="7335"/>
                    <a:pt x="7848" y="7188"/>
                    <a:pt x="8257" y="7100"/>
                  </a:cubicBezTo>
                  <a:cubicBezTo>
                    <a:pt x="8433" y="7071"/>
                    <a:pt x="8579" y="7027"/>
                    <a:pt x="8697" y="6998"/>
                  </a:cubicBezTo>
                  <a:cubicBezTo>
                    <a:pt x="8784" y="6954"/>
                    <a:pt x="8842" y="6940"/>
                    <a:pt x="8843" y="6939"/>
                  </a:cubicBezTo>
                  <a:lnTo>
                    <a:pt x="8843" y="6939"/>
                  </a:lnTo>
                  <a:cubicBezTo>
                    <a:pt x="8842" y="6940"/>
                    <a:pt x="8784" y="6954"/>
                    <a:pt x="8711" y="6969"/>
                  </a:cubicBezTo>
                  <a:cubicBezTo>
                    <a:pt x="8594" y="6998"/>
                    <a:pt x="8433" y="7027"/>
                    <a:pt x="8257" y="7071"/>
                  </a:cubicBezTo>
                  <a:cubicBezTo>
                    <a:pt x="7848" y="7159"/>
                    <a:pt x="7306" y="7291"/>
                    <a:pt x="6603" y="7452"/>
                  </a:cubicBezTo>
                  <a:cubicBezTo>
                    <a:pt x="5900" y="7613"/>
                    <a:pt x="5066" y="7818"/>
                    <a:pt x="4158" y="8037"/>
                  </a:cubicBezTo>
                  <a:cubicBezTo>
                    <a:pt x="4041" y="8067"/>
                    <a:pt x="3924" y="8096"/>
                    <a:pt x="3807" y="8125"/>
                  </a:cubicBezTo>
                  <a:cubicBezTo>
                    <a:pt x="3705" y="8140"/>
                    <a:pt x="3573" y="8184"/>
                    <a:pt x="3456" y="8184"/>
                  </a:cubicBezTo>
                  <a:cubicBezTo>
                    <a:pt x="3339" y="8184"/>
                    <a:pt x="3221" y="8169"/>
                    <a:pt x="3134" y="8096"/>
                  </a:cubicBezTo>
                  <a:cubicBezTo>
                    <a:pt x="3046" y="8023"/>
                    <a:pt x="2987" y="7906"/>
                    <a:pt x="2929" y="7803"/>
                  </a:cubicBezTo>
                  <a:cubicBezTo>
                    <a:pt x="2841" y="7554"/>
                    <a:pt x="2782" y="7305"/>
                    <a:pt x="2724" y="7042"/>
                  </a:cubicBezTo>
                  <a:cubicBezTo>
                    <a:pt x="2680" y="6793"/>
                    <a:pt x="2636" y="6530"/>
                    <a:pt x="2577" y="6266"/>
                  </a:cubicBezTo>
                  <a:cubicBezTo>
                    <a:pt x="2402" y="5183"/>
                    <a:pt x="2285" y="4158"/>
                    <a:pt x="2255" y="3206"/>
                  </a:cubicBezTo>
                  <a:cubicBezTo>
                    <a:pt x="2241" y="2753"/>
                    <a:pt x="2241" y="2284"/>
                    <a:pt x="2211" y="1874"/>
                  </a:cubicBezTo>
                  <a:cubicBezTo>
                    <a:pt x="2197" y="1450"/>
                    <a:pt x="2109" y="1040"/>
                    <a:pt x="1919" y="732"/>
                  </a:cubicBezTo>
                  <a:cubicBezTo>
                    <a:pt x="1743" y="425"/>
                    <a:pt x="1479" y="191"/>
                    <a:pt x="1216" y="73"/>
                  </a:cubicBezTo>
                  <a:cubicBezTo>
                    <a:pt x="1077" y="22"/>
                    <a:pt x="938" y="0"/>
                    <a:pt x="8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9"/>
            <p:cNvSpPr/>
            <p:nvPr/>
          </p:nvSpPr>
          <p:spPr>
            <a:xfrm>
              <a:off x="2393869" y="3720984"/>
              <a:ext cx="35195" cy="62973"/>
            </a:xfrm>
            <a:custGeom>
              <a:avLst/>
              <a:gdLst/>
              <a:ahLst/>
              <a:cxnLst/>
              <a:rect l="l" t="t" r="r" b="b"/>
              <a:pathLst>
                <a:path w="484" h="866" extrusionOk="0">
                  <a:moveTo>
                    <a:pt x="466" y="1"/>
                  </a:moveTo>
                  <a:cubicBezTo>
                    <a:pt x="440" y="1"/>
                    <a:pt x="287" y="158"/>
                    <a:pt x="161" y="382"/>
                  </a:cubicBezTo>
                  <a:cubicBezTo>
                    <a:pt x="29" y="646"/>
                    <a:pt x="0" y="865"/>
                    <a:pt x="15" y="865"/>
                  </a:cubicBezTo>
                  <a:cubicBezTo>
                    <a:pt x="44" y="865"/>
                    <a:pt x="117" y="675"/>
                    <a:pt x="234" y="426"/>
                  </a:cubicBezTo>
                  <a:cubicBezTo>
                    <a:pt x="366" y="206"/>
                    <a:pt x="483" y="16"/>
                    <a:pt x="469" y="1"/>
                  </a:cubicBezTo>
                  <a:cubicBezTo>
                    <a:pt x="468" y="1"/>
                    <a:pt x="467" y="1"/>
                    <a:pt x="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9"/>
            <p:cNvSpPr/>
            <p:nvPr/>
          </p:nvSpPr>
          <p:spPr>
            <a:xfrm>
              <a:off x="2420485" y="3731601"/>
              <a:ext cx="24506" cy="72572"/>
            </a:xfrm>
            <a:custGeom>
              <a:avLst/>
              <a:gdLst/>
              <a:ahLst/>
              <a:cxnLst/>
              <a:rect l="l" t="t" r="r" b="b"/>
              <a:pathLst>
                <a:path w="337" h="998" extrusionOk="0">
                  <a:moveTo>
                    <a:pt x="318" y="1"/>
                  </a:moveTo>
                  <a:cubicBezTo>
                    <a:pt x="282" y="1"/>
                    <a:pt x="144" y="174"/>
                    <a:pt x="73" y="456"/>
                  </a:cubicBezTo>
                  <a:cubicBezTo>
                    <a:pt x="0" y="748"/>
                    <a:pt x="44" y="997"/>
                    <a:pt x="73" y="997"/>
                  </a:cubicBezTo>
                  <a:cubicBezTo>
                    <a:pt x="88" y="997"/>
                    <a:pt x="88" y="748"/>
                    <a:pt x="176" y="485"/>
                  </a:cubicBezTo>
                  <a:cubicBezTo>
                    <a:pt x="234" y="221"/>
                    <a:pt x="337" y="16"/>
                    <a:pt x="322" y="2"/>
                  </a:cubicBezTo>
                  <a:cubicBezTo>
                    <a:pt x="321" y="1"/>
                    <a:pt x="320" y="1"/>
                    <a:pt x="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9"/>
            <p:cNvSpPr/>
            <p:nvPr/>
          </p:nvSpPr>
          <p:spPr>
            <a:xfrm>
              <a:off x="2742997" y="3651828"/>
              <a:ext cx="106531" cy="205572"/>
            </a:xfrm>
            <a:custGeom>
              <a:avLst/>
              <a:gdLst/>
              <a:ahLst/>
              <a:cxnLst/>
              <a:rect l="l" t="t" r="r" b="b"/>
              <a:pathLst>
                <a:path w="1465" h="2827" extrusionOk="0">
                  <a:moveTo>
                    <a:pt x="30" y="1"/>
                  </a:moveTo>
                  <a:lnTo>
                    <a:pt x="30" y="1"/>
                  </a:lnTo>
                  <a:cubicBezTo>
                    <a:pt x="1" y="15"/>
                    <a:pt x="74" y="191"/>
                    <a:pt x="191" y="440"/>
                  </a:cubicBezTo>
                  <a:cubicBezTo>
                    <a:pt x="294" y="704"/>
                    <a:pt x="469" y="1070"/>
                    <a:pt x="660" y="1450"/>
                  </a:cubicBezTo>
                  <a:cubicBezTo>
                    <a:pt x="865" y="1845"/>
                    <a:pt x="1055" y="2197"/>
                    <a:pt x="1201" y="2431"/>
                  </a:cubicBezTo>
                  <a:cubicBezTo>
                    <a:pt x="1348" y="2680"/>
                    <a:pt x="1436" y="2826"/>
                    <a:pt x="1450" y="2826"/>
                  </a:cubicBezTo>
                  <a:cubicBezTo>
                    <a:pt x="1465" y="2797"/>
                    <a:pt x="1392" y="2651"/>
                    <a:pt x="1289" y="2372"/>
                  </a:cubicBezTo>
                  <a:cubicBezTo>
                    <a:pt x="1143" y="2109"/>
                    <a:pt x="952" y="1758"/>
                    <a:pt x="777" y="1392"/>
                  </a:cubicBezTo>
                  <a:cubicBezTo>
                    <a:pt x="572" y="1026"/>
                    <a:pt x="411" y="704"/>
                    <a:pt x="264" y="411"/>
                  </a:cubicBezTo>
                  <a:cubicBezTo>
                    <a:pt x="118" y="147"/>
                    <a:pt x="45" y="1"/>
                    <a:pt x="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9"/>
            <p:cNvSpPr/>
            <p:nvPr/>
          </p:nvSpPr>
          <p:spPr>
            <a:xfrm>
              <a:off x="2795210" y="3660627"/>
              <a:ext cx="30905" cy="30760"/>
            </a:xfrm>
            <a:custGeom>
              <a:avLst/>
              <a:gdLst/>
              <a:ahLst/>
              <a:cxnLst/>
              <a:rect l="l" t="t" r="r" b="b"/>
              <a:pathLst>
                <a:path w="425" h="423" extrusionOk="0">
                  <a:moveTo>
                    <a:pt x="206" y="0"/>
                  </a:moveTo>
                  <a:cubicBezTo>
                    <a:pt x="158" y="0"/>
                    <a:pt x="132" y="26"/>
                    <a:pt x="132" y="26"/>
                  </a:cubicBezTo>
                  <a:cubicBezTo>
                    <a:pt x="132" y="41"/>
                    <a:pt x="205" y="26"/>
                    <a:pt x="264" y="70"/>
                  </a:cubicBezTo>
                  <a:cubicBezTo>
                    <a:pt x="293" y="85"/>
                    <a:pt x="337" y="143"/>
                    <a:pt x="337" y="173"/>
                  </a:cubicBezTo>
                  <a:cubicBezTo>
                    <a:pt x="337" y="217"/>
                    <a:pt x="308" y="260"/>
                    <a:pt x="264" y="290"/>
                  </a:cubicBezTo>
                  <a:cubicBezTo>
                    <a:pt x="234" y="304"/>
                    <a:pt x="209" y="312"/>
                    <a:pt x="187" y="312"/>
                  </a:cubicBezTo>
                  <a:cubicBezTo>
                    <a:pt x="165" y="312"/>
                    <a:pt x="147" y="304"/>
                    <a:pt x="132" y="290"/>
                  </a:cubicBezTo>
                  <a:cubicBezTo>
                    <a:pt x="88" y="260"/>
                    <a:pt x="88" y="217"/>
                    <a:pt x="88" y="173"/>
                  </a:cubicBezTo>
                  <a:cubicBezTo>
                    <a:pt x="117" y="99"/>
                    <a:pt x="161" y="85"/>
                    <a:pt x="161" y="70"/>
                  </a:cubicBezTo>
                  <a:cubicBezTo>
                    <a:pt x="161" y="70"/>
                    <a:pt x="155" y="57"/>
                    <a:pt x="142" y="57"/>
                  </a:cubicBezTo>
                  <a:cubicBezTo>
                    <a:pt x="135" y="57"/>
                    <a:pt x="127" y="60"/>
                    <a:pt x="117" y="70"/>
                  </a:cubicBezTo>
                  <a:cubicBezTo>
                    <a:pt x="73" y="70"/>
                    <a:pt x="44" y="99"/>
                    <a:pt x="15" y="158"/>
                  </a:cubicBezTo>
                  <a:cubicBezTo>
                    <a:pt x="0" y="217"/>
                    <a:pt x="0" y="290"/>
                    <a:pt x="59" y="363"/>
                  </a:cubicBezTo>
                  <a:cubicBezTo>
                    <a:pt x="92" y="404"/>
                    <a:pt x="139" y="422"/>
                    <a:pt x="187" y="422"/>
                  </a:cubicBezTo>
                  <a:cubicBezTo>
                    <a:pt x="224" y="422"/>
                    <a:pt x="261" y="411"/>
                    <a:pt x="293" y="392"/>
                  </a:cubicBezTo>
                  <a:cubicBezTo>
                    <a:pt x="366" y="363"/>
                    <a:pt x="425" y="246"/>
                    <a:pt x="410" y="173"/>
                  </a:cubicBezTo>
                  <a:cubicBezTo>
                    <a:pt x="410" y="99"/>
                    <a:pt x="352" y="41"/>
                    <a:pt x="293" y="26"/>
                  </a:cubicBezTo>
                  <a:cubicBezTo>
                    <a:pt x="259" y="7"/>
                    <a:pt x="230" y="0"/>
                    <a:pt x="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9"/>
            <p:cNvSpPr/>
            <p:nvPr/>
          </p:nvSpPr>
          <p:spPr>
            <a:xfrm>
              <a:off x="2160730" y="3697641"/>
              <a:ext cx="763316" cy="287089"/>
            </a:xfrm>
            <a:custGeom>
              <a:avLst/>
              <a:gdLst/>
              <a:ahLst/>
              <a:cxnLst/>
              <a:rect l="l" t="t" r="r" b="b"/>
              <a:pathLst>
                <a:path w="10497" h="3948" extrusionOk="0">
                  <a:moveTo>
                    <a:pt x="15" y="0"/>
                  </a:moveTo>
                  <a:cubicBezTo>
                    <a:pt x="0" y="0"/>
                    <a:pt x="15" y="30"/>
                    <a:pt x="29" y="117"/>
                  </a:cubicBezTo>
                  <a:cubicBezTo>
                    <a:pt x="59" y="220"/>
                    <a:pt x="88" y="337"/>
                    <a:pt x="132" y="483"/>
                  </a:cubicBezTo>
                  <a:cubicBezTo>
                    <a:pt x="220" y="806"/>
                    <a:pt x="322" y="1259"/>
                    <a:pt x="571" y="1801"/>
                  </a:cubicBezTo>
                  <a:cubicBezTo>
                    <a:pt x="791" y="2357"/>
                    <a:pt x="1171" y="2972"/>
                    <a:pt x="1815" y="3455"/>
                  </a:cubicBezTo>
                  <a:cubicBezTo>
                    <a:pt x="2123" y="3690"/>
                    <a:pt x="2518" y="3880"/>
                    <a:pt x="2943" y="3924"/>
                  </a:cubicBezTo>
                  <a:cubicBezTo>
                    <a:pt x="3063" y="3940"/>
                    <a:pt x="3183" y="3947"/>
                    <a:pt x="3303" y="3947"/>
                  </a:cubicBezTo>
                  <a:cubicBezTo>
                    <a:pt x="3622" y="3947"/>
                    <a:pt x="3941" y="3896"/>
                    <a:pt x="4260" y="3821"/>
                  </a:cubicBezTo>
                  <a:cubicBezTo>
                    <a:pt x="5988" y="3324"/>
                    <a:pt x="7539" y="2870"/>
                    <a:pt x="8667" y="2533"/>
                  </a:cubicBezTo>
                  <a:cubicBezTo>
                    <a:pt x="9223" y="2372"/>
                    <a:pt x="9677" y="2226"/>
                    <a:pt x="10014" y="2138"/>
                  </a:cubicBezTo>
                  <a:cubicBezTo>
                    <a:pt x="10160" y="2094"/>
                    <a:pt x="10277" y="2065"/>
                    <a:pt x="10380" y="2021"/>
                  </a:cubicBezTo>
                  <a:cubicBezTo>
                    <a:pt x="10467" y="1991"/>
                    <a:pt x="10497" y="1977"/>
                    <a:pt x="10497" y="1977"/>
                  </a:cubicBezTo>
                  <a:lnTo>
                    <a:pt x="10497" y="1977"/>
                  </a:lnTo>
                  <a:cubicBezTo>
                    <a:pt x="10497" y="1977"/>
                    <a:pt x="10453" y="1977"/>
                    <a:pt x="10394" y="2006"/>
                  </a:cubicBezTo>
                  <a:cubicBezTo>
                    <a:pt x="10306" y="2021"/>
                    <a:pt x="10175" y="2065"/>
                    <a:pt x="10028" y="2094"/>
                  </a:cubicBezTo>
                  <a:cubicBezTo>
                    <a:pt x="9691" y="2196"/>
                    <a:pt x="9252" y="2313"/>
                    <a:pt x="8696" y="2460"/>
                  </a:cubicBezTo>
                  <a:cubicBezTo>
                    <a:pt x="7539" y="2797"/>
                    <a:pt x="5988" y="3236"/>
                    <a:pt x="4260" y="3704"/>
                  </a:cubicBezTo>
                  <a:cubicBezTo>
                    <a:pt x="3939" y="3790"/>
                    <a:pt x="3625" y="3844"/>
                    <a:pt x="3319" y="3844"/>
                  </a:cubicBezTo>
                  <a:cubicBezTo>
                    <a:pt x="3207" y="3844"/>
                    <a:pt x="3096" y="3837"/>
                    <a:pt x="2987" y="3821"/>
                  </a:cubicBezTo>
                  <a:cubicBezTo>
                    <a:pt x="2562" y="3763"/>
                    <a:pt x="2196" y="3602"/>
                    <a:pt x="1889" y="3382"/>
                  </a:cubicBezTo>
                  <a:cubicBezTo>
                    <a:pt x="1259" y="2928"/>
                    <a:pt x="879" y="2313"/>
                    <a:pt x="644" y="1786"/>
                  </a:cubicBezTo>
                  <a:cubicBezTo>
                    <a:pt x="395" y="1259"/>
                    <a:pt x="249" y="806"/>
                    <a:pt x="161" y="483"/>
                  </a:cubicBezTo>
                  <a:cubicBezTo>
                    <a:pt x="132" y="337"/>
                    <a:pt x="88" y="220"/>
                    <a:pt x="59" y="117"/>
                  </a:cubicBezTo>
                  <a:cubicBezTo>
                    <a:pt x="29" y="30"/>
                    <a:pt x="15" y="0"/>
                    <a:pt x="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9"/>
            <p:cNvSpPr/>
            <p:nvPr/>
          </p:nvSpPr>
          <p:spPr>
            <a:xfrm>
              <a:off x="2769612" y="3310120"/>
              <a:ext cx="56501" cy="321557"/>
            </a:xfrm>
            <a:custGeom>
              <a:avLst/>
              <a:gdLst/>
              <a:ahLst/>
              <a:cxnLst/>
              <a:rect l="l" t="t" r="r" b="b"/>
              <a:pathLst>
                <a:path w="777" h="4422" extrusionOk="0">
                  <a:moveTo>
                    <a:pt x="45" y="1"/>
                  </a:moveTo>
                  <a:cubicBezTo>
                    <a:pt x="1" y="1"/>
                    <a:pt x="147" y="981"/>
                    <a:pt x="352" y="2211"/>
                  </a:cubicBezTo>
                  <a:cubicBezTo>
                    <a:pt x="543" y="3441"/>
                    <a:pt x="733" y="4422"/>
                    <a:pt x="762" y="4422"/>
                  </a:cubicBezTo>
                  <a:cubicBezTo>
                    <a:pt x="777" y="4422"/>
                    <a:pt x="630" y="3426"/>
                    <a:pt x="440" y="2211"/>
                  </a:cubicBezTo>
                  <a:cubicBezTo>
                    <a:pt x="250" y="981"/>
                    <a:pt x="59" y="1"/>
                    <a:pt x="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9"/>
            <p:cNvSpPr/>
            <p:nvPr/>
          </p:nvSpPr>
          <p:spPr>
            <a:xfrm>
              <a:off x="1868978" y="3875295"/>
              <a:ext cx="920967" cy="522112"/>
            </a:xfrm>
            <a:custGeom>
              <a:avLst/>
              <a:gdLst/>
              <a:ahLst/>
              <a:cxnLst/>
              <a:rect l="l" t="t" r="r" b="b"/>
              <a:pathLst>
                <a:path w="12665" h="7180" extrusionOk="0">
                  <a:moveTo>
                    <a:pt x="1" y="368"/>
                  </a:moveTo>
                  <a:cubicBezTo>
                    <a:pt x="2" y="385"/>
                    <a:pt x="4" y="402"/>
                    <a:pt x="5" y="419"/>
                  </a:cubicBezTo>
                  <a:lnTo>
                    <a:pt x="5" y="419"/>
                  </a:lnTo>
                  <a:lnTo>
                    <a:pt x="1" y="368"/>
                  </a:lnTo>
                  <a:close/>
                  <a:moveTo>
                    <a:pt x="3622" y="1"/>
                  </a:moveTo>
                  <a:cubicBezTo>
                    <a:pt x="2403" y="1"/>
                    <a:pt x="1184" y="175"/>
                    <a:pt x="17" y="529"/>
                  </a:cubicBezTo>
                  <a:lnTo>
                    <a:pt x="17" y="529"/>
                  </a:lnTo>
                  <a:cubicBezTo>
                    <a:pt x="13" y="492"/>
                    <a:pt x="9" y="455"/>
                    <a:pt x="5" y="419"/>
                  </a:cubicBezTo>
                  <a:lnTo>
                    <a:pt x="5" y="419"/>
                  </a:lnTo>
                  <a:lnTo>
                    <a:pt x="16" y="529"/>
                  </a:lnTo>
                  <a:cubicBezTo>
                    <a:pt x="16" y="529"/>
                    <a:pt x="17" y="529"/>
                    <a:pt x="17" y="529"/>
                  </a:cubicBezTo>
                  <a:lnTo>
                    <a:pt x="17" y="529"/>
                  </a:lnTo>
                  <a:cubicBezTo>
                    <a:pt x="259" y="2661"/>
                    <a:pt x="1627" y="4584"/>
                    <a:pt x="3427" y="5726"/>
                  </a:cubicBezTo>
                  <a:cubicBezTo>
                    <a:pt x="5017" y="6736"/>
                    <a:pt x="6923" y="7180"/>
                    <a:pt x="8825" y="7180"/>
                  </a:cubicBezTo>
                  <a:cubicBezTo>
                    <a:pt x="9129" y="7180"/>
                    <a:pt x="9433" y="7168"/>
                    <a:pt x="9736" y="7146"/>
                  </a:cubicBezTo>
                  <a:cubicBezTo>
                    <a:pt x="10629" y="7073"/>
                    <a:pt x="11625" y="6839"/>
                    <a:pt x="12152" y="6136"/>
                  </a:cubicBezTo>
                  <a:cubicBezTo>
                    <a:pt x="12664" y="5433"/>
                    <a:pt x="12591" y="4438"/>
                    <a:pt x="12196" y="3677"/>
                  </a:cubicBezTo>
                  <a:cubicBezTo>
                    <a:pt x="11771" y="2915"/>
                    <a:pt x="11068" y="2359"/>
                    <a:pt x="10336" y="1905"/>
                  </a:cubicBezTo>
                  <a:cubicBezTo>
                    <a:pt x="8339" y="651"/>
                    <a:pt x="5980" y="1"/>
                    <a:pt x="36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9"/>
            <p:cNvSpPr/>
            <p:nvPr/>
          </p:nvSpPr>
          <p:spPr>
            <a:xfrm>
              <a:off x="2425793" y="2998226"/>
              <a:ext cx="212990" cy="174667"/>
            </a:xfrm>
            <a:custGeom>
              <a:avLst/>
              <a:gdLst/>
              <a:ahLst/>
              <a:cxnLst/>
              <a:rect l="l" t="t" r="r" b="b"/>
              <a:pathLst>
                <a:path w="2929" h="2402" extrusionOk="0">
                  <a:moveTo>
                    <a:pt x="235" y="0"/>
                  </a:moveTo>
                  <a:lnTo>
                    <a:pt x="0" y="1084"/>
                  </a:lnTo>
                  <a:lnTo>
                    <a:pt x="483" y="2020"/>
                  </a:lnTo>
                  <a:lnTo>
                    <a:pt x="1918" y="2401"/>
                  </a:lnTo>
                  <a:lnTo>
                    <a:pt x="2928" y="1303"/>
                  </a:lnTo>
                  <a:lnTo>
                    <a:pt x="2928" y="322"/>
                  </a:lnTo>
                  <a:lnTo>
                    <a:pt x="2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9"/>
            <p:cNvSpPr/>
            <p:nvPr/>
          </p:nvSpPr>
          <p:spPr>
            <a:xfrm>
              <a:off x="2562070" y="3016333"/>
              <a:ext cx="69227" cy="668565"/>
            </a:xfrm>
            <a:custGeom>
              <a:avLst/>
              <a:gdLst/>
              <a:ahLst/>
              <a:cxnLst/>
              <a:rect l="l" t="t" r="r" b="b"/>
              <a:pathLst>
                <a:path w="952" h="9194" extrusionOk="0">
                  <a:moveTo>
                    <a:pt x="0" y="0"/>
                  </a:moveTo>
                  <a:lnTo>
                    <a:pt x="0" y="88"/>
                  </a:lnTo>
                  <a:lnTo>
                    <a:pt x="0" y="366"/>
                  </a:lnTo>
                  <a:cubicBezTo>
                    <a:pt x="0" y="586"/>
                    <a:pt x="0" y="922"/>
                    <a:pt x="29" y="1347"/>
                  </a:cubicBezTo>
                  <a:cubicBezTo>
                    <a:pt x="59" y="2196"/>
                    <a:pt x="117" y="3338"/>
                    <a:pt x="249" y="4626"/>
                  </a:cubicBezTo>
                  <a:cubicBezTo>
                    <a:pt x="366" y="5900"/>
                    <a:pt x="557" y="7056"/>
                    <a:pt x="703" y="7876"/>
                  </a:cubicBezTo>
                  <a:cubicBezTo>
                    <a:pt x="776" y="8286"/>
                    <a:pt x="835" y="8608"/>
                    <a:pt x="879" y="8857"/>
                  </a:cubicBezTo>
                  <a:cubicBezTo>
                    <a:pt x="906" y="8941"/>
                    <a:pt x="921" y="9024"/>
                    <a:pt x="935" y="9095"/>
                  </a:cubicBezTo>
                  <a:lnTo>
                    <a:pt x="935" y="9095"/>
                  </a:lnTo>
                  <a:cubicBezTo>
                    <a:pt x="930" y="9030"/>
                    <a:pt x="919" y="8951"/>
                    <a:pt x="908" y="8872"/>
                  </a:cubicBezTo>
                  <a:cubicBezTo>
                    <a:pt x="849" y="8608"/>
                    <a:pt x="805" y="8286"/>
                    <a:pt x="732" y="7876"/>
                  </a:cubicBezTo>
                  <a:cubicBezTo>
                    <a:pt x="615" y="7042"/>
                    <a:pt x="439" y="5900"/>
                    <a:pt x="322" y="4626"/>
                  </a:cubicBezTo>
                  <a:cubicBezTo>
                    <a:pt x="191" y="3338"/>
                    <a:pt x="117" y="2196"/>
                    <a:pt x="73" y="1347"/>
                  </a:cubicBezTo>
                  <a:cubicBezTo>
                    <a:pt x="59" y="952"/>
                    <a:pt x="59" y="615"/>
                    <a:pt x="44" y="366"/>
                  </a:cubicBezTo>
                  <a:cubicBezTo>
                    <a:pt x="29" y="249"/>
                    <a:pt x="29" y="161"/>
                    <a:pt x="29" y="88"/>
                  </a:cubicBezTo>
                  <a:cubicBezTo>
                    <a:pt x="0" y="29"/>
                    <a:pt x="0" y="0"/>
                    <a:pt x="0" y="0"/>
                  </a:cubicBezTo>
                  <a:close/>
                  <a:moveTo>
                    <a:pt x="935" y="9095"/>
                  </a:moveTo>
                  <a:cubicBezTo>
                    <a:pt x="936" y="9115"/>
                    <a:pt x="937" y="9133"/>
                    <a:pt x="937" y="9150"/>
                  </a:cubicBezTo>
                  <a:cubicBezTo>
                    <a:pt x="939" y="9151"/>
                    <a:pt x="940" y="9153"/>
                    <a:pt x="941" y="9154"/>
                  </a:cubicBezTo>
                  <a:lnTo>
                    <a:pt x="941" y="9154"/>
                  </a:lnTo>
                  <a:cubicBezTo>
                    <a:pt x="939" y="9141"/>
                    <a:pt x="937" y="9125"/>
                    <a:pt x="937" y="9106"/>
                  </a:cubicBezTo>
                  <a:cubicBezTo>
                    <a:pt x="936" y="9102"/>
                    <a:pt x="936" y="9099"/>
                    <a:pt x="935" y="9095"/>
                  </a:cubicBezTo>
                  <a:close/>
                  <a:moveTo>
                    <a:pt x="941" y="9154"/>
                  </a:moveTo>
                  <a:cubicBezTo>
                    <a:pt x="945" y="9181"/>
                    <a:pt x="952" y="9194"/>
                    <a:pt x="952" y="9194"/>
                  </a:cubicBezTo>
                  <a:cubicBezTo>
                    <a:pt x="952" y="9194"/>
                    <a:pt x="952" y="9170"/>
                    <a:pt x="941" y="91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9"/>
            <p:cNvSpPr/>
            <p:nvPr/>
          </p:nvSpPr>
          <p:spPr>
            <a:xfrm>
              <a:off x="2591885" y="3186642"/>
              <a:ext cx="28796" cy="28796"/>
            </a:xfrm>
            <a:custGeom>
              <a:avLst/>
              <a:gdLst/>
              <a:ahLst/>
              <a:cxnLst/>
              <a:rect l="l" t="t" r="r" b="b"/>
              <a:pathLst>
                <a:path w="396" h="396" extrusionOk="0">
                  <a:moveTo>
                    <a:pt x="205" y="74"/>
                  </a:moveTo>
                  <a:cubicBezTo>
                    <a:pt x="215" y="78"/>
                    <a:pt x="224" y="82"/>
                    <a:pt x="234" y="88"/>
                  </a:cubicBezTo>
                  <a:cubicBezTo>
                    <a:pt x="264" y="103"/>
                    <a:pt x="308" y="147"/>
                    <a:pt x="308" y="176"/>
                  </a:cubicBezTo>
                  <a:cubicBezTo>
                    <a:pt x="308" y="220"/>
                    <a:pt x="293" y="264"/>
                    <a:pt x="234" y="293"/>
                  </a:cubicBezTo>
                  <a:cubicBezTo>
                    <a:pt x="213" y="299"/>
                    <a:pt x="193" y="302"/>
                    <a:pt x="176" y="302"/>
                  </a:cubicBezTo>
                  <a:cubicBezTo>
                    <a:pt x="146" y="302"/>
                    <a:pt x="121" y="292"/>
                    <a:pt x="103" y="264"/>
                  </a:cubicBezTo>
                  <a:cubicBezTo>
                    <a:pt x="88" y="249"/>
                    <a:pt x="88" y="191"/>
                    <a:pt x="103" y="161"/>
                  </a:cubicBezTo>
                  <a:cubicBezTo>
                    <a:pt x="146" y="89"/>
                    <a:pt x="204" y="88"/>
                    <a:pt x="205" y="74"/>
                  </a:cubicBezTo>
                  <a:close/>
                  <a:moveTo>
                    <a:pt x="183" y="1"/>
                  </a:moveTo>
                  <a:cubicBezTo>
                    <a:pt x="117" y="1"/>
                    <a:pt x="77" y="44"/>
                    <a:pt x="88" y="44"/>
                  </a:cubicBezTo>
                  <a:cubicBezTo>
                    <a:pt x="92" y="53"/>
                    <a:pt x="101" y="57"/>
                    <a:pt x="113" y="59"/>
                  </a:cubicBezTo>
                  <a:lnTo>
                    <a:pt x="113" y="59"/>
                  </a:lnTo>
                  <a:cubicBezTo>
                    <a:pt x="93" y="71"/>
                    <a:pt x="76" y="92"/>
                    <a:pt x="59" y="118"/>
                  </a:cubicBezTo>
                  <a:cubicBezTo>
                    <a:pt x="15" y="176"/>
                    <a:pt x="0" y="249"/>
                    <a:pt x="29" y="322"/>
                  </a:cubicBezTo>
                  <a:cubicBezTo>
                    <a:pt x="59" y="372"/>
                    <a:pt x="130" y="395"/>
                    <a:pt x="191" y="395"/>
                  </a:cubicBezTo>
                  <a:cubicBezTo>
                    <a:pt x="219" y="395"/>
                    <a:pt x="245" y="390"/>
                    <a:pt x="264" y="381"/>
                  </a:cubicBezTo>
                  <a:cubicBezTo>
                    <a:pt x="351" y="337"/>
                    <a:pt x="395" y="249"/>
                    <a:pt x="381" y="161"/>
                  </a:cubicBezTo>
                  <a:cubicBezTo>
                    <a:pt x="366" y="74"/>
                    <a:pt x="308" y="30"/>
                    <a:pt x="249" y="15"/>
                  </a:cubicBezTo>
                  <a:cubicBezTo>
                    <a:pt x="225" y="5"/>
                    <a:pt x="203" y="1"/>
                    <a:pt x="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9"/>
            <p:cNvSpPr/>
            <p:nvPr/>
          </p:nvSpPr>
          <p:spPr>
            <a:xfrm>
              <a:off x="2618501" y="3384730"/>
              <a:ext cx="26687" cy="25160"/>
            </a:xfrm>
            <a:custGeom>
              <a:avLst/>
              <a:gdLst/>
              <a:ahLst/>
              <a:cxnLst/>
              <a:rect l="l" t="t" r="r" b="b"/>
              <a:pathLst>
                <a:path w="367" h="346" extrusionOk="0">
                  <a:moveTo>
                    <a:pt x="152" y="1"/>
                  </a:moveTo>
                  <a:cubicBezTo>
                    <a:pt x="134" y="1"/>
                    <a:pt x="106" y="11"/>
                    <a:pt x="73" y="43"/>
                  </a:cubicBezTo>
                  <a:cubicBezTo>
                    <a:pt x="29" y="73"/>
                    <a:pt x="0" y="116"/>
                    <a:pt x="15" y="190"/>
                  </a:cubicBezTo>
                  <a:cubicBezTo>
                    <a:pt x="29" y="263"/>
                    <a:pt x="88" y="321"/>
                    <a:pt x="161" y="336"/>
                  </a:cubicBezTo>
                  <a:cubicBezTo>
                    <a:pt x="177" y="342"/>
                    <a:pt x="193" y="345"/>
                    <a:pt x="209" y="345"/>
                  </a:cubicBezTo>
                  <a:cubicBezTo>
                    <a:pt x="265" y="345"/>
                    <a:pt x="317" y="309"/>
                    <a:pt x="351" y="263"/>
                  </a:cubicBezTo>
                  <a:cubicBezTo>
                    <a:pt x="366" y="190"/>
                    <a:pt x="366" y="146"/>
                    <a:pt x="351" y="102"/>
                  </a:cubicBezTo>
                  <a:cubicBezTo>
                    <a:pt x="320" y="39"/>
                    <a:pt x="274" y="21"/>
                    <a:pt x="250" y="21"/>
                  </a:cubicBezTo>
                  <a:cubicBezTo>
                    <a:pt x="240" y="21"/>
                    <a:pt x="234" y="24"/>
                    <a:pt x="234" y="29"/>
                  </a:cubicBezTo>
                  <a:cubicBezTo>
                    <a:pt x="220" y="58"/>
                    <a:pt x="249" y="73"/>
                    <a:pt x="278" y="131"/>
                  </a:cubicBezTo>
                  <a:cubicBezTo>
                    <a:pt x="292" y="171"/>
                    <a:pt x="256" y="235"/>
                    <a:pt x="183" y="235"/>
                  </a:cubicBezTo>
                  <a:cubicBezTo>
                    <a:pt x="176" y="235"/>
                    <a:pt x="169" y="235"/>
                    <a:pt x="161" y="234"/>
                  </a:cubicBezTo>
                  <a:cubicBezTo>
                    <a:pt x="88" y="219"/>
                    <a:pt x="73" y="146"/>
                    <a:pt x="103" y="87"/>
                  </a:cubicBezTo>
                  <a:cubicBezTo>
                    <a:pt x="147" y="29"/>
                    <a:pt x="176" y="29"/>
                    <a:pt x="176" y="14"/>
                  </a:cubicBezTo>
                  <a:cubicBezTo>
                    <a:pt x="176" y="7"/>
                    <a:pt x="167" y="1"/>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9"/>
            <p:cNvSpPr/>
            <p:nvPr/>
          </p:nvSpPr>
          <p:spPr>
            <a:xfrm>
              <a:off x="2644025" y="3563474"/>
              <a:ext cx="27778" cy="28578"/>
            </a:xfrm>
            <a:custGeom>
              <a:avLst/>
              <a:gdLst/>
              <a:ahLst/>
              <a:cxnLst/>
              <a:rect l="l" t="t" r="r" b="b"/>
              <a:pathLst>
                <a:path w="382" h="393" extrusionOk="0">
                  <a:moveTo>
                    <a:pt x="179" y="0"/>
                  </a:moveTo>
                  <a:cubicBezTo>
                    <a:pt x="140" y="0"/>
                    <a:pt x="118" y="21"/>
                    <a:pt x="118" y="30"/>
                  </a:cubicBezTo>
                  <a:cubicBezTo>
                    <a:pt x="118" y="45"/>
                    <a:pt x="176" y="45"/>
                    <a:pt x="235" y="118"/>
                  </a:cubicBezTo>
                  <a:cubicBezTo>
                    <a:pt x="264" y="133"/>
                    <a:pt x="293" y="176"/>
                    <a:pt x="293" y="206"/>
                  </a:cubicBezTo>
                  <a:cubicBezTo>
                    <a:pt x="293" y="264"/>
                    <a:pt x="264" y="308"/>
                    <a:pt x="235" y="323"/>
                  </a:cubicBezTo>
                  <a:cubicBezTo>
                    <a:pt x="191" y="323"/>
                    <a:pt x="147" y="308"/>
                    <a:pt x="118" y="279"/>
                  </a:cubicBezTo>
                  <a:cubicBezTo>
                    <a:pt x="103" y="250"/>
                    <a:pt x="103" y="235"/>
                    <a:pt x="118" y="191"/>
                  </a:cubicBezTo>
                  <a:cubicBezTo>
                    <a:pt x="161" y="118"/>
                    <a:pt x="220" y="133"/>
                    <a:pt x="220" y="118"/>
                  </a:cubicBezTo>
                  <a:cubicBezTo>
                    <a:pt x="220" y="118"/>
                    <a:pt x="220" y="103"/>
                    <a:pt x="176" y="103"/>
                  </a:cubicBezTo>
                  <a:cubicBezTo>
                    <a:pt x="172" y="99"/>
                    <a:pt x="165" y="98"/>
                    <a:pt x="156" y="98"/>
                  </a:cubicBezTo>
                  <a:cubicBezTo>
                    <a:pt x="132" y="98"/>
                    <a:pt x="95" y="111"/>
                    <a:pt x="74" y="133"/>
                  </a:cubicBezTo>
                  <a:cubicBezTo>
                    <a:pt x="30" y="176"/>
                    <a:pt x="0" y="250"/>
                    <a:pt x="44" y="323"/>
                  </a:cubicBezTo>
                  <a:cubicBezTo>
                    <a:pt x="77" y="366"/>
                    <a:pt x="132" y="393"/>
                    <a:pt x="194" y="393"/>
                  </a:cubicBezTo>
                  <a:cubicBezTo>
                    <a:pt x="217" y="393"/>
                    <a:pt x="240" y="389"/>
                    <a:pt x="264" y="381"/>
                  </a:cubicBezTo>
                  <a:cubicBezTo>
                    <a:pt x="366" y="337"/>
                    <a:pt x="381" y="250"/>
                    <a:pt x="381" y="176"/>
                  </a:cubicBezTo>
                  <a:cubicBezTo>
                    <a:pt x="366" y="103"/>
                    <a:pt x="308" y="45"/>
                    <a:pt x="264" y="30"/>
                  </a:cubicBezTo>
                  <a:cubicBezTo>
                    <a:pt x="231" y="8"/>
                    <a:pt x="202" y="0"/>
                    <a:pt x="1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9"/>
            <p:cNvSpPr/>
            <p:nvPr/>
          </p:nvSpPr>
          <p:spPr>
            <a:xfrm>
              <a:off x="3133720" y="2557983"/>
              <a:ext cx="439723" cy="403873"/>
            </a:xfrm>
            <a:custGeom>
              <a:avLst/>
              <a:gdLst/>
              <a:ahLst/>
              <a:cxnLst/>
              <a:rect l="l" t="t" r="r" b="b"/>
              <a:pathLst>
                <a:path w="6047" h="5554" extrusionOk="0">
                  <a:moveTo>
                    <a:pt x="3020" y="0"/>
                  </a:moveTo>
                  <a:cubicBezTo>
                    <a:pt x="2845" y="0"/>
                    <a:pt x="2667" y="17"/>
                    <a:pt x="2489" y="52"/>
                  </a:cubicBezTo>
                  <a:cubicBezTo>
                    <a:pt x="981" y="345"/>
                    <a:pt x="1" y="1809"/>
                    <a:pt x="308" y="3317"/>
                  </a:cubicBezTo>
                  <a:cubicBezTo>
                    <a:pt x="565" y="4627"/>
                    <a:pt x="1723" y="5554"/>
                    <a:pt x="3012" y="5554"/>
                  </a:cubicBezTo>
                  <a:cubicBezTo>
                    <a:pt x="3192" y="5554"/>
                    <a:pt x="3375" y="5536"/>
                    <a:pt x="3558" y="5498"/>
                  </a:cubicBezTo>
                  <a:cubicBezTo>
                    <a:pt x="5066" y="5190"/>
                    <a:pt x="6047" y="3727"/>
                    <a:pt x="5739" y="2233"/>
                  </a:cubicBezTo>
                  <a:cubicBezTo>
                    <a:pt x="5481" y="918"/>
                    <a:pt x="4315" y="0"/>
                    <a:pt x="30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9"/>
            <p:cNvSpPr/>
            <p:nvPr/>
          </p:nvSpPr>
          <p:spPr>
            <a:xfrm>
              <a:off x="3152918" y="2861950"/>
              <a:ext cx="84134" cy="112930"/>
            </a:xfrm>
            <a:custGeom>
              <a:avLst/>
              <a:gdLst/>
              <a:ahLst/>
              <a:cxnLst/>
              <a:rect l="l" t="t" r="r" b="b"/>
              <a:pathLst>
                <a:path w="1157" h="1553" extrusionOk="0">
                  <a:moveTo>
                    <a:pt x="410" y="0"/>
                  </a:moveTo>
                  <a:lnTo>
                    <a:pt x="0" y="1552"/>
                  </a:lnTo>
                  <a:lnTo>
                    <a:pt x="1157" y="879"/>
                  </a:lnTo>
                  <a:lnTo>
                    <a:pt x="4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9"/>
            <p:cNvSpPr/>
            <p:nvPr/>
          </p:nvSpPr>
          <p:spPr>
            <a:xfrm>
              <a:off x="3306211" y="2633029"/>
              <a:ext cx="102241" cy="228987"/>
            </a:xfrm>
            <a:custGeom>
              <a:avLst/>
              <a:gdLst/>
              <a:ahLst/>
              <a:cxnLst/>
              <a:rect l="l" t="t" r="r" b="b"/>
              <a:pathLst>
                <a:path w="1406" h="3149" extrusionOk="0">
                  <a:moveTo>
                    <a:pt x="718" y="1"/>
                  </a:moveTo>
                  <a:lnTo>
                    <a:pt x="0" y="1582"/>
                  </a:lnTo>
                  <a:lnTo>
                    <a:pt x="0" y="1582"/>
                  </a:lnTo>
                  <a:lnTo>
                    <a:pt x="293" y="1436"/>
                  </a:lnTo>
                  <a:lnTo>
                    <a:pt x="205" y="3148"/>
                  </a:lnTo>
                  <a:lnTo>
                    <a:pt x="1010" y="3148"/>
                  </a:lnTo>
                  <a:lnTo>
                    <a:pt x="1010" y="1362"/>
                  </a:lnTo>
                  <a:lnTo>
                    <a:pt x="1406" y="1567"/>
                  </a:lnTo>
                  <a:lnTo>
                    <a:pt x="7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6" name="Google Shape;1476;p49"/>
          <p:cNvGrpSpPr/>
          <p:nvPr/>
        </p:nvGrpSpPr>
        <p:grpSpPr>
          <a:xfrm>
            <a:off x="8112775" y="2765510"/>
            <a:ext cx="785377" cy="2421158"/>
            <a:chOff x="8175050" y="2835685"/>
            <a:chExt cx="785377" cy="2421158"/>
          </a:xfrm>
        </p:grpSpPr>
        <p:sp>
          <p:nvSpPr>
            <p:cNvPr id="1477" name="Google Shape;1477;p49"/>
            <p:cNvSpPr/>
            <p:nvPr/>
          </p:nvSpPr>
          <p:spPr>
            <a:xfrm>
              <a:off x="8175050" y="2835685"/>
              <a:ext cx="785377" cy="1597032"/>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9"/>
            <p:cNvSpPr/>
            <p:nvPr/>
          </p:nvSpPr>
          <p:spPr>
            <a:xfrm>
              <a:off x="8549759" y="3427675"/>
              <a:ext cx="7052" cy="1260986"/>
            </a:xfrm>
            <a:custGeom>
              <a:avLst/>
              <a:gdLst/>
              <a:ahLst/>
              <a:cxnLst/>
              <a:rect l="l" t="t" r="r" b="b"/>
              <a:pathLst>
                <a:path w="89" h="15914" extrusionOk="0">
                  <a:moveTo>
                    <a:pt x="30" y="0"/>
                  </a:moveTo>
                  <a:cubicBezTo>
                    <a:pt x="15" y="0"/>
                    <a:pt x="0" y="3543"/>
                    <a:pt x="0" y="7950"/>
                  </a:cubicBezTo>
                  <a:cubicBezTo>
                    <a:pt x="0" y="12342"/>
                    <a:pt x="15" y="15914"/>
                    <a:pt x="30" y="15914"/>
                  </a:cubicBezTo>
                  <a:cubicBezTo>
                    <a:pt x="74" y="15914"/>
                    <a:pt x="88" y="12342"/>
                    <a:pt x="74" y="7950"/>
                  </a:cubicBezTo>
                  <a:cubicBezTo>
                    <a:pt x="74" y="3558"/>
                    <a:pt x="59" y="0"/>
                    <a:pt x="3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9"/>
            <p:cNvSpPr/>
            <p:nvPr/>
          </p:nvSpPr>
          <p:spPr>
            <a:xfrm>
              <a:off x="8546273" y="3587737"/>
              <a:ext cx="213538" cy="270358"/>
            </a:xfrm>
            <a:custGeom>
              <a:avLst/>
              <a:gdLst/>
              <a:ahLst/>
              <a:cxnLst/>
              <a:rect l="l" t="t" r="r" b="b"/>
              <a:pathLst>
                <a:path w="2695" h="3412" extrusionOk="0">
                  <a:moveTo>
                    <a:pt x="2694" y="1"/>
                  </a:moveTo>
                  <a:cubicBezTo>
                    <a:pt x="2694" y="1"/>
                    <a:pt x="2636" y="45"/>
                    <a:pt x="2548" y="103"/>
                  </a:cubicBezTo>
                  <a:cubicBezTo>
                    <a:pt x="2475" y="176"/>
                    <a:pt x="2372" y="293"/>
                    <a:pt x="2240" y="440"/>
                  </a:cubicBezTo>
                  <a:cubicBezTo>
                    <a:pt x="1977" y="733"/>
                    <a:pt x="1655" y="1172"/>
                    <a:pt x="1289" y="1655"/>
                  </a:cubicBezTo>
                  <a:cubicBezTo>
                    <a:pt x="981" y="2094"/>
                    <a:pt x="659" y="2475"/>
                    <a:pt x="366" y="2885"/>
                  </a:cubicBezTo>
                  <a:lnTo>
                    <a:pt x="103" y="3265"/>
                  </a:lnTo>
                  <a:cubicBezTo>
                    <a:pt x="44" y="3353"/>
                    <a:pt x="0" y="3412"/>
                    <a:pt x="0" y="3412"/>
                  </a:cubicBezTo>
                  <a:cubicBezTo>
                    <a:pt x="0" y="3412"/>
                    <a:pt x="44" y="3368"/>
                    <a:pt x="118" y="3280"/>
                  </a:cubicBezTo>
                  <a:cubicBezTo>
                    <a:pt x="205" y="3148"/>
                    <a:pt x="323" y="3046"/>
                    <a:pt x="410" y="2914"/>
                  </a:cubicBezTo>
                  <a:cubicBezTo>
                    <a:pt x="718" y="2533"/>
                    <a:pt x="1025" y="2123"/>
                    <a:pt x="1362" y="1714"/>
                  </a:cubicBezTo>
                  <a:cubicBezTo>
                    <a:pt x="1684" y="1274"/>
                    <a:pt x="2006" y="879"/>
                    <a:pt x="2299" y="484"/>
                  </a:cubicBezTo>
                  <a:cubicBezTo>
                    <a:pt x="2401" y="337"/>
                    <a:pt x="2518" y="206"/>
                    <a:pt x="2592" y="132"/>
                  </a:cubicBezTo>
                  <a:cubicBezTo>
                    <a:pt x="2665" y="59"/>
                    <a:pt x="2694" y="1"/>
                    <a:pt x="2694"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9"/>
            <p:cNvSpPr/>
            <p:nvPr/>
          </p:nvSpPr>
          <p:spPr>
            <a:xfrm>
              <a:off x="8391999" y="4094704"/>
              <a:ext cx="160134" cy="187951"/>
            </a:xfrm>
            <a:custGeom>
              <a:avLst/>
              <a:gdLst/>
              <a:ahLst/>
              <a:cxnLst/>
              <a:rect l="l" t="t" r="r" b="b"/>
              <a:pathLst>
                <a:path w="2021" h="2372" extrusionOk="0">
                  <a:moveTo>
                    <a:pt x="0" y="0"/>
                  </a:moveTo>
                  <a:cubicBezTo>
                    <a:pt x="0" y="15"/>
                    <a:pt x="103" y="132"/>
                    <a:pt x="308" y="337"/>
                  </a:cubicBezTo>
                  <a:cubicBezTo>
                    <a:pt x="498" y="542"/>
                    <a:pt x="762" y="820"/>
                    <a:pt x="1054" y="1142"/>
                  </a:cubicBezTo>
                  <a:cubicBezTo>
                    <a:pt x="1347" y="1479"/>
                    <a:pt x="1596" y="1772"/>
                    <a:pt x="1786" y="1991"/>
                  </a:cubicBezTo>
                  <a:cubicBezTo>
                    <a:pt x="1874" y="2094"/>
                    <a:pt x="1933" y="2196"/>
                    <a:pt x="1962" y="2269"/>
                  </a:cubicBezTo>
                  <a:cubicBezTo>
                    <a:pt x="1991" y="2328"/>
                    <a:pt x="2006" y="2372"/>
                    <a:pt x="2006" y="2372"/>
                  </a:cubicBezTo>
                  <a:cubicBezTo>
                    <a:pt x="2021" y="2372"/>
                    <a:pt x="2021" y="2167"/>
                    <a:pt x="1830" y="1933"/>
                  </a:cubicBezTo>
                  <a:cubicBezTo>
                    <a:pt x="1640" y="1698"/>
                    <a:pt x="1406" y="1406"/>
                    <a:pt x="1113" y="1069"/>
                  </a:cubicBezTo>
                  <a:cubicBezTo>
                    <a:pt x="820" y="761"/>
                    <a:pt x="542" y="483"/>
                    <a:pt x="337" y="293"/>
                  </a:cubicBezTo>
                  <a:cubicBezTo>
                    <a:pt x="132" y="103"/>
                    <a:pt x="0" y="0"/>
                    <a:pt x="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9"/>
            <p:cNvSpPr/>
            <p:nvPr/>
          </p:nvSpPr>
          <p:spPr>
            <a:xfrm>
              <a:off x="8342683" y="4769611"/>
              <a:ext cx="464000" cy="487231"/>
            </a:xfrm>
            <a:custGeom>
              <a:avLst/>
              <a:gdLst/>
              <a:ahLst/>
              <a:cxnLst/>
              <a:rect l="l" t="t" r="r" b="b"/>
              <a:pathLst>
                <a:path w="5856" h="6149" extrusionOk="0">
                  <a:moveTo>
                    <a:pt x="5856" y="0"/>
                  </a:moveTo>
                  <a:lnTo>
                    <a:pt x="0" y="908"/>
                  </a:lnTo>
                  <a:cubicBezTo>
                    <a:pt x="44" y="908"/>
                    <a:pt x="732" y="6149"/>
                    <a:pt x="732" y="6149"/>
                  </a:cubicBezTo>
                  <a:lnTo>
                    <a:pt x="4670" y="6149"/>
                  </a:lnTo>
                  <a:lnTo>
                    <a:pt x="5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9"/>
            <p:cNvSpPr/>
            <p:nvPr/>
          </p:nvSpPr>
          <p:spPr>
            <a:xfrm>
              <a:off x="8288168" y="4698851"/>
              <a:ext cx="581189" cy="142707"/>
            </a:xfrm>
            <a:custGeom>
              <a:avLst/>
              <a:gdLst/>
              <a:ahLst/>
              <a:cxnLst/>
              <a:rect l="l" t="t" r="r" b="b"/>
              <a:pathLst>
                <a:path w="7335" h="1801" extrusionOk="0">
                  <a:moveTo>
                    <a:pt x="7334" y="0"/>
                  </a:moveTo>
                  <a:lnTo>
                    <a:pt x="0" y="600"/>
                  </a:lnTo>
                  <a:lnTo>
                    <a:pt x="0" y="1801"/>
                  </a:lnTo>
                  <a:lnTo>
                    <a:pt x="7334" y="1801"/>
                  </a:lnTo>
                  <a:lnTo>
                    <a:pt x="73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9"/>
            <p:cNvSpPr/>
            <p:nvPr/>
          </p:nvSpPr>
          <p:spPr>
            <a:xfrm>
              <a:off x="8342683" y="4841480"/>
              <a:ext cx="450134" cy="72027"/>
            </a:xfrm>
            <a:custGeom>
              <a:avLst/>
              <a:gdLst/>
              <a:ahLst/>
              <a:cxnLst/>
              <a:rect l="l" t="t" r="r" b="b"/>
              <a:pathLst>
                <a:path w="5681" h="909" extrusionOk="0">
                  <a:moveTo>
                    <a:pt x="0" y="1"/>
                  </a:moveTo>
                  <a:lnTo>
                    <a:pt x="88" y="543"/>
                  </a:lnTo>
                  <a:lnTo>
                    <a:pt x="5490" y="909"/>
                  </a:lnTo>
                  <a:lnTo>
                    <a:pt x="56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4" name="Google Shape;1484;p49"/>
          <p:cNvGrpSpPr/>
          <p:nvPr/>
        </p:nvGrpSpPr>
        <p:grpSpPr>
          <a:xfrm>
            <a:off x="172415" y="3135860"/>
            <a:ext cx="868386" cy="2042034"/>
            <a:chOff x="8416475" y="3483007"/>
            <a:chExt cx="727535" cy="1710819"/>
          </a:xfrm>
        </p:grpSpPr>
        <p:sp>
          <p:nvSpPr>
            <p:cNvPr id="1485" name="Google Shape;1485;p49"/>
            <p:cNvSpPr/>
            <p:nvPr/>
          </p:nvSpPr>
          <p:spPr>
            <a:xfrm>
              <a:off x="8578364" y="4845112"/>
              <a:ext cx="328014" cy="348714"/>
            </a:xfrm>
            <a:custGeom>
              <a:avLst/>
              <a:gdLst/>
              <a:ahLst/>
              <a:cxnLst/>
              <a:rect l="l" t="t" r="r" b="b"/>
              <a:pathLst>
                <a:path w="5578" h="5930" extrusionOk="0">
                  <a:moveTo>
                    <a:pt x="0" y="1"/>
                  </a:moveTo>
                  <a:lnTo>
                    <a:pt x="542" y="5930"/>
                  </a:lnTo>
                  <a:lnTo>
                    <a:pt x="4831" y="5930"/>
                  </a:lnTo>
                  <a:lnTo>
                    <a:pt x="55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9"/>
            <p:cNvSpPr/>
            <p:nvPr/>
          </p:nvSpPr>
          <p:spPr>
            <a:xfrm>
              <a:off x="8416475" y="3483007"/>
              <a:ext cx="727535" cy="1362159"/>
            </a:xfrm>
            <a:custGeom>
              <a:avLst/>
              <a:gdLst/>
              <a:ahLst/>
              <a:cxnLst/>
              <a:rect l="l" t="t" r="r" b="b"/>
              <a:pathLst>
                <a:path w="12372" h="23164" extrusionOk="0">
                  <a:moveTo>
                    <a:pt x="7704" y="1"/>
                  </a:moveTo>
                  <a:cubicBezTo>
                    <a:pt x="7204" y="1"/>
                    <a:pt x="6325" y="15375"/>
                    <a:pt x="6325" y="15375"/>
                  </a:cubicBezTo>
                  <a:cubicBezTo>
                    <a:pt x="6325" y="15375"/>
                    <a:pt x="6369" y="3268"/>
                    <a:pt x="5827" y="3107"/>
                  </a:cubicBezTo>
                  <a:cubicBezTo>
                    <a:pt x="5825" y="3107"/>
                    <a:pt x="5823" y="3107"/>
                    <a:pt x="5820" y="3107"/>
                  </a:cubicBezTo>
                  <a:cubicBezTo>
                    <a:pt x="5277" y="3107"/>
                    <a:pt x="5930" y="19958"/>
                    <a:pt x="5827" y="20119"/>
                  </a:cubicBezTo>
                  <a:cubicBezTo>
                    <a:pt x="5827" y="20120"/>
                    <a:pt x="5826" y="20120"/>
                    <a:pt x="5825" y="20120"/>
                  </a:cubicBezTo>
                  <a:cubicBezTo>
                    <a:pt x="5705" y="20120"/>
                    <a:pt x="5312" y="10295"/>
                    <a:pt x="4934" y="10295"/>
                  </a:cubicBezTo>
                  <a:cubicBezTo>
                    <a:pt x="4525" y="10295"/>
                    <a:pt x="4832" y="17776"/>
                    <a:pt x="4832" y="17776"/>
                  </a:cubicBezTo>
                  <a:cubicBezTo>
                    <a:pt x="4832" y="17776"/>
                    <a:pt x="3046" y="4308"/>
                    <a:pt x="2446" y="4249"/>
                  </a:cubicBezTo>
                  <a:cubicBezTo>
                    <a:pt x="2444" y="4249"/>
                    <a:pt x="2443" y="4249"/>
                    <a:pt x="2442" y="4249"/>
                  </a:cubicBezTo>
                  <a:cubicBezTo>
                    <a:pt x="1845" y="4249"/>
                    <a:pt x="3553" y="13446"/>
                    <a:pt x="3545" y="13446"/>
                  </a:cubicBezTo>
                  <a:cubicBezTo>
                    <a:pt x="3544" y="13446"/>
                    <a:pt x="3544" y="13445"/>
                    <a:pt x="3544" y="13443"/>
                  </a:cubicBezTo>
                  <a:cubicBezTo>
                    <a:pt x="3485" y="13238"/>
                    <a:pt x="1494" y="5699"/>
                    <a:pt x="1055" y="5699"/>
                  </a:cubicBezTo>
                  <a:cubicBezTo>
                    <a:pt x="587" y="5699"/>
                    <a:pt x="4290" y="20324"/>
                    <a:pt x="4290" y="20324"/>
                  </a:cubicBezTo>
                  <a:cubicBezTo>
                    <a:pt x="4290" y="20324"/>
                    <a:pt x="1282" y="8493"/>
                    <a:pt x="656" y="8493"/>
                  </a:cubicBezTo>
                  <a:cubicBezTo>
                    <a:pt x="652" y="8493"/>
                    <a:pt x="649" y="8494"/>
                    <a:pt x="645" y="8495"/>
                  </a:cubicBezTo>
                  <a:cubicBezTo>
                    <a:pt x="305" y="8578"/>
                    <a:pt x="1217" y="12355"/>
                    <a:pt x="2071" y="15608"/>
                  </a:cubicBezTo>
                  <a:lnTo>
                    <a:pt x="2071" y="15608"/>
                  </a:lnTo>
                  <a:cubicBezTo>
                    <a:pt x="1411" y="13463"/>
                    <a:pt x="625" y="11386"/>
                    <a:pt x="59" y="11386"/>
                  </a:cubicBezTo>
                  <a:cubicBezTo>
                    <a:pt x="39" y="11386"/>
                    <a:pt x="20" y="11388"/>
                    <a:pt x="1" y="11393"/>
                  </a:cubicBezTo>
                  <a:lnTo>
                    <a:pt x="3251" y="23164"/>
                  </a:lnTo>
                  <a:lnTo>
                    <a:pt x="7584" y="23164"/>
                  </a:lnTo>
                  <a:cubicBezTo>
                    <a:pt x="7584" y="23164"/>
                    <a:pt x="12371" y="5904"/>
                    <a:pt x="11478" y="5347"/>
                  </a:cubicBezTo>
                  <a:lnTo>
                    <a:pt x="11478" y="5347"/>
                  </a:lnTo>
                  <a:lnTo>
                    <a:pt x="7189" y="22607"/>
                  </a:lnTo>
                  <a:cubicBezTo>
                    <a:pt x="7189" y="22607"/>
                    <a:pt x="9590" y="7499"/>
                    <a:pt x="9385" y="6943"/>
                  </a:cubicBezTo>
                  <a:cubicBezTo>
                    <a:pt x="9381" y="6932"/>
                    <a:pt x="9376" y="6926"/>
                    <a:pt x="9370" y="6926"/>
                  </a:cubicBezTo>
                  <a:cubicBezTo>
                    <a:pt x="9100" y="6926"/>
                    <a:pt x="6911" y="19065"/>
                    <a:pt x="6911" y="19065"/>
                  </a:cubicBezTo>
                  <a:cubicBezTo>
                    <a:pt x="6911" y="19065"/>
                    <a:pt x="8199" y="253"/>
                    <a:pt x="7716" y="4"/>
                  </a:cubicBezTo>
                  <a:cubicBezTo>
                    <a:pt x="7712" y="2"/>
                    <a:pt x="7708" y="1"/>
                    <a:pt x="77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9"/>
            <p:cNvSpPr/>
            <p:nvPr/>
          </p:nvSpPr>
          <p:spPr>
            <a:xfrm>
              <a:off x="8578364" y="4845112"/>
              <a:ext cx="221283" cy="348714"/>
            </a:xfrm>
            <a:custGeom>
              <a:avLst/>
              <a:gdLst/>
              <a:ahLst/>
              <a:cxnLst/>
              <a:rect l="l" t="t" r="r" b="b"/>
              <a:pathLst>
                <a:path w="3763" h="5930" extrusionOk="0">
                  <a:moveTo>
                    <a:pt x="0" y="1"/>
                  </a:moveTo>
                  <a:lnTo>
                    <a:pt x="542" y="5930"/>
                  </a:lnTo>
                  <a:lnTo>
                    <a:pt x="3763" y="5930"/>
                  </a:lnTo>
                  <a:lnTo>
                    <a:pt x="513" y="1"/>
                  </a:lnTo>
                  <a:close/>
                </a:path>
              </a:pathLst>
            </a:custGeom>
            <a:solidFill>
              <a:srgbClr val="BA613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sp>
        <p:nvSpPr>
          <p:cNvPr id="769" name="Google Shape;769;p36"/>
          <p:cNvSpPr txBox="1">
            <a:spLocks noGrp="1"/>
          </p:cNvSpPr>
          <p:nvPr>
            <p:ph type="title"/>
          </p:nvPr>
        </p:nvSpPr>
        <p:spPr>
          <a:xfrm>
            <a:off x="2124450" y="1089825"/>
            <a:ext cx="4895100" cy="79993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b="1" dirty="0">
                <a:latin typeface="Comic Sans MS" panose="030F0702030302020204" pitchFamily="66" charset="0"/>
              </a:rPr>
              <a:t>Conclusion</a:t>
            </a:r>
          </a:p>
        </p:txBody>
      </p:sp>
      <p:sp>
        <p:nvSpPr>
          <p:cNvPr id="770" name="Google Shape;770;p36"/>
          <p:cNvSpPr txBox="1">
            <a:spLocks noGrp="1"/>
          </p:cNvSpPr>
          <p:nvPr>
            <p:ph type="subTitle" idx="1"/>
          </p:nvPr>
        </p:nvSpPr>
        <p:spPr>
          <a:xfrm>
            <a:off x="1805656" y="1961658"/>
            <a:ext cx="5532688" cy="2077822"/>
          </a:xfrm>
          <a:prstGeom prst="rect">
            <a:avLst/>
          </a:prstGeom>
        </p:spPr>
        <p:txBody>
          <a:bodyPr spcFirstLastPara="1" wrap="square" lIns="91425" tIns="91425" rIns="91425" bIns="91425" anchor="t" anchorCtr="0">
            <a:noAutofit/>
          </a:bodyPr>
          <a:lstStyle/>
          <a:p>
            <a:pPr marL="285750" lvl="0" indent="-285750" algn="ctr" rtl="0">
              <a:spcBef>
                <a:spcPts val="0"/>
              </a:spcBef>
              <a:spcAft>
                <a:spcPts val="0"/>
              </a:spcAft>
              <a:buFont typeface="Arial" panose="020B0604020202020204" pitchFamily="34" charset="0"/>
              <a:buChar char="•"/>
            </a:pPr>
            <a:r>
              <a:rPr lang="en-US" dirty="0">
                <a:latin typeface="Comic Sans MS" panose="030F0702030302020204" pitchFamily="66" charset="0"/>
              </a:rPr>
              <a:t>The presentation emphasizes the importance of strong client and stakeholder relations for business success. Key takeaways include building strong relationships, improving communication strategies, fostering strategic collaboration, adapting to client needs, and continuously improving engagement strategies.</a:t>
            </a:r>
            <a:endParaRPr dirty="0">
              <a:latin typeface="Comic Sans MS" panose="030F0702030302020204" pitchFamily="66" charset="0"/>
            </a:endParaRPr>
          </a:p>
        </p:txBody>
      </p:sp>
      <p:grpSp>
        <p:nvGrpSpPr>
          <p:cNvPr id="771" name="Google Shape;771;p36"/>
          <p:cNvGrpSpPr/>
          <p:nvPr/>
        </p:nvGrpSpPr>
        <p:grpSpPr>
          <a:xfrm>
            <a:off x="8175050" y="2835685"/>
            <a:ext cx="785377" cy="2421158"/>
            <a:chOff x="8175050" y="2835685"/>
            <a:chExt cx="785377" cy="2421158"/>
          </a:xfrm>
        </p:grpSpPr>
        <p:sp>
          <p:nvSpPr>
            <p:cNvPr id="772" name="Google Shape;772;p36"/>
            <p:cNvSpPr/>
            <p:nvPr/>
          </p:nvSpPr>
          <p:spPr>
            <a:xfrm>
              <a:off x="8175050" y="2835685"/>
              <a:ext cx="785377" cy="1597032"/>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a:off x="8549759" y="3427675"/>
              <a:ext cx="7052" cy="1260986"/>
            </a:xfrm>
            <a:custGeom>
              <a:avLst/>
              <a:gdLst/>
              <a:ahLst/>
              <a:cxnLst/>
              <a:rect l="l" t="t" r="r" b="b"/>
              <a:pathLst>
                <a:path w="89" h="15914" extrusionOk="0">
                  <a:moveTo>
                    <a:pt x="30" y="0"/>
                  </a:moveTo>
                  <a:cubicBezTo>
                    <a:pt x="15" y="0"/>
                    <a:pt x="0" y="3543"/>
                    <a:pt x="0" y="7950"/>
                  </a:cubicBezTo>
                  <a:cubicBezTo>
                    <a:pt x="0" y="12342"/>
                    <a:pt x="15" y="15914"/>
                    <a:pt x="30" y="15914"/>
                  </a:cubicBezTo>
                  <a:cubicBezTo>
                    <a:pt x="74" y="15914"/>
                    <a:pt x="88" y="12342"/>
                    <a:pt x="74" y="7950"/>
                  </a:cubicBezTo>
                  <a:cubicBezTo>
                    <a:pt x="74" y="3558"/>
                    <a:pt x="59" y="0"/>
                    <a:pt x="3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8546273" y="3587737"/>
              <a:ext cx="213538" cy="270358"/>
            </a:xfrm>
            <a:custGeom>
              <a:avLst/>
              <a:gdLst/>
              <a:ahLst/>
              <a:cxnLst/>
              <a:rect l="l" t="t" r="r" b="b"/>
              <a:pathLst>
                <a:path w="2695" h="3412" extrusionOk="0">
                  <a:moveTo>
                    <a:pt x="2694" y="1"/>
                  </a:moveTo>
                  <a:cubicBezTo>
                    <a:pt x="2694" y="1"/>
                    <a:pt x="2636" y="45"/>
                    <a:pt x="2548" y="103"/>
                  </a:cubicBezTo>
                  <a:cubicBezTo>
                    <a:pt x="2475" y="176"/>
                    <a:pt x="2372" y="293"/>
                    <a:pt x="2240" y="440"/>
                  </a:cubicBezTo>
                  <a:cubicBezTo>
                    <a:pt x="1977" y="733"/>
                    <a:pt x="1655" y="1172"/>
                    <a:pt x="1289" y="1655"/>
                  </a:cubicBezTo>
                  <a:cubicBezTo>
                    <a:pt x="981" y="2094"/>
                    <a:pt x="659" y="2475"/>
                    <a:pt x="366" y="2885"/>
                  </a:cubicBezTo>
                  <a:lnTo>
                    <a:pt x="103" y="3265"/>
                  </a:lnTo>
                  <a:cubicBezTo>
                    <a:pt x="44" y="3353"/>
                    <a:pt x="0" y="3412"/>
                    <a:pt x="0" y="3412"/>
                  </a:cubicBezTo>
                  <a:cubicBezTo>
                    <a:pt x="0" y="3412"/>
                    <a:pt x="44" y="3368"/>
                    <a:pt x="118" y="3280"/>
                  </a:cubicBezTo>
                  <a:cubicBezTo>
                    <a:pt x="205" y="3148"/>
                    <a:pt x="323" y="3046"/>
                    <a:pt x="410" y="2914"/>
                  </a:cubicBezTo>
                  <a:cubicBezTo>
                    <a:pt x="718" y="2533"/>
                    <a:pt x="1025" y="2123"/>
                    <a:pt x="1362" y="1714"/>
                  </a:cubicBezTo>
                  <a:cubicBezTo>
                    <a:pt x="1684" y="1274"/>
                    <a:pt x="2006" y="879"/>
                    <a:pt x="2299" y="484"/>
                  </a:cubicBezTo>
                  <a:cubicBezTo>
                    <a:pt x="2401" y="337"/>
                    <a:pt x="2518" y="206"/>
                    <a:pt x="2592" y="132"/>
                  </a:cubicBezTo>
                  <a:cubicBezTo>
                    <a:pt x="2665" y="59"/>
                    <a:pt x="2694" y="1"/>
                    <a:pt x="2694"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6"/>
            <p:cNvSpPr/>
            <p:nvPr/>
          </p:nvSpPr>
          <p:spPr>
            <a:xfrm>
              <a:off x="8391999" y="4094704"/>
              <a:ext cx="160134" cy="187951"/>
            </a:xfrm>
            <a:custGeom>
              <a:avLst/>
              <a:gdLst/>
              <a:ahLst/>
              <a:cxnLst/>
              <a:rect l="l" t="t" r="r" b="b"/>
              <a:pathLst>
                <a:path w="2021" h="2372" extrusionOk="0">
                  <a:moveTo>
                    <a:pt x="0" y="0"/>
                  </a:moveTo>
                  <a:cubicBezTo>
                    <a:pt x="0" y="15"/>
                    <a:pt x="103" y="132"/>
                    <a:pt x="308" y="337"/>
                  </a:cubicBezTo>
                  <a:cubicBezTo>
                    <a:pt x="498" y="542"/>
                    <a:pt x="762" y="820"/>
                    <a:pt x="1054" y="1142"/>
                  </a:cubicBezTo>
                  <a:cubicBezTo>
                    <a:pt x="1347" y="1479"/>
                    <a:pt x="1596" y="1772"/>
                    <a:pt x="1786" y="1991"/>
                  </a:cubicBezTo>
                  <a:cubicBezTo>
                    <a:pt x="1874" y="2094"/>
                    <a:pt x="1933" y="2196"/>
                    <a:pt x="1962" y="2269"/>
                  </a:cubicBezTo>
                  <a:cubicBezTo>
                    <a:pt x="1991" y="2328"/>
                    <a:pt x="2006" y="2372"/>
                    <a:pt x="2006" y="2372"/>
                  </a:cubicBezTo>
                  <a:cubicBezTo>
                    <a:pt x="2021" y="2372"/>
                    <a:pt x="2021" y="2167"/>
                    <a:pt x="1830" y="1933"/>
                  </a:cubicBezTo>
                  <a:cubicBezTo>
                    <a:pt x="1640" y="1698"/>
                    <a:pt x="1406" y="1406"/>
                    <a:pt x="1113" y="1069"/>
                  </a:cubicBezTo>
                  <a:cubicBezTo>
                    <a:pt x="820" y="761"/>
                    <a:pt x="542" y="483"/>
                    <a:pt x="337" y="293"/>
                  </a:cubicBezTo>
                  <a:cubicBezTo>
                    <a:pt x="132" y="103"/>
                    <a:pt x="0" y="0"/>
                    <a:pt x="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a:off x="8342683" y="4769611"/>
              <a:ext cx="464000" cy="487231"/>
            </a:xfrm>
            <a:custGeom>
              <a:avLst/>
              <a:gdLst/>
              <a:ahLst/>
              <a:cxnLst/>
              <a:rect l="l" t="t" r="r" b="b"/>
              <a:pathLst>
                <a:path w="5856" h="6149" extrusionOk="0">
                  <a:moveTo>
                    <a:pt x="5856" y="0"/>
                  </a:moveTo>
                  <a:lnTo>
                    <a:pt x="0" y="908"/>
                  </a:lnTo>
                  <a:cubicBezTo>
                    <a:pt x="44" y="908"/>
                    <a:pt x="732" y="6149"/>
                    <a:pt x="732" y="6149"/>
                  </a:cubicBezTo>
                  <a:lnTo>
                    <a:pt x="4670" y="6149"/>
                  </a:lnTo>
                  <a:lnTo>
                    <a:pt x="5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6"/>
            <p:cNvSpPr/>
            <p:nvPr/>
          </p:nvSpPr>
          <p:spPr>
            <a:xfrm>
              <a:off x="8288168" y="4698851"/>
              <a:ext cx="581189" cy="142707"/>
            </a:xfrm>
            <a:custGeom>
              <a:avLst/>
              <a:gdLst/>
              <a:ahLst/>
              <a:cxnLst/>
              <a:rect l="l" t="t" r="r" b="b"/>
              <a:pathLst>
                <a:path w="7335" h="1801" extrusionOk="0">
                  <a:moveTo>
                    <a:pt x="7334" y="0"/>
                  </a:moveTo>
                  <a:lnTo>
                    <a:pt x="0" y="600"/>
                  </a:lnTo>
                  <a:lnTo>
                    <a:pt x="0" y="1801"/>
                  </a:lnTo>
                  <a:lnTo>
                    <a:pt x="7334" y="1801"/>
                  </a:lnTo>
                  <a:lnTo>
                    <a:pt x="73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6"/>
            <p:cNvSpPr/>
            <p:nvPr/>
          </p:nvSpPr>
          <p:spPr>
            <a:xfrm>
              <a:off x="8342683" y="4841480"/>
              <a:ext cx="450134" cy="72027"/>
            </a:xfrm>
            <a:custGeom>
              <a:avLst/>
              <a:gdLst/>
              <a:ahLst/>
              <a:cxnLst/>
              <a:rect l="l" t="t" r="r" b="b"/>
              <a:pathLst>
                <a:path w="5681" h="909" extrusionOk="0">
                  <a:moveTo>
                    <a:pt x="0" y="1"/>
                  </a:moveTo>
                  <a:lnTo>
                    <a:pt x="88" y="543"/>
                  </a:lnTo>
                  <a:lnTo>
                    <a:pt x="5490" y="909"/>
                  </a:lnTo>
                  <a:lnTo>
                    <a:pt x="56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 name="Google Shape;779;p36"/>
          <p:cNvGrpSpPr/>
          <p:nvPr/>
        </p:nvGrpSpPr>
        <p:grpSpPr>
          <a:xfrm>
            <a:off x="328320" y="61450"/>
            <a:ext cx="675000" cy="670800"/>
            <a:chOff x="328320" y="61450"/>
            <a:chExt cx="675000" cy="670800"/>
          </a:xfrm>
        </p:grpSpPr>
        <p:sp>
          <p:nvSpPr>
            <p:cNvPr id="780" name="Google Shape;780;p36"/>
            <p:cNvSpPr/>
            <p:nvPr/>
          </p:nvSpPr>
          <p:spPr>
            <a:xfrm rot="2514200">
              <a:off x="414501" y="171665"/>
              <a:ext cx="502638" cy="450370"/>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6"/>
            <p:cNvSpPr/>
            <p:nvPr/>
          </p:nvSpPr>
          <p:spPr>
            <a:xfrm rot="1762018">
              <a:off x="571195" y="242741"/>
              <a:ext cx="189264" cy="308221"/>
            </a:xfrm>
            <a:custGeom>
              <a:avLst/>
              <a:gdLst/>
              <a:ahLst/>
              <a:cxnLst/>
              <a:rect l="l" t="t" r="r" b="b"/>
              <a:pathLst>
                <a:path w="1012" h="1648" extrusionOk="0">
                  <a:moveTo>
                    <a:pt x="520" y="0"/>
                  </a:moveTo>
                  <a:cubicBezTo>
                    <a:pt x="159" y="0"/>
                    <a:pt x="15" y="217"/>
                    <a:pt x="0" y="506"/>
                  </a:cubicBezTo>
                  <a:cubicBezTo>
                    <a:pt x="0" y="521"/>
                    <a:pt x="15" y="535"/>
                    <a:pt x="29" y="535"/>
                  </a:cubicBezTo>
                  <a:lnTo>
                    <a:pt x="304" y="535"/>
                  </a:lnTo>
                  <a:cubicBezTo>
                    <a:pt x="318" y="535"/>
                    <a:pt x="333" y="535"/>
                    <a:pt x="333" y="521"/>
                  </a:cubicBezTo>
                  <a:cubicBezTo>
                    <a:pt x="333" y="405"/>
                    <a:pt x="390" y="304"/>
                    <a:pt x="520" y="304"/>
                  </a:cubicBezTo>
                  <a:cubicBezTo>
                    <a:pt x="622" y="304"/>
                    <a:pt x="679" y="362"/>
                    <a:pt x="679" y="463"/>
                  </a:cubicBezTo>
                  <a:cubicBezTo>
                    <a:pt x="679" y="564"/>
                    <a:pt x="607" y="622"/>
                    <a:pt x="448" y="766"/>
                  </a:cubicBezTo>
                  <a:cubicBezTo>
                    <a:pt x="260" y="911"/>
                    <a:pt x="246" y="1026"/>
                    <a:pt x="246" y="1200"/>
                  </a:cubicBezTo>
                  <a:cubicBezTo>
                    <a:pt x="246" y="1214"/>
                    <a:pt x="260" y="1243"/>
                    <a:pt x="289" y="1243"/>
                  </a:cubicBezTo>
                  <a:lnTo>
                    <a:pt x="535" y="1243"/>
                  </a:lnTo>
                  <a:cubicBezTo>
                    <a:pt x="549" y="1243"/>
                    <a:pt x="578" y="1229"/>
                    <a:pt x="578" y="1200"/>
                  </a:cubicBezTo>
                  <a:cubicBezTo>
                    <a:pt x="578" y="1099"/>
                    <a:pt x="622" y="1026"/>
                    <a:pt x="809" y="867"/>
                  </a:cubicBezTo>
                  <a:cubicBezTo>
                    <a:pt x="910" y="766"/>
                    <a:pt x="1012" y="665"/>
                    <a:pt x="1012" y="463"/>
                  </a:cubicBezTo>
                  <a:cubicBezTo>
                    <a:pt x="1012" y="246"/>
                    <a:pt x="896" y="0"/>
                    <a:pt x="520" y="0"/>
                  </a:cubicBezTo>
                  <a:close/>
                  <a:moveTo>
                    <a:pt x="260" y="1373"/>
                  </a:moveTo>
                  <a:cubicBezTo>
                    <a:pt x="246" y="1373"/>
                    <a:pt x="231" y="1388"/>
                    <a:pt x="231" y="1402"/>
                  </a:cubicBezTo>
                  <a:lnTo>
                    <a:pt x="231" y="1619"/>
                  </a:lnTo>
                  <a:cubicBezTo>
                    <a:pt x="231" y="1633"/>
                    <a:pt x="246" y="1648"/>
                    <a:pt x="260" y="1648"/>
                  </a:cubicBezTo>
                  <a:lnTo>
                    <a:pt x="535" y="1648"/>
                  </a:lnTo>
                  <a:cubicBezTo>
                    <a:pt x="549" y="1648"/>
                    <a:pt x="578" y="1633"/>
                    <a:pt x="578" y="1619"/>
                  </a:cubicBezTo>
                  <a:lnTo>
                    <a:pt x="578" y="1402"/>
                  </a:lnTo>
                  <a:cubicBezTo>
                    <a:pt x="578" y="1388"/>
                    <a:pt x="549" y="1373"/>
                    <a:pt x="535" y="13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2" name="Google Shape;782;p36"/>
          <p:cNvSpPr/>
          <p:nvPr/>
        </p:nvSpPr>
        <p:spPr>
          <a:xfrm rot="-1701150">
            <a:off x="8546948" y="1290987"/>
            <a:ext cx="292486" cy="261886"/>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3" name="Google Shape;783;p36"/>
          <p:cNvGrpSpPr/>
          <p:nvPr/>
        </p:nvGrpSpPr>
        <p:grpSpPr>
          <a:xfrm>
            <a:off x="363750" y="3432682"/>
            <a:ext cx="727535" cy="1710819"/>
            <a:chOff x="363750" y="3432682"/>
            <a:chExt cx="727535" cy="1710819"/>
          </a:xfrm>
        </p:grpSpPr>
        <p:sp>
          <p:nvSpPr>
            <p:cNvPr id="784" name="Google Shape;784;p36"/>
            <p:cNvSpPr/>
            <p:nvPr/>
          </p:nvSpPr>
          <p:spPr>
            <a:xfrm>
              <a:off x="525639" y="4794787"/>
              <a:ext cx="328014" cy="348714"/>
            </a:xfrm>
            <a:custGeom>
              <a:avLst/>
              <a:gdLst/>
              <a:ahLst/>
              <a:cxnLst/>
              <a:rect l="l" t="t" r="r" b="b"/>
              <a:pathLst>
                <a:path w="5578" h="5930" extrusionOk="0">
                  <a:moveTo>
                    <a:pt x="0" y="1"/>
                  </a:moveTo>
                  <a:lnTo>
                    <a:pt x="542" y="5930"/>
                  </a:lnTo>
                  <a:lnTo>
                    <a:pt x="4831" y="5930"/>
                  </a:lnTo>
                  <a:lnTo>
                    <a:pt x="55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6"/>
            <p:cNvSpPr/>
            <p:nvPr/>
          </p:nvSpPr>
          <p:spPr>
            <a:xfrm>
              <a:off x="363750" y="3432682"/>
              <a:ext cx="727535" cy="1362159"/>
            </a:xfrm>
            <a:custGeom>
              <a:avLst/>
              <a:gdLst/>
              <a:ahLst/>
              <a:cxnLst/>
              <a:rect l="l" t="t" r="r" b="b"/>
              <a:pathLst>
                <a:path w="12372" h="23164" extrusionOk="0">
                  <a:moveTo>
                    <a:pt x="7704" y="1"/>
                  </a:moveTo>
                  <a:cubicBezTo>
                    <a:pt x="7204" y="1"/>
                    <a:pt x="6325" y="15375"/>
                    <a:pt x="6325" y="15375"/>
                  </a:cubicBezTo>
                  <a:cubicBezTo>
                    <a:pt x="6325" y="15375"/>
                    <a:pt x="6369" y="3268"/>
                    <a:pt x="5827" y="3107"/>
                  </a:cubicBezTo>
                  <a:cubicBezTo>
                    <a:pt x="5825" y="3107"/>
                    <a:pt x="5823" y="3107"/>
                    <a:pt x="5820" y="3107"/>
                  </a:cubicBezTo>
                  <a:cubicBezTo>
                    <a:pt x="5277" y="3107"/>
                    <a:pt x="5930" y="19958"/>
                    <a:pt x="5827" y="20119"/>
                  </a:cubicBezTo>
                  <a:cubicBezTo>
                    <a:pt x="5827" y="20120"/>
                    <a:pt x="5826" y="20120"/>
                    <a:pt x="5825" y="20120"/>
                  </a:cubicBezTo>
                  <a:cubicBezTo>
                    <a:pt x="5705" y="20120"/>
                    <a:pt x="5312" y="10295"/>
                    <a:pt x="4934" y="10295"/>
                  </a:cubicBezTo>
                  <a:cubicBezTo>
                    <a:pt x="4525" y="10295"/>
                    <a:pt x="4832" y="17776"/>
                    <a:pt x="4832" y="17776"/>
                  </a:cubicBezTo>
                  <a:cubicBezTo>
                    <a:pt x="4832" y="17776"/>
                    <a:pt x="3046" y="4308"/>
                    <a:pt x="2446" y="4249"/>
                  </a:cubicBezTo>
                  <a:cubicBezTo>
                    <a:pt x="2444" y="4249"/>
                    <a:pt x="2443" y="4249"/>
                    <a:pt x="2442" y="4249"/>
                  </a:cubicBezTo>
                  <a:cubicBezTo>
                    <a:pt x="1845" y="4249"/>
                    <a:pt x="3553" y="13446"/>
                    <a:pt x="3545" y="13446"/>
                  </a:cubicBezTo>
                  <a:cubicBezTo>
                    <a:pt x="3544" y="13446"/>
                    <a:pt x="3544" y="13445"/>
                    <a:pt x="3544" y="13443"/>
                  </a:cubicBezTo>
                  <a:cubicBezTo>
                    <a:pt x="3485" y="13238"/>
                    <a:pt x="1494" y="5699"/>
                    <a:pt x="1055" y="5699"/>
                  </a:cubicBezTo>
                  <a:cubicBezTo>
                    <a:pt x="587" y="5699"/>
                    <a:pt x="4290" y="20324"/>
                    <a:pt x="4290" y="20324"/>
                  </a:cubicBezTo>
                  <a:cubicBezTo>
                    <a:pt x="4290" y="20324"/>
                    <a:pt x="1282" y="8493"/>
                    <a:pt x="656" y="8493"/>
                  </a:cubicBezTo>
                  <a:cubicBezTo>
                    <a:pt x="652" y="8493"/>
                    <a:pt x="649" y="8494"/>
                    <a:pt x="645" y="8495"/>
                  </a:cubicBezTo>
                  <a:cubicBezTo>
                    <a:pt x="305" y="8578"/>
                    <a:pt x="1217" y="12355"/>
                    <a:pt x="2071" y="15608"/>
                  </a:cubicBezTo>
                  <a:lnTo>
                    <a:pt x="2071" y="15608"/>
                  </a:lnTo>
                  <a:cubicBezTo>
                    <a:pt x="1411" y="13463"/>
                    <a:pt x="625" y="11386"/>
                    <a:pt x="59" y="11386"/>
                  </a:cubicBezTo>
                  <a:cubicBezTo>
                    <a:pt x="39" y="11386"/>
                    <a:pt x="20" y="11388"/>
                    <a:pt x="1" y="11393"/>
                  </a:cubicBezTo>
                  <a:lnTo>
                    <a:pt x="3251" y="23164"/>
                  </a:lnTo>
                  <a:lnTo>
                    <a:pt x="7584" y="23164"/>
                  </a:lnTo>
                  <a:cubicBezTo>
                    <a:pt x="7584" y="23164"/>
                    <a:pt x="12371" y="5904"/>
                    <a:pt x="11478" y="5347"/>
                  </a:cubicBezTo>
                  <a:lnTo>
                    <a:pt x="11478" y="5347"/>
                  </a:lnTo>
                  <a:lnTo>
                    <a:pt x="7189" y="22607"/>
                  </a:lnTo>
                  <a:cubicBezTo>
                    <a:pt x="7189" y="22607"/>
                    <a:pt x="9590" y="7499"/>
                    <a:pt x="9385" y="6943"/>
                  </a:cubicBezTo>
                  <a:cubicBezTo>
                    <a:pt x="9381" y="6932"/>
                    <a:pt x="9376" y="6926"/>
                    <a:pt x="9370" y="6926"/>
                  </a:cubicBezTo>
                  <a:cubicBezTo>
                    <a:pt x="9100" y="6926"/>
                    <a:pt x="6911" y="19065"/>
                    <a:pt x="6911" y="19065"/>
                  </a:cubicBezTo>
                  <a:cubicBezTo>
                    <a:pt x="6911" y="19065"/>
                    <a:pt x="8199" y="253"/>
                    <a:pt x="7716" y="4"/>
                  </a:cubicBezTo>
                  <a:cubicBezTo>
                    <a:pt x="7712" y="2"/>
                    <a:pt x="7708" y="1"/>
                    <a:pt x="77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6"/>
            <p:cNvSpPr/>
            <p:nvPr/>
          </p:nvSpPr>
          <p:spPr>
            <a:xfrm>
              <a:off x="525639" y="4794787"/>
              <a:ext cx="221283" cy="348714"/>
            </a:xfrm>
            <a:custGeom>
              <a:avLst/>
              <a:gdLst/>
              <a:ahLst/>
              <a:cxnLst/>
              <a:rect l="l" t="t" r="r" b="b"/>
              <a:pathLst>
                <a:path w="3763" h="5930" extrusionOk="0">
                  <a:moveTo>
                    <a:pt x="0" y="1"/>
                  </a:moveTo>
                  <a:lnTo>
                    <a:pt x="542" y="5930"/>
                  </a:lnTo>
                  <a:lnTo>
                    <a:pt x="3763" y="5930"/>
                  </a:lnTo>
                  <a:lnTo>
                    <a:pt x="513" y="1"/>
                  </a:lnTo>
                  <a:close/>
                </a:path>
              </a:pathLst>
            </a:custGeom>
            <a:solidFill>
              <a:srgbClr val="BA613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04"/>
        <p:cNvGrpSpPr/>
        <p:nvPr/>
      </p:nvGrpSpPr>
      <p:grpSpPr>
        <a:xfrm>
          <a:off x="0" y="0"/>
          <a:ext cx="0" cy="0"/>
          <a:chOff x="0" y="0"/>
          <a:chExt cx="0" cy="0"/>
        </a:xfrm>
      </p:grpSpPr>
      <p:pic>
        <p:nvPicPr>
          <p:cNvPr id="5" name="Picture 4">
            <a:extLst>
              <a:ext uri="{FF2B5EF4-FFF2-40B4-BE49-F238E27FC236}">
                <a16:creationId xmlns:a16="http://schemas.microsoft.com/office/drawing/2014/main" id="{E74B0CAF-2561-E3EA-896F-1506EBBC300B}"/>
              </a:ext>
            </a:extLst>
          </p:cNvPr>
          <p:cNvPicPr>
            <a:picLocks noChangeAspect="1"/>
          </p:cNvPicPr>
          <p:nvPr/>
        </p:nvPicPr>
        <p:blipFill>
          <a:blip r:embed="rId3"/>
          <a:stretch>
            <a:fillRect/>
          </a:stretch>
        </p:blipFill>
        <p:spPr>
          <a:xfrm>
            <a:off x="4571999" y="1737349"/>
            <a:ext cx="3519723" cy="2420847"/>
          </a:xfrm>
          <a:prstGeom prst="rect">
            <a:avLst/>
          </a:prstGeom>
        </p:spPr>
      </p:pic>
      <p:sp>
        <p:nvSpPr>
          <p:cNvPr id="1805" name="Google Shape;1805;p57"/>
          <p:cNvSpPr txBox="1">
            <a:spLocks noGrp="1"/>
          </p:cNvSpPr>
          <p:nvPr>
            <p:ph type="ctrTitle"/>
          </p:nvPr>
        </p:nvSpPr>
        <p:spPr>
          <a:xfrm flipH="1">
            <a:off x="4250681" y="1493261"/>
            <a:ext cx="3555000" cy="240061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dirty="0"/>
              <a:t>Thanks for your attention!</a:t>
            </a:r>
            <a:endParaRPr sz="4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37"/>
          <p:cNvSpPr txBox="1">
            <a:spLocks noGrp="1"/>
          </p:cNvSpPr>
          <p:nvPr>
            <p:ph type="subTitle" idx="1"/>
          </p:nvPr>
        </p:nvSpPr>
        <p:spPr>
          <a:xfrm flipH="1">
            <a:off x="1410890" y="906351"/>
            <a:ext cx="6322219" cy="2454823"/>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800" dirty="0">
                <a:latin typeface="Comic Sans MS" panose="030F0702030302020204" pitchFamily="66" charset="0"/>
              </a:rPr>
              <a:t>Client and stakeholder relations are crucial for businesses' success and sustainability. Positive client relations lead to customer satisfaction, loyalty, and retention, while stakeholder relations, including investors, employees, suppliers, and the community, significantly impact the organization. Maintaining positive stakeholder relations enhances a company's reputation, fosters collaboration, and contributes to long-term success.</a:t>
            </a:r>
          </a:p>
        </p:txBody>
      </p:sp>
      <p:grpSp>
        <p:nvGrpSpPr>
          <p:cNvPr id="793" name="Google Shape;793;p37"/>
          <p:cNvGrpSpPr/>
          <p:nvPr/>
        </p:nvGrpSpPr>
        <p:grpSpPr>
          <a:xfrm>
            <a:off x="3775475" y="3181099"/>
            <a:ext cx="1515064" cy="2015711"/>
            <a:chOff x="3775475" y="3181099"/>
            <a:chExt cx="1515064" cy="2015711"/>
          </a:xfrm>
        </p:grpSpPr>
        <p:sp>
          <p:nvSpPr>
            <p:cNvPr id="794" name="Google Shape;794;p37"/>
            <p:cNvSpPr/>
            <p:nvPr/>
          </p:nvSpPr>
          <p:spPr>
            <a:xfrm>
              <a:off x="3775475" y="4122125"/>
              <a:ext cx="1515064" cy="68230"/>
            </a:xfrm>
            <a:custGeom>
              <a:avLst/>
              <a:gdLst/>
              <a:ahLst/>
              <a:cxnLst/>
              <a:rect l="l" t="t" r="r" b="b"/>
              <a:pathLst>
                <a:path w="20496" h="923" extrusionOk="0">
                  <a:moveTo>
                    <a:pt x="0" y="0"/>
                  </a:moveTo>
                  <a:lnTo>
                    <a:pt x="0" y="923"/>
                  </a:lnTo>
                  <a:lnTo>
                    <a:pt x="20495" y="923"/>
                  </a:lnTo>
                  <a:lnTo>
                    <a:pt x="2049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7"/>
            <p:cNvSpPr/>
            <p:nvPr/>
          </p:nvSpPr>
          <p:spPr>
            <a:xfrm>
              <a:off x="3865290" y="4190281"/>
              <a:ext cx="53075" cy="1006529"/>
            </a:xfrm>
            <a:custGeom>
              <a:avLst/>
              <a:gdLst/>
              <a:ahLst/>
              <a:cxnLst/>
              <a:rect l="l" t="t" r="r" b="b"/>
              <a:pathLst>
                <a:path w="718" h="13616" extrusionOk="0">
                  <a:moveTo>
                    <a:pt x="0" y="1"/>
                  </a:moveTo>
                  <a:lnTo>
                    <a:pt x="0" y="13454"/>
                  </a:lnTo>
                  <a:lnTo>
                    <a:pt x="351" y="13615"/>
                  </a:lnTo>
                  <a:lnTo>
                    <a:pt x="7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7"/>
            <p:cNvSpPr/>
            <p:nvPr/>
          </p:nvSpPr>
          <p:spPr>
            <a:xfrm>
              <a:off x="5192046" y="4190281"/>
              <a:ext cx="53075" cy="1006529"/>
            </a:xfrm>
            <a:custGeom>
              <a:avLst/>
              <a:gdLst/>
              <a:ahLst/>
              <a:cxnLst/>
              <a:rect l="l" t="t" r="r" b="b"/>
              <a:pathLst>
                <a:path w="718" h="13616" extrusionOk="0">
                  <a:moveTo>
                    <a:pt x="0" y="1"/>
                  </a:moveTo>
                  <a:lnTo>
                    <a:pt x="0" y="13454"/>
                  </a:lnTo>
                  <a:lnTo>
                    <a:pt x="366" y="13615"/>
                  </a:lnTo>
                  <a:lnTo>
                    <a:pt x="7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7"/>
            <p:cNvSpPr/>
            <p:nvPr/>
          </p:nvSpPr>
          <p:spPr>
            <a:xfrm>
              <a:off x="3891237" y="4589607"/>
              <a:ext cx="1300844" cy="40140"/>
            </a:xfrm>
            <a:custGeom>
              <a:avLst/>
              <a:gdLst/>
              <a:ahLst/>
              <a:cxnLst/>
              <a:rect l="l" t="t" r="r" b="b"/>
              <a:pathLst>
                <a:path w="17598" h="543" extrusionOk="0">
                  <a:moveTo>
                    <a:pt x="0" y="1"/>
                  </a:moveTo>
                  <a:lnTo>
                    <a:pt x="0" y="264"/>
                  </a:lnTo>
                  <a:lnTo>
                    <a:pt x="17597" y="542"/>
                  </a:lnTo>
                  <a:lnTo>
                    <a:pt x="175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7"/>
            <p:cNvSpPr/>
            <p:nvPr/>
          </p:nvSpPr>
          <p:spPr>
            <a:xfrm>
              <a:off x="3891237" y="3873230"/>
              <a:ext cx="263820" cy="251115"/>
            </a:xfrm>
            <a:custGeom>
              <a:avLst/>
              <a:gdLst/>
              <a:ahLst/>
              <a:cxnLst/>
              <a:rect l="l" t="t" r="r" b="b"/>
              <a:pathLst>
                <a:path w="3569" h="3397" extrusionOk="0">
                  <a:moveTo>
                    <a:pt x="3058" y="1369"/>
                  </a:moveTo>
                  <a:cubicBezTo>
                    <a:pt x="3208" y="1369"/>
                    <a:pt x="3351" y="1459"/>
                    <a:pt x="3382" y="1728"/>
                  </a:cubicBezTo>
                  <a:cubicBezTo>
                    <a:pt x="3441" y="2196"/>
                    <a:pt x="2723" y="2328"/>
                    <a:pt x="2723" y="2328"/>
                  </a:cubicBezTo>
                  <a:lnTo>
                    <a:pt x="2723" y="1508"/>
                  </a:lnTo>
                  <a:cubicBezTo>
                    <a:pt x="2797" y="1434"/>
                    <a:pt x="2930" y="1369"/>
                    <a:pt x="3058" y="1369"/>
                  </a:cubicBezTo>
                  <a:close/>
                  <a:moveTo>
                    <a:pt x="0" y="0"/>
                  </a:moveTo>
                  <a:lnTo>
                    <a:pt x="162" y="3397"/>
                  </a:lnTo>
                  <a:lnTo>
                    <a:pt x="2738" y="3353"/>
                  </a:lnTo>
                  <a:lnTo>
                    <a:pt x="2723" y="2547"/>
                  </a:lnTo>
                  <a:lnTo>
                    <a:pt x="2723" y="2547"/>
                  </a:lnTo>
                  <a:cubicBezTo>
                    <a:pt x="2723" y="2547"/>
                    <a:pt x="2730" y="2548"/>
                    <a:pt x="2743" y="2548"/>
                  </a:cubicBezTo>
                  <a:cubicBezTo>
                    <a:pt x="2870" y="2548"/>
                    <a:pt x="3569" y="2512"/>
                    <a:pt x="3529" y="1713"/>
                  </a:cubicBezTo>
                  <a:cubicBezTo>
                    <a:pt x="3493" y="1186"/>
                    <a:pt x="3205" y="1081"/>
                    <a:pt x="2980" y="1081"/>
                  </a:cubicBezTo>
                  <a:cubicBezTo>
                    <a:pt x="2831" y="1081"/>
                    <a:pt x="2709" y="1127"/>
                    <a:pt x="2709" y="1127"/>
                  </a:cubicBezTo>
                  <a:lnTo>
                    <a:pt x="27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7"/>
            <p:cNvSpPr/>
            <p:nvPr/>
          </p:nvSpPr>
          <p:spPr>
            <a:xfrm>
              <a:off x="3887985" y="3181099"/>
              <a:ext cx="215403" cy="667668"/>
            </a:xfrm>
            <a:custGeom>
              <a:avLst/>
              <a:gdLst/>
              <a:ahLst/>
              <a:cxnLst/>
              <a:rect l="l" t="t" r="r" b="b"/>
              <a:pathLst>
                <a:path w="2914" h="9032" extrusionOk="0">
                  <a:moveTo>
                    <a:pt x="1346" y="1"/>
                  </a:moveTo>
                  <a:cubicBezTo>
                    <a:pt x="1176" y="1"/>
                    <a:pt x="1084" y="56"/>
                    <a:pt x="1084" y="96"/>
                  </a:cubicBezTo>
                  <a:cubicBezTo>
                    <a:pt x="1084" y="170"/>
                    <a:pt x="1245" y="213"/>
                    <a:pt x="1421" y="360"/>
                  </a:cubicBezTo>
                  <a:cubicBezTo>
                    <a:pt x="1611" y="536"/>
                    <a:pt x="1860" y="828"/>
                    <a:pt x="1831" y="1224"/>
                  </a:cubicBezTo>
                  <a:cubicBezTo>
                    <a:pt x="1816" y="1429"/>
                    <a:pt x="1743" y="1634"/>
                    <a:pt x="1596" y="1795"/>
                  </a:cubicBezTo>
                  <a:cubicBezTo>
                    <a:pt x="1450" y="1970"/>
                    <a:pt x="1201" y="2146"/>
                    <a:pt x="879" y="2366"/>
                  </a:cubicBezTo>
                  <a:cubicBezTo>
                    <a:pt x="733" y="2468"/>
                    <a:pt x="557" y="2614"/>
                    <a:pt x="410" y="2805"/>
                  </a:cubicBezTo>
                  <a:cubicBezTo>
                    <a:pt x="264" y="2995"/>
                    <a:pt x="118" y="3215"/>
                    <a:pt x="59" y="3537"/>
                  </a:cubicBezTo>
                  <a:cubicBezTo>
                    <a:pt x="1" y="3844"/>
                    <a:pt x="74" y="4195"/>
                    <a:pt x="249" y="4444"/>
                  </a:cubicBezTo>
                  <a:cubicBezTo>
                    <a:pt x="410" y="4708"/>
                    <a:pt x="630" y="4883"/>
                    <a:pt x="806" y="5015"/>
                  </a:cubicBezTo>
                  <a:cubicBezTo>
                    <a:pt x="1201" y="5264"/>
                    <a:pt x="1538" y="5454"/>
                    <a:pt x="1743" y="5630"/>
                  </a:cubicBezTo>
                  <a:cubicBezTo>
                    <a:pt x="1860" y="5733"/>
                    <a:pt x="1889" y="5806"/>
                    <a:pt x="1904" y="5879"/>
                  </a:cubicBezTo>
                  <a:cubicBezTo>
                    <a:pt x="1948" y="5952"/>
                    <a:pt x="1933" y="6025"/>
                    <a:pt x="1889" y="6113"/>
                  </a:cubicBezTo>
                  <a:cubicBezTo>
                    <a:pt x="1860" y="6201"/>
                    <a:pt x="1787" y="6318"/>
                    <a:pt x="1684" y="6406"/>
                  </a:cubicBezTo>
                  <a:cubicBezTo>
                    <a:pt x="1596" y="6508"/>
                    <a:pt x="1508" y="6582"/>
                    <a:pt x="1377" y="6684"/>
                  </a:cubicBezTo>
                  <a:cubicBezTo>
                    <a:pt x="1128" y="6860"/>
                    <a:pt x="850" y="7021"/>
                    <a:pt x="630" y="7270"/>
                  </a:cubicBezTo>
                  <a:cubicBezTo>
                    <a:pt x="513" y="7372"/>
                    <a:pt x="410" y="7504"/>
                    <a:pt x="337" y="7636"/>
                  </a:cubicBezTo>
                  <a:cubicBezTo>
                    <a:pt x="249" y="7782"/>
                    <a:pt x="206" y="7943"/>
                    <a:pt x="191" y="8075"/>
                  </a:cubicBezTo>
                  <a:cubicBezTo>
                    <a:pt x="176" y="8338"/>
                    <a:pt x="220" y="8587"/>
                    <a:pt x="337" y="8748"/>
                  </a:cubicBezTo>
                  <a:cubicBezTo>
                    <a:pt x="440" y="8909"/>
                    <a:pt x="586" y="8997"/>
                    <a:pt x="689" y="9026"/>
                  </a:cubicBezTo>
                  <a:cubicBezTo>
                    <a:pt x="714" y="9030"/>
                    <a:pt x="737" y="9032"/>
                    <a:pt x="757" y="9032"/>
                  </a:cubicBezTo>
                  <a:cubicBezTo>
                    <a:pt x="817" y="9032"/>
                    <a:pt x="850" y="9016"/>
                    <a:pt x="850" y="8983"/>
                  </a:cubicBezTo>
                  <a:cubicBezTo>
                    <a:pt x="864" y="8909"/>
                    <a:pt x="718" y="8822"/>
                    <a:pt x="689" y="8602"/>
                  </a:cubicBezTo>
                  <a:cubicBezTo>
                    <a:pt x="659" y="8485"/>
                    <a:pt x="689" y="8338"/>
                    <a:pt x="733" y="8192"/>
                  </a:cubicBezTo>
                  <a:cubicBezTo>
                    <a:pt x="776" y="8119"/>
                    <a:pt x="806" y="8046"/>
                    <a:pt x="864" y="8002"/>
                  </a:cubicBezTo>
                  <a:cubicBezTo>
                    <a:pt x="923" y="7929"/>
                    <a:pt x="996" y="7870"/>
                    <a:pt x="1084" y="7797"/>
                  </a:cubicBezTo>
                  <a:cubicBezTo>
                    <a:pt x="1274" y="7665"/>
                    <a:pt x="1523" y="7533"/>
                    <a:pt x="1816" y="7372"/>
                  </a:cubicBezTo>
                  <a:cubicBezTo>
                    <a:pt x="1962" y="7299"/>
                    <a:pt x="2153" y="7167"/>
                    <a:pt x="2299" y="7050"/>
                  </a:cubicBezTo>
                  <a:cubicBezTo>
                    <a:pt x="2445" y="6918"/>
                    <a:pt x="2606" y="6728"/>
                    <a:pt x="2709" y="6508"/>
                  </a:cubicBezTo>
                  <a:cubicBezTo>
                    <a:pt x="2826" y="6289"/>
                    <a:pt x="2914" y="5981"/>
                    <a:pt x="2841" y="5689"/>
                  </a:cubicBezTo>
                  <a:cubicBezTo>
                    <a:pt x="2826" y="5542"/>
                    <a:pt x="2767" y="5396"/>
                    <a:pt x="2694" y="5264"/>
                  </a:cubicBezTo>
                  <a:cubicBezTo>
                    <a:pt x="2636" y="5191"/>
                    <a:pt x="2606" y="5147"/>
                    <a:pt x="2562" y="5088"/>
                  </a:cubicBezTo>
                  <a:cubicBezTo>
                    <a:pt x="2533" y="5030"/>
                    <a:pt x="2475" y="5001"/>
                    <a:pt x="2445" y="4942"/>
                  </a:cubicBezTo>
                  <a:cubicBezTo>
                    <a:pt x="2079" y="4576"/>
                    <a:pt x="1684" y="4386"/>
                    <a:pt x="1391" y="4195"/>
                  </a:cubicBezTo>
                  <a:cubicBezTo>
                    <a:pt x="1245" y="4093"/>
                    <a:pt x="1142" y="3990"/>
                    <a:pt x="1084" y="3917"/>
                  </a:cubicBezTo>
                  <a:cubicBezTo>
                    <a:pt x="1055" y="3873"/>
                    <a:pt x="1025" y="3844"/>
                    <a:pt x="1025" y="3800"/>
                  </a:cubicBezTo>
                  <a:cubicBezTo>
                    <a:pt x="1011" y="3771"/>
                    <a:pt x="1011" y="3727"/>
                    <a:pt x="1011" y="3698"/>
                  </a:cubicBezTo>
                  <a:cubicBezTo>
                    <a:pt x="1025" y="3595"/>
                    <a:pt x="1084" y="3493"/>
                    <a:pt x="1157" y="3376"/>
                  </a:cubicBezTo>
                  <a:cubicBezTo>
                    <a:pt x="1245" y="3273"/>
                    <a:pt x="1347" y="3185"/>
                    <a:pt x="1465" y="3068"/>
                  </a:cubicBezTo>
                  <a:cubicBezTo>
                    <a:pt x="1728" y="2878"/>
                    <a:pt x="2035" y="2629"/>
                    <a:pt x="2270" y="2307"/>
                  </a:cubicBezTo>
                  <a:cubicBezTo>
                    <a:pt x="2401" y="2146"/>
                    <a:pt x="2489" y="1941"/>
                    <a:pt x="2533" y="1751"/>
                  </a:cubicBezTo>
                  <a:cubicBezTo>
                    <a:pt x="2592" y="1575"/>
                    <a:pt x="2592" y="1370"/>
                    <a:pt x="2562" y="1209"/>
                  </a:cubicBezTo>
                  <a:cubicBezTo>
                    <a:pt x="2533" y="858"/>
                    <a:pt x="2372" y="565"/>
                    <a:pt x="2182" y="389"/>
                  </a:cubicBezTo>
                  <a:cubicBezTo>
                    <a:pt x="1977" y="184"/>
                    <a:pt x="1772" y="96"/>
                    <a:pt x="1611" y="38"/>
                  </a:cubicBezTo>
                  <a:cubicBezTo>
                    <a:pt x="1509" y="11"/>
                    <a:pt x="1420" y="1"/>
                    <a:pt x="13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7"/>
            <p:cNvSpPr/>
            <p:nvPr/>
          </p:nvSpPr>
          <p:spPr>
            <a:xfrm>
              <a:off x="4910994" y="3873230"/>
              <a:ext cx="263747" cy="251115"/>
            </a:xfrm>
            <a:custGeom>
              <a:avLst/>
              <a:gdLst/>
              <a:ahLst/>
              <a:cxnLst/>
              <a:rect l="l" t="t" r="r" b="b"/>
              <a:pathLst>
                <a:path w="3568" h="3397" extrusionOk="0">
                  <a:moveTo>
                    <a:pt x="487" y="1366"/>
                  </a:moveTo>
                  <a:cubicBezTo>
                    <a:pt x="614" y="1366"/>
                    <a:pt x="750" y="1426"/>
                    <a:pt x="830" y="1493"/>
                  </a:cubicBezTo>
                  <a:lnTo>
                    <a:pt x="830" y="2313"/>
                  </a:lnTo>
                  <a:cubicBezTo>
                    <a:pt x="830" y="2314"/>
                    <a:pt x="829" y="2314"/>
                    <a:pt x="825" y="2314"/>
                  </a:cubicBezTo>
                  <a:cubicBezTo>
                    <a:pt x="763" y="2314"/>
                    <a:pt x="116" y="2173"/>
                    <a:pt x="172" y="1713"/>
                  </a:cubicBezTo>
                  <a:cubicBezTo>
                    <a:pt x="195" y="1451"/>
                    <a:pt x="335" y="1366"/>
                    <a:pt x="487" y="1366"/>
                  </a:cubicBezTo>
                  <a:close/>
                  <a:moveTo>
                    <a:pt x="860" y="0"/>
                  </a:moveTo>
                  <a:lnTo>
                    <a:pt x="860" y="1127"/>
                  </a:lnTo>
                  <a:cubicBezTo>
                    <a:pt x="854" y="1127"/>
                    <a:pt x="726" y="1081"/>
                    <a:pt x="573" y="1081"/>
                  </a:cubicBezTo>
                  <a:cubicBezTo>
                    <a:pt x="344" y="1081"/>
                    <a:pt x="57" y="1186"/>
                    <a:pt x="40" y="1713"/>
                  </a:cubicBezTo>
                  <a:cubicBezTo>
                    <a:pt x="1" y="2502"/>
                    <a:pt x="660" y="2548"/>
                    <a:pt x="813" y="2548"/>
                  </a:cubicBezTo>
                  <a:cubicBezTo>
                    <a:pt x="834" y="2548"/>
                    <a:pt x="845" y="2547"/>
                    <a:pt x="845" y="2547"/>
                  </a:cubicBezTo>
                  <a:lnTo>
                    <a:pt x="845" y="2547"/>
                  </a:lnTo>
                  <a:lnTo>
                    <a:pt x="816" y="3353"/>
                  </a:lnTo>
                  <a:lnTo>
                    <a:pt x="3407" y="3397"/>
                  </a:lnTo>
                  <a:lnTo>
                    <a:pt x="356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7"/>
            <p:cNvSpPr/>
            <p:nvPr/>
          </p:nvSpPr>
          <p:spPr>
            <a:xfrm>
              <a:off x="4959339" y="3181173"/>
              <a:ext cx="214368" cy="668703"/>
            </a:xfrm>
            <a:custGeom>
              <a:avLst/>
              <a:gdLst/>
              <a:ahLst/>
              <a:cxnLst/>
              <a:rect l="l" t="t" r="r" b="b"/>
              <a:pathLst>
                <a:path w="2900" h="9046" extrusionOk="0">
                  <a:moveTo>
                    <a:pt x="1622" y="1"/>
                  </a:moveTo>
                  <a:cubicBezTo>
                    <a:pt x="1535" y="1"/>
                    <a:pt x="1424" y="15"/>
                    <a:pt x="1289" y="51"/>
                  </a:cubicBezTo>
                  <a:cubicBezTo>
                    <a:pt x="1099" y="110"/>
                    <a:pt x="908" y="212"/>
                    <a:pt x="718" y="403"/>
                  </a:cubicBezTo>
                  <a:cubicBezTo>
                    <a:pt x="542" y="578"/>
                    <a:pt x="367" y="871"/>
                    <a:pt x="337" y="1223"/>
                  </a:cubicBezTo>
                  <a:cubicBezTo>
                    <a:pt x="323" y="1384"/>
                    <a:pt x="337" y="1589"/>
                    <a:pt x="367" y="1764"/>
                  </a:cubicBezTo>
                  <a:cubicBezTo>
                    <a:pt x="425" y="1955"/>
                    <a:pt x="513" y="2160"/>
                    <a:pt x="630" y="2321"/>
                  </a:cubicBezTo>
                  <a:cubicBezTo>
                    <a:pt x="864" y="2643"/>
                    <a:pt x="1172" y="2862"/>
                    <a:pt x="1435" y="3082"/>
                  </a:cubicBezTo>
                  <a:cubicBezTo>
                    <a:pt x="1567" y="3184"/>
                    <a:pt x="1670" y="3287"/>
                    <a:pt x="1743" y="3404"/>
                  </a:cubicBezTo>
                  <a:cubicBezTo>
                    <a:pt x="1831" y="3506"/>
                    <a:pt x="1875" y="3638"/>
                    <a:pt x="1889" y="3711"/>
                  </a:cubicBezTo>
                  <a:cubicBezTo>
                    <a:pt x="1889" y="3741"/>
                    <a:pt x="1889" y="3785"/>
                    <a:pt x="1875" y="3814"/>
                  </a:cubicBezTo>
                  <a:lnTo>
                    <a:pt x="1816" y="3931"/>
                  </a:lnTo>
                  <a:cubicBezTo>
                    <a:pt x="1757" y="4004"/>
                    <a:pt x="1655" y="4092"/>
                    <a:pt x="1509" y="4209"/>
                  </a:cubicBezTo>
                  <a:cubicBezTo>
                    <a:pt x="1216" y="4429"/>
                    <a:pt x="835" y="4590"/>
                    <a:pt x="469" y="4956"/>
                  </a:cubicBezTo>
                  <a:cubicBezTo>
                    <a:pt x="425" y="5014"/>
                    <a:pt x="367" y="5044"/>
                    <a:pt x="337" y="5102"/>
                  </a:cubicBezTo>
                  <a:cubicBezTo>
                    <a:pt x="279" y="5175"/>
                    <a:pt x="250" y="5234"/>
                    <a:pt x="206" y="5292"/>
                  </a:cubicBezTo>
                  <a:cubicBezTo>
                    <a:pt x="132" y="5410"/>
                    <a:pt x="74" y="5556"/>
                    <a:pt x="59" y="5702"/>
                  </a:cubicBezTo>
                  <a:cubicBezTo>
                    <a:pt x="1" y="5995"/>
                    <a:pt x="74" y="6317"/>
                    <a:pt x="191" y="6537"/>
                  </a:cubicBezTo>
                  <a:cubicBezTo>
                    <a:pt x="293" y="6756"/>
                    <a:pt x="469" y="6917"/>
                    <a:pt x="616" y="7064"/>
                  </a:cubicBezTo>
                  <a:cubicBezTo>
                    <a:pt x="777" y="7196"/>
                    <a:pt x="938" y="7313"/>
                    <a:pt x="1084" y="7386"/>
                  </a:cubicBezTo>
                  <a:cubicBezTo>
                    <a:pt x="1391" y="7562"/>
                    <a:pt x="1640" y="7679"/>
                    <a:pt x="1816" y="7810"/>
                  </a:cubicBezTo>
                  <a:cubicBezTo>
                    <a:pt x="1889" y="7884"/>
                    <a:pt x="1977" y="7942"/>
                    <a:pt x="2036" y="8015"/>
                  </a:cubicBezTo>
                  <a:cubicBezTo>
                    <a:pt x="2094" y="8074"/>
                    <a:pt x="2123" y="8147"/>
                    <a:pt x="2167" y="8220"/>
                  </a:cubicBezTo>
                  <a:cubicBezTo>
                    <a:pt x="2226" y="8367"/>
                    <a:pt x="2240" y="8513"/>
                    <a:pt x="2226" y="8616"/>
                  </a:cubicBezTo>
                  <a:cubicBezTo>
                    <a:pt x="2182" y="8835"/>
                    <a:pt x="2036" y="8923"/>
                    <a:pt x="2050" y="8996"/>
                  </a:cubicBezTo>
                  <a:cubicBezTo>
                    <a:pt x="2072" y="9029"/>
                    <a:pt x="2102" y="9046"/>
                    <a:pt x="2159" y="9046"/>
                  </a:cubicBezTo>
                  <a:cubicBezTo>
                    <a:pt x="2178" y="9046"/>
                    <a:pt x="2200" y="9044"/>
                    <a:pt x="2226" y="9040"/>
                  </a:cubicBezTo>
                  <a:cubicBezTo>
                    <a:pt x="2314" y="9025"/>
                    <a:pt x="2460" y="8923"/>
                    <a:pt x="2563" y="8762"/>
                  </a:cubicBezTo>
                  <a:cubicBezTo>
                    <a:pt x="2680" y="8601"/>
                    <a:pt x="2753" y="8367"/>
                    <a:pt x="2709" y="8089"/>
                  </a:cubicBezTo>
                  <a:cubicBezTo>
                    <a:pt x="2694" y="7942"/>
                    <a:pt x="2665" y="7796"/>
                    <a:pt x="2563" y="7649"/>
                  </a:cubicBezTo>
                  <a:cubicBezTo>
                    <a:pt x="2489" y="7518"/>
                    <a:pt x="2387" y="7386"/>
                    <a:pt x="2270" y="7283"/>
                  </a:cubicBezTo>
                  <a:cubicBezTo>
                    <a:pt x="2036" y="7049"/>
                    <a:pt x="1757" y="6873"/>
                    <a:pt x="1523" y="6698"/>
                  </a:cubicBezTo>
                  <a:cubicBezTo>
                    <a:pt x="1391" y="6610"/>
                    <a:pt x="1304" y="6507"/>
                    <a:pt x="1216" y="6420"/>
                  </a:cubicBezTo>
                  <a:cubicBezTo>
                    <a:pt x="1128" y="6332"/>
                    <a:pt x="1055" y="6215"/>
                    <a:pt x="1011" y="6127"/>
                  </a:cubicBezTo>
                  <a:cubicBezTo>
                    <a:pt x="967" y="6039"/>
                    <a:pt x="967" y="5966"/>
                    <a:pt x="996" y="5893"/>
                  </a:cubicBezTo>
                  <a:cubicBezTo>
                    <a:pt x="1011" y="5819"/>
                    <a:pt x="1040" y="5746"/>
                    <a:pt x="1157" y="5658"/>
                  </a:cubicBezTo>
                  <a:cubicBezTo>
                    <a:pt x="1333" y="5468"/>
                    <a:pt x="1699" y="5307"/>
                    <a:pt x="2094" y="5029"/>
                  </a:cubicBezTo>
                  <a:cubicBezTo>
                    <a:pt x="2270" y="4897"/>
                    <a:pt x="2489" y="4736"/>
                    <a:pt x="2650" y="4458"/>
                  </a:cubicBezTo>
                  <a:cubicBezTo>
                    <a:pt x="2826" y="4194"/>
                    <a:pt x="2899" y="3858"/>
                    <a:pt x="2841" y="3550"/>
                  </a:cubicBezTo>
                  <a:cubicBezTo>
                    <a:pt x="2782" y="3243"/>
                    <a:pt x="2636" y="2994"/>
                    <a:pt x="2489" y="2818"/>
                  </a:cubicBezTo>
                  <a:cubicBezTo>
                    <a:pt x="2343" y="2628"/>
                    <a:pt x="2182" y="2482"/>
                    <a:pt x="2021" y="2379"/>
                  </a:cubicBezTo>
                  <a:cubicBezTo>
                    <a:pt x="1713" y="2145"/>
                    <a:pt x="1450" y="1999"/>
                    <a:pt x="1304" y="1808"/>
                  </a:cubicBezTo>
                  <a:cubicBezTo>
                    <a:pt x="1143" y="1647"/>
                    <a:pt x="1084" y="1442"/>
                    <a:pt x="1069" y="1237"/>
                  </a:cubicBezTo>
                  <a:cubicBezTo>
                    <a:pt x="1055" y="842"/>
                    <a:pt x="1289" y="549"/>
                    <a:pt x="1494" y="388"/>
                  </a:cubicBezTo>
                  <a:cubicBezTo>
                    <a:pt x="1684" y="212"/>
                    <a:pt x="1860" y="169"/>
                    <a:pt x="1860" y="95"/>
                  </a:cubicBezTo>
                  <a:cubicBezTo>
                    <a:pt x="1860" y="48"/>
                    <a:pt x="1781" y="1"/>
                    <a:pt x="16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2" name="Google Shape;802;p37"/>
          <p:cNvGrpSpPr/>
          <p:nvPr/>
        </p:nvGrpSpPr>
        <p:grpSpPr>
          <a:xfrm>
            <a:off x="2340117" y="3347199"/>
            <a:ext cx="1044556" cy="1849595"/>
            <a:chOff x="311967" y="3329599"/>
            <a:chExt cx="1044556" cy="1849595"/>
          </a:xfrm>
        </p:grpSpPr>
        <p:sp>
          <p:nvSpPr>
            <p:cNvPr id="803" name="Google Shape;803;p37"/>
            <p:cNvSpPr/>
            <p:nvPr/>
          </p:nvSpPr>
          <p:spPr>
            <a:xfrm flipH="1">
              <a:off x="655040" y="4099984"/>
              <a:ext cx="115048" cy="1079210"/>
            </a:xfrm>
            <a:custGeom>
              <a:avLst/>
              <a:gdLst/>
              <a:ahLst/>
              <a:cxnLst/>
              <a:rect l="l" t="t" r="r" b="b"/>
              <a:pathLst>
                <a:path w="2636" h="24727" extrusionOk="0">
                  <a:moveTo>
                    <a:pt x="1" y="1"/>
                  </a:moveTo>
                  <a:lnTo>
                    <a:pt x="2138" y="24727"/>
                  </a:lnTo>
                  <a:lnTo>
                    <a:pt x="2636" y="24727"/>
                  </a:lnTo>
                  <a:lnTo>
                    <a:pt x="820" y="220"/>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7"/>
            <p:cNvSpPr/>
            <p:nvPr/>
          </p:nvSpPr>
          <p:spPr>
            <a:xfrm flipH="1">
              <a:off x="784098" y="4109586"/>
              <a:ext cx="147651" cy="1063891"/>
            </a:xfrm>
            <a:custGeom>
              <a:avLst/>
              <a:gdLst/>
              <a:ahLst/>
              <a:cxnLst/>
              <a:rect l="l" t="t" r="r" b="b"/>
              <a:pathLst>
                <a:path w="3383" h="24376" extrusionOk="0">
                  <a:moveTo>
                    <a:pt x="2460" y="0"/>
                  </a:moveTo>
                  <a:lnTo>
                    <a:pt x="1" y="24375"/>
                  </a:lnTo>
                  <a:lnTo>
                    <a:pt x="367" y="24375"/>
                  </a:lnTo>
                  <a:lnTo>
                    <a:pt x="33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7"/>
            <p:cNvSpPr/>
            <p:nvPr/>
          </p:nvSpPr>
          <p:spPr>
            <a:xfrm flipH="1">
              <a:off x="384746" y="4099984"/>
              <a:ext cx="304817" cy="1073492"/>
            </a:xfrm>
            <a:custGeom>
              <a:avLst/>
              <a:gdLst/>
              <a:ahLst/>
              <a:cxnLst/>
              <a:rect l="l" t="t" r="r" b="b"/>
              <a:pathLst>
                <a:path w="6984" h="24596" extrusionOk="0">
                  <a:moveTo>
                    <a:pt x="879" y="1"/>
                  </a:moveTo>
                  <a:lnTo>
                    <a:pt x="0" y="220"/>
                  </a:lnTo>
                  <a:lnTo>
                    <a:pt x="6573" y="24595"/>
                  </a:lnTo>
                  <a:lnTo>
                    <a:pt x="6983" y="24595"/>
                  </a:lnTo>
                  <a:lnTo>
                    <a:pt x="8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7"/>
            <p:cNvSpPr/>
            <p:nvPr/>
          </p:nvSpPr>
          <p:spPr>
            <a:xfrm flipH="1">
              <a:off x="571983" y="4524915"/>
              <a:ext cx="265187" cy="21124"/>
            </a:xfrm>
            <a:custGeom>
              <a:avLst/>
              <a:gdLst/>
              <a:ahLst/>
              <a:cxnLst/>
              <a:rect l="l" t="t" r="r" b="b"/>
              <a:pathLst>
                <a:path w="6076" h="484" extrusionOk="0">
                  <a:moveTo>
                    <a:pt x="30" y="0"/>
                  </a:moveTo>
                  <a:lnTo>
                    <a:pt x="0" y="351"/>
                  </a:lnTo>
                  <a:lnTo>
                    <a:pt x="6076" y="483"/>
                  </a:lnTo>
                  <a:lnTo>
                    <a:pt x="6076" y="132"/>
                  </a:lnTo>
                  <a:lnTo>
                    <a:pt x="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7"/>
            <p:cNvSpPr/>
            <p:nvPr/>
          </p:nvSpPr>
          <p:spPr>
            <a:xfrm flipH="1">
              <a:off x="311967" y="3329599"/>
              <a:ext cx="1044556" cy="812626"/>
            </a:xfrm>
            <a:custGeom>
              <a:avLst/>
              <a:gdLst/>
              <a:ahLst/>
              <a:cxnLst/>
              <a:rect l="l" t="t" r="r" b="b"/>
              <a:pathLst>
                <a:path w="23933" h="18619" extrusionOk="0">
                  <a:moveTo>
                    <a:pt x="19221" y="0"/>
                  </a:moveTo>
                  <a:cubicBezTo>
                    <a:pt x="12943" y="0"/>
                    <a:pt x="13307" y="8596"/>
                    <a:pt x="11791" y="12581"/>
                  </a:cubicBezTo>
                  <a:cubicBezTo>
                    <a:pt x="10536" y="15880"/>
                    <a:pt x="7143" y="16183"/>
                    <a:pt x="5526" y="16183"/>
                  </a:cubicBezTo>
                  <a:cubicBezTo>
                    <a:pt x="5163" y="16183"/>
                    <a:pt x="4889" y="16167"/>
                    <a:pt x="4749" y="16167"/>
                  </a:cubicBezTo>
                  <a:cubicBezTo>
                    <a:pt x="4679" y="16167"/>
                    <a:pt x="4583" y="16167"/>
                    <a:pt x="4465" y="16167"/>
                  </a:cubicBezTo>
                  <a:cubicBezTo>
                    <a:pt x="3280" y="16167"/>
                    <a:pt x="1" y="16227"/>
                    <a:pt x="1280" y="17573"/>
                  </a:cubicBezTo>
                  <a:cubicBezTo>
                    <a:pt x="1932" y="18266"/>
                    <a:pt x="5904" y="18618"/>
                    <a:pt x="10139" y="18618"/>
                  </a:cubicBezTo>
                  <a:cubicBezTo>
                    <a:pt x="15027" y="18618"/>
                    <a:pt x="20266" y="18149"/>
                    <a:pt x="21160" y="17192"/>
                  </a:cubicBezTo>
                  <a:cubicBezTo>
                    <a:pt x="22814" y="15406"/>
                    <a:pt x="23078" y="10150"/>
                    <a:pt x="23532" y="4953"/>
                  </a:cubicBezTo>
                  <a:cubicBezTo>
                    <a:pt x="23933" y="211"/>
                    <a:pt x="20237" y="3"/>
                    <a:pt x="19588" y="3"/>
                  </a:cubicBezTo>
                  <a:cubicBezTo>
                    <a:pt x="19526" y="3"/>
                    <a:pt x="19491" y="5"/>
                    <a:pt x="19491" y="5"/>
                  </a:cubicBezTo>
                  <a:cubicBezTo>
                    <a:pt x="19400" y="2"/>
                    <a:pt x="19310" y="0"/>
                    <a:pt x="192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7"/>
            <p:cNvSpPr/>
            <p:nvPr/>
          </p:nvSpPr>
          <p:spPr>
            <a:xfrm flipH="1">
              <a:off x="324974" y="3329817"/>
              <a:ext cx="996153" cy="813106"/>
            </a:xfrm>
            <a:custGeom>
              <a:avLst/>
              <a:gdLst/>
              <a:ahLst/>
              <a:cxnLst/>
              <a:rect l="l" t="t" r="r" b="b"/>
              <a:pathLst>
                <a:path w="22824" h="18630" extrusionOk="0">
                  <a:moveTo>
                    <a:pt x="18958" y="0"/>
                  </a:moveTo>
                  <a:cubicBezTo>
                    <a:pt x="18959" y="0"/>
                    <a:pt x="22384" y="703"/>
                    <a:pt x="22062" y="4304"/>
                  </a:cubicBezTo>
                  <a:cubicBezTo>
                    <a:pt x="21740" y="7891"/>
                    <a:pt x="20847" y="14171"/>
                    <a:pt x="19178" y="15782"/>
                  </a:cubicBezTo>
                  <a:cubicBezTo>
                    <a:pt x="17800" y="17112"/>
                    <a:pt x="13106" y="17583"/>
                    <a:pt x="9525" y="17583"/>
                  </a:cubicBezTo>
                  <a:cubicBezTo>
                    <a:pt x="8771" y="17583"/>
                    <a:pt x="8066" y="17562"/>
                    <a:pt x="7452" y="17524"/>
                  </a:cubicBezTo>
                  <a:cubicBezTo>
                    <a:pt x="3353" y="17260"/>
                    <a:pt x="747" y="16470"/>
                    <a:pt x="747" y="16470"/>
                  </a:cubicBezTo>
                  <a:cubicBezTo>
                    <a:pt x="747" y="16470"/>
                    <a:pt x="0" y="16953"/>
                    <a:pt x="220" y="17260"/>
                  </a:cubicBezTo>
                  <a:cubicBezTo>
                    <a:pt x="423" y="17544"/>
                    <a:pt x="2153" y="18630"/>
                    <a:pt x="10085" y="18630"/>
                  </a:cubicBezTo>
                  <a:cubicBezTo>
                    <a:pt x="10731" y="18630"/>
                    <a:pt x="11419" y="18623"/>
                    <a:pt x="12151" y="18607"/>
                  </a:cubicBezTo>
                  <a:cubicBezTo>
                    <a:pt x="21842" y="18417"/>
                    <a:pt x="21169" y="16967"/>
                    <a:pt x="21579" y="15416"/>
                  </a:cubicBezTo>
                  <a:cubicBezTo>
                    <a:pt x="21974" y="13849"/>
                    <a:pt x="22823" y="5505"/>
                    <a:pt x="22706" y="3675"/>
                  </a:cubicBezTo>
                  <a:cubicBezTo>
                    <a:pt x="22604" y="1859"/>
                    <a:pt x="21681" y="337"/>
                    <a:pt x="189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7"/>
            <p:cNvSpPr/>
            <p:nvPr/>
          </p:nvSpPr>
          <p:spPr>
            <a:xfrm flipH="1">
              <a:off x="584400" y="3614123"/>
              <a:ext cx="31992" cy="41594"/>
            </a:xfrm>
            <a:custGeom>
              <a:avLst/>
              <a:gdLst/>
              <a:ahLst/>
              <a:cxnLst/>
              <a:rect l="l" t="t" r="r" b="b"/>
              <a:pathLst>
                <a:path w="733" h="953" extrusionOk="0">
                  <a:moveTo>
                    <a:pt x="367" y="1"/>
                  </a:moveTo>
                  <a:cubicBezTo>
                    <a:pt x="176" y="1"/>
                    <a:pt x="1" y="220"/>
                    <a:pt x="1" y="484"/>
                  </a:cubicBezTo>
                  <a:cubicBezTo>
                    <a:pt x="1" y="733"/>
                    <a:pt x="176" y="952"/>
                    <a:pt x="367" y="952"/>
                  </a:cubicBezTo>
                  <a:cubicBezTo>
                    <a:pt x="572" y="952"/>
                    <a:pt x="733" y="733"/>
                    <a:pt x="733" y="484"/>
                  </a:cubicBezTo>
                  <a:cubicBezTo>
                    <a:pt x="733" y="220"/>
                    <a:pt x="572" y="1"/>
                    <a:pt x="3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7"/>
            <p:cNvSpPr/>
            <p:nvPr/>
          </p:nvSpPr>
          <p:spPr>
            <a:xfrm flipH="1">
              <a:off x="565851" y="3543200"/>
              <a:ext cx="49275" cy="193653"/>
            </a:xfrm>
            <a:custGeom>
              <a:avLst/>
              <a:gdLst/>
              <a:ahLst/>
              <a:cxnLst/>
              <a:rect l="l" t="t" r="r" b="b"/>
              <a:pathLst>
                <a:path w="1129" h="4437" extrusionOk="0">
                  <a:moveTo>
                    <a:pt x="235" y="1"/>
                  </a:moveTo>
                  <a:cubicBezTo>
                    <a:pt x="221" y="1"/>
                    <a:pt x="177" y="59"/>
                    <a:pt x="147" y="162"/>
                  </a:cubicBezTo>
                  <a:cubicBezTo>
                    <a:pt x="89" y="279"/>
                    <a:pt x="30" y="455"/>
                    <a:pt x="16" y="674"/>
                  </a:cubicBezTo>
                  <a:cubicBezTo>
                    <a:pt x="1" y="909"/>
                    <a:pt x="30" y="1187"/>
                    <a:pt x="162" y="1465"/>
                  </a:cubicBezTo>
                  <a:cubicBezTo>
                    <a:pt x="221" y="1611"/>
                    <a:pt x="308" y="1743"/>
                    <a:pt x="425" y="1860"/>
                  </a:cubicBezTo>
                  <a:cubicBezTo>
                    <a:pt x="543" y="1992"/>
                    <a:pt x="660" y="2080"/>
                    <a:pt x="616" y="2226"/>
                  </a:cubicBezTo>
                  <a:cubicBezTo>
                    <a:pt x="587" y="2372"/>
                    <a:pt x="484" y="2504"/>
                    <a:pt x="440" y="2665"/>
                  </a:cubicBezTo>
                  <a:cubicBezTo>
                    <a:pt x="382" y="2841"/>
                    <a:pt x="382" y="3002"/>
                    <a:pt x="382" y="3148"/>
                  </a:cubicBezTo>
                  <a:cubicBezTo>
                    <a:pt x="382" y="3456"/>
                    <a:pt x="499" y="3719"/>
                    <a:pt x="601" y="3910"/>
                  </a:cubicBezTo>
                  <a:cubicBezTo>
                    <a:pt x="718" y="4115"/>
                    <a:pt x="865" y="4246"/>
                    <a:pt x="953" y="4320"/>
                  </a:cubicBezTo>
                  <a:cubicBezTo>
                    <a:pt x="1040" y="4407"/>
                    <a:pt x="1114" y="4437"/>
                    <a:pt x="1114" y="4437"/>
                  </a:cubicBezTo>
                  <a:cubicBezTo>
                    <a:pt x="1128" y="4407"/>
                    <a:pt x="879" y="4261"/>
                    <a:pt x="674" y="3880"/>
                  </a:cubicBezTo>
                  <a:cubicBezTo>
                    <a:pt x="587" y="3705"/>
                    <a:pt x="499" y="3441"/>
                    <a:pt x="499" y="3163"/>
                  </a:cubicBezTo>
                  <a:cubicBezTo>
                    <a:pt x="499" y="3017"/>
                    <a:pt x="513" y="2856"/>
                    <a:pt x="543" y="2724"/>
                  </a:cubicBezTo>
                  <a:cubicBezTo>
                    <a:pt x="587" y="2607"/>
                    <a:pt x="689" y="2460"/>
                    <a:pt x="733" y="2270"/>
                  </a:cubicBezTo>
                  <a:cubicBezTo>
                    <a:pt x="762" y="2167"/>
                    <a:pt x="733" y="2050"/>
                    <a:pt x="674" y="1977"/>
                  </a:cubicBezTo>
                  <a:cubicBezTo>
                    <a:pt x="616" y="1904"/>
                    <a:pt x="572" y="1845"/>
                    <a:pt x="513" y="1802"/>
                  </a:cubicBezTo>
                  <a:cubicBezTo>
                    <a:pt x="425" y="1684"/>
                    <a:pt x="323" y="1553"/>
                    <a:pt x="279" y="1436"/>
                  </a:cubicBezTo>
                  <a:cubicBezTo>
                    <a:pt x="147" y="1172"/>
                    <a:pt x="103" y="923"/>
                    <a:pt x="103" y="704"/>
                  </a:cubicBezTo>
                  <a:cubicBezTo>
                    <a:pt x="103" y="264"/>
                    <a:pt x="250" y="1"/>
                    <a:pt x="2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7"/>
            <p:cNvSpPr/>
            <p:nvPr/>
          </p:nvSpPr>
          <p:spPr>
            <a:xfrm flipH="1">
              <a:off x="592693" y="3607751"/>
              <a:ext cx="60099" cy="47966"/>
            </a:xfrm>
            <a:custGeom>
              <a:avLst/>
              <a:gdLst/>
              <a:ahLst/>
              <a:cxnLst/>
              <a:rect l="l" t="t" r="r" b="b"/>
              <a:pathLst>
                <a:path w="1377" h="1099" extrusionOk="0">
                  <a:moveTo>
                    <a:pt x="73" y="0"/>
                  </a:moveTo>
                  <a:cubicBezTo>
                    <a:pt x="59" y="0"/>
                    <a:pt x="0" y="118"/>
                    <a:pt x="15" y="323"/>
                  </a:cubicBezTo>
                  <a:cubicBezTo>
                    <a:pt x="44" y="498"/>
                    <a:pt x="161" y="732"/>
                    <a:pt x="410" y="908"/>
                  </a:cubicBezTo>
                  <a:cubicBezTo>
                    <a:pt x="644" y="1069"/>
                    <a:pt x="893" y="1098"/>
                    <a:pt x="1084" y="1098"/>
                  </a:cubicBezTo>
                  <a:cubicBezTo>
                    <a:pt x="1259" y="1098"/>
                    <a:pt x="1376" y="1084"/>
                    <a:pt x="1376" y="1069"/>
                  </a:cubicBezTo>
                  <a:cubicBezTo>
                    <a:pt x="1376" y="1054"/>
                    <a:pt x="1259" y="1025"/>
                    <a:pt x="1098" y="1011"/>
                  </a:cubicBezTo>
                  <a:cubicBezTo>
                    <a:pt x="937" y="996"/>
                    <a:pt x="703" y="937"/>
                    <a:pt x="498" y="791"/>
                  </a:cubicBezTo>
                  <a:cubicBezTo>
                    <a:pt x="293" y="645"/>
                    <a:pt x="161" y="440"/>
                    <a:pt x="132" y="279"/>
                  </a:cubicBezTo>
                  <a:cubicBezTo>
                    <a:pt x="73" y="118"/>
                    <a:pt x="88" y="0"/>
                    <a:pt x="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 name="Google Shape;812;p37"/>
          <p:cNvGrpSpPr/>
          <p:nvPr/>
        </p:nvGrpSpPr>
        <p:grpSpPr>
          <a:xfrm>
            <a:off x="5681342" y="3347199"/>
            <a:ext cx="1044556" cy="1849595"/>
            <a:chOff x="5681342" y="3347199"/>
            <a:chExt cx="1044556" cy="1849595"/>
          </a:xfrm>
        </p:grpSpPr>
        <p:sp>
          <p:nvSpPr>
            <p:cNvPr id="813" name="Google Shape;813;p37"/>
            <p:cNvSpPr/>
            <p:nvPr/>
          </p:nvSpPr>
          <p:spPr>
            <a:xfrm>
              <a:off x="6267778" y="4117584"/>
              <a:ext cx="115048" cy="1079210"/>
            </a:xfrm>
            <a:custGeom>
              <a:avLst/>
              <a:gdLst/>
              <a:ahLst/>
              <a:cxnLst/>
              <a:rect l="l" t="t" r="r" b="b"/>
              <a:pathLst>
                <a:path w="2636" h="24727" extrusionOk="0">
                  <a:moveTo>
                    <a:pt x="1" y="1"/>
                  </a:moveTo>
                  <a:lnTo>
                    <a:pt x="2138" y="24727"/>
                  </a:lnTo>
                  <a:lnTo>
                    <a:pt x="2636" y="24727"/>
                  </a:lnTo>
                  <a:lnTo>
                    <a:pt x="820" y="220"/>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7"/>
            <p:cNvSpPr/>
            <p:nvPr/>
          </p:nvSpPr>
          <p:spPr>
            <a:xfrm>
              <a:off x="6106117" y="4127186"/>
              <a:ext cx="147651" cy="1063891"/>
            </a:xfrm>
            <a:custGeom>
              <a:avLst/>
              <a:gdLst/>
              <a:ahLst/>
              <a:cxnLst/>
              <a:rect l="l" t="t" r="r" b="b"/>
              <a:pathLst>
                <a:path w="3383" h="24376" extrusionOk="0">
                  <a:moveTo>
                    <a:pt x="2460" y="0"/>
                  </a:moveTo>
                  <a:lnTo>
                    <a:pt x="1" y="24375"/>
                  </a:lnTo>
                  <a:lnTo>
                    <a:pt x="367" y="24375"/>
                  </a:lnTo>
                  <a:lnTo>
                    <a:pt x="33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7"/>
            <p:cNvSpPr/>
            <p:nvPr/>
          </p:nvSpPr>
          <p:spPr>
            <a:xfrm>
              <a:off x="6348303" y="4117584"/>
              <a:ext cx="304817" cy="1073492"/>
            </a:xfrm>
            <a:custGeom>
              <a:avLst/>
              <a:gdLst/>
              <a:ahLst/>
              <a:cxnLst/>
              <a:rect l="l" t="t" r="r" b="b"/>
              <a:pathLst>
                <a:path w="6984" h="24596" extrusionOk="0">
                  <a:moveTo>
                    <a:pt x="879" y="1"/>
                  </a:moveTo>
                  <a:lnTo>
                    <a:pt x="0" y="220"/>
                  </a:lnTo>
                  <a:lnTo>
                    <a:pt x="6573" y="24595"/>
                  </a:lnTo>
                  <a:lnTo>
                    <a:pt x="6983" y="24595"/>
                  </a:lnTo>
                  <a:lnTo>
                    <a:pt x="8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7"/>
            <p:cNvSpPr/>
            <p:nvPr/>
          </p:nvSpPr>
          <p:spPr>
            <a:xfrm>
              <a:off x="6200696" y="4542515"/>
              <a:ext cx="265187" cy="21124"/>
            </a:xfrm>
            <a:custGeom>
              <a:avLst/>
              <a:gdLst/>
              <a:ahLst/>
              <a:cxnLst/>
              <a:rect l="l" t="t" r="r" b="b"/>
              <a:pathLst>
                <a:path w="6076" h="484" extrusionOk="0">
                  <a:moveTo>
                    <a:pt x="30" y="0"/>
                  </a:moveTo>
                  <a:lnTo>
                    <a:pt x="0" y="351"/>
                  </a:lnTo>
                  <a:lnTo>
                    <a:pt x="6076" y="483"/>
                  </a:lnTo>
                  <a:lnTo>
                    <a:pt x="6076" y="132"/>
                  </a:lnTo>
                  <a:lnTo>
                    <a:pt x="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7"/>
            <p:cNvSpPr/>
            <p:nvPr/>
          </p:nvSpPr>
          <p:spPr>
            <a:xfrm>
              <a:off x="5681342" y="3347199"/>
              <a:ext cx="1044556" cy="812626"/>
            </a:xfrm>
            <a:custGeom>
              <a:avLst/>
              <a:gdLst/>
              <a:ahLst/>
              <a:cxnLst/>
              <a:rect l="l" t="t" r="r" b="b"/>
              <a:pathLst>
                <a:path w="23933" h="18619" extrusionOk="0">
                  <a:moveTo>
                    <a:pt x="19221" y="0"/>
                  </a:moveTo>
                  <a:cubicBezTo>
                    <a:pt x="12943" y="0"/>
                    <a:pt x="13307" y="8596"/>
                    <a:pt x="11791" y="12581"/>
                  </a:cubicBezTo>
                  <a:cubicBezTo>
                    <a:pt x="10536" y="15880"/>
                    <a:pt x="7143" y="16183"/>
                    <a:pt x="5526" y="16183"/>
                  </a:cubicBezTo>
                  <a:cubicBezTo>
                    <a:pt x="5163" y="16183"/>
                    <a:pt x="4889" y="16167"/>
                    <a:pt x="4749" y="16167"/>
                  </a:cubicBezTo>
                  <a:cubicBezTo>
                    <a:pt x="4679" y="16167"/>
                    <a:pt x="4583" y="16167"/>
                    <a:pt x="4465" y="16167"/>
                  </a:cubicBezTo>
                  <a:cubicBezTo>
                    <a:pt x="3280" y="16167"/>
                    <a:pt x="1" y="16227"/>
                    <a:pt x="1280" y="17573"/>
                  </a:cubicBezTo>
                  <a:cubicBezTo>
                    <a:pt x="1932" y="18266"/>
                    <a:pt x="5904" y="18618"/>
                    <a:pt x="10139" y="18618"/>
                  </a:cubicBezTo>
                  <a:cubicBezTo>
                    <a:pt x="15027" y="18618"/>
                    <a:pt x="20266" y="18149"/>
                    <a:pt x="21160" y="17192"/>
                  </a:cubicBezTo>
                  <a:cubicBezTo>
                    <a:pt x="22814" y="15406"/>
                    <a:pt x="23078" y="10150"/>
                    <a:pt x="23532" y="4953"/>
                  </a:cubicBezTo>
                  <a:cubicBezTo>
                    <a:pt x="23933" y="211"/>
                    <a:pt x="20237" y="3"/>
                    <a:pt x="19588" y="3"/>
                  </a:cubicBezTo>
                  <a:cubicBezTo>
                    <a:pt x="19526" y="3"/>
                    <a:pt x="19491" y="5"/>
                    <a:pt x="19491" y="5"/>
                  </a:cubicBezTo>
                  <a:cubicBezTo>
                    <a:pt x="19400" y="2"/>
                    <a:pt x="19310" y="0"/>
                    <a:pt x="192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7"/>
            <p:cNvSpPr/>
            <p:nvPr/>
          </p:nvSpPr>
          <p:spPr>
            <a:xfrm>
              <a:off x="5716739" y="3347417"/>
              <a:ext cx="996153" cy="813106"/>
            </a:xfrm>
            <a:custGeom>
              <a:avLst/>
              <a:gdLst/>
              <a:ahLst/>
              <a:cxnLst/>
              <a:rect l="l" t="t" r="r" b="b"/>
              <a:pathLst>
                <a:path w="22824" h="18630" extrusionOk="0">
                  <a:moveTo>
                    <a:pt x="18958" y="0"/>
                  </a:moveTo>
                  <a:cubicBezTo>
                    <a:pt x="18959" y="0"/>
                    <a:pt x="22384" y="703"/>
                    <a:pt x="22062" y="4304"/>
                  </a:cubicBezTo>
                  <a:cubicBezTo>
                    <a:pt x="21740" y="7891"/>
                    <a:pt x="20847" y="14171"/>
                    <a:pt x="19178" y="15782"/>
                  </a:cubicBezTo>
                  <a:cubicBezTo>
                    <a:pt x="17800" y="17112"/>
                    <a:pt x="13106" y="17583"/>
                    <a:pt x="9525" y="17583"/>
                  </a:cubicBezTo>
                  <a:cubicBezTo>
                    <a:pt x="8771" y="17583"/>
                    <a:pt x="8066" y="17562"/>
                    <a:pt x="7452" y="17524"/>
                  </a:cubicBezTo>
                  <a:cubicBezTo>
                    <a:pt x="3353" y="17260"/>
                    <a:pt x="747" y="16470"/>
                    <a:pt x="747" y="16470"/>
                  </a:cubicBezTo>
                  <a:cubicBezTo>
                    <a:pt x="747" y="16470"/>
                    <a:pt x="0" y="16953"/>
                    <a:pt x="220" y="17260"/>
                  </a:cubicBezTo>
                  <a:cubicBezTo>
                    <a:pt x="423" y="17544"/>
                    <a:pt x="2153" y="18630"/>
                    <a:pt x="10085" y="18630"/>
                  </a:cubicBezTo>
                  <a:cubicBezTo>
                    <a:pt x="10731" y="18630"/>
                    <a:pt x="11419" y="18623"/>
                    <a:pt x="12151" y="18607"/>
                  </a:cubicBezTo>
                  <a:cubicBezTo>
                    <a:pt x="21842" y="18417"/>
                    <a:pt x="21169" y="16967"/>
                    <a:pt x="21579" y="15416"/>
                  </a:cubicBezTo>
                  <a:cubicBezTo>
                    <a:pt x="21974" y="13849"/>
                    <a:pt x="22823" y="5505"/>
                    <a:pt x="22706" y="3675"/>
                  </a:cubicBezTo>
                  <a:cubicBezTo>
                    <a:pt x="22604" y="1859"/>
                    <a:pt x="21681" y="337"/>
                    <a:pt x="18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7"/>
            <p:cNvSpPr/>
            <p:nvPr/>
          </p:nvSpPr>
          <p:spPr>
            <a:xfrm>
              <a:off x="6421474" y="3631723"/>
              <a:ext cx="31992" cy="41594"/>
            </a:xfrm>
            <a:custGeom>
              <a:avLst/>
              <a:gdLst/>
              <a:ahLst/>
              <a:cxnLst/>
              <a:rect l="l" t="t" r="r" b="b"/>
              <a:pathLst>
                <a:path w="733" h="953" extrusionOk="0">
                  <a:moveTo>
                    <a:pt x="367" y="1"/>
                  </a:moveTo>
                  <a:cubicBezTo>
                    <a:pt x="176" y="1"/>
                    <a:pt x="1" y="220"/>
                    <a:pt x="1" y="484"/>
                  </a:cubicBezTo>
                  <a:cubicBezTo>
                    <a:pt x="1" y="733"/>
                    <a:pt x="176" y="952"/>
                    <a:pt x="367" y="952"/>
                  </a:cubicBezTo>
                  <a:cubicBezTo>
                    <a:pt x="572" y="952"/>
                    <a:pt x="733" y="733"/>
                    <a:pt x="733" y="484"/>
                  </a:cubicBezTo>
                  <a:cubicBezTo>
                    <a:pt x="733" y="220"/>
                    <a:pt x="572" y="1"/>
                    <a:pt x="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7"/>
            <p:cNvSpPr/>
            <p:nvPr/>
          </p:nvSpPr>
          <p:spPr>
            <a:xfrm>
              <a:off x="6422739" y="3560800"/>
              <a:ext cx="49275" cy="193653"/>
            </a:xfrm>
            <a:custGeom>
              <a:avLst/>
              <a:gdLst/>
              <a:ahLst/>
              <a:cxnLst/>
              <a:rect l="l" t="t" r="r" b="b"/>
              <a:pathLst>
                <a:path w="1129" h="4437" extrusionOk="0">
                  <a:moveTo>
                    <a:pt x="235" y="1"/>
                  </a:moveTo>
                  <a:cubicBezTo>
                    <a:pt x="221" y="1"/>
                    <a:pt x="177" y="59"/>
                    <a:pt x="147" y="162"/>
                  </a:cubicBezTo>
                  <a:cubicBezTo>
                    <a:pt x="89" y="279"/>
                    <a:pt x="30" y="455"/>
                    <a:pt x="16" y="674"/>
                  </a:cubicBezTo>
                  <a:cubicBezTo>
                    <a:pt x="1" y="909"/>
                    <a:pt x="30" y="1187"/>
                    <a:pt x="162" y="1465"/>
                  </a:cubicBezTo>
                  <a:cubicBezTo>
                    <a:pt x="221" y="1611"/>
                    <a:pt x="308" y="1743"/>
                    <a:pt x="425" y="1860"/>
                  </a:cubicBezTo>
                  <a:cubicBezTo>
                    <a:pt x="543" y="1992"/>
                    <a:pt x="660" y="2080"/>
                    <a:pt x="616" y="2226"/>
                  </a:cubicBezTo>
                  <a:cubicBezTo>
                    <a:pt x="587" y="2372"/>
                    <a:pt x="484" y="2504"/>
                    <a:pt x="440" y="2665"/>
                  </a:cubicBezTo>
                  <a:cubicBezTo>
                    <a:pt x="382" y="2841"/>
                    <a:pt x="382" y="3002"/>
                    <a:pt x="382" y="3148"/>
                  </a:cubicBezTo>
                  <a:cubicBezTo>
                    <a:pt x="382" y="3456"/>
                    <a:pt x="499" y="3719"/>
                    <a:pt x="601" y="3910"/>
                  </a:cubicBezTo>
                  <a:cubicBezTo>
                    <a:pt x="718" y="4115"/>
                    <a:pt x="865" y="4246"/>
                    <a:pt x="953" y="4320"/>
                  </a:cubicBezTo>
                  <a:cubicBezTo>
                    <a:pt x="1040" y="4407"/>
                    <a:pt x="1114" y="4437"/>
                    <a:pt x="1114" y="4437"/>
                  </a:cubicBezTo>
                  <a:cubicBezTo>
                    <a:pt x="1128" y="4407"/>
                    <a:pt x="879" y="4261"/>
                    <a:pt x="674" y="3880"/>
                  </a:cubicBezTo>
                  <a:cubicBezTo>
                    <a:pt x="587" y="3705"/>
                    <a:pt x="499" y="3441"/>
                    <a:pt x="499" y="3163"/>
                  </a:cubicBezTo>
                  <a:cubicBezTo>
                    <a:pt x="499" y="3017"/>
                    <a:pt x="513" y="2856"/>
                    <a:pt x="543" y="2724"/>
                  </a:cubicBezTo>
                  <a:cubicBezTo>
                    <a:pt x="587" y="2607"/>
                    <a:pt x="689" y="2460"/>
                    <a:pt x="733" y="2270"/>
                  </a:cubicBezTo>
                  <a:cubicBezTo>
                    <a:pt x="762" y="2167"/>
                    <a:pt x="733" y="2050"/>
                    <a:pt x="674" y="1977"/>
                  </a:cubicBezTo>
                  <a:cubicBezTo>
                    <a:pt x="616" y="1904"/>
                    <a:pt x="572" y="1845"/>
                    <a:pt x="513" y="1802"/>
                  </a:cubicBezTo>
                  <a:cubicBezTo>
                    <a:pt x="425" y="1684"/>
                    <a:pt x="323" y="1553"/>
                    <a:pt x="279" y="1436"/>
                  </a:cubicBezTo>
                  <a:cubicBezTo>
                    <a:pt x="147" y="1172"/>
                    <a:pt x="103" y="923"/>
                    <a:pt x="103" y="704"/>
                  </a:cubicBezTo>
                  <a:cubicBezTo>
                    <a:pt x="103" y="264"/>
                    <a:pt x="250" y="1"/>
                    <a:pt x="2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7"/>
            <p:cNvSpPr/>
            <p:nvPr/>
          </p:nvSpPr>
          <p:spPr>
            <a:xfrm>
              <a:off x="6385074" y="3625351"/>
              <a:ext cx="60099" cy="47966"/>
            </a:xfrm>
            <a:custGeom>
              <a:avLst/>
              <a:gdLst/>
              <a:ahLst/>
              <a:cxnLst/>
              <a:rect l="l" t="t" r="r" b="b"/>
              <a:pathLst>
                <a:path w="1377" h="1099" extrusionOk="0">
                  <a:moveTo>
                    <a:pt x="73" y="0"/>
                  </a:moveTo>
                  <a:cubicBezTo>
                    <a:pt x="59" y="0"/>
                    <a:pt x="0" y="118"/>
                    <a:pt x="15" y="323"/>
                  </a:cubicBezTo>
                  <a:cubicBezTo>
                    <a:pt x="44" y="498"/>
                    <a:pt x="161" y="732"/>
                    <a:pt x="410" y="908"/>
                  </a:cubicBezTo>
                  <a:cubicBezTo>
                    <a:pt x="644" y="1069"/>
                    <a:pt x="893" y="1098"/>
                    <a:pt x="1084" y="1098"/>
                  </a:cubicBezTo>
                  <a:cubicBezTo>
                    <a:pt x="1259" y="1098"/>
                    <a:pt x="1376" y="1084"/>
                    <a:pt x="1376" y="1069"/>
                  </a:cubicBezTo>
                  <a:cubicBezTo>
                    <a:pt x="1376" y="1054"/>
                    <a:pt x="1259" y="1025"/>
                    <a:pt x="1098" y="1011"/>
                  </a:cubicBezTo>
                  <a:cubicBezTo>
                    <a:pt x="937" y="996"/>
                    <a:pt x="703" y="937"/>
                    <a:pt x="498" y="791"/>
                  </a:cubicBezTo>
                  <a:cubicBezTo>
                    <a:pt x="293" y="645"/>
                    <a:pt x="161" y="440"/>
                    <a:pt x="132" y="279"/>
                  </a:cubicBezTo>
                  <a:cubicBezTo>
                    <a:pt x="73" y="118"/>
                    <a:pt x="88" y="0"/>
                    <a:pt x="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7"/>
            <p:cNvSpPr/>
            <p:nvPr/>
          </p:nvSpPr>
          <p:spPr>
            <a:xfrm>
              <a:off x="5716739" y="3347417"/>
              <a:ext cx="996153" cy="813106"/>
            </a:xfrm>
            <a:custGeom>
              <a:avLst/>
              <a:gdLst/>
              <a:ahLst/>
              <a:cxnLst/>
              <a:rect l="l" t="t" r="r" b="b"/>
              <a:pathLst>
                <a:path w="22824" h="18630" extrusionOk="0">
                  <a:moveTo>
                    <a:pt x="18958" y="0"/>
                  </a:moveTo>
                  <a:cubicBezTo>
                    <a:pt x="18959" y="0"/>
                    <a:pt x="22384" y="703"/>
                    <a:pt x="22062" y="4304"/>
                  </a:cubicBezTo>
                  <a:cubicBezTo>
                    <a:pt x="21740" y="7891"/>
                    <a:pt x="20847" y="14171"/>
                    <a:pt x="19178" y="15782"/>
                  </a:cubicBezTo>
                  <a:cubicBezTo>
                    <a:pt x="17800" y="17112"/>
                    <a:pt x="13106" y="17583"/>
                    <a:pt x="9525" y="17583"/>
                  </a:cubicBezTo>
                  <a:cubicBezTo>
                    <a:pt x="8771" y="17583"/>
                    <a:pt x="8066" y="17562"/>
                    <a:pt x="7452" y="17524"/>
                  </a:cubicBezTo>
                  <a:cubicBezTo>
                    <a:pt x="3353" y="17260"/>
                    <a:pt x="747" y="16470"/>
                    <a:pt x="747" y="16470"/>
                  </a:cubicBezTo>
                  <a:cubicBezTo>
                    <a:pt x="747" y="16470"/>
                    <a:pt x="0" y="16953"/>
                    <a:pt x="220" y="17260"/>
                  </a:cubicBezTo>
                  <a:cubicBezTo>
                    <a:pt x="423" y="17544"/>
                    <a:pt x="2153" y="18630"/>
                    <a:pt x="10085" y="18630"/>
                  </a:cubicBezTo>
                  <a:cubicBezTo>
                    <a:pt x="10731" y="18630"/>
                    <a:pt x="11419" y="18623"/>
                    <a:pt x="12151" y="18607"/>
                  </a:cubicBezTo>
                  <a:cubicBezTo>
                    <a:pt x="21842" y="18417"/>
                    <a:pt x="21169" y="16967"/>
                    <a:pt x="21579" y="15416"/>
                  </a:cubicBezTo>
                  <a:cubicBezTo>
                    <a:pt x="21974" y="13849"/>
                    <a:pt x="22823" y="5505"/>
                    <a:pt x="22706" y="3675"/>
                  </a:cubicBezTo>
                  <a:cubicBezTo>
                    <a:pt x="22604" y="1859"/>
                    <a:pt x="21681" y="337"/>
                    <a:pt x="18958" y="0"/>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DC16F7DC-7606-E3BA-5707-5CBF22B80BF4}"/>
              </a:ext>
            </a:extLst>
          </p:cNvPr>
          <p:cNvSpPr>
            <a:spLocks noGrp="1"/>
          </p:cNvSpPr>
          <p:nvPr>
            <p:ph type="ctrTitle"/>
          </p:nvPr>
        </p:nvSpPr>
        <p:spPr>
          <a:xfrm flipH="1">
            <a:off x="3024109" y="369252"/>
            <a:ext cx="3035100" cy="448200"/>
          </a:xfrm>
        </p:spPr>
        <p:txBody>
          <a:bodyPr/>
          <a:lstStyle/>
          <a:p>
            <a:r>
              <a:rPr lang="en-US" sz="2800" b="1" dirty="0">
                <a:latin typeface="Comic Sans MS" panose="030F0702030302020204" pitchFamily="66" charset="0"/>
              </a:rPr>
              <a:t>Introduction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06"/>
        <p:cNvGrpSpPr/>
        <p:nvPr/>
      </p:nvGrpSpPr>
      <p:grpSpPr>
        <a:xfrm>
          <a:off x="0" y="0"/>
          <a:ext cx="0" cy="0"/>
          <a:chOff x="0" y="0"/>
          <a:chExt cx="0" cy="0"/>
        </a:xfrm>
      </p:grpSpPr>
      <p:sp>
        <p:nvSpPr>
          <p:cNvPr id="2507" name="Google Shape;2507;p60"/>
          <p:cNvSpPr txBox="1">
            <a:spLocks noGrp="1"/>
          </p:cNvSpPr>
          <p:nvPr>
            <p:ph type="title"/>
          </p:nvPr>
        </p:nvSpPr>
        <p:spPr>
          <a:xfrm>
            <a:off x="775782" y="596878"/>
            <a:ext cx="785386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600" dirty="0"/>
              <a:t>Communication with Clients/Stakeholders</a:t>
            </a:r>
            <a:br>
              <a:rPr lang="en-US" dirty="0"/>
            </a:br>
            <a:endParaRPr dirty="0"/>
          </a:p>
        </p:txBody>
      </p:sp>
      <p:grpSp>
        <p:nvGrpSpPr>
          <p:cNvPr id="2512" name="Google Shape;2512;p60"/>
          <p:cNvGrpSpPr/>
          <p:nvPr/>
        </p:nvGrpSpPr>
        <p:grpSpPr>
          <a:xfrm>
            <a:off x="4" y="916552"/>
            <a:ext cx="622800" cy="619500"/>
            <a:chOff x="-43146" y="1139477"/>
            <a:chExt cx="622800" cy="619500"/>
          </a:xfrm>
        </p:grpSpPr>
        <p:sp>
          <p:nvSpPr>
            <p:cNvPr id="2513" name="Google Shape;2513;p60"/>
            <p:cNvSpPr/>
            <p:nvPr/>
          </p:nvSpPr>
          <p:spPr>
            <a:xfrm rot="2517580">
              <a:off x="36280" y="1241357"/>
              <a:ext cx="463949" cy="415739"/>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60"/>
            <p:cNvSpPr/>
            <p:nvPr/>
          </p:nvSpPr>
          <p:spPr>
            <a:xfrm rot="1928195">
              <a:off x="205388" y="1337374"/>
              <a:ext cx="166963" cy="223526"/>
            </a:xfrm>
            <a:custGeom>
              <a:avLst/>
              <a:gdLst/>
              <a:ahLst/>
              <a:cxnLst/>
              <a:rect l="l" t="t" r="r" b="b"/>
              <a:pathLst>
                <a:path w="1172" h="1569" extrusionOk="0">
                  <a:moveTo>
                    <a:pt x="481" y="1"/>
                  </a:moveTo>
                  <a:cubicBezTo>
                    <a:pt x="473" y="1"/>
                    <a:pt x="469" y="2"/>
                    <a:pt x="469" y="2"/>
                  </a:cubicBezTo>
                  <a:lnTo>
                    <a:pt x="469" y="250"/>
                  </a:lnTo>
                  <a:lnTo>
                    <a:pt x="161" y="660"/>
                  </a:lnTo>
                  <a:lnTo>
                    <a:pt x="0" y="660"/>
                  </a:lnTo>
                  <a:lnTo>
                    <a:pt x="0" y="1480"/>
                  </a:lnTo>
                  <a:lnTo>
                    <a:pt x="249" y="1480"/>
                  </a:lnTo>
                  <a:cubicBezTo>
                    <a:pt x="249" y="1480"/>
                    <a:pt x="835" y="1568"/>
                    <a:pt x="937" y="1568"/>
                  </a:cubicBezTo>
                  <a:lnTo>
                    <a:pt x="996" y="1568"/>
                  </a:lnTo>
                  <a:cubicBezTo>
                    <a:pt x="1098" y="1539"/>
                    <a:pt x="1172" y="1422"/>
                    <a:pt x="1172" y="1319"/>
                  </a:cubicBezTo>
                  <a:cubicBezTo>
                    <a:pt x="1172" y="1070"/>
                    <a:pt x="1157" y="660"/>
                    <a:pt x="1142" y="616"/>
                  </a:cubicBezTo>
                  <a:cubicBezTo>
                    <a:pt x="1098" y="587"/>
                    <a:pt x="645" y="587"/>
                    <a:pt x="645" y="587"/>
                  </a:cubicBezTo>
                  <a:cubicBezTo>
                    <a:pt x="645" y="587"/>
                    <a:pt x="643" y="597"/>
                    <a:pt x="641" y="597"/>
                  </a:cubicBezTo>
                  <a:cubicBezTo>
                    <a:pt x="638" y="597"/>
                    <a:pt x="635" y="558"/>
                    <a:pt x="645" y="324"/>
                  </a:cubicBezTo>
                  <a:cubicBezTo>
                    <a:pt x="682" y="23"/>
                    <a:pt x="526" y="1"/>
                    <a:pt x="4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1968;p58">
            <a:extLst>
              <a:ext uri="{FF2B5EF4-FFF2-40B4-BE49-F238E27FC236}">
                <a16:creationId xmlns:a16="http://schemas.microsoft.com/office/drawing/2014/main" id="{43AD509B-77F3-2A1C-AD7B-47B13C20689A}"/>
              </a:ext>
            </a:extLst>
          </p:cNvPr>
          <p:cNvGrpSpPr/>
          <p:nvPr/>
        </p:nvGrpSpPr>
        <p:grpSpPr>
          <a:xfrm>
            <a:off x="1426239" y="3346616"/>
            <a:ext cx="824477" cy="1401660"/>
            <a:chOff x="953750" y="1200825"/>
            <a:chExt cx="824477" cy="1401660"/>
          </a:xfrm>
        </p:grpSpPr>
        <p:sp>
          <p:nvSpPr>
            <p:cNvPr id="11" name="Google Shape;1969;p58">
              <a:extLst>
                <a:ext uri="{FF2B5EF4-FFF2-40B4-BE49-F238E27FC236}">
                  <a16:creationId xmlns:a16="http://schemas.microsoft.com/office/drawing/2014/main" id="{96773406-A3EB-AB23-C1CE-8A17BE3690F5}"/>
                </a:ext>
              </a:extLst>
            </p:cNvPr>
            <p:cNvSpPr/>
            <p:nvPr/>
          </p:nvSpPr>
          <p:spPr>
            <a:xfrm>
              <a:off x="1134542" y="1245799"/>
              <a:ext cx="137056" cy="172164"/>
            </a:xfrm>
            <a:custGeom>
              <a:avLst/>
              <a:gdLst/>
              <a:ahLst/>
              <a:cxnLst/>
              <a:rect l="l" t="t" r="r" b="b"/>
              <a:pathLst>
                <a:path w="3209" h="4031" extrusionOk="0">
                  <a:moveTo>
                    <a:pt x="2295" y="1"/>
                  </a:moveTo>
                  <a:cubicBezTo>
                    <a:pt x="2119" y="1"/>
                    <a:pt x="1940" y="45"/>
                    <a:pt x="1778" y="122"/>
                  </a:cubicBezTo>
                  <a:cubicBezTo>
                    <a:pt x="1503" y="267"/>
                    <a:pt x="1301" y="570"/>
                    <a:pt x="1243" y="902"/>
                  </a:cubicBezTo>
                  <a:cubicBezTo>
                    <a:pt x="1200" y="1148"/>
                    <a:pt x="1258" y="1394"/>
                    <a:pt x="1316" y="1654"/>
                  </a:cubicBezTo>
                  <a:cubicBezTo>
                    <a:pt x="1359" y="1914"/>
                    <a:pt x="1388" y="2174"/>
                    <a:pt x="1301" y="2419"/>
                  </a:cubicBezTo>
                  <a:cubicBezTo>
                    <a:pt x="1223" y="2628"/>
                    <a:pt x="1003" y="2801"/>
                    <a:pt x="781" y="2801"/>
                  </a:cubicBezTo>
                  <a:cubicBezTo>
                    <a:pt x="757" y="2801"/>
                    <a:pt x="733" y="2799"/>
                    <a:pt x="709" y="2795"/>
                  </a:cubicBezTo>
                  <a:cubicBezTo>
                    <a:pt x="607" y="2761"/>
                    <a:pt x="505" y="2709"/>
                    <a:pt x="403" y="2709"/>
                  </a:cubicBezTo>
                  <a:cubicBezTo>
                    <a:pt x="375" y="2709"/>
                    <a:pt x="347" y="2713"/>
                    <a:pt x="319" y="2723"/>
                  </a:cubicBezTo>
                  <a:cubicBezTo>
                    <a:pt x="160" y="2795"/>
                    <a:pt x="203" y="3070"/>
                    <a:pt x="362" y="3156"/>
                  </a:cubicBezTo>
                  <a:cubicBezTo>
                    <a:pt x="408" y="3181"/>
                    <a:pt x="458" y="3194"/>
                    <a:pt x="509" y="3200"/>
                  </a:cubicBezTo>
                  <a:lnTo>
                    <a:pt x="509" y="3200"/>
                  </a:lnTo>
                  <a:cubicBezTo>
                    <a:pt x="341" y="3220"/>
                    <a:pt x="173" y="3241"/>
                    <a:pt x="1" y="3257"/>
                  </a:cubicBezTo>
                  <a:cubicBezTo>
                    <a:pt x="198" y="3479"/>
                    <a:pt x="489" y="3617"/>
                    <a:pt x="795" y="3617"/>
                  </a:cubicBezTo>
                  <a:cubicBezTo>
                    <a:pt x="848" y="3617"/>
                    <a:pt x="901" y="3613"/>
                    <a:pt x="954" y="3604"/>
                  </a:cubicBezTo>
                  <a:lnTo>
                    <a:pt x="954" y="3604"/>
                  </a:lnTo>
                  <a:cubicBezTo>
                    <a:pt x="752" y="3648"/>
                    <a:pt x="579" y="3691"/>
                    <a:pt x="376" y="3734"/>
                  </a:cubicBezTo>
                  <a:cubicBezTo>
                    <a:pt x="627" y="3936"/>
                    <a:pt x="949" y="4031"/>
                    <a:pt x="1274" y="4031"/>
                  </a:cubicBezTo>
                  <a:cubicBezTo>
                    <a:pt x="1624" y="4031"/>
                    <a:pt x="1978" y="3922"/>
                    <a:pt x="2255" y="3720"/>
                  </a:cubicBezTo>
                  <a:cubicBezTo>
                    <a:pt x="2804" y="3330"/>
                    <a:pt x="3107" y="2651"/>
                    <a:pt x="3165" y="1972"/>
                  </a:cubicBezTo>
                  <a:cubicBezTo>
                    <a:pt x="3208" y="1307"/>
                    <a:pt x="3035" y="642"/>
                    <a:pt x="2760" y="21"/>
                  </a:cubicBezTo>
                  <a:lnTo>
                    <a:pt x="2731" y="108"/>
                  </a:lnTo>
                  <a:cubicBezTo>
                    <a:pt x="2597" y="34"/>
                    <a:pt x="2447" y="1"/>
                    <a:pt x="22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970;p58">
              <a:extLst>
                <a:ext uri="{FF2B5EF4-FFF2-40B4-BE49-F238E27FC236}">
                  <a16:creationId xmlns:a16="http://schemas.microsoft.com/office/drawing/2014/main" id="{7D02C570-F823-AD72-9C68-D915F6E5F51C}"/>
                </a:ext>
              </a:extLst>
            </p:cNvPr>
            <p:cNvSpPr/>
            <p:nvPr/>
          </p:nvSpPr>
          <p:spPr>
            <a:xfrm>
              <a:off x="1566599" y="1574242"/>
              <a:ext cx="105494" cy="122364"/>
            </a:xfrm>
            <a:custGeom>
              <a:avLst/>
              <a:gdLst/>
              <a:ahLst/>
              <a:cxnLst/>
              <a:rect l="l" t="t" r="r" b="b"/>
              <a:pathLst>
                <a:path w="2470" h="2865" extrusionOk="0">
                  <a:moveTo>
                    <a:pt x="1216" y="1"/>
                  </a:moveTo>
                  <a:cubicBezTo>
                    <a:pt x="1076" y="1"/>
                    <a:pt x="71" y="870"/>
                    <a:pt x="71" y="870"/>
                  </a:cubicBezTo>
                  <a:cubicBezTo>
                    <a:pt x="71" y="870"/>
                    <a:pt x="0" y="2865"/>
                    <a:pt x="363" y="2865"/>
                  </a:cubicBezTo>
                  <a:cubicBezTo>
                    <a:pt x="367" y="2865"/>
                    <a:pt x="371" y="2865"/>
                    <a:pt x="374" y="2864"/>
                  </a:cubicBezTo>
                  <a:cubicBezTo>
                    <a:pt x="374" y="2864"/>
                    <a:pt x="1863" y="2460"/>
                    <a:pt x="1964" y="2315"/>
                  </a:cubicBezTo>
                  <a:cubicBezTo>
                    <a:pt x="2079" y="2171"/>
                    <a:pt x="1371" y="2142"/>
                    <a:pt x="1371" y="2142"/>
                  </a:cubicBezTo>
                  <a:cubicBezTo>
                    <a:pt x="1371" y="2142"/>
                    <a:pt x="2094" y="2098"/>
                    <a:pt x="2195" y="1954"/>
                  </a:cubicBezTo>
                  <a:cubicBezTo>
                    <a:pt x="2311" y="1809"/>
                    <a:pt x="1299" y="1708"/>
                    <a:pt x="1299" y="1708"/>
                  </a:cubicBezTo>
                  <a:lnTo>
                    <a:pt x="1299" y="1708"/>
                  </a:lnTo>
                  <a:cubicBezTo>
                    <a:pt x="1299" y="1708"/>
                    <a:pt x="1382" y="1712"/>
                    <a:pt x="1500" y="1712"/>
                  </a:cubicBezTo>
                  <a:cubicBezTo>
                    <a:pt x="1796" y="1712"/>
                    <a:pt x="2315" y="1690"/>
                    <a:pt x="2325" y="1535"/>
                  </a:cubicBezTo>
                  <a:cubicBezTo>
                    <a:pt x="2339" y="1304"/>
                    <a:pt x="1227" y="1188"/>
                    <a:pt x="1227" y="1188"/>
                  </a:cubicBezTo>
                  <a:lnTo>
                    <a:pt x="1227" y="1188"/>
                  </a:lnTo>
                  <a:cubicBezTo>
                    <a:pt x="1227" y="1188"/>
                    <a:pt x="1306" y="1191"/>
                    <a:pt x="1423" y="1191"/>
                  </a:cubicBezTo>
                  <a:cubicBezTo>
                    <a:pt x="1755" y="1191"/>
                    <a:pt x="2398" y="1167"/>
                    <a:pt x="2441" y="986"/>
                  </a:cubicBezTo>
                  <a:cubicBezTo>
                    <a:pt x="2470" y="755"/>
                    <a:pt x="938" y="726"/>
                    <a:pt x="938" y="726"/>
                  </a:cubicBezTo>
                  <a:cubicBezTo>
                    <a:pt x="1299" y="451"/>
                    <a:pt x="1314" y="47"/>
                    <a:pt x="1227" y="3"/>
                  </a:cubicBezTo>
                  <a:cubicBezTo>
                    <a:pt x="1224" y="1"/>
                    <a:pt x="1221" y="1"/>
                    <a:pt x="1216" y="1"/>
                  </a:cubicBezTo>
                  <a:close/>
                </a:path>
              </a:pathLst>
            </a:custGeom>
            <a:solidFill>
              <a:srgbClr val="BA6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971;p58">
              <a:extLst>
                <a:ext uri="{FF2B5EF4-FFF2-40B4-BE49-F238E27FC236}">
                  <a16:creationId xmlns:a16="http://schemas.microsoft.com/office/drawing/2014/main" id="{71247A9F-09A1-E3F2-A1E9-5A04F8C03B84}"/>
                </a:ext>
              </a:extLst>
            </p:cNvPr>
            <p:cNvSpPr/>
            <p:nvPr/>
          </p:nvSpPr>
          <p:spPr>
            <a:xfrm>
              <a:off x="1281594" y="1390459"/>
              <a:ext cx="301020" cy="321863"/>
            </a:xfrm>
            <a:custGeom>
              <a:avLst/>
              <a:gdLst/>
              <a:ahLst/>
              <a:cxnLst/>
              <a:rect l="l" t="t" r="r" b="b"/>
              <a:pathLst>
                <a:path w="7048" h="7536" extrusionOk="0">
                  <a:moveTo>
                    <a:pt x="1109" y="1"/>
                  </a:moveTo>
                  <a:cubicBezTo>
                    <a:pt x="1109" y="1"/>
                    <a:pt x="358" y="1807"/>
                    <a:pt x="170" y="4769"/>
                  </a:cubicBezTo>
                  <a:cubicBezTo>
                    <a:pt x="1" y="7230"/>
                    <a:pt x="1888" y="7535"/>
                    <a:pt x="2935" y="7535"/>
                  </a:cubicBezTo>
                  <a:cubicBezTo>
                    <a:pt x="3142" y="7535"/>
                    <a:pt x="3316" y="7523"/>
                    <a:pt x="3435" y="7514"/>
                  </a:cubicBezTo>
                  <a:cubicBezTo>
                    <a:pt x="4158" y="7456"/>
                    <a:pt x="7047" y="7196"/>
                    <a:pt x="7047" y="7196"/>
                  </a:cubicBezTo>
                  <a:lnTo>
                    <a:pt x="6744" y="5173"/>
                  </a:lnTo>
                  <a:cubicBezTo>
                    <a:pt x="6744" y="5173"/>
                    <a:pt x="5665" y="5271"/>
                    <a:pt x="4263" y="5271"/>
                  </a:cubicBezTo>
                  <a:cubicBezTo>
                    <a:pt x="3881" y="5271"/>
                    <a:pt x="3474" y="5264"/>
                    <a:pt x="3060" y="5245"/>
                  </a:cubicBezTo>
                  <a:cubicBezTo>
                    <a:pt x="2424" y="5202"/>
                    <a:pt x="2539" y="2674"/>
                    <a:pt x="2655" y="1243"/>
                  </a:cubicBezTo>
                  <a:cubicBezTo>
                    <a:pt x="2698" y="708"/>
                    <a:pt x="2337" y="217"/>
                    <a:pt x="1817" y="131"/>
                  </a:cubicBezTo>
                  <a:lnTo>
                    <a:pt x="1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72;p58">
              <a:extLst>
                <a:ext uri="{FF2B5EF4-FFF2-40B4-BE49-F238E27FC236}">
                  <a16:creationId xmlns:a16="http://schemas.microsoft.com/office/drawing/2014/main" id="{F43B50A6-EF5B-7738-7B40-A1D926BCE094}"/>
                </a:ext>
              </a:extLst>
            </p:cNvPr>
            <p:cNvSpPr/>
            <p:nvPr/>
          </p:nvSpPr>
          <p:spPr>
            <a:xfrm>
              <a:off x="1064797" y="1739147"/>
              <a:ext cx="350564" cy="850399"/>
            </a:xfrm>
            <a:custGeom>
              <a:avLst/>
              <a:gdLst/>
              <a:ahLst/>
              <a:cxnLst/>
              <a:rect l="l" t="t" r="r" b="b"/>
              <a:pathLst>
                <a:path w="8208" h="19911" extrusionOk="0">
                  <a:moveTo>
                    <a:pt x="2269" y="0"/>
                  </a:moveTo>
                  <a:lnTo>
                    <a:pt x="1" y="19910"/>
                  </a:lnTo>
                  <a:lnTo>
                    <a:pt x="2371" y="19910"/>
                  </a:lnTo>
                  <a:lnTo>
                    <a:pt x="4971" y="2254"/>
                  </a:lnTo>
                  <a:lnTo>
                    <a:pt x="3945" y="19910"/>
                  </a:lnTo>
                  <a:lnTo>
                    <a:pt x="6358" y="19910"/>
                  </a:lnTo>
                  <a:lnTo>
                    <a:pt x="8208" y="1098"/>
                  </a:lnTo>
                  <a:lnTo>
                    <a:pt x="2269" y="0"/>
                  </a:lnTo>
                  <a:close/>
                </a:path>
              </a:pathLst>
            </a:custGeom>
            <a:solidFill>
              <a:srgbClr val="BA6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973;p58">
              <a:extLst>
                <a:ext uri="{FF2B5EF4-FFF2-40B4-BE49-F238E27FC236}">
                  <a16:creationId xmlns:a16="http://schemas.microsoft.com/office/drawing/2014/main" id="{C6106079-C74E-E994-B620-90B434B9BC4E}"/>
                </a:ext>
              </a:extLst>
            </p:cNvPr>
            <p:cNvSpPr/>
            <p:nvPr/>
          </p:nvSpPr>
          <p:spPr>
            <a:xfrm>
              <a:off x="1119722" y="1389477"/>
              <a:ext cx="303668" cy="426417"/>
            </a:xfrm>
            <a:custGeom>
              <a:avLst/>
              <a:gdLst/>
              <a:ahLst/>
              <a:cxnLst/>
              <a:rect l="l" t="t" r="r" b="b"/>
              <a:pathLst>
                <a:path w="7110" h="9984" extrusionOk="0">
                  <a:moveTo>
                    <a:pt x="3998" y="0"/>
                  </a:moveTo>
                  <a:cubicBezTo>
                    <a:pt x="3035" y="0"/>
                    <a:pt x="1876" y="94"/>
                    <a:pt x="1244" y="443"/>
                  </a:cubicBezTo>
                  <a:cubicBezTo>
                    <a:pt x="1244" y="443"/>
                    <a:pt x="189" y="905"/>
                    <a:pt x="1" y="1541"/>
                  </a:cubicBezTo>
                  <a:lnTo>
                    <a:pt x="2082" y="6034"/>
                  </a:lnTo>
                  <a:lnTo>
                    <a:pt x="507" y="9560"/>
                  </a:lnTo>
                  <a:cubicBezTo>
                    <a:pt x="507" y="9560"/>
                    <a:pt x="2761" y="9984"/>
                    <a:pt x="4717" y="9984"/>
                  </a:cubicBezTo>
                  <a:cubicBezTo>
                    <a:pt x="5695" y="9984"/>
                    <a:pt x="6599" y="9878"/>
                    <a:pt x="7110" y="9560"/>
                  </a:cubicBezTo>
                  <a:lnTo>
                    <a:pt x="5910" y="5789"/>
                  </a:lnTo>
                  <a:cubicBezTo>
                    <a:pt x="7037" y="3405"/>
                    <a:pt x="6199" y="110"/>
                    <a:pt x="5593" y="110"/>
                  </a:cubicBezTo>
                  <a:cubicBezTo>
                    <a:pt x="5549" y="110"/>
                    <a:pt x="5593" y="110"/>
                    <a:pt x="5549" y="96"/>
                  </a:cubicBezTo>
                  <a:cubicBezTo>
                    <a:pt x="5384" y="58"/>
                    <a:pt x="4751" y="0"/>
                    <a:pt x="39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74;p58">
              <a:extLst>
                <a:ext uri="{FF2B5EF4-FFF2-40B4-BE49-F238E27FC236}">
                  <a16:creationId xmlns:a16="http://schemas.microsoft.com/office/drawing/2014/main" id="{17433B10-46E8-643D-7043-408016D426DB}"/>
                </a:ext>
              </a:extLst>
            </p:cNvPr>
            <p:cNvSpPr/>
            <p:nvPr/>
          </p:nvSpPr>
          <p:spPr>
            <a:xfrm>
              <a:off x="1214154" y="1388751"/>
              <a:ext cx="98788" cy="196124"/>
            </a:xfrm>
            <a:custGeom>
              <a:avLst/>
              <a:gdLst/>
              <a:ahLst/>
              <a:cxnLst/>
              <a:rect l="l" t="t" r="r" b="b"/>
              <a:pathLst>
                <a:path w="2313" h="4592" extrusionOk="0">
                  <a:moveTo>
                    <a:pt x="1648" y="0"/>
                  </a:moveTo>
                  <a:cubicBezTo>
                    <a:pt x="1082" y="0"/>
                    <a:pt x="313" y="26"/>
                    <a:pt x="1" y="156"/>
                  </a:cubicBezTo>
                  <a:lnTo>
                    <a:pt x="2312" y="4592"/>
                  </a:lnTo>
                  <a:lnTo>
                    <a:pt x="2312" y="12"/>
                  </a:lnTo>
                  <a:cubicBezTo>
                    <a:pt x="2312" y="12"/>
                    <a:pt x="2026" y="0"/>
                    <a:pt x="1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975;p58">
              <a:extLst>
                <a:ext uri="{FF2B5EF4-FFF2-40B4-BE49-F238E27FC236}">
                  <a16:creationId xmlns:a16="http://schemas.microsoft.com/office/drawing/2014/main" id="{752200A5-A9C4-B2E3-4DC9-C602A72959EF}"/>
                </a:ext>
              </a:extLst>
            </p:cNvPr>
            <p:cNvSpPr/>
            <p:nvPr/>
          </p:nvSpPr>
          <p:spPr>
            <a:xfrm>
              <a:off x="1212916" y="1221369"/>
              <a:ext cx="158625" cy="200908"/>
            </a:xfrm>
            <a:custGeom>
              <a:avLst/>
              <a:gdLst/>
              <a:ahLst/>
              <a:cxnLst/>
              <a:rect l="l" t="t" r="r" b="b"/>
              <a:pathLst>
                <a:path w="3714" h="4704" extrusionOk="0">
                  <a:moveTo>
                    <a:pt x="1949" y="0"/>
                  </a:moveTo>
                  <a:cubicBezTo>
                    <a:pt x="1011" y="0"/>
                    <a:pt x="983" y="434"/>
                    <a:pt x="983" y="434"/>
                  </a:cubicBezTo>
                  <a:lnTo>
                    <a:pt x="983" y="1185"/>
                  </a:lnTo>
                  <a:cubicBezTo>
                    <a:pt x="983" y="1185"/>
                    <a:pt x="742" y="1007"/>
                    <a:pt x="510" y="1007"/>
                  </a:cubicBezTo>
                  <a:cubicBezTo>
                    <a:pt x="341" y="1007"/>
                    <a:pt x="177" y="1102"/>
                    <a:pt x="116" y="1431"/>
                  </a:cubicBezTo>
                  <a:cubicBezTo>
                    <a:pt x="1" y="2052"/>
                    <a:pt x="579" y="2153"/>
                    <a:pt x="579" y="2153"/>
                  </a:cubicBezTo>
                  <a:lnTo>
                    <a:pt x="434" y="3887"/>
                  </a:lnTo>
                  <a:cubicBezTo>
                    <a:pt x="420" y="4104"/>
                    <a:pt x="492" y="4335"/>
                    <a:pt x="651" y="4509"/>
                  </a:cubicBezTo>
                  <a:cubicBezTo>
                    <a:pt x="805" y="4651"/>
                    <a:pt x="976" y="4703"/>
                    <a:pt x="1145" y="4703"/>
                  </a:cubicBezTo>
                  <a:cubicBezTo>
                    <a:pt x="1406" y="4703"/>
                    <a:pt x="1661" y="4579"/>
                    <a:pt x="1836" y="4465"/>
                  </a:cubicBezTo>
                  <a:cubicBezTo>
                    <a:pt x="1980" y="4393"/>
                    <a:pt x="2052" y="4248"/>
                    <a:pt x="2052" y="4090"/>
                  </a:cubicBezTo>
                  <a:lnTo>
                    <a:pt x="2052" y="3613"/>
                  </a:lnTo>
                  <a:lnTo>
                    <a:pt x="2674" y="3613"/>
                  </a:lnTo>
                  <a:cubicBezTo>
                    <a:pt x="3714" y="3569"/>
                    <a:pt x="3526" y="290"/>
                    <a:pt x="3526" y="290"/>
                  </a:cubicBezTo>
                  <a:cubicBezTo>
                    <a:pt x="3512" y="29"/>
                    <a:pt x="2948" y="29"/>
                    <a:pt x="2948" y="29"/>
                  </a:cubicBezTo>
                  <a:lnTo>
                    <a:pt x="1995" y="1"/>
                  </a:lnTo>
                  <a:cubicBezTo>
                    <a:pt x="1979" y="0"/>
                    <a:pt x="1964" y="0"/>
                    <a:pt x="1949" y="0"/>
                  </a:cubicBezTo>
                  <a:close/>
                </a:path>
              </a:pathLst>
            </a:custGeom>
            <a:solidFill>
              <a:srgbClr val="BA6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976;p58">
              <a:extLst>
                <a:ext uri="{FF2B5EF4-FFF2-40B4-BE49-F238E27FC236}">
                  <a16:creationId xmlns:a16="http://schemas.microsoft.com/office/drawing/2014/main" id="{FAE0D598-9F2A-F145-6EEA-08D6A855AEBA}"/>
                </a:ext>
              </a:extLst>
            </p:cNvPr>
            <p:cNvSpPr/>
            <p:nvPr/>
          </p:nvSpPr>
          <p:spPr>
            <a:xfrm>
              <a:off x="1330155" y="1286160"/>
              <a:ext cx="8072" cy="41386"/>
            </a:xfrm>
            <a:custGeom>
              <a:avLst/>
              <a:gdLst/>
              <a:ahLst/>
              <a:cxnLst/>
              <a:rect l="l" t="t" r="r" b="b"/>
              <a:pathLst>
                <a:path w="189" h="969" extrusionOk="0">
                  <a:moveTo>
                    <a:pt x="145" y="1"/>
                  </a:moveTo>
                  <a:cubicBezTo>
                    <a:pt x="131" y="1"/>
                    <a:pt x="117" y="261"/>
                    <a:pt x="131" y="535"/>
                  </a:cubicBezTo>
                  <a:cubicBezTo>
                    <a:pt x="131" y="680"/>
                    <a:pt x="145" y="824"/>
                    <a:pt x="117" y="896"/>
                  </a:cubicBezTo>
                  <a:cubicBezTo>
                    <a:pt x="102" y="925"/>
                    <a:pt x="59" y="940"/>
                    <a:pt x="44" y="940"/>
                  </a:cubicBezTo>
                  <a:lnTo>
                    <a:pt x="1" y="940"/>
                  </a:lnTo>
                  <a:cubicBezTo>
                    <a:pt x="1" y="940"/>
                    <a:pt x="1" y="969"/>
                    <a:pt x="44" y="969"/>
                  </a:cubicBezTo>
                  <a:cubicBezTo>
                    <a:pt x="73" y="969"/>
                    <a:pt x="117" y="969"/>
                    <a:pt x="145" y="911"/>
                  </a:cubicBezTo>
                  <a:cubicBezTo>
                    <a:pt x="189" y="853"/>
                    <a:pt x="189" y="795"/>
                    <a:pt x="189" y="723"/>
                  </a:cubicBezTo>
                  <a:lnTo>
                    <a:pt x="189" y="535"/>
                  </a:lnTo>
                  <a:cubicBezTo>
                    <a:pt x="189" y="246"/>
                    <a:pt x="174" y="1"/>
                    <a:pt x="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77;p58">
              <a:extLst>
                <a:ext uri="{FF2B5EF4-FFF2-40B4-BE49-F238E27FC236}">
                  <a16:creationId xmlns:a16="http://schemas.microsoft.com/office/drawing/2014/main" id="{39BF7326-99BF-2C68-2F5E-CF950E4E9EDC}"/>
                </a:ext>
              </a:extLst>
            </p:cNvPr>
            <p:cNvSpPr/>
            <p:nvPr/>
          </p:nvSpPr>
          <p:spPr>
            <a:xfrm>
              <a:off x="1304871" y="1288040"/>
              <a:ext cx="3118" cy="9909"/>
            </a:xfrm>
            <a:custGeom>
              <a:avLst/>
              <a:gdLst/>
              <a:ahLst/>
              <a:cxnLst/>
              <a:rect l="l" t="t" r="r" b="b"/>
              <a:pathLst>
                <a:path w="73" h="232" extrusionOk="0">
                  <a:moveTo>
                    <a:pt x="44" y="0"/>
                  </a:moveTo>
                  <a:cubicBezTo>
                    <a:pt x="15" y="0"/>
                    <a:pt x="15" y="58"/>
                    <a:pt x="1" y="130"/>
                  </a:cubicBezTo>
                  <a:cubicBezTo>
                    <a:pt x="1" y="173"/>
                    <a:pt x="15" y="231"/>
                    <a:pt x="44" y="231"/>
                  </a:cubicBezTo>
                  <a:cubicBezTo>
                    <a:pt x="73" y="231"/>
                    <a:pt x="73" y="173"/>
                    <a:pt x="73" y="101"/>
                  </a:cubicBezTo>
                  <a:cubicBezTo>
                    <a:pt x="73" y="58"/>
                    <a:pt x="58"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978;p58">
              <a:extLst>
                <a:ext uri="{FF2B5EF4-FFF2-40B4-BE49-F238E27FC236}">
                  <a16:creationId xmlns:a16="http://schemas.microsoft.com/office/drawing/2014/main" id="{29BE858D-F731-FA9A-4ECD-9BC6839E69AA}"/>
                </a:ext>
              </a:extLst>
            </p:cNvPr>
            <p:cNvSpPr/>
            <p:nvPr/>
          </p:nvSpPr>
          <p:spPr>
            <a:xfrm>
              <a:off x="1350528" y="1287399"/>
              <a:ext cx="3118" cy="9909"/>
            </a:xfrm>
            <a:custGeom>
              <a:avLst/>
              <a:gdLst/>
              <a:ahLst/>
              <a:cxnLst/>
              <a:rect l="l" t="t" r="r" b="b"/>
              <a:pathLst>
                <a:path w="73" h="232" extrusionOk="0">
                  <a:moveTo>
                    <a:pt x="30" y="1"/>
                  </a:moveTo>
                  <a:cubicBezTo>
                    <a:pt x="15" y="1"/>
                    <a:pt x="1" y="44"/>
                    <a:pt x="1" y="116"/>
                  </a:cubicBezTo>
                  <a:cubicBezTo>
                    <a:pt x="1" y="174"/>
                    <a:pt x="15" y="232"/>
                    <a:pt x="30" y="232"/>
                  </a:cubicBezTo>
                  <a:cubicBezTo>
                    <a:pt x="73" y="232"/>
                    <a:pt x="73" y="174"/>
                    <a:pt x="73" y="102"/>
                  </a:cubicBezTo>
                  <a:cubicBezTo>
                    <a:pt x="73" y="44"/>
                    <a:pt x="59" y="1"/>
                    <a:pt x="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979;p58">
              <a:extLst>
                <a:ext uri="{FF2B5EF4-FFF2-40B4-BE49-F238E27FC236}">
                  <a16:creationId xmlns:a16="http://schemas.microsoft.com/office/drawing/2014/main" id="{7D782295-B316-C58F-8707-15F474F9A141}"/>
                </a:ext>
              </a:extLst>
            </p:cNvPr>
            <p:cNvSpPr/>
            <p:nvPr/>
          </p:nvSpPr>
          <p:spPr>
            <a:xfrm>
              <a:off x="1276469" y="1359622"/>
              <a:ext cx="24729" cy="43820"/>
            </a:xfrm>
            <a:custGeom>
              <a:avLst/>
              <a:gdLst/>
              <a:ahLst/>
              <a:cxnLst/>
              <a:rect l="l" t="t" r="r" b="b"/>
              <a:pathLst>
                <a:path w="579" h="1026" extrusionOk="0">
                  <a:moveTo>
                    <a:pt x="1" y="0"/>
                  </a:moveTo>
                  <a:cubicBezTo>
                    <a:pt x="1" y="173"/>
                    <a:pt x="1" y="361"/>
                    <a:pt x="30" y="535"/>
                  </a:cubicBezTo>
                  <a:cubicBezTo>
                    <a:pt x="88" y="723"/>
                    <a:pt x="203" y="867"/>
                    <a:pt x="362" y="954"/>
                  </a:cubicBezTo>
                  <a:cubicBezTo>
                    <a:pt x="420" y="997"/>
                    <a:pt x="507" y="1026"/>
                    <a:pt x="507" y="1026"/>
                  </a:cubicBezTo>
                  <a:cubicBezTo>
                    <a:pt x="507" y="1011"/>
                    <a:pt x="535" y="896"/>
                    <a:pt x="535" y="881"/>
                  </a:cubicBezTo>
                  <a:cubicBezTo>
                    <a:pt x="579" y="708"/>
                    <a:pt x="579" y="578"/>
                    <a:pt x="535" y="361"/>
                  </a:cubicBezTo>
                  <a:cubicBezTo>
                    <a:pt x="319" y="303"/>
                    <a:pt x="145" y="173"/>
                    <a:pt x="1" y="0"/>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980;p58">
              <a:extLst>
                <a:ext uri="{FF2B5EF4-FFF2-40B4-BE49-F238E27FC236}">
                  <a16:creationId xmlns:a16="http://schemas.microsoft.com/office/drawing/2014/main" id="{008F5546-8775-68E5-3987-E14E5FAC2E81}"/>
                </a:ext>
              </a:extLst>
            </p:cNvPr>
            <p:cNvSpPr/>
            <p:nvPr/>
          </p:nvSpPr>
          <p:spPr>
            <a:xfrm>
              <a:off x="1231452" y="1276294"/>
              <a:ext cx="19775" cy="27804"/>
            </a:xfrm>
            <a:custGeom>
              <a:avLst/>
              <a:gdLst/>
              <a:ahLst/>
              <a:cxnLst/>
              <a:rect l="l" t="t" r="r" b="b"/>
              <a:pathLst>
                <a:path w="463" h="651" extrusionOk="0">
                  <a:moveTo>
                    <a:pt x="43" y="0"/>
                  </a:moveTo>
                  <a:cubicBezTo>
                    <a:pt x="43" y="15"/>
                    <a:pt x="72" y="44"/>
                    <a:pt x="145" y="73"/>
                  </a:cubicBezTo>
                  <a:cubicBezTo>
                    <a:pt x="180" y="99"/>
                    <a:pt x="226" y="142"/>
                    <a:pt x="270" y="194"/>
                  </a:cubicBezTo>
                  <a:lnTo>
                    <a:pt x="270" y="194"/>
                  </a:lnTo>
                  <a:cubicBezTo>
                    <a:pt x="262" y="192"/>
                    <a:pt x="254" y="190"/>
                    <a:pt x="246" y="188"/>
                  </a:cubicBezTo>
                  <a:cubicBezTo>
                    <a:pt x="220" y="175"/>
                    <a:pt x="194" y="168"/>
                    <a:pt x="170" y="168"/>
                  </a:cubicBezTo>
                  <a:cubicBezTo>
                    <a:pt x="142" y="168"/>
                    <a:pt x="117" y="179"/>
                    <a:pt x="101" y="203"/>
                  </a:cubicBezTo>
                  <a:cubicBezTo>
                    <a:pt x="58" y="217"/>
                    <a:pt x="43" y="275"/>
                    <a:pt x="29" y="304"/>
                  </a:cubicBezTo>
                  <a:cubicBezTo>
                    <a:pt x="0" y="405"/>
                    <a:pt x="29" y="477"/>
                    <a:pt x="58" y="521"/>
                  </a:cubicBezTo>
                  <a:cubicBezTo>
                    <a:pt x="130" y="636"/>
                    <a:pt x="202" y="651"/>
                    <a:pt x="202" y="651"/>
                  </a:cubicBezTo>
                  <a:cubicBezTo>
                    <a:pt x="202" y="636"/>
                    <a:pt x="145" y="593"/>
                    <a:pt x="101" y="492"/>
                  </a:cubicBezTo>
                  <a:cubicBezTo>
                    <a:pt x="72" y="448"/>
                    <a:pt x="58" y="376"/>
                    <a:pt x="72" y="318"/>
                  </a:cubicBezTo>
                  <a:cubicBezTo>
                    <a:pt x="98" y="280"/>
                    <a:pt x="136" y="229"/>
                    <a:pt x="195" y="229"/>
                  </a:cubicBezTo>
                  <a:cubicBezTo>
                    <a:pt x="202" y="229"/>
                    <a:pt x="209" y="230"/>
                    <a:pt x="217" y="232"/>
                  </a:cubicBezTo>
                  <a:cubicBezTo>
                    <a:pt x="260" y="246"/>
                    <a:pt x="318" y="275"/>
                    <a:pt x="347" y="304"/>
                  </a:cubicBezTo>
                  <a:lnTo>
                    <a:pt x="462" y="376"/>
                  </a:lnTo>
                  <a:lnTo>
                    <a:pt x="405" y="275"/>
                  </a:lnTo>
                  <a:cubicBezTo>
                    <a:pt x="347" y="145"/>
                    <a:pt x="246" y="73"/>
                    <a:pt x="174" y="44"/>
                  </a:cubicBezTo>
                  <a:cubicBezTo>
                    <a:pt x="101" y="0"/>
                    <a:pt x="43" y="0"/>
                    <a:pt x="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981;p58">
              <a:extLst>
                <a:ext uri="{FF2B5EF4-FFF2-40B4-BE49-F238E27FC236}">
                  <a16:creationId xmlns:a16="http://schemas.microsoft.com/office/drawing/2014/main" id="{3FEC9940-4AEE-B206-107C-BC34C21EABCA}"/>
                </a:ext>
              </a:extLst>
            </p:cNvPr>
            <p:cNvSpPr/>
            <p:nvPr/>
          </p:nvSpPr>
          <p:spPr>
            <a:xfrm>
              <a:off x="1308587" y="1325027"/>
              <a:ext cx="24729" cy="19390"/>
            </a:xfrm>
            <a:custGeom>
              <a:avLst/>
              <a:gdLst/>
              <a:ahLst/>
              <a:cxnLst/>
              <a:rect l="l" t="t" r="r" b="b"/>
              <a:pathLst>
                <a:path w="579" h="454" extrusionOk="0">
                  <a:moveTo>
                    <a:pt x="44" y="1"/>
                  </a:moveTo>
                  <a:cubicBezTo>
                    <a:pt x="29" y="1"/>
                    <a:pt x="0" y="59"/>
                    <a:pt x="29" y="131"/>
                  </a:cubicBezTo>
                  <a:cubicBezTo>
                    <a:pt x="44" y="203"/>
                    <a:pt x="101" y="304"/>
                    <a:pt x="188" y="377"/>
                  </a:cubicBezTo>
                  <a:cubicBezTo>
                    <a:pt x="266" y="433"/>
                    <a:pt x="354" y="454"/>
                    <a:pt x="422" y="454"/>
                  </a:cubicBezTo>
                  <a:cubicBezTo>
                    <a:pt x="442" y="454"/>
                    <a:pt x="461" y="452"/>
                    <a:pt x="477" y="449"/>
                  </a:cubicBezTo>
                  <a:cubicBezTo>
                    <a:pt x="549" y="449"/>
                    <a:pt x="578" y="420"/>
                    <a:pt x="578" y="420"/>
                  </a:cubicBezTo>
                  <a:lnTo>
                    <a:pt x="463" y="420"/>
                  </a:lnTo>
                  <a:cubicBezTo>
                    <a:pt x="405" y="420"/>
                    <a:pt x="289" y="377"/>
                    <a:pt x="217" y="319"/>
                  </a:cubicBezTo>
                  <a:cubicBezTo>
                    <a:pt x="145" y="247"/>
                    <a:pt x="101" y="174"/>
                    <a:pt x="72" y="102"/>
                  </a:cubicBezTo>
                  <a:cubicBezTo>
                    <a:pt x="58" y="30"/>
                    <a:pt x="58" y="1"/>
                    <a:pt x="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982;p58">
              <a:extLst>
                <a:ext uri="{FF2B5EF4-FFF2-40B4-BE49-F238E27FC236}">
                  <a16:creationId xmlns:a16="http://schemas.microsoft.com/office/drawing/2014/main" id="{EF282695-4655-6D1F-9A6B-CF15AE87320E}"/>
                </a:ext>
              </a:extLst>
            </p:cNvPr>
            <p:cNvSpPr/>
            <p:nvPr/>
          </p:nvSpPr>
          <p:spPr>
            <a:xfrm>
              <a:off x="1303632" y="1322806"/>
              <a:ext cx="13027" cy="8457"/>
            </a:xfrm>
            <a:custGeom>
              <a:avLst/>
              <a:gdLst/>
              <a:ahLst/>
              <a:cxnLst/>
              <a:rect l="l" t="t" r="r" b="b"/>
              <a:pathLst>
                <a:path w="305" h="198" extrusionOk="0">
                  <a:moveTo>
                    <a:pt x="198" y="1"/>
                  </a:moveTo>
                  <a:cubicBezTo>
                    <a:pt x="169" y="1"/>
                    <a:pt x="138" y="11"/>
                    <a:pt x="102" y="38"/>
                  </a:cubicBezTo>
                  <a:cubicBezTo>
                    <a:pt x="44" y="67"/>
                    <a:pt x="30" y="111"/>
                    <a:pt x="15" y="140"/>
                  </a:cubicBezTo>
                  <a:cubicBezTo>
                    <a:pt x="1" y="183"/>
                    <a:pt x="15" y="197"/>
                    <a:pt x="15" y="197"/>
                  </a:cubicBezTo>
                  <a:cubicBezTo>
                    <a:pt x="30" y="197"/>
                    <a:pt x="58" y="125"/>
                    <a:pt x="145" y="82"/>
                  </a:cubicBezTo>
                  <a:cubicBezTo>
                    <a:pt x="232" y="53"/>
                    <a:pt x="304" y="53"/>
                    <a:pt x="304" y="38"/>
                  </a:cubicBezTo>
                  <a:cubicBezTo>
                    <a:pt x="304" y="38"/>
                    <a:pt x="290" y="10"/>
                    <a:pt x="246" y="10"/>
                  </a:cubicBezTo>
                  <a:cubicBezTo>
                    <a:pt x="230" y="4"/>
                    <a:pt x="215" y="1"/>
                    <a:pt x="1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983;p58">
              <a:extLst>
                <a:ext uri="{FF2B5EF4-FFF2-40B4-BE49-F238E27FC236}">
                  <a16:creationId xmlns:a16="http://schemas.microsoft.com/office/drawing/2014/main" id="{AAE13A48-8981-747D-C802-BC0C324954D3}"/>
                </a:ext>
              </a:extLst>
            </p:cNvPr>
            <p:cNvSpPr/>
            <p:nvPr/>
          </p:nvSpPr>
          <p:spPr>
            <a:xfrm>
              <a:off x="1112931" y="1681104"/>
              <a:ext cx="302430" cy="530159"/>
            </a:xfrm>
            <a:custGeom>
              <a:avLst/>
              <a:gdLst/>
              <a:ahLst/>
              <a:cxnLst/>
              <a:rect l="l" t="t" r="r" b="b"/>
              <a:pathLst>
                <a:path w="7081" h="12413" extrusionOk="0">
                  <a:moveTo>
                    <a:pt x="6387" y="1"/>
                  </a:moveTo>
                  <a:lnTo>
                    <a:pt x="651" y="2616"/>
                  </a:lnTo>
                  <a:cubicBezTo>
                    <a:pt x="651" y="2616"/>
                    <a:pt x="377" y="4234"/>
                    <a:pt x="377" y="8063"/>
                  </a:cubicBezTo>
                  <a:lnTo>
                    <a:pt x="1" y="11415"/>
                  </a:lnTo>
                  <a:lnTo>
                    <a:pt x="6098" y="12412"/>
                  </a:lnTo>
                  <a:lnTo>
                    <a:pt x="7081" y="2457"/>
                  </a:lnTo>
                  <a:cubicBezTo>
                    <a:pt x="7066" y="1778"/>
                    <a:pt x="6431" y="564"/>
                    <a:pt x="63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984;p58">
              <a:extLst>
                <a:ext uri="{FF2B5EF4-FFF2-40B4-BE49-F238E27FC236}">
                  <a16:creationId xmlns:a16="http://schemas.microsoft.com/office/drawing/2014/main" id="{74D7C254-33F2-47AD-F682-8374A4F18D33}"/>
                </a:ext>
              </a:extLst>
            </p:cNvPr>
            <p:cNvSpPr/>
            <p:nvPr/>
          </p:nvSpPr>
          <p:spPr>
            <a:xfrm>
              <a:off x="1140735" y="1784164"/>
              <a:ext cx="286371" cy="31990"/>
            </a:xfrm>
            <a:custGeom>
              <a:avLst/>
              <a:gdLst/>
              <a:ahLst/>
              <a:cxnLst/>
              <a:rect l="l" t="t" r="r" b="b"/>
              <a:pathLst>
                <a:path w="6705" h="749" extrusionOk="0">
                  <a:moveTo>
                    <a:pt x="4537" y="1"/>
                  </a:moveTo>
                  <a:lnTo>
                    <a:pt x="4508" y="15"/>
                  </a:lnTo>
                  <a:cubicBezTo>
                    <a:pt x="4248" y="261"/>
                    <a:pt x="3844" y="434"/>
                    <a:pt x="3425" y="535"/>
                  </a:cubicBezTo>
                  <a:cubicBezTo>
                    <a:pt x="3066" y="628"/>
                    <a:pt x="2699" y="656"/>
                    <a:pt x="2351" y="656"/>
                  </a:cubicBezTo>
                  <a:cubicBezTo>
                    <a:pt x="2265" y="656"/>
                    <a:pt x="2179" y="654"/>
                    <a:pt x="2095" y="651"/>
                  </a:cubicBezTo>
                  <a:cubicBezTo>
                    <a:pt x="1676" y="622"/>
                    <a:pt x="1301" y="550"/>
                    <a:pt x="997" y="478"/>
                  </a:cubicBezTo>
                  <a:cubicBezTo>
                    <a:pt x="679" y="405"/>
                    <a:pt x="434" y="362"/>
                    <a:pt x="275" y="304"/>
                  </a:cubicBezTo>
                  <a:cubicBezTo>
                    <a:pt x="202" y="290"/>
                    <a:pt x="130" y="261"/>
                    <a:pt x="72" y="246"/>
                  </a:cubicBezTo>
                  <a:cubicBezTo>
                    <a:pt x="15" y="232"/>
                    <a:pt x="0" y="232"/>
                    <a:pt x="0" y="232"/>
                  </a:cubicBezTo>
                  <a:lnTo>
                    <a:pt x="0" y="232"/>
                  </a:lnTo>
                  <a:cubicBezTo>
                    <a:pt x="0" y="246"/>
                    <a:pt x="29" y="246"/>
                    <a:pt x="72" y="261"/>
                  </a:cubicBezTo>
                  <a:cubicBezTo>
                    <a:pt x="130" y="290"/>
                    <a:pt x="202" y="319"/>
                    <a:pt x="275" y="333"/>
                  </a:cubicBezTo>
                  <a:cubicBezTo>
                    <a:pt x="434" y="391"/>
                    <a:pt x="679" y="478"/>
                    <a:pt x="997" y="550"/>
                  </a:cubicBezTo>
                  <a:cubicBezTo>
                    <a:pt x="1301" y="622"/>
                    <a:pt x="1676" y="723"/>
                    <a:pt x="2095" y="738"/>
                  </a:cubicBezTo>
                  <a:cubicBezTo>
                    <a:pt x="2194" y="745"/>
                    <a:pt x="2295" y="748"/>
                    <a:pt x="2399" y="748"/>
                  </a:cubicBezTo>
                  <a:cubicBezTo>
                    <a:pt x="2733" y="748"/>
                    <a:pt x="3089" y="710"/>
                    <a:pt x="3453" y="622"/>
                  </a:cubicBezTo>
                  <a:cubicBezTo>
                    <a:pt x="3852" y="523"/>
                    <a:pt x="4250" y="339"/>
                    <a:pt x="4538" y="85"/>
                  </a:cubicBezTo>
                  <a:lnTo>
                    <a:pt x="4538" y="85"/>
                  </a:lnTo>
                  <a:cubicBezTo>
                    <a:pt x="5116" y="324"/>
                    <a:pt x="5643" y="450"/>
                    <a:pt x="6036" y="450"/>
                  </a:cubicBezTo>
                  <a:cubicBezTo>
                    <a:pt x="6057" y="450"/>
                    <a:pt x="6077" y="449"/>
                    <a:pt x="6098" y="449"/>
                  </a:cubicBezTo>
                  <a:cubicBezTo>
                    <a:pt x="6300" y="449"/>
                    <a:pt x="6459" y="376"/>
                    <a:pt x="6560" y="319"/>
                  </a:cubicBezTo>
                  <a:cubicBezTo>
                    <a:pt x="6603" y="304"/>
                    <a:pt x="6647" y="290"/>
                    <a:pt x="6661" y="261"/>
                  </a:cubicBezTo>
                  <a:cubicBezTo>
                    <a:pt x="6675" y="261"/>
                    <a:pt x="6704" y="246"/>
                    <a:pt x="6704" y="246"/>
                  </a:cubicBezTo>
                  <a:lnTo>
                    <a:pt x="6704" y="246"/>
                  </a:lnTo>
                  <a:cubicBezTo>
                    <a:pt x="6704" y="246"/>
                    <a:pt x="6647" y="261"/>
                    <a:pt x="6560" y="290"/>
                  </a:cubicBezTo>
                  <a:cubicBezTo>
                    <a:pt x="6444" y="319"/>
                    <a:pt x="6300" y="376"/>
                    <a:pt x="6098" y="391"/>
                  </a:cubicBezTo>
                  <a:cubicBezTo>
                    <a:pt x="6080" y="392"/>
                    <a:pt x="6061" y="392"/>
                    <a:pt x="6043" y="392"/>
                  </a:cubicBezTo>
                  <a:cubicBezTo>
                    <a:pt x="5656" y="392"/>
                    <a:pt x="5117" y="249"/>
                    <a:pt x="45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985;p58">
              <a:extLst>
                <a:ext uri="{FF2B5EF4-FFF2-40B4-BE49-F238E27FC236}">
                  <a16:creationId xmlns:a16="http://schemas.microsoft.com/office/drawing/2014/main" id="{411D8E58-DE3A-4D70-F955-F94C3FA15C56}"/>
                </a:ext>
              </a:extLst>
            </p:cNvPr>
            <p:cNvSpPr/>
            <p:nvPr/>
          </p:nvSpPr>
          <p:spPr>
            <a:xfrm>
              <a:off x="1312900" y="1578684"/>
              <a:ext cx="22252" cy="207400"/>
            </a:xfrm>
            <a:custGeom>
              <a:avLst/>
              <a:gdLst/>
              <a:ahLst/>
              <a:cxnLst/>
              <a:rect l="l" t="t" r="r" b="b"/>
              <a:pathLst>
                <a:path w="521" h="4856" extrusionOk="0">
                  <a:moveTo>
                    <a:pt x="0" y="0"/>
                  </a:moveTo>
                  <a:cubicBezTo>
                    <a:pt x="0" y="0"/>
                    <a:pt x="0" y="73"/>
                    <a:pt x="15" y="203"/>
                  </a:cubicBezTo>
                  <a:cubicBezTo>
                    <a:pt x="29" y="347"/>
                    <a:pt x="44" y="506"/>
                    <a:pt x="73" y="723"/>
                  </a:cubicBezTo>
                  <a:cubicBezTo>
                    <a:pt x="116" y="1171"/>
                    <a:pt x="188" y="1778"/>
                    <a:pt x="260" y="2442"/>
                  </a:cubicBezTo>
                  <a:cubicBezTo>
                    <a:pt x="333" y="3107"/>
                    <a:pt x="390" y="3728"/>
                    <a:pt x="434" y="4162"/>
                  </a:cubicBezTo>
                  <a:cubicBezTo>
                    <a:pt x="448" y="4378"/>
                    <a:pt x="463" y="4552"/>
                    <a:pt x="477" y="4682"/>
                  </a:cubicBezTo>
                  <a:cubicBezTo>
                    <a:pt x="477" y="4783"/>
                    <a:pt x="506" y="4855"/>
                    <a:pt x="506" y="4855"/>
                  </a:cubicBezTo>
                  <a:cubicBezTo>
                    <a:pt x="506" y="4855"/>
                    <a:pt x="506" y="4783"/>
                    <a:pt x="521" y="4653"/>
                  </a:cubicBezTo>
                  <a:cubicBezTo>
                    <a:pt x="506" y="4537"/>
                    <a:pt x="506" y="4349"/>
                    <a:pt x="477" y="4133"/>
                  </a:cubicBezTo>
                  <a:cubicBezTo>
                    <a:pt x="463" y="3699"/>
                    <a:pt x="405" y="3092"/>
                    <a:pt x="333" y="2428"/>
                  </a:cubicBezTo>
                  <a:cubicBezTo>
                    <a:pt x="260" y="1749"/>
                    <a:pt x="188" y="1142"/>
                    <a:pt x="116" y="708"/>
                  </a:cubicBezTo>
                  <a:cubicBezTo>
                    <a:pt x="87" y="477"/>
                    <a:pt x="44" y="304"/>
                    <a:pt x="29" y="188"/>
                  </a:cubicBezTo>
                  <a:cubicBezTo>
                    <a:pt x="15" y="73"/>
                    <a:pt x="0" y="0"/>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986;p58">
              <a:extLst>
                <a:ext uri="{FF2B5EF4-FFF2-40B4-BE49-F238E27FC236}">
                  <a16:creationId xmlns:a16="http://schemas.microsoft.com/office/drawing/2014/main" id="{3817EBDF-83C8-973D-80B5-2C74518DC7B8}"/>
                </a:ext>
              </a:extLst>
            </p:cNvPr>
            <p:cNvSpPr/>
            <p:nvPr/>
          </p:nvSpPr>
          <p:spPr>
            <a:xfrm>
              <a:off x="1186991" y="1689774"/>
              <a:ext cx="61759" cy="65517"/>
            </a:xfrm>
            <a:custGeom>
              <a:avLst/>
              <a:gdLst/>
              <a:ahLst/>
              <a:cxnLst/>
              <a:rect l="l" t="t" r="r" b="b"/>
              <a:pathLst>
                <a:path w="1446" h="1534" extrusionOk="0">
                  <a:moveTo>
                    <a:pt x="88" y="0"/>
                  </a:moveTo>
                  <a:cubicBezTo>
                    <a:pt x="88" y="0"/>
                    <a:pt x="160" y="0"/>
                    <a:pt x="290" y="15"/>
                  </a:cubicBezTo>
                  <a:cubicBezTo>
                    <a:pt x="405" y="29"/>
                    <a:pt x="593" y="58"/>
                    <a:pt x="810" y="72"/>
                  </a:cubicBezTo>
                  <a:cubicBezTo>
                    <a:pt x="911" y="87"/>
                    <a:pt x="1041" y="87"/>
                    <a:pt x="1171" y="101"/>
                  </a:cubicBezTo>
                  <a:cubicBezTo>
                    <a:pt x="1243" y="101"/>
                    <a:pt x="1301" y="101"/>
                    <a:pt x="1330" y="159"/>
                  </a:cubicBezTo>
                  <a:cubicBezTo>
                    <a:pt x="1373" y="217"/>
                    <a:pt x="1373" y="289"/>
                    <a:pt x="1373" y="361"/>
                  </a:cubicBezTo>
                  <a:cubicBezTo>
                    <a:pt x="1373" y="506"/>
                    <a:pt x="1373" y="665"/>
                    <a:pt x="1330" y="809"/>
                  </a:cubicBezTo>
                  <a:cubicBezTo>
                    <a:pt x="1301" y="954"/>
                    <a:pt x="1229" y="1113"/>
                    <a:pt x="1113" y="1228"/>
                  </a:cubicBezTo>
                  <a:cubicBezTo>
                    <a:pt x="1012" y="1329"/>
                    <a:pt x="839" y="1416"/>
                    <a:pt x="694" y="1445"/>
                  </a:cubicBezTo>
                  <a:cubicBezTo>
                    <a:pt x="629" y="1458"/>
                    <a:pt x="562" y="1465"/>
                    <a:pt x="495" y="1465"/>
                  </a:cubicBezTo>
                  <a:cubicBezTo>
                    <a:pt x="413" y="1465"/>
                    <a:pt x="332" y="1454"/>
                    <a:pt x="261" y="1431"/>
                  </a:cubicBezTo>
                  <a:cubicBezTo>
                    <a:pt x="145" y="1358"/>
                    <a:pt x="88" y="1228"/>
                    <a:pt x="73" y="1098"/>
                  </a:cubicBezTo>
                  <a:cubicBezTo>
                    <a:pt x="30" y="968"/>
                    <a:pt x="59" y="853"/>
                    <a:pt x="59" y="737"/>
                  </a:cubicBezTo>
                  <a:cubicBezTo>
                    <a:pt x="73" y="506"/>
                    <a:pt x="102" y="347"/>
                    <a:pt x="131" y="217"/>
                  </a:cubicBezTo>
                  <a:cubicBezTo>
                    <a:pt x="145" y="101"/>
                    <a:pt x="160" y="29"/>
                    <a:pt x="160" y="29"/>
                  </a:cubicBezTo>
                  <a:lnTo>
                    <a:pt x="160" y="29"/>
                  </a:lnTo>
                  <a:cubicBezTo>
                    <a:pt x="160" y="29"/>
                    <a:pt x="131" y="87"/>
                    <a:pt x="102" y="231"/>
                  </a:cubicBezTo>
                  <a:cubicBezTo>
                    <a:pt x="73" y="361"/>
                    <a:pt x="30" y="549"/>
                    <a:pt x="15" y="766"/>
                  </a:cubicBezTo>
                  <a:cubicBezTo>
                    <a:pt x="1" y="867"/>
                    <a:pt x="1" y="997"/>
                    <a:pt x="15" y="1127"/>
                  </a:cubicBezTo>
                  <a:cubicBezTo>
                    <a:pt x="15" y="1243"/>
                    <a:pt x="88" y="1416"/>
                    <a:pt x="232" y="1488"/>
                  </a:cubicBezTo>
                  <a:cubicBezTo>
                    <a:pt x="299" y="1522"/>
                    <a:pt x="370" y="1534"/>
                    <a:pt x="442" y="1534"/>
                  </a:cubicBezTo>
                  <a:cubicBezTo>
                    <a:pt x="524" y="1534"/>
                    <a:pt x="609" y="1518"/>
                    <a:pt x="694" y="1503"/>
                  </a:cubicBezTo>
                  <a:cubicBezTo>
                    <a:pt x="868" y="1459"/>
                    <a:pt x="1027" y="1387"/>
                    <a:pt x="1157" y="1272"/>
                  </a:cubicBezTo>
                  <a:cubicBezTo>
                    <a:pt x="1301" y="1142"/>
                    <a:pt x="1345" y="983"/>
                    <a:pt x="1388" y="809"/>
                  </a:cubicBezTo>
                  <a:cubicBezTo>
                    <a:pt x="1417" y="650"/>
                    <a:pt x="1417" y="491"/>
                    <a:pt x="1417" y="347"/>
                  </a:cubicBezTo>
                  <a:cubicBezTo>
                    <a:pt x="1417" y="275"/>
                    <a:pt x="1446" y="188"/>
                    <a:pt x="1388" y="116"/>
                  </a:cubicBezTo>
                  <a:cubicBezTo>
                    <a:pt x="1345" y="87"/>
                    <a:pt x="1316" y="58"/>
                    <a:pt x="1272" y="58"/>
                  </a:cubicBezTo>
                  <a:cubicBezTo>
                    <a:pt x="1243" y="29"/>
                    <a:pt x="1200" y="29"/>
                    <a:pt x="1171" y="29"/>
                  </a:cubicBezTo>
                  <a:cubicBezTo>
                    <a:pt x="1041" y="29"/>
                    <a:pt x="911" y="15"/>
                    <a:pt x="810" y="15"/>
                  </a:cubicBezTo>
                  <a:cubicBezTo>
                    <a:pt x="593" y="15"/>
                    <a:pt x="434" y="0"/>
                    <a:pt x="2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987;p58">
              <a:extLst>
                <a:ext uri="{FF2B5EF4-FFF2-40B4-BE49-F238E27FC236}">
                  <a16:creationId xmlns:a16="http://schemas.microsoft.com/office/drawing/2014/main" id="{F3A0FADF-6250-C62E-6716-BB60661D7AE1}"/>
                </a:ext>
              </a:extLst>
            </p:cNvPr>
            <p:cNvSpPr/>
            <p:nvPr/>
          </p:nvSpPr>
          <p:spPr>
            <a:xfrm>
              <a:off x="1312900" y="1389221"/>
              <a:ext cx="30879" cy="198132"/>
            </a:xfrm>
            <a:custGeom>
              <a:avLst/>
              <a:gdLst/>
              <a:ahLst/>
              <a:cxnLst/>
              <a:rect l="l" t="t" r="r" b="b"/>
              <a:pathLst>
                <a:path w="723" h="4639" extrusionOk="0">
                  <a:moveTo>
                    <a:pt x="0" y="1"/>
                  </a:moveTo>
                  <a:lnTo>
                    <a:pt x="0" y="4639"/>
                  </a:lnTo>
                  <a:cubicBezTo>
                    <a:pt x="0" y="4639"/>
                    <a:pt x="723" y="1532"/>
                    <a:pt x="578" y="1128"/>
                  </a:cubicBezTo>
                  <a:cubicBezTo>
                    <a:pt x="405" y="752"/>
                    <a:pt x="0"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988;p58">
              <a:extLst>
                <a:ext uri="{FF2B5EF4-FFF2-40B4-BE49-F238E27FC236}">
                  <a16:creationId xmlns:a16="http://schemas.microsoft.com/office/drawing/2014/main" id="{999D293D-C3C7-567E-AAEE-80759793FA94}"/>
                </a:ext>
              </a:extLst>
            </p:cNvPr>
            <p:cNvSpPr/>
            <p:nvPr/>
          </p:nvSpPr>
          <p:spPr>
            <a:xfrm>
              <a:off x="1196259" y="1395414"/>
              <a:ext cx="116684" cy="189462"/>
            </a:xfrm>
            <a:custGeom>
              <a:avLst/>
              <a:gdLst/>
              <a:ahLst/>
              <a:cxnLst/>
              <a:rect l="l" t="t" r="r" b="b"/>
              <a:pathLst>
                <a:path w="2732" h="4436" extrusionOk="0">
                  <a:moveTo>
                    <a:pt x="420" y="0"/>
                  </a:moveTo>
                  <a:cubicBezTo>
                    <a:pt x="318" y="15"/>
                    <a:pt x="1" y="1315"/>
                    <a:pt x="333" y="1705"/>
                  </a:cubicBezTo>
                  <a:cubicBezTo>
                    <a:pt x="723" y="2139"/>
                    <a:pt x="2731" y="4436"/>
                    <a:pt x="2731" y="4436"/>
                  </a:cubicBezTo>
                  <a:lnTo>
                    <a:pt x="42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989;p58">
              <a:extLst>
                <a:ext uri="{FF2B5EF4-FFF2-40B4-BE49-F238E27FC236}">
                  <a16:creationId xmlns:a16="http://schemas.microsoft.com/office/drawing/2014/main" id="{5F65AAED-29D2-90A9-CEFC-E0AF1504C4AF}"/>
                </a:ext>
              </a:extLst>
            </p:cNvPr>
            <p:cNvSpPr/>
            <p:nvPr/>
          </p:nvSpPr>
          <p:spPr>
            <a:xfrm>
              <a:off x="1219109" y="1720056"/>
              <a:ext cx="137014" cy="104212"/>
            </a:xfrm>
            <a:custGeom>
              <a:avLst/>
              <a:gdLst/>
              <a:ahLst/>
              <a:cxnLst/>
              <a:rect l="l" t="t" r="r" b="b"/>
              <a:pathLst>
                <a:path w="3208" h="2440" extrusionOk="0">
                  <a:moveTo>
                    <a:pt x="2349" y="0"/>
                  </a:moveTo>
                  <a:cubicBezTo>
                    <a:pt x="2065" y="0"/>
                    <a:pt x="983" y="288"/>
                    <a:pt x="983" y="288"/>
                  </a:cubicBezTo>
                  <a:cubicBezTo>
                    <a:pt x="983" y="288"/>
                    <a:pt x="0" y="2109"/>
                    <a:pt x="419" y="2239"/>
                  </a:cubicBezTo>
                  <a:cubicBezTo>
                    <a:pt x="419" y="2239"/>
                    <a:pt x="1578" y="2439"/>
                    <a:pt x="1968" y="2439"/>
                  </a:cubicBezTo>
                  <a:cubicBezTo>
                    <a:pt x="2022" y="2439"/>
                    <a:pt x="2061" y="2435"/>
                    <a:pt x="2081" y="2427"/>
                  </a:cubicBezTo>
                  <a:cubicBezTo>
                    <a:pt x="2240" y="2354"/>
                    <a:pt x="1618" y="2022"/>
                    <a:pt x="1618" y="2022"/>
                  </a:cubicBezTo>
                  <a:lnTo>
                    <a:pt x="1618" y="2022"/>
                  </a:lnTo>
                  <a:cubicBezTo>
                    <a:pt x="1618" y="2022"/>
                    <a:pt x="2124" y="2209"/>
                    <a:pt x="2358" y="2209"/>
                  </a:cubicBezTo>
                  <a:cubicBezTo>
                    <a:pt x="2393" y="2209"/>
                    <a:pt x="2422" y="2205"/>
                    <a:pt x="2442" y="2195"/>
                  </a:cubicBezTo>
                  <a:cubicBezTo>
                    <a:pt x="2601" y="2123"/>
                    <a:pt x="1734" y="1589"/>
                    <a:pt x="1734" y="1588"/>
                  </a:cubicBezTo>
                  <a:lnTo>
                    <a:pt x="1734" y="1588"/>
                  </a:lnTo>
                  <a:cubicBezTo>
                    <a:pt x="1734" y="1589"/>
                    <a:pt x="2359" y="1921"/>
                    <a:pt x="2624" y="1921"/>
                  </a:cubicBezTo>
                  <a:cubicBezTo>
                    <a:pt x="2676" y="1921"/>
                    <a:pt x="2714" y="1908"/>
                    <a:pt x="2731" y="1877"/>
                  </a:cubicBezTo>
                  <a:cubicBezTo>
                    <a:pt x="2847" y="1675"/>
                    <a:pt x="1879" y="1083"/>
                    <a:pt x="1878" y="1083"/>
                  </a:cubicBezTo>
                  <a:lnTo>
                    <a:pt x="1878" y="1083"/>
                  </a:lnTo>
                  <a:cubicBezTo>
                    <a:pt x="1879" y="1083"/>
                    <a:pt x="2625" y="1456"/>
                    <a:pt x="2941" y="1456"/>
                  </a:cubicBezTo>
                  <a:cubicBezTo>
                    <a:pt x="2998" y="1456"/>
                    <a:pt x="3041" y="1444"/>
                    <a:pt x="3063" y="1415"/>
                  </a:cubicBezTo>
                  <a:cubicBezTo>
                    <a:pt x="3208" y="1242"/>
                    <a:pt x="1835" y="534"/>
                    <a:pt x="1835" y="534"/>
                  </a:cubicBezTo>
                  <a:cubicBezTo>
                    <a:pt x="2269" y="447"/>
                    <a:pt x="2456" y="100"/>
                    <a:pt x="2413" y="14"/>
                  </a:cubicBezTo>
                  <a:cubicBezTo>
                    <a:pt x="2405" y="4"/>
                    <a:pt x="2383" y="0"/>
                    <a:pt x="2349" y="0"/>
                  </a:cubicBezTo>
                  <a:close/>
                </a:path>
              </a:pathLst>
            </a:custGeom>
            <a:solidFill>
              <a:srgbClr val="BA6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990;p58">
              <a:extLst>
                <a:ext uri="{FF2B5EF4-FFF2-40B4-BE49-F238E27FC236}">
                  <a16:creationId xmlns:a16="http://schemas.microsoft.com/office/drawing/2014/main" id="{548AFFA2-8C5E-605C-7045-30D94E6C1A65}"/>
                </a:ext>
              </a:extLst>
            </p:cNvPr>
            <p:cNvSpPr/>
            <p:nvPr/>
          </p:nvSpPr>
          <p:spPr>
            <a:xfrm>
              <a:off x="953750" y="1428087"/>
              <a:ext cx="307341" cy="387593"/>
            </a:xfrm>
            <a:custGeom>
              <a:avLst/>
              <a:gdLst/>
              <a:ahLst/>
              <a:cxnLst/>
              <a:rect l="l" t="t" r="r" b="b"/>
              <a:pathLst>
                <a:path w="7196" h="9075" extrusionOk="0">
                  <a:moveTo>
                    <a:pt x="4422" y="1"/>
                  </a:moveTo>
                  <a:cubicBezTo>
                    <a:pt x="4422" y="1"/>
                    <a:pt x="2962" y="1301"/>
                    <a:pt x="1488" y="3873"/>
                  </a:cubicBezTo>
                  <a:cubicBezTo>
                    <a:pt x="0" y="6416"/>
                    <a:pt x="2529" y="7500"/>
                    <a:pt x="3193" y="7774"/>
                  </a:cubicBezTo>
                  <a:cubicBezTo>
                    <a:pt x="3872" y="8049"/>
                    <a:pt x="6574" y="9075"/>
                    <a:pt x="6574" y="9075"/>
                  </a:cubicBezTo>
                  <a:lnTo>
                    <a:pt x="7196" y="7124"/>
                  </a:lnTo>
                  <a:cubicBezTo>
                    <a:pt x="7196" y="7124"/>
                    <a:pt x="5534" y="6488"/>
                    <a:pt x="3844" y="5549"/>
                  </a:cubicBezTo>
                  <a:cubicBezTo>
                    <a:pt x="3078" y="5116"/>
                    <a:pt x="5780" y="1995"/>
                    <a:pt x="5780" y="1995"/>
                  </a:cubicBezTo>
                  <a:lnTo>
                    <a:pt x="442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991;p58">
              <a:extLst>
                <a:ext uri="{FF2B5EF4-FFF2-40B4-BE49-F238E27FC236}">
                  <a16:creationId xmlns:a16="http://schemas.microsoft.com/office/drawing/2014/main" id="{D85101E8-1D5C-6611-5BBB-2F22CB94AC16}"/>
                </a:ext>
              </a:extLst>
            </p:cNvPr>
            <p:cNvSpPr/>
            <p:nvPr/>
          </p:nvSpPr>
          <p:spPr>
            <a:xfrm>
              <a:off x="1064797" y="2583959"/>
              <a:ext cx="149400" cy="14820"/>
            </a:xfrm>
            <a:custGeom>
              <a:avLst/>
              <a:gdLst/>
              <a:ahLst/>
              <a:cxnLst/>
              <a:rect l="l" t="t" r="r" b="b"/>
              <a:pathLst>
                <a:path w="3498" h="347" extrusionOk="0">
                  <a:moveTo>
                    <a:pt x="2385" y="0"/>
                  </a:moveTo>
                  <a:lnTo>
                    <a:pt x="1" y="130"/>
                  </a:lnTo>
                  <a:cubicBezTo>
                    <a:pt x="1" y="130"/>
                    <a:pt x="2250" y="347"/>
                    <a:pt x="3126" y="347"/>
                  </a:cubicBezTo>
                  <a:cubicBezTo>
                    <a:pt x="3335" y="347"/>
                    <a:pt x="3466" y="334"/>
                    <a:pt x="3469" y="304"/>
                  </a:cubicBezTo>
                  <a:cubicBezTo>
                    <a:pt x="3498" y="145"/>
                    <a:pt x="2385" y="0"/>
                    <a:pt x="23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992;p58">
              <a:extLst>
                <a:ext uri="{FF2B5EF4-FFF2-40B4-BE49-F238E27FC236}">
                  <a16:creationId xmlns:a16="http://schemas.microsoft.com/office/drawing/2014/main" id="{9A493927-5BED-EE03-0F5A-3719C1FA61DA}"/>
                </a:ext>
              </a:extLst>
            </p:cNvPr>
            <p:cNvSpPr/>
            <p:nvPr/>
          </p:nvSpPr>
          <p:spPr>
            <a:xfrm>
              <a:off x="1231452" y="2583959"/>
              <a:ext cx="149357" cy="14820"/>
            </a:xfrm>
            <a:custGeom>
              <a:avLst/>
              <a:gdLst/>
              <a:ahLst/>
              <a:cxnLst/>
              <a:rect l="l" t="t" r="r" b="b"/>
              <a:pathLst>
                <a:path w="3497" h="347" extrusionOk="0">
                  <a:moveTo>
                    <a:pt x="2384" y="0"/>
                  </a:moveTo>
                  <a:lnTo>
                    <a:pt x="0" y="130"/>
                  </a:lnTo>
                  <a:cubicBezTo>
                    <a:pt x="0" y="130"/>
                    <a:pt x="2249" y="347"/>
                    <a:pt x="3125" y="347"/>
                  </a:cubicBezTo>
                  <a:cubicBezTo>
                    <a:pt x="3334" y="347"/>
                    <a:pt x="3465" y="334"/>
                    <a:pt x="3468" y="304"/>
                  </a:cubicBezTo>
                  <a:cubicBezTo>
                    <a:pt x="3497" y="145"/>
                    <a:pt x="2384" y="0"/>
                    <a:pt x="23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993;p58">
              <a:extLst>
                <a:ext uri="{FF2B5EF4-FFF2-40B4-BE49-F238E27FC236}">
                  <a16:creationId xmlns:a16="http://schemas.microsoft.com/office/drawing/2014/main" id="{2ADE8E33-DBCF-4681-D739-A7763DE53FBA}"/>
                </a:ext>
              </a:extLst>
            </p:cNvPr>
            <p:cNvSpPr/>
            <p:nvPr/>
          </p:nvSpPr>
          <p:spPr>
            <a:xfrm>
              <a:off x="1248109" y="1200825"/>
              <a:ext cx="133939" cy="76622"/>
            </a:xfrm>
            <a:custGeom>
              <a:avLst/>
              <a:gdLst/>
              <a:ahLst/>
              <a:cxnLst/>
              <a:rect l="l" t="t" r="r" b="b"/>
              <a:pathLst>
                <a:path w="3136" h="1794" extrusionOk="0">
                  <a:moveTo>
                    <a:pt x="1467" y="0"/>
                  </a:moveTo>
                  <a:cubicBezTo>
                    <a:pt x="1173" y="0"/>
                    <a:pt x="879" y="55"/>
                    <a:pt x="607" y="164"/>
                  </a:cubicBezTo>
                  <a:cubicBezTo>
                    <a:pt x="434" y="236"/>
                    <a:pt x="246" y="323"/>
                    <a:pt x="145" y="482"/>
                  </a:cubicBezTo>
                  <a:cubicBezTo>
                    <a:pt x="15" y="655"/>
                    <a:pt x="0" y="872"/>
                    <a:pt x="29" y="1088"/>
                  </a:cubicBezTo>
                  <a:cubicBezTo>
                    <a:pt x="44" y="1276"/>
                    <a:pt x="29" y="1450"/>
                    <a:pt x="101" y="1637"/>
                  </a:cubicBezTo>
                  <a:cubicBezTo>
                    <a:pt x="133" y="1748"/>
                    <a:pt x="181" y="1793"/>
                    <a:pt x="238" y="1793"/>
                  </a:cubicBezTo>
                  <a:cubicBezTo>
                    <a:pt x="468" y="1793"/>
                    <a:pt x="856" y="1068"/>
                    <a:pt x="1041" y="814"/>
                  </a:cubicBezTo>
                  <a:cubicBezTo>
                    <a:pt x="1272" y="1204"/>
                    <a:pt x="1691" y="1464"/>
                    <a:pt x="2139" y="1493"/>
                  </a:cubicBezTo>
                  <a:cubicBezTo>
                    <a:pt x="2196" y="1493"/>
                    <a:pt x="2254" y="1493"/>
                    <a:pt x="2312" y="1464"/>
                  </a:cubicBezTo>
                  <a:cubicBezTo>
                    <a:pt x="2355" y="1421"/>
                    <a:pt x="2384" y="1334"/>
                    <a:pt x="2341" y="1262"/>
                  </a:cubicBezTo>
                  <a:cubicBezTo>
                    <a:pt x="2327" y="1194"/>
                    <a:pt x="2275" y="1138"/>
                    <a:pt x="2220" y="1096"/>
                  </a:cubicBezTo>
                  <a:lnTo>
                    <a:pt x="2220" y="1096"/>
                  </a:lnTo>
                  <a:cubicBezTo>
                    <a:pt x="2406" y="1236"/>
                    <a:pt x="2605" y="1335"/>
                    <a:pt x="2818" y="1406"/>
                  </a:cubicBezTo>
                  <a:cubicBezTo>
                    <a:pt x="2867" y="1416"/>
                    <a:pt x="2916" y="1439"/>
                    <a:pt x="2957" y="1439"/>
                  </a:cubicBezTo>
                  <a:cubicBezTo>
                    <a:pt x="2975" y="1439"/>
                    <a:pt x="2992" y="1434"/>
                    <a:pt x="3006" y="1421"/>
                  </a:cubicBezTo>
                  <a:cubicBezTo>
                    <a:pt x="3121" y="1392"/>
                    <a:pt x="3136" y="1262"/>
                    <a:pt x="3136" y="1161"/>
                  </a:cubicBezTo>
                  <a:cubicBezTo>
                    <a:pt x="3136" y="901"/>
                    <a:pt x="3006" y="669"/>
                    <a:pt x="2847" y="510"/>
                  </a:cubicBezTo>
                  <a:cubicBezTo>
                    <a:pt x="2673" y="323"/>
                    <a:pt x="2457" y="221"/>
                    <a:pt x="2211" y="120"/>
                  </a:cubicBezTo>
                  <a:cubicBezTo>
                    <a:pt x="1971" y="40"/>
                    <a:pt x="1718" y="0"/>
                    <a:pt x="14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994;p58">
              <a:extLst>
                <a:ext uri="{FF2B5EF4-FFF2-40B4-BE49-F238E27FC236}">
                  <a16:creationId xmlns:a16="http://schemas.microsoft.com/office/drawing/2014/main" id="{8BB7BF48-0923-C989-9843-ED29432AF3C0}"/>
                </a:ext>
              </a:extLst>
            </p:cNvPr>
            <p:cNvSpPr/>
            <p:nvPr/>
          </p:nvSpPr>
          <p:spPr>
            <a:xfrm>
              <a:off x="1112333" y="1428044"/>
              <a:ext cx="151834" cy="306786"/>
            </a:xfrm>
            <a:custGeom>
              <a:avLst/>
              <a:gdLst/>
              <a:ahLst/>
              <a:cxnLst/>
              <a:rect l="l" t="t" r="r" b="b"/>
              <a:pathLst>
                <a:path w="3555" h="7183" extrusionOk="0">
                  <a:moveTo>
                    <a:pt x="613" y="1"/>
                  </a:moveTo>
                  <a:cubicBezTo>
                    <a:pt x="597" y="1"/>
                    <a:pt x="589" y="2"/>
                    <a:pt x="593" y="2"/>
                  </a:cubicBezTo>
                  <a:lnTo>
                    <a:pt x="645" y="2"/>
                  </a:lnTo>
                  <a:cubicBezTo>
                    <a:pt x="632" y="1"/>
                    <a:pt x="622" y="1"/>
                    <a:pt x="613" y="1"/>
                  </a:cubicBezTo>
                  <a:close/>
                  <a:moveTo>
                    <a:pt x="645" y="2"/>
                  </a:moveTo>
                  <a:lnTo>
                    <a:pt x="645" y="2"/>
                  </a:lnTo>
                  <a:cubicBezTo>
                    <a:pt x="710" y="5"/>
                    <a:pt x="830" y="20"/>
                    <a:pt x="983" y="74"/>
                  </a:cubicBezTo>
                  <a:cubicBezTo>
                    <a:pt x="1113" y="132"/>
                    <a:pt x="1258" y="190"/>
                    <a:pt x="1402" y="320"/>
                  </a:cubicBezTo>
                  <a:cubicBezTo>
                    <a:pt x="1547" y="421"/>
                    <a:pt x="1691" y="580"/>
                    <a:pt x="1807" y="797"/>
                  </a:cubicBezTo>
                  <a:cubicBezTo>
                    <a:pt x="1893" y="1013"/>
                    <a:pt x="1951" y="1288"/>
                    <a:pt x="1908" y="1562"/>
                  </a:cubicBezTo>
                  <a:cubicBezTo>
                    <a:pt x="1893" y="1851"/>
                    <a:pt x="1778" y="2140"/>
                    <a:pt x="1633" y="2415"/>
                  </a:cubicBezTo>
                  <a:cubicBezTo>
                    <a:pt x="1344" y="2964"/>
                    <a:pt x="839" y="3455"/>
                    <a:pt x="434" y="4076"/>
                  </a:cubicBezTo>
                  <a:cubicBezTo>
                    <a:pt x="318" y="4235"/>
                    <a:pt x="232" y="4394"/>
                    <a:pt x="159" y="4553"/>
                  </a:cubicBezTo>
                  <a:cubicBezTo>
                    <a:pt x="87" y="4741"/>
                    <a:pt x="29" y="4900"/>
                    <a:pt x="15" y="5088"/>
                  </a:cubicBezTo>
                  <a:cubicBezTo>
                    <a:pt x="1" y="5261"/>
                    <a:pt x="44" y="5449"/>
                    <a:pt x="174" y="5565"/>
                  </a:cubicBezTo>
                  <a:cubicBezTo>
                    <a:pt x="304" y="5695"/>
                    <a:pt x="448" y="5767"/>
                    <a:pt x="593" y="5839"/>
                  </a:cubicBezTo>
                  <a:cubicBezTo>
                    <a:pt x="1156" y="6143"/>
                    <a:pt x="1677" y="6403"/>
                    <a:pt x="2110" y="6605"/>
                  </a:cubicBezTo>
                  <a:cubicBezTo>
                    <a:pt x="2544" y="6793"/>
                    <a:pt x="2905" y="6937"/>
                    <a:pt x="3150" y="7038"/>
                  </a:cubicBezTo>
                  <a:cubicBezTo>
                    <a:pt x="3280" y="7082"/>
                    <a:pt x="3367" y="7125"/>
                    <a:pt x="3439" y="7140"/>
                  </a:cubicBezTo>
                  <a:cubicBezTo>
                    <a:pt x="3494" y="7150"/>
                    <a:pt x="3531" y="7169"/>
                    <a:pt x="3547" y="7178"/>
                  </a:cubicBezTo>
                  <a:lnTo>
                    <a:pt x="3483" y="7140"/>
                  </a:lnTo>
                  <a:cubicBezTo>
                    <a:pt x="3410" y="7111"/>
                    <a:pt x="3324" y="7067"/>
                    <a:pt x="3194" y="7010"/>
                  </a:cubicBezTo>
                  <a:cubicBezTo>
                    <a:pt x="2934" y="6908"/>
                    <a:pt x="2572" y="6749"/>
                    <a:pt x="2139" y="6547"/>
                  </a:cubicBezTo>
                  <a:cubicBezTo>
                    <a:pt x="1705" y="6330"/>
                    <a:pt x="1200" y="6070"/>
                    <a:pt x="651" y="5767"/>
                  </a:cubicBezTo>
                  <a:cubicBezTo>
                    <a:pt x="521" y="5695"/>
                    <a:pt x="362" y="5622"/>
                    <a:pt x="246" y="5521"/>
                  </a:cubicBezTo>
                  <a:cubicBezTo>
                    <a:pt x="145" y="5406"/>
                    <a:pt x="87" y="5247"/>
                    <a:pt x="102" y="5088"/>
                  </a:cubicBezTo>
                  <a:cubicBezTo>
                    <a:pt x="116" y="4914"/>
                    <a:pt x="174" y="4756"/>
                    <a:pt x="246" y="4597"/>
                  </a:cubicBezTo>
                  <a:cubicBezTo>
                    <a:pt x="318" y="4438"/>
                    <a:pt x="391" y="4264"/>
                    <a:pt x="506" y="4120"/>
                  </a:cubicBezTo>
                  <a:cubicBezTo>
                    <a:pt x="896" y="3513"/>
                    <a:pt x="1417" y="3022"/>
                    <a:pt x="1705" y="2444"/>
                  </a:cubicBezTo>
                  <a:cubicBezTo>
                    <a:pt x="1850" y="2155"/>
                    <a:pt x="1966" y="1866"/>
                    <a:pt x="1980" y="1577"/>
                  </a:cubicBezTo>
                  <a:cubicBezTo>
                    <a:pt x="2023" y="1288"/>
                    <a:pt x="1966" y="1013"/>
                    <a:pt x="1850" y="797"/>
                  </a:cubicBezTo>
                  <a:cubicBezTo>
                    <a:pt x="1749" y="580"/>
                    <a:pt x="1604" y="406"/>
                    <a:pt x="1445" y="291"/>
                  </a:cubicBezTo>
                  <a:cubicBezTo>
                    <a:pt x="1301" y="175"/>
                    <a:pt x="1128" y="103"/>
                    <a:pt x="1012" y="60"/>
                  </a:cubicBezTo>
                  <a:cubicBezTo>
                    <a:pt x="882" y="31"/>
                    <a:pt x="766" y="2"/>
                    <a:pt x="694" y="2"/>
                  </a:cubicBezTo>
                  <a:close/>
                  <a:moveTo>
                    <a:pt x="3547" y="7178"/>
                  </a:moveTo>
                  <a:lnTo>
                    <a:pt x="3555" y="7183"/>
                  </a:lnTo>
                  <a:cubicBezTo>
                    <a:pt x="3555" y="7183"/>
                    <a:pt x="3552" y="7181"/>
                    <a:pt x="3547" y="717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995;p58">
              <a:extLst>
                <a:ext uri="{FF2B5EF4-FFF2-40B4-BE49-F238E27FC236}">
                  <a16:creationId xmlns:a16="http://schemas.microsoft.com/office/drawing/2014/main" id="{5C1D73D7-7A07-D5AB-1AE2-3D053DDDE4DC}"/>
                </a:ext>
              </a:extLst>
            </p:cNvPr>
            <p:cNvSpPr/>
            <p:nvPr/>
          </p:nvSpPr>
          <p:spPr>
            <a:xfrm>
              <a:off x="1342499" y="1504026"/>
              <a:ext cx="40190" cy="16700"/>
            </a:xfrm>
            <a:custGeom>
              <a:avLst/>
              <a:gdLst/>
              <a:ahLst/>
              <a:cxnLst/>
              <a:rect l="l" t="t" r="r" b="b"/>
              <a:pathLst>
                <a:path w="941" h="391" extrusionOk="0">
                  <a:moveTo>
                    <a:pt x="940" y="0"/>
                  </a:moveTo>
                  <a:lnTo>
                    <a:pt x="1" y="130"/>
                  </a:lnTo>
                  <a:lnTo>
                    <a:pt x="1" y="390"/>
                  </a:lnTo>
                  <a:lnTo>
                    <a:pt x="940" y="246"/>
                  </a:lnTo>
                  <a:lnTo>
                    <a:pt x="9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996;p58">
              <a:extLst>
                <a:ext uri="{FF2B5EF4-FFF2-40B4-BE49-F238E27FC236}">
                  <a16:creationId xmlns:a16="http://schemas.microsoft.com/office/drawing/2014/main" id="{31564B0B-57DE-7B0F-A81C-259478068550}"/>
                </a:ext>
              </a:extLst>
            </p:cNvPr>
            <p:cNvSpPr/>
            <p:nvPr/>
          </p:nvSpPr>
          <p:spPr>
            <a:xfrm>
              <a:off x="1459781" y="1571252"/>
              <a:ext cx="318446" cy="1031233"/>
            </a:xfrm>
            <a:custGeom>
              <a:avLst/>
              <a:gdLst/>
              <a:ahLst/>
              <a:cxnLst/>
              <a:rect l="l" t="t" r="r" b="b"/>
              <a:pathLst>
                <a:path w="7456" h="24145" extrusionOk="0">
                  <a:moveTo>
                    <a:pt x="7456" y="1"/>
                  </a:moveTo>
                  <a:lnTo>
                    <a:pt x="766" y="4639"/>
                  </a:lnTo>
                  <a:lnTo>
                    <a:pt x="0" y="24145"/>
                  </a:lnTo>
                  <a:lnTo>
                    <a:pt x="6603" y="24145"/>
                  </a:lnTo>
                  <a:lnTo>
                    <a:pt x="74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997;p58">
              <a:extLst>
                <a:ext uri="{FF2B5EF4-FFF2-40B4-BE49-F238E27FC236}">
                  <a16:creationId xmlns:a16="http://schemas.microsoft.com/office/drawing/2014/main" id="{3259FE80-A55E-3E9B-AEF9-475F0FECFCF9}"/>
                </a:ext>
              </a:extLst>
            </p:cNvPr>
            <p:cNvSpPr/>
            <p:nvPr/>
          </p:nvSpPr>
          <p:spPr>
            <a:xfrm>
              <a:off x="1651678" y="1477460"/>
              <a:ext cx="109295" cy="114207"/>
            </a:xfrm>
            <a:custGeom>
              <a:avLst/>
              <a:gdLst/>
              <a:ahLst/>
              <a:cxnLst/>
              <a:rect l="l" t="t" r="r" b="b"/>
              <a:pathLst>
                <a:path w="2559" h="2674" extrusionOk="0">
                  <a:moveTo>
                    <a:pt x="1" y="1"/>
                  </a:moveTo>
                  <a:lnTo>
                    <a:pt x="1" y="131"/>
                  </a:lnTo>
                  <a:cubicBezTo>
                    <a:pt x="954" y="145"/>
                    <a:pt x="1633" y="579"/>
                    <a:pt x="2067" y="1417"/>
                  </a:cubicBezTo>
                  <a:cubicBezTo>
                    <a:pt x="2399" y="2052"/>
                    <a:pt x="2428" y="2674"/>
                    <a:pt x="2428" y="2674"/>
                  </a:cubicBezTo>
                  <a:lnTo>
                    <a:pt x="2558" y="2674"/>
                  </a:lnTo>
                  <a:cubicBezTo>
                    <a:pt x="2558" y="2645"/>
                    <a:pt x="2370" y="44"/>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998;p58">
              <a:extLst>
                <a:ext uri="{FF2B5EF4-FFF2-40B4-BE49-F238E27FC236}">
                  <a16:creationId xmlns:a16="http://schemas.microsoft.com/office/drawing/2014/main" id="{F054BA72-2C7A-9164-3E88-C3F358DAAA03}"/>
                </a:ext>
              </a:extLst>
            </p:cNvPr>
            <p:cNvSpPr/>
            <p:nvPr/>
          </p:nvSpPr>
          <p:spPr>
            <a:xfrm>
              <a:off x="1597393" y="1474385"/>
              <a:ext cx="58641" cy="15461"/>
            </a:xfrm>
            <a:custGeom>
              <a:avLst/>
              <a:gdLst/>
              <a:ahLst/>
              <a:cxnLst/>
              <a:rect l="l" t="t" r="r" b="b"/>
              <a:pathLst>
                <a:path w="1373" h="362" extrusionOk="0">
                  <a:moveTo>
                    <a:pt x="0" y="1"/>
                  </a:moveTo>
                  <a:lnTo>
                    <a:pt x="0" y="333"/>
                  </a:lnTo>
                  <a:lnTo>
                    <a:pt x="1373" y="362"/>
                  </a:lnTo>
                  <a:lnTo>
                    <a:pt x="13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76" name="Google Shape;1921;p58">
            <a:extLst>
              <a:ext uri="{FF2B5EF4-FFF2-40B4-BE49-F238E27FC236}">
                <a16:creationId xmlns:a16="http://schemas.microsoft.com/office/drawing/2014/main" id="{94D054A0-5E03-1E9E-A269-7D0B568FF66A}"/>
              </a:ext>
            </a:extLst>
          </p:cNvPr>
          <p:cNvGrpSpPr/>
          <p:nvPr/>
        </p:nvGrpSpPr>
        <p:grpSpPr>
          <a:xfrm>
            <a:off x="3173876" y="3671803"/>
            <a:ext cx="731326" cy="1079591"/>
            <a:chOff x="2179107" y="1519231"/>
            <a:chExt cx="731326" cy="1079591"/>
          </a:xfrm>
        </p:grpSpPr>
        <p:sp>
          <p:nvSpPr>
            <p:cNvPr id="2577" name="Google Shape;1922;p58">
              <a:extLst>
                <a:ext uri="{FF2B5EF4-FFF2-40B4-BE49-F238E27FC236}">
                  <a16:creationId xmlns:a16="http://schemas.microsoft.com/office/drawing/2014/main" id="{B9671295-B8A0-536F-A7A2-4A438585FE01}"/>
                </a:ext>
              </a:extLst>
            </p:cNvPr>
            <p:cNvSpPr/>
            <p:nvPr/>
          </p:nvSpPr>
          <p:spPr>
            <a:xfrm>
              <a:off x="2179107" y="2537063"/>
              <a:ext cx="174684" cy="56206"/>
            </a:xfrm>
            <a:custGeom>
              <a:avLst/>
              <a:gdLst/>
              <a:ahLst/>
              <a:cxnLst/>
              <a:rect l="l" t="t" r="r" b="b"/>
              <a:pathLst>
                <a:path w="4090" h="1316" extrusionOk="0">
                  <a:moveTo>
                    <a:pt x="4090" y="0"/>
                  </a:moveTo>
                  <a:lnTo>
                    <a:pt x="1056" y="87"/>
                  </a:lnTo>
                  <a:lnTo>
                    <a:pt x="926" y="838"/>
                  </a:lnTo>
                  <a:cubicBezTo>
                    <a:pt x="926" y="838"/>
                    <a:pt x="1" y="1315"/>
                    <a:pt x="507" y="1315"/>
                  </a:cubicBezTo>
                  <a:cubicBezTo>
                    <a:pt x="1012" y="1301"/>
                    <a:pt x="3931" y="1301"/>
                    <a:pt x="3931" y="1301"/>
                  </a:cubicBezTo>
                  <a:lnTo>
                    <a:pt x="40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1923;p58">
              <a:extLst>
                <a:ext uri="{FF2B5EF4-FFF2-40B4-BE49-F238E27FC236}">
                  <a16:creationId xmlns:a16="http://schemas.microsoft.com/office/drawing/2014/main" id="{5083AD40-A2B1-30CA-9286-113F1468C1F2}"/>
                </a:ext>
              </a:extLst>
            </p:cNvPr>
            <p:cNvSpPr/>
            <p:nvPr/>
          </p:nvSpPr>
          <p:spPr>
            <a:xfrm>
              <a:off x="2197003" y="2021677"/>
              <a:ext cx="583846" cy="550575"/>
            </a:xfrm>
            <a:custGeom>
              <a:avLst/>
              <a:gdLst/>
              <a:ahLst/>
              <a:cxnLst/>
              <a:rect l="l" t="t" r="r" b="b"/>
              <a:pathLst>
                <a:path w="13670" h="12891" extrusionOk="0">
                  <a:moveTo>
                    <a:pt x="4876" y="0"/>
                  </a:moveTo>
                  <a:cubicBezTo>
                    <a:pt x="3409" y="0"/>
                    <a:pt x="2220" y="101"/>
                    <a:pt x="1836" y="393"/>
                  </a:cubicBezTo>
                  <a:cubicBezTo>
                    <a:pt x="1" y="1852"/>
                    <a:pt x="218" y="12833"/>
                    <a:pt x="218" y="12833"/>
                  </a:cubicBezTo>
                  <a:lnTo>
                    <a:pt x="3628" y="12891"/>
                  </a:lnTo>
                  <a:cubicBezTo>
                    <a:pt x="3628" y="12891"/>
                    <a:pt x="3671" y="4583"/>
                    <a:pt x="3685" y="3918"/>
                  </a:cubicBezTo>
                  <a:cubicBezTo>
                    <a:pt x="3695" y="3766"/>
                    <a:pt x="3932" y="3712"/>
                    <a:pt x="4325" y="3712"/>
                  </a:cubicBezTo>
                  <a:cubicBezTo>
                    <a:pt x="5318" y="3712"/>
                    <a:pt x="7308" y="4060"/>
                    <a:pt x="9149" y="4060"/>
                  </a:cubicBezTo>
                  <a:cubicBezTo>
                    <a:pt x="9762" y="4060"/>
                    <a:pt x="10358" y="4021"/>
                    <a:pt x="10895" y="3918"/>
                  </a:cubicBezTo>
                  <a:cubicBezTo>
                    <a:pt x="13669" y="3369"/>
                    <a:pt x="12976" y="523"/>
                    <a:pt x="12976" y="523"/>
                  </a:cubicBezTo>
                  <a:cubicBezTo>
                    <a:pt x="12976" y="523"/>
                    <a:pt x="8210" y="0"/>
                    <a:pt x="48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1924;p58">
              <a:extLst>
                <a:ext uri="{FF2B5EF4-FFF2-40B4-BE49-F238E27FC236}">
                  <a16:creationId xmlns:a16="http://schemas.microsoft.com/office/drawing/2014/main" id="{443BC932-FEE9-88BB-2EB4-9BA48D88C60B}"/>
                </a:ext>
              </a:extLst>
            </p:cNvPr>
            <p:cNvSpPr/>
            <p:nvPr/>
          </p:nvSpPr>
          <p:spPr>
            <a:xfrm>
              <a:off x="2197303" y="2021677"/>
              <a:ext cx="583846" cy="550575"/>
            </a:xfrm>
            <a:custGeom>
              <a:avLst/>
              <a:gdLst/>
              <a:ahLst/>
              <a:cxnLst/>
              <a:rect l="l" t="t" r="r" b="b"/>
              <a:pathLst>
                <a:path w="13670" h="12891" extrusionOk="0">
                  <a:moveTo>
                    <a:pt x="4876" y="0"/>
                  </a:moveTo>
                  <a:cubicBezTo>
                    <a:pt x="3409" y="0"/>
                    <a:pt x="2220" y="101"/>
                    <a:pt x="1836" y="393"/>
                  </a:cubicBezTo>
                  <a:cubicBezTo>
                    <a:pt x="1" y="1852"/>
                    <a:pt x="218" y="12833"/>
                    <a:pt x="218" y="12833"/>
                  </a:cubicBezTo>
                  <a:lnTo>
                    <a:pt x="3628" y="12891"/>
                  </a:lnTo>
                  <a:cubicBezTo>
                    <a:pt x="3628" y="12891"/>
                    <a:pt x="3671" y="4583"/>
                    <a:pt x="3685" y="3918"/>
                  </a:cubicBezTo>
                  <a:cubicBezTo>
                    <a:pt x="3695" y="3766"/>
                    <a:pt x="3932" y="3712"/>
                    <a:pt x="4325" y="3712"/>
                  </a:cubicBezTo>
                  <a:cubicBezTo>
                    <a:pt x="5318" y="3712"/>
                    <a:pt x="7308" y="4060"/>
                    <a:pt x="9149" y="4060"/>
                  </a:cubicBezTo>
                  <a:cubicBezTo>
                    <a:pt x="9762" y="4060"/>
                    <a:pt x="10358" y="4021"/>
                    <a:pt x="10895" y="3918"/>
                  </a:cubicBezTo>
                  <a:cubicBezTo>
                    <a:pt x="13669" y="3369"/>
                    <a:pt x="12976" y="523"/>
                    <a:pt x="12976" y="523"/>
                  </a:cubicBezTo>
                  <a:cubicBezTo>
                    <a:pt x="12976" y="523"/>
                    <a:pt x="8210" y="0"/>
                    <a:pt x="4876" y="0"/>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1925;p58">
              <a:extLst>
                <a:ext uri="{FF2B5EF4-FFF2-40B4-BE49-F238E27FC236}">
                  <a16:creationId xmlns:a16="http://schemas.microsoft.com/office/drawing/2014/main" id="{0D108332-03DE-4CF4-6CF9-185C572C54C8}"/>
                </a:ext>
              </a:extLst>
            </p:cNvPr>
            <p:cNvSpPr/>
            <p:nvPr/>
          </p:nvSpPr>
          <p:spPr>
            <a:xfrm>
              <a:off x="2325390" y="1782925"/>
              <a:ext cx="287609" cy="316695"/>
            </a:xfrm>
            <a:custGeom>
              <a:avLst/>
              <a:gdLst/>
              <a:ahLst/>
              <a:cxnLst/>
              <a:rect l="l" t="t" r="r" b="b"/>
              <a:pathLst>
                <a:path w="6734" h="7415" extrusionOk="0">
                  <a:moveTo>
                    <a:pt x="5072" y="1"/>
                  </a:moveTo>
                  <a:cubicBezTo>
                    <a:pt x="5072" y="1"/>
                    <a:pt x="4638" y="5159"/>
                    <a:pt x="4378" y="5390"/>
                  </a:cubicBezTo>
                  <a:cubicBezTo>
                    <a:pt x="4206" y="5563"/>
                    <a:pt x="2086" y="6256"/>
                    <a:pt x="1277" y="6256"/>
                  </a:cubicBezTo>
                  <a:cubicBezTo>
                    <a:pt x="1069" y="6256"/>
                    <a:pt x="948" y="6211"/>
                    <a:pt x="968" y="6098"/>
                  </a:cubicBezTo>
                  <a:lnTo>
                    <a:pt x="968" y="6098"/>
                  </a:lnTo>
                  <a:lnTo>
                    <a:pt x="0" y="7326"/>
                  </a:lnTo>
                  <a:cubicBezTo>
                    <a:pt x="0" y="7326"/>
                    <a:pt x="5350" y="7415"/>
                    <a:pt x="6192" y="7415"/>
                  </a:cubicBezTo>
                  <a:cubicBezTo>
                    <a:pt x="6252" y="7415"/>
                    <a:pt x="6289" y="7414"/>
                    <a:pt x="6300" y="7413"/>
                  </a:cubicBezTo>
                  <a:cubicBezTo>
                    <a:pt x="6459" y="7399"/>
                    <a:pt x="6285" y="7341"/>
                    <a:pt x="6502" y="7110"/>
                  </a:cubicBezTo>
                  <a:cubicBezTo>
                    <a:pt x="6733" y="6864"/>
                    <a:pt x="6704" y="30"/>
                    <a:pt x="6704" y="30"/>
                  </a:cubicBezTo>
                  <a:lnTo>
                    <a:pt x="5072" y="30"/>
                  </a:lnTo>
                  <a:lnTo>
                    <a:pt x="507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1926;p58">
              <a:extLst>
                <a:ext uri="{FF2B5EF4-FFF2-40B4-BE49-F238E27FC236}">
                  <a16:creationId xmlns:a16="http://schemas.microsoft.com/office/drawing/2014/main" id="{A6203B60-9105-7DDA-A036-72E9A731FE1A}"/>
                </a:ext>
              </a:extLst>
            </p:cNvPr>
            <p:cNvSpPr/>
            <p:nvPr/>
          </p:nvSpPr>
          <p:spPr>
            <a:xfrm>
              <a:off x="2717256" y="1720611"/>
              <a:ext cx="193177" cy="520251"/>
            </a:xfrm>
            <a:custGeom>
              <a:avLst/>
              <a:gdLst/>
              <a:ahLst/>
              <a:cxnLst/>
              <a:rect l="l" t="t" r="r" b="b"/>
              <a:pathLst>
                <a:path w="4523" h="12181" extrusionOk="0">
                  <a:moveTo>
                    <a:pt x="1315" y="1"/>
                  </a:moveTo>
                  <a:lnTo>
                    <a:pt x="0" y="11820"/>
                  </a:lnTo>
                  <a:lnTo>
                    <a:pt x="2355" y="12181"/>
                  </a:lnTo>
                  <a:lnTo>
                    <a:pt x="4523" y="131"/>
                  </a:lnTo>
                  <a:lnTo>
                    <a:pt x="13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1927;p58">
              <a:extLst>
                <a:ext uri="{FF2B5EF4-FFF2-40B4-BE49-F238E27FC236}">
                  <a16:creationId xmlns:a16="http://schemas.microsoft.com/office/drawing/2014/main" id="{F548CA0A-A9A7-AF9E-08D5-52CAE07961BA}"/>
                </a:ext>
              </a:extLst>
            </p:cNvPr>
            <p:cNvSpPr/>
            <p:nvPr/>
          </p:nvSpPr>
          <p:spPr>
            <a:xfrm>
              <a:off x="2197003" y="2587034"/>
              <a:ext cx="146922" cy="1281"/>
            </a:xfrm>
            <a:custGeom>
              <a:avLst/>
              <a:gdLst/>
              <a:ahLst/>
              <a:cxnLst/>
              <a:rect l="l" t="t" r="r" b="b"/>
              <a:pathLst>
                <a:path w="3440" h="30" extrusionOk="0">
                  <a:moveTo>
                    <a:pt x="1720" y="1"/>
                  </a:moveTo>
                  <a:cubicBezTo>
                    <a:pt x="781" y="1"/>
                    <a:pt x="1" y="15"/>
                    <a:pt x="1" y="15"/>
                  </a:cubicBezTo>
                  <a:cubicBezTo>
                    <a:pt x="1" y="30"/>
                    <a:pt x="767" y="30"/>
                    <a:pt x="1720" y="30"/>
                  </a:cubicBezTo>
                  <a:cubicBezTo>
                    <a:pt x="2660" y="30"/>
                    <a:pt x="3440" y="15"/>
                    <a:pt x="3440" y="15"/>
                  </a:cubicBezTo>
                  <a:cubicBezTo>
                    <a:pt x="3440" y="1"/>
                    <a:pt x="2674" y="1"/>
                    <a:pt x="17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1928;p58">
              <a:extLst>
                <a:ext uri="{FF2B5EF4-FFF2-40B4-BE49-F238E27FC236}">
                  <a16:creationId xmlns:a16="http://schemas.microsoft.com/office/drawing/2014/main" id="{8981D802-F0D1-D4C3-9C45-9900FF23149A}"/>
                </a:ext>
              </a:extLst>
            </p:cNvPr>
            <p:cNvSpPr/>
            <p:nvPr/>
          </p:nvSpPr>
          <p:spPr>
            <a:xfrm>
              <a:off x="2212464" y="2575332"/>
              <a:ext cx="12386" cy="4954"/>
            </a:xfrm>
            <a:custGeom>
              <a:avLst/>
              <a:gdLst/>
              <a:ahLst/>
              <a:cxnLst/>
              <a:rect l="l" t="t" r="r" b="b"/>
              <a:pathLst>
                <a:path w="290" h="116" extrusionOk="0">
                  <a:moveTo>
                    <a:pt x="0" y="0"/>
                  </a:moveTo>
                  <a:cubicBezTo>
                    <a:pt x="0" y="0"/>
                    <a:pt x="58" y="15"/>
                    <a:pt x="145" y="58"/>
                  </a:cubicBezTo>
                  <a:cubicBezTo>
                    <a:pt x="217" y="87"/>
                    <a:pt x="289" y="116"/>
                    <a:pt x="289" y="116"/>
                  </a:cubicBezTo>
                  <a:lnTo>
                    <a:pt x="145" y="43"/>
                  </a:lnTo>
                  <a:cubicBezTo>
                    <a:pt x="72" y="0"/>
                    <a:pt x="0"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1929;p58">
              <a:extLst>
                <a:ext uri="{FF2B5EF4-FFF2-40B4-BE49-F238E27FC236}">
                  <a16:creationId xmlns:a16="http://schemas.microsoft.com/office/drawing/2014/main" id="{13569671-0EFF-8997-1140-076F4CC90294}"/>
                </a:ext>
              </a:extLst>
            </p:cNvPr>
            <p:cNvSpPr/>
            <p:nvPr/>
          </p:nvSpPr>
          <p:spPr>
            <a:xfrm>
              <a:off x="2218016" y="2572854"/>
              <a:ext cx="12984" cy="4356"/>
            </a:xfrm>
            <a:custGeom>
              <a:avLst/>
              <a:gdLst/>
              <a:ahLst/>
              <a:cxnLst/>
              <a:rect l="l" t="t" r="r" b="b"/>
              <a:pathLst>
                <a:path w="304" h="102" extrusionOk="0">
                  <a:moveTo>
                    <a:pt x="0" y="0"/>
                  </a:moveTo>
                  <a:cubicBezTo>
                    <a:pt x="0" y="0"/>
                    <a:pt x="58" y="29"/>
                    <a:pt x="159" y="44"/>
                  </a:cubicBezTo>
                  <a:cubicBezTo>
                    <a:pt x="231" y="73"/>
                    <a:pt x="304" y="101"/>
                    <a:pt x="304" y="101"/>
                  </a:cubicBezTo>
                  <a:cubicBezTo>
                    <a:pt x="304" y="101"/>
                    <a:pt x="246" y="44"/>
                    <a:pt x="159" y="29"/>
                  </a:cubicBezTo>
                  <a:cubicBezTo>
                    <a:pt x="72" y="0"/>
                    <a:pt x="0"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1930;p58">
              <a:extLst>
                <a:ext uri="{FF2B5EF4-FFF2-40B4-BE49-F238E27FC236}">
                  <a16:creationId xmlns:a16="http://schemas.microsoft.com/office/drawing/2014/main" id="{CDE5B15D-6FB2-2734-9703-008B22F674E7}"/>
                </a:ext>
              </a:extLst>
            </p:cNvPr>
            <p:cNvSpPr/>
            <p:nvPr/>
          </p:nvSpPr>
          <p:spPr>
            <a:xfrm>
              <a:off x="2301942" y="2571189"/>
              <a:ext cx="42625" cy="15888"/>
            </a:xfrm>
            <a:custGeom>
              <a:avLst/>
              <a:gdLst/>
              <a:ahLst/>
              <a:cxnLst/>
              <a:rect l="l" t="t" r="r" b="b"/>
              <a:pathLst>
                <a:path w="998" h="372" extrusionOk="0">
                  <a:moveTo>
                    <a:pt x="692" y="1"/>
                  </a:moveTo>
                  <a:cubicBezTo>
                    <a:pt x="615" y="1"/>
                    <a:pt x="527" y="8"/>
                    <a:pt x="434" y="25"/>
                  </a:cubicBezTo>
                  <a:cubicBezTo>
                    <a:pt x="275" y="68"/>
                    <a:pt x="159" y="140"/>
                    <a:pt x="87" y="227"/>
                  </a:cubicBezTo>
                  <a:cubicBezTo>
                    <a:pt x="58" y="256"/>
                    <a:pt x="44" y="314"/>
                    <a:pt x="15" y="328"/>
                  </a:cubicBezTo>
                  <a:cubicBezTo>
                    <a:pt x="0" y="357"/>
                    <a:pt x="0" y="372"/>
                    <a:pt x="0" y="372"/>
                  </a:cubicBezTo>
                  <a:cubicBezTo>
                    <a:pt x="0" y="372"/>
                    <a:pt x="44" y="314"/>
                    <a:pt x="87" y="256"/>
                  </a:cubicBezTo>
                  <a:cubicBezTo>
                    <a:pt x="159" y="169"/>
                    <a:pt x="289" y="97"/>
                    <a:pt x="434" y="54"/>
                  </a:cubicBezTo>
                  <a:cubicBezTo>
                    <a:pt x="593" y="25"/>
                    <a:pt x="723" y="25"/>
                    <a:pt x="838" y="25"/>
                  </a:cubicBezTo>
                  <a:lnTo>
                    <a:pt x="997" y="25"/>
                  </a:lnTo>
                  <a:cubicBezTo>
                    <a:pt x="997" y="25"/>
                    <a:pt x="939" y="10"/>
                    <a:pt x="838" y="10"/>
                  </a:cubicBezTo>
                  <a:cubicBezTo>
                    <a:pt x="796" y="4"/>
                    <a:pt x="747" y="1"/>
                    <a:pt x="692" y="1"/>
                  </a:cubicBezTo>
                  <a:close/>
                </a:path>
              </a:pathLst>
            </a:custGeom>
            <a:solidFill>
              <a:srgbClr val="4155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1931;p58">
              <a:extLst>
                <a:ext uri="{FF2B5EF4-FFF2-40B4-BE49-F238E27FC236}">
                  <a16:creationId xmlns:a16="http://schemas.microsoft.com/office/drawing/2014/main" id="{DA7B27FB-50FC-AAF3-2B0F-18ABFBDC39AC}"/>
                </a:ext>
              </a:extLst>
            </p:cNvPr>
            <p:cNvSpPr/>
            <p:nvPr/>
          </p:nvSpPr>
          <p:spPr>
            <a:xfrm>
              <a:off x="2208748" y="2578364"/>
              <a:ext cx="10507" cy="9396"/>
            </a:xfrm>
            <a:custGeom>
              <a:avLst/>
              <a:gdLst/>
              <a:ahLst/>
              <a:cxnLst/>
              <a:rect l="l" t="t" r="r" b="b"/>
              <a:pathLst>
                <a:path w="246" h="220" extrusionOk="0">
                  <a:moveTo>
                    <a:pt x="19" y="0"/>
                  </a:moveTo>
                  <a:cubicBezTo>
                    <a:pt x="8" y="0"/>
                    <a:pt x="0" y="1"/>
                    <a:pt x="0" y="1"/>
                  </a:cubicBezTo>
                  <a:cubicBezTo>
                    <a:pt x="0" y="1"/>
                    <a:pt x="73" y="1"/>
                    <a:pt x="145" y="74"/>
                  </a:cubicBezTo>
                  <a:cubicBezTo>
                    <a:pt x="217" y="146"/>
                    <a:pt x="232" y="218"/>
                    <a:pt x="232" y="218"/>
                  </a:cubicBezTo>
                  <a:cubicBezTo>
                    <a:pt x="233" y="219"/>
                    <a:pt x="233" y="219"/>
                    <a:pt x="234" y="219"/>
                  </a:cubicBezTo>
                  <a:cubicBezTo>
                    <a:pt x="246" y="219"/>
                    <a:pt x="240" y="127"/>
                    <a:pt x="159" y="59"/>
                  </a:cubicBezTo>
                  <a:cubicBezTo>
                    <a:pt x="108" y="8"/>
                    <a:pt x="49" y="0"/>
                    <a:pt x="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1932;p58">
              <a:extLst>
                <a:ext uri="{FF2B5EF4-FFF2-40B4-BE49-F238E27FC236}">
                  <a16:creationId xmlns:a16="http://schemas.microsoft.com/office/drawing/2014/main" id="{D9A7FA0C-8FFD-8D75-4486-7AE00BFB5C67}"/>
                </a:ext>
              </a:extLst>
            </p:cNvPr>
            <p:cNvSpPr/>
            <p:nvPr/>
          </p:nvSpPr>
          <p:spPr>
            <a:xfrm>
              <a:off x="2257481" y="2580884"/>
              <a:ext cx="29086" cy="1281"/>
            </a:xfrm>
            <a:custGeom>
              <a:avLst/>
              <a:gdLst/>
              <a:ahLst/>
              <a:cxnLst/>
              <a:rect l="l" t="t" r="r" b="b"/>
              <a:pathLst>
                <a:path w="681" h="30" extrusionOk="0">
                  <a:moveTo>
                    <a:pt x="333" y="0"/>
                  </a:moveTo>
                  <a:cubicBezTo>
                    <a:pt x="160" y="0"/>
                    <a:pt x="1" y="15"/>
                    <a:pt x="1" y="15"/>
                  </a:cubicBezTo>
                  <a:cubicBezTo>
                    <a:pt x="1" y="15"/>
                    <a:pt x="145" y="29"/>
                    <a:pt x="333" y="29"/>
                  </a:cubicBezTo>
                  <a:cubicBezTo>
                    <a:pt x="521" y="29"/>
                    <a:pt x="680" y="15"/>
                    <a:pt x="680" y="15"/>
                  </a:cubicBezTo>
                  <a:cubicBezTo>
                    <a:pt x="680" y="15"/>
                    <a:pt x="536" y="0"/>
                    <a:pt x="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1933;p58">
              <a:extLst>
                <a:ext uri="{FF2B5EF4-FFF2-40B4-BE49-F238E27FC236}">
                  <a16:creationId xmlns:a16="http://schemas.microsoft.com/office/drawing/2014/main" id="{DB895035-7F88-703A-34A5-F4E03ACC8CF4}"/>
                </a:ext>
              </a:extLst>
            </p:cNvPr>
            <p:cNvSpPr/>
            <p:nvPr/>
          </p:nvSpPr>
          <p:spPr>
            <a:xfrm>
              <a:off x="2255046" y="2546289"/>
              <a:ext cx="167893" cy="52533"/>
            </a:xfrm>
            <a:custGeom>
              <a:avLst/>
              <a:gdLst/>
              <a:ahLst/>
              <a:cxnLst/>
              <a:rect l="l" t="t" r="r" b="b"/>
              <a:pathLst>
                <a:path w="3931" h="1230" extrusionOk="0">
                  <a:moveTo>
                    <a:pt x="751" y="1"/>
                  </a:moveTo>
                  <a:lnTo>
                    <a:pt x="925" y="752"/>
                  </a:lnTo>
                  <a:cubicBezTo>
                    <a:pt x="925" y="752"/>
                    <a:pt x="0" y="1229"/>
                    <a:pt x="506" y="1229"/>
                  </a:cubicBezTo>
                  <a:cubicBezTo>
                    <a:pt x="1026" y="1200"/>
                    <a:pt x="3930" y="1200"/>
                    <a:pt x="3930" y="1200"/>
                  </a:cubicBezTo>
                  <a:lnTo>
                    <a:pt x="37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1934;p58">
              <a:extLst>
                <a:ext uri="{FF2B5EF4-FFF2-40B4-BE49-F238E27FC236}">
                  <a16:creationId xmlns:a16="http://schemas.microsoft.com/office/drawing/2014/main" id="{28AE953A-D680-CA7E-B614-85CE9936CBA3}"/>
                </a:ext>
              </a:extLst>
            </p:cNvPr>
            <p:cNvSpPr/>
            <p:nvPr/>
          </p:nvSpPr>
          <p:spPr>
            <a:xfrm>
              <a:off x="2272942" y="2592587"/>
              <a:ext cx="146282" cy="1281"/>
            </a:xfrm>
            <a:custGeom>
              <a:avLst/>
              <a:gdLst/>
              <a:ahLst/>
              <a:cxnLst/>
              <a:rect l="l" t="t" r="r" b="b"/>
              <a:pathLst>
                <a:path w="3425" h="30" extrusionOk="0">
                  <a:moveTo>
                    <a:pt x="1705" y="1"/>
                  </a:moveTo>
                  <a:cubicBezTo>
                    <a:pt x="766" y="1"/>
                    <a:pt x="0" y="15"/>
                    <a:pt x="0" y="15"/>
                  </a:cubicBezTo>
                  <a:cubicBezTo>
                    <a:pt x="0" y="15"/>
                    <a:pt x="766" y="30"/>
                    <a:pt x="1705" y="30"/>
                  </a:cubicBezTo>
                  <a:cubicBezTo>
                    <a:pt x="2644" y="30"/>
                    <a:pt x="3424" y="30"/>
                    <a:pt x="3424" y="15"/>
                  </a:cubicBezTo>
                  <a:cubicBezTo>
                    <a:pt x="3424" y="1"/>
                    <a:pt x="2673" y="1"/>
                    <a:pt x="17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1935;p58">
              <a:extLst>
                <a:ext uri="{FF2B5EF4-FFF2-40B4-BE49-F238E27FC236}">
                  <a16:creationId xmlns:a16="http://schemas.microsoft.com/office/drawing/2014/main" id="{6B3891E9-CCD5-DEC7-4675-23B8A722EDA9}"/>
                </a:ext>
              </a:extLst>
            </p:cNvPr>
            <p:cNvSpPr/>
            <p:nvPr/>
          </p:nvSpPr>
          <p:spPr>
            <a:xfrm>
              <a:off x="2288958" y="2580884"/>
              <a:ext cx="12386" cy="4356"/>
            </a:xfrm>
            <a:custGeom>
              <a:avLst/>
              <a:gdLst/>
              <a:ahLst/>
              <a:cxnLst/>
              <a:rect l="l" t="t" r="r" b="b"/>
              <a:pathLst>
                <a:path w="290" h="102" extrusionOk="0">
                  <a:moveTo>
                    <a:pt x="1" y="0"/>
                  </a:moveTo>
                  <a:cubicBezTo>
                    <a:pt x="1" y="0"/>
                    <a:pt x="59" y="15"/>
                    <a:pt x="145" y="43"/>
                  </a:cubicBezTo>
                  <a:cubicBezTo>
                    <a:pt x="218" y="87"/>
                    <a:pt x="290" y="101"/>
                    <a:pt x="290" y="101"/>
                  </a:cubicBezTo>
                  <a:lnTo>
                    <a:pt x="145" y="29"/>
                  </a:lnTo>
                  <a:cubicBezTo>
                    <a:pt x="73" y="0"/>
                    <a:pt x="1"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1936;p58">
              <a:extLst>
                <a:ext uri="{FF2B5EF4-FFF2-40B4-BE49-F238E27FC236}">
                  <a16:creationId xmlns:a16="http://schemas.microsoft.com/office/drawing/2014/main" id="{A774AACF-6595-3736-6D1A-4EF17D996B6B}"/>
                </a:ext>
              </a:extLst>
            </p:cNvPr>
            <p:cNvSpPr/>
            <p:nvPr/>
          </p:nvSpPr>
          <p:spPr>
            <a:xfrm>
              <a:off x="2293272" y="2578407"/>
              <a:ext cx="13624" cy="3758"/>
            </a:xfrm>
            <a:custGeom>
              <a:avLst/>
              <a:gdLst/>
              <a:ahLst/>
              <a:cxnLst/>
              <a:rect l="l" t="t" r="r" b="b"/>
              <a:pathLst>
                <a:path w="319" h="88" extrusionOk="0">
                  <a:moveTo>
                    <a:pt x="1" y="0"/>
                  </a:moveTo>
                  <a:cubicBezTo>
                    <a:pt x="1" y="0"/>
                    <a:pt x="73" y="15"/>
                    <a:pt x="174" y="44"/>
                  </a:cubicBezTo>
                  <a:cubicBezTo>
                    <a:pt x="247" y="73"/>
                    <a:pt x="319" y="87"/>
                    <a:pt x="319" y="87"/>
                  </a:cubicBezTo>
                  <a:cubicBezTo>
                    <a:pt x="319" y="87"/>
                    <a:pt x="261" y="44"/>
                    <a:pt x="174" y="15"/>
                  </a:cubicBezTo>
                  <a:cubicBezTo>
                    <a:pt x="73" y="0"/>
                    <a:pt x="1"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1937;p58">
              <a:extLst>
                <a:ext uri="{FF2B5EF4-FFF2-40B4-BE49-F238E27FC236}">
                  <a16:creationId xmlns:a16="http://schemas.microsoft.com/office/drawing/2014/main" id="{9C2C6DCB-F105-9967-CE19-3269AA9F24FC}"/>
                </a:ext>
              </a:extLst>
            </p:cNvPr>
            <p:cNvSpPr/>
            <p:nvPr/>
          </p:nvSpPr>
          <p:spPr>
            <a:xfrm>
              <a:off x="2378436" y="2576186"/>
              <a:ext cx="42625" cy="16443"/>
            </a:xfrm>
            <a:custGeom>
              <a:avLst/>
              <a:gdLst/>
              <a:ahLst/>
              <a:cxnLst/>
              <a:rect l="l" t="t" r="r" b="b"/>
              <a:pathLst>
                <a:path w="998" h="385" extrusionOk="0">
                  <a:moveTo>
                    <a:pt x="708" y="0"/>
                  </a:moveTo>
                  <a:cubicBezTo>
                    <a:pt x="630" y="0"/>
                    <a:pt x="535" y="10"/>
                    <a:pt x="434" y="38"/>
                  </a:cubicBezTo>
                  <a:cubicBezTo>
                    <a:pt x="275" y="67"/>
                    <a:pt x="160" y="139"/>
                    <a:pt x="88" y="240"/>
                  </a:cubicBezTo>
                  <a:cubicBezTo>
                    <a:pt x="44" y="269"/>
                    <a:pt x="30" y="327"/>
                    <a:pt x="15" y="341"/>
                  </a:cubicBezTo>
                  <a:cubicBezTo>
                    <a:pt x="1" y="356"/>
                    <a:pt x="1" y="385"/>
                    <a:pt x="1" y="385"/>
                  </a:cubicBezTo>
                  <a:cubicBezTo>
                    <a:pt x="1" y="385"/>
                    <a:pt x="15" y="312"/>
                    <a:pt x="88" y="269"/>
                  </a:cubicBezTo>
                  <a:cubicBezTo>
                    <a:pt x="160" y="182"/>
                    <a:pt x="290" y="110"/>
                    <a:pt x="434" y="67"/>
                  </a:cubicBezTo>
                  <a:cubicBezTo>
                    <a:pt x="593" y="38"/>
                    <a:pt x="723" y="38"/>
                    <a:pt x="824" y="38"/>
                  </a:cubicBezTo>
                  <a:lnTo>
                    <a:pt x="998" y="38"/>
                  </a:lnTo>
                  <a:cubicBezTo>
                    <a:pt x="998" y="38"/>
                    <a:pt x="940" y="9"/>
                    <a:pt x="824" y="9"/>
                  </a:cubicBezTo>
                  <a:cubicBezTo>
                    <a:pt x="793" y="4"/>
                    <a:pt x="753" y="0"/>
                    <a:pt x="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1938;p58">
              <a:extLst>
                <a:ext uri="{FF2B5EF4-FFF2-40B4-BE49-F238E27FC236}">
                  <a16:creationId xmlns:a16="http://schemas.microsoft.com/office/drawing/2014/main" id="{AABF809C-9308-E387-6509-C639107D02E2}"/>
                </a:ext>
              </a:extLst>
            </p:cNvPr>
            <p:cNvSpPr/>
            <p:nvPr/>
          </p:nvSpPr>
          <p:spPr>
            <a:xfrm>
              <a:off x="2285285" y="2583916"/>
              <a:ext cx="10507" cy="9353"/>
            </a:xfrm>
            <a:custGeom>
              <a:avLst/>
              <a:gdLst/>
              <a:ahLst/>
              <a:cxnLst/>
              <a:rect l="l" t="t" r="r" b="b"/>
              <a:pathLst>
                <a:path w="246" h="219" extrusionOk="0">
                  <a:moveTo>
                    <a:pt x="19" y="0"/>
                  </a:moveTo>
                  <a:cubicBezTo>
                    <a:pt x="7" y="0"/>
                    <a:pt x="0" y="1"/>
                    <a:pt x="0" y="1"/>
                  </a:cubicBezTo>
                  <a:cubicBezTo>
                    <a:pt x="0" y="1"/>
                    <a:pt x="72" y="1"/>
                    <a:pt x="145" y="74"/>
                  </a:cubicBezTo>
                  <a:cubicBezTo>
                    <a:pt x="217" y="146"/>
                    <a:pt x="231" y="218"/>
                    <a:pt x="231" y="218"/>
                  </a:cubicBezTo>
                  <a:cubicBezTo>
                    <a:pt x="246" y="218"/>
                    <a:pt x="246" y="131"/>
                    <a:pt x="159" y="59"/>
                  </a:cubicBezTo>
                  <a:cubicBezTo>
                    <a:pt x="107" y="8"/>
                    <a:pt x="48" y="0"/>
                    <a:pt x="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1939;p58">
              <a:extLst>
                <a:ext uri="{FF2B5EF4-FFF2-40B4-BE49-F238E27FC236}">
                  <a16:creationId xmlns:a16="http://schemas.microsoft.com/office/drawing/2014/main" id="{303CE75D-3EAB-CB76-284B-AE15AB927B74}"/>
                </a:ext>
              </a:extLst>
            </p:cNvPr>
            <p:cNvSpPr/>
            <p:nvPr/>
          </p:nvSpPr>
          <p:spPr>
            <a:xfrm>
              <a:off x="2332779" y="2586436"/>
              <a:ext cx="29683" cy="1281"/>
            </a:xfrm>
            <a:custGeom>
              <a:avLst/>
              <a:gdLst/>
              <a:ahLst/>
              <a:cxnLst/>
              <a:rect l="l" t="t" r="r" b="b"/>
              <a:pathLst>
                <a:path w="695" h="30" extrusionOk="0">
                  <a:moveTo>
                    <a:pt x="347" y="0"/>
                  </a:moveTo>
                  <a:cubicBezTo>
                    <a:pt x="160" y="0"/>
                    <a:pt x="1" y="15"/>
                    <a:pt x="1" y="15"/>
                  </a:cubicBezTo>
                  <a:cubicBezTo>
                    <a:pt x="1" y="15"/>
                    <a:pt x="160" y="29"/>
                    <a:pt x="347" y="29"/>
                  </a:cubicBezTo>
                  <a:cubicBezTo>
                    <a:pt x="521" y="29"/>
                    <a:pt x="694" y="15"/>
                    <a:pt x="694" y="15"/>
                  </a:cubicBezTo>
                  <a:cubicBezTo>
                    <a:pt x="694" y="15"/>
                    <a:pt x="521" y="0"/>
                    <a:pt x="3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1940;p58">
              <a:extLst>
                <a:ext uri="{FF2B5EF4-FFF2-40B4-BE49-F238E27FC236}">
                  <a16:creationId xmlns:a16="http://schemas.microsoft.com/office/drawing/2014/main" id="{B48B0B5F-7AA9-7678-E4AC-0C7B7AD2B61D}"/>
                </a:ext>
              </a:extLst>
            </p:cNvPr>
            <p:cNvSpPr/>
            <p:nvPr/>
          </p:nvSpPr>
          <p:spPr>
            <a:xfrm>
              <a:off x="2553719" y="1693319"/>
              <a:ext cx="291325" cy="393402"/>
            </a:xfrm>
            <a:custGeom>
              <a:avLst/>
              <a:gdLst/>
              <a:ahLst/>
              <a:cxnLst/>
              <a:rect l="l" t="t" r="r" b="b"/>
              <a:pathLst>
                <a:path w="6821" h="9211" extrusionOk="0">
                  <a:moveTo>
                    <a:pt x="2746" y="1"/>
                  </a:moveTo>
                  <a:cubicBezTo>
                    <a:pt x="2112" y="1"/>
                    <a:pt x="1596" y="30"/>
                    <a:pt x="1460" y="62"/>
                  </a:cubicBezTo>
                  <a:cubicBezTo>
                    <a:pt x="1055" y="148"/>
                    <a:pt x="1012" y="1348"/>
                    <a:pt x="1012" y="1348"/>
                  </a:cubicBezTo>
                  <a:lnTo>
                    <a:pt x="824" y="5090"/>
                  </a:lnTo>
                  <a:lnTo>
                    <a:pt x="0" y="8283"/>
                  </a:lnTo>
                  <a:cubicBezTo>
                    <a:pt x="1397" y="8984"/>
                    <a:pt x="2616" y="9210"/>
                    <a:pt x="3608" y="9210"/>
                  </a:cubicBezTo>
                  <a:cubicBezTo>
                    <a:pt x="5418" y="9210"/>
                    <a:pt x="6473" y="8456"/>
                    <a:pt x="6473" y="8456"/>
                  </a:cubicBezTo>
                  <a:lnTo>
                    <a:pt x="6574" y="5133"/>
                  </a:lnTo>
                  <a:cubicBezTo>
                    <a:pt x="6574" y="5133"/>
                    <a:pt x="6820" y="3833"/>
                    <a:pt x="6748" y="2287"/>
                  </a:cubicBezTo>
                  <a:cubicBezTo>
                    <a:pt x="6676" y="726"/>
                    <a:pt x="5780" y="423"/>
                    <a:pt x="5780" y="423"/>
                  </a:cubicBezTo>
                  <a:cubicBezTo>
                    <a:pt x="5338" y="92"/>
                    <a:pt x="3859" y="1"/>
                    <a:pt x="27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1941;p58">
              <a:extLst>
                <a:ext uri="{FF2B5EF4-FFF2-40B4-BE49-F238E27FC236}">
                  <a16:creationId xmlns:a16="http://schemas.microsoft.com/office/drawing/2014/main" id="{42E0622E-2F99-CBC6-91DD-2CFE9BAEA988}"/>
                </a:ext>
              </a:extLst>
            </p:cNvPr>
            <p:cNvSpPr/>
            <p:nvPr/>
          </p:nvSpPr>
          <p:spPr>
            <a:xfrm>
              <a:off x="2275376" y="2031201"/>
              <a:ext cx="585682" cy="546005"/>
            </a:xfrm>
            <a:custGeom>
              <a:avLst/>
              <a:gdLst/>
              <a:ahLst/>
              <a:cxnLst/>
              <a:rect l="l" t="t" r="r" b="b"/>
              <a:pathLst>
                <a:path w="13713" h="12784" extrusionOk="0">
                  <a:moveTo>
                    <a:pt x="3990" y="1"/>
                  </a:moveTo>
                  <a:cubicBezTo>
                    <a:pt x="2680" y="1"/>
                    <a:pt x="1683" y="80"/>
                    <a:pt x="1431" y="300"/>
                  </a:cubicBezTo>
                  <a:cubicBezTo>
                    <a:pt x="1" y="1615"/>
                    <a:pt x="203" y="12783"/>
                    <a:pt x="203" y="12783"/>
                  </a:cubicBezTo>
                  <a:lnTo>
                    <a:pt x="3584" y="12668"/>
                  </a:lnTo>
                  <a:cubicBezTo>
                    <a:pt x="3584" y="12668"/>
                    <a:pt x="3714" y="4620"/>
                    <a:pt x="3729" y="3941"/>
                  </a:cubicBezTo>
                  <a:cubicBezTo>
                    <a:pt x="3738" y="3791"/>
                    <a:pt x="3967" y="3738"/>
                    <a:pt x="4347" y="3738"/>
                  </a:cubicBezTo>
                  <a:cubicBezTo>
                    <a:pt x="5326" y="3738"/>
                    <a:pt x="7307" y="4093"/>
                    <a:pt x="9148" y="4093"/>
                  </a:cubicBezTo>
                  <a:cubicBezTo>
                    <a:pt x="9777" y="4093"/>
                    <a:pt x="10389" y="4052"/>
                    <a:pt x="10939" y="3941"/>
                  </a:cubicBezTo>
                  <a:cubicBezTo>
                    <a:pt x="13713" y="3406"/>
                    <a:pt x="13005" y="545"/>
                    <a:pt x="13005" y="545"/>
                  </a:cubicBezTo>
                  <a:cubicBezTo>
                    <a:pt x="13005" y="545"/>
                    <a:pt x="7421" y="1"/>
                    <a:pt x="39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1942;p58">
              <a:extLst>
                <a:ext uri="{FF2B5EF4-FFF2-40B4-BE49-F238E27FC236}">
                  <a16:creationId xmlns:a16="http://schemas.microsoft.com/office/drawing/2014/main" id="{B6B41ED1-008D-9DEF-2304-8E220C8E70F6}"/>
                </a:ext>
              </a:extLst>
            </p:cNvPr>
            <p:cNvSpPr/>
            <p:nvPr/>
          </p:nvSpPr>
          <p:spPr>
            <a:xfrm>
              <a:off x="2541375" y="1696138"/>
              <a:ext cx="96311" cy="106604"/>
            </a:xfrm>
            <a:custGeom>
              <a:avLst/>
              <a:gdLst/>
              <a:ahLst/>
              <a:cxnLst/>
              <a:rect l="l" t="t" r="r" b="b"/>
              <a:pathLst>
                <a:path w="2255" h="2496" extrusionOk="0">
                  <a:moveTo>
                    <a:pt x="2052" y="1"/>
                  </a:moveTo>
                  <a:cubicBezTo>
                    <a:pt x="1545" y="1"/>
                    <a:pt x="246" y="149"/>
                    <a:pt x="15" y="1643"/>
                  </a:cubicBezTo>
                  <a:lnTo>
                    <a:pt x="0" y="2380"/>
                  </a:lnTo>
                  <a:lnTo>
                    <a:pt x="1806" y="2495"/>
                  </a:lnTo>
                  <a:lnTo>
                    <a:pt x="2254" y="10"/>
                  </a:lnTo>
                  <a:cubicBezTo>
                    <a:pt x="2254" y="10"/>
                    <a:pt x="2177" y="1"/>
                    <a:pt x="20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1943;p58">
              <a:extLst>
                <a:ext uri="{FF2B5EF4-FFF2-40B4-BE49-F238E27FC236}">
                  <a16:creationId xmlns:a16="http://schemas.microsoft.com/office/drawing/2014/main" id="{157A28D9-2CA0-1EE1-B243-63DEF31F9D37}"/>
                </a:ext>
              </a:extLst>
            </p:cNvPr>
            <p:cNvSpPr/>
            <p:nvPr/>
          </p:nvSpPr>
          <p:spPr>
            <a:xfrm>
              <a:off x="2456809" y="1904479"/>
              <a:ext cx="91399" cy="112840"/>
            </a:xfrm>
            <a:custGeom>
              <a:avLst/>
              <a:gdLst/>
              <a:ahLst/>
              <a:cxnLst/>
              <a:rect l="l" t="t" r="r" b="b"/>
              <a:pathLst>
                <a:path w="2140" h="2642" extrusionOk="0">
                  <a:moveTo>
                    <a:pt x="1335" y="1"/>
                  </a:moveTo>
                  <a:cubicBezTo>
                    <a:pt x="1333" y="1"/>
                    <a:pt x="1332" y="1"/>
                    <a:pt x="1330" y="1"/>
                  </a:cubicBezTo>
                  <a:cubicBezTo>
                    <a:pt x="1229" y="30"/>
                    <a:pt x="1157" y="377"/>
                    <a:pt x="1417" y="680"/>
                  </a:cubicBezTo>
                  <a:cubicBezTo>
                    <a:pt x="1425" y="698"/>
                    <a:pt x="1405" y="706"/>
                    <a:pt x="1365" y="706"/>
                  </a:cubicBezTo>
                  <a:cubicBezTo>
                    <a:pt x="1171" y="706"/>
                    <a:pt x="500" y="530"/>
                    <a:pt x="209" y="530"/>
                  </a:cubicBezTo>
                  <a:cubicBezTo>
                    <a:pt x="127" y="530"/>
                    <a:pt x="76" y="544"/>
                    <a:pt x="73" y="579"/>
                  </a:cubicBezTo>
                  <a:cubicBezTo>
                    <a:pt x="59" y="796"/>
                    <a:pt x="1070" y="1027"/>
                    <a:pt x="1070" y="1027"/>
                  </a:cubicBezTo>
                  <a:cubicBezTo>
                    <a:pt x="1070" y="1027"/>
                    <a:pt x="681" y="971"/>
                    <a:pt x="381" y="971"/>
                  </a:cubicBezTo>
                  <a:cubicBezTo>
                    <a:pt x="202" y="971"/>
                    <a:pt x="55" y="991"/>
                    <a:pt x="44" y="1056"/>
                  </a:cubicBezTo>
                  <a:cubicBezTo>
                    <a:pt x="1" y="1258"/>
                    <a:pt x="897" y="1446"/>
                    <a:pt x="897" y="1446"/>
                  </a:cubicBezTo>
                  <a:cubicBezTo>
                    <a:pt x="897" y="1446"/>
                    <a:pt x="492" y="1382"/>
                    <a:pt x="244" y="1382"/>
                  </a:cubicBezTo>
                  <a:cubicBezTo>
                    <a:pt x="120" y="1382"/>
                    <a:pt x="35" y="1398"/>
                    <a:pt x="59" y="1446"/>
                  </a:cubicBezTo>
                  <a:cubicBezTo>
                    <a:pt x="131" y="1591"/>
                    <a:pt x="723" y="1807"/>
                    <a:pt x="723" y="1807"/>
                  </a:cubicBezTo>
                  <a:cubicBezTo>
                    <a:pt x="723" y="1807"/>
                    <a:pt x="454" y="1743"/>
                    <a:pt x="291" y="1743"/>
                  </a:cubicBezTo>
                  <a:cubicBezTo>
                    <a:pt x="210" y="1743"/>
                    <a:pt x="155" y="1759"/>
                    <a:pt x="174" y="1807"/>
                  </a:cubicBezTo>
                  <a:cubicBezTo>
                    <a:pt x="246" y="1952"/>
                    <a:pt x="1417" y="2631"/>
                    <a:pt x="1417" y="2631"/>
                  </a:cubicBezTo>
                  <a:cubicBezTo>
                    <a:pt x="1430" y="2638"/>
                    <a:pt x="1444" y="2641"/>
                    <a:pt x="1458" y="2641"/>
                  </a:cubicBezTo>
                  <a:cubicBezTo>
                    <a:pt x="1769" y="2641"/>
                    <a:pt x="2139" y="1013"/>
                    <a:pt x="2139" y="1013"/>
                  </a:cubicBezTo>
                  <a:cubicBezTo>
                    <a:pt x="2139" y="1013"/>
                    <a:pt x="1451" y="1"/>
                    <a:pt x="1335" y="1"/>
                  </a:cubicBezTo>
                  <a:close/>
                </a:path>
              </a:pathLst>
            </a:custGeom>
            <a:solidFill>
              <a:srgbClr val="CF8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1944;p58">
              <a:extLst>
                <a:ext uri="{FF2B5EF4-FFF2-40B4-BE49-F238E27FC236}">
                  <a16:creationId xmlns:a16="http://schemas.microsoft.com/office/drawing/2014/main" id="{066C4E2F-FD6D-F88A-F73B-5FC255B2066F}"/>
                </a:ext>
              </a:extLst>
            </p:cNvPr>
            <p:cNvSpPr/>
            <p:nvPr/>
          </p:nvSpPr>
          <p:spPr>
            <a:xfrm>
              <a:off x="2518525" y="1779252"/>
              <a:ext cx="334505" cy="302515"/>
            </a:xfrm>
            <a:custGeom>
              <a:avLst/>
              <a:gdLst/>
              <a:ahLst/>
              <a:cxnLst/>
              <a:rect l="l" t="t" r="r" b="b"/>
              <a:pathLst>
                <a:path w="7832" h="7083" extrusionOk="0">
                  <a:moveTo>
                    <a:pt x="5260" y="0"/>
                  </a:moveTo>
                  <a:cubicBezTo>
                    <a:pt x="5260" y="0"/>
                    <a:pt x="5246" y="4686"/>
                    <a:pt x="4424" y="4686"/>
                  </a:cubicBezTo>
                  <a:cubicBezTo>
                    <a:pt x="4409" y="4686"/>
                    <a:pt x="4394" y="4685"/>
                    <a:pt x="4379" y="4682"/>
                  </a:cubicBezTo>
                  <a:cubicBezTo>
                    <a:pt x="2500" y="4277"/>
                    <a:pt x="824" y="3685"/>
                    <a:pt x="824" y="3685"/>
                  </a:cubicBezTo>
                  <a:lnTo>
                    <a:pt x="1" y="5563"/>
                  </a:lnTo>
                  <a:cubicBezTo>
                    <a:pt x="1" y="5563"/>
                    <a:pt x="2732" y="6560"/>
                    <a:pt x="3425" y="6791"/>
                  </a:cubicBezTo>
                  <a:cubicBezTo>
                    <a:pt x="3704" y="6886"/>
                    <a:pt x="4305" y="7083"/>
                    <a:pt x="4957" y="7083"/>
                  </a:cubicBezTo>
                  <a:cubicBezTo>
                    <a:pt x="5895" y="7083"/>
                    <a:pt x="6936" y="6675"/>
                    <a:pt x="7268" y="4971"/>
                  </a:cubicBezTo>
                  <a:cubicBezTo>
                    <a:pt x="7832" y="2052"/>
                    <a:pt x="7557" y="130"/>
                    <a:pt x="7557" y="130"/>
                  </a:cubicBezTo>
                  <a:lnTo>
                    <a:pt x="52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1945;p58">
              <a:extLst>
                <a:ext uri="{FF2B5EF4-FFF2-40B4-BE49-F238E27FC236}">
                  <a16:creationId xmlns:a16="http://schemas.microsoft.com/office/drawing/2014/main" id="{4E6C9C28-0AC4-C954-A4EA-68C444389DE8}"/>
                </a:ext>
              </a:extLst>
            </p:cNvPr>
            <p:cNvSpPr/>
            <p:nvPr/>
          </p:nvSpPr>
          <p:spPr>
            <a:xfrm>
              <a:off x="2407436" y="2056955"/>
              <a:ext cx="412920" cy="506669"/>
            </a:xfrm>
            <a:custGeom>
              <a:avLst/>
              <a:gdLst/>
              <a:ahLst/>
              <a:cxnLst/>
              <a:rect l="l" t="t" r="r" b="b"/>
              <a:pathLst>
                <a:path w="9668" h="11863" extrusionOk="0">
                  <a:moveTo>
                    <a:pt x="9580" y="0"/>
                  </a:moveTo>
                  <a:cubicBezTo>
                    <a:pt x="9581" y="1"/>
                    <a:pt x="9595" y="73"/>
                    <a:pt x="9609" y="202"/>
                  </a:cubicBezTo>
                  <a:cubicBezTo>
                    <a:pt x="9638" y="332"/>
                    <a:pt x="9638" y="520"/>
                    <a:pt x="9580" y="766"/>
                  </a:cubicBezTo>
                  <a:cubicBezTo>
                    <a:pt x="9523" y="997"/>
                    <a:pt x="9393" y="1286"/>
                    <a:pt x="9161" y="1561"/>
                  </a:cubicBezTo>
                  <a:cubicBezTo>
                    <a:pt x="9031" y="1676"/>
                    <a:pt x="8916" y="1821"/>
                    <a:pt x="8742" y="1936"/>
                  </a:cubicBezTo>
                  <a:cubicBezTo>
                    <a:pt x="8584" y="2066"/>
                    <a:pt x="8381" y="2153"/>
                    <a:pt x="8193" y="2240"/>
                  </a:cubicBezTo>
                  <a:cubicBezTo>
                    <a:pt x="7789" y="2399"/>
                    <a:pt x="7298" y="2514"/>
                    <a:pt x="6777" y="2572"/>
                  </a:cubicBezTo>
                  <a:cubicBezTo>
                    <a:pt x="6257" y="2615"/>
                    <a:pt x="5694" y="2659"/>
                    <a:pt x="5101" y="2688"/>
                  </a:cubicBezTo>
                  <a:cubicBezTo>
                    <a:pt x="4633" y="2711"/>
                    <a:pt x="4144" y="2722"/>
                    <a:pt x="3638" y="2722"/>
                  </a:cubicBezTo>
                  <a:cubicBezTo>
                    <a:pt x="2879" y="2722"/>
                    <a:pt x="2082" y="2696"/>
                    <a:pt x="1258" y="2644"/>
                  </a:cubicBezTo>
                  <a:cubicBezTo>
                    <a:pt x="1180" y="2632"/>
                    <a:pt x="1105" y="2625"/>
                    <a:pt x="1031" y="2625"/>
                  </a:cubicBezTo>
                  <a:cubicBezTo>
                    <a:pt x="927" y="2625"/>
                    <a:pt x="825" y="2639"/>
                    <a:pt x="723" y="2673"/>
                  </a:cubicBezTo>
                  <a:cubicBezTo>
                    <a:pt x="564" y="2717"/>
                    <a:pt x="406" y="2832"/>
                    <a:pt x="333" y="3005"/>
                  </a:cubicBezTo>
                  <a:cubicBezTo>
                    <a:pt x="261" y="3150"/>
                    <a:pt x="247" y="3323"/>
                    <a:pt x="247" y="3482"/>
                  </a:cubicBezTo>
                  <a:cubicBezTo>
                    <a:pt x="247" y="3656"/>
                    <a:pt x="218" y="3815"/>
                    <a:pt x="218" y="3974"/>
                  </a:cubicBezTo>
                  <a:cubicBezTo>
                    <a:pt x="203" y="4624"/>
                    <a:pt x="189" y="5245"/>
                    <a:pt x="174" y="5837"/>
                  </a:cubicBezTo>
                  <a:cubicBezTo>
                    <a:pt x="131" y="7008"/>
                    <a:pt x="102" y="8077"/>
                    <a:pt x="73" y="8973"/>
                  </a:cubicBezTo>
                  <a:cubicBezTo>
                    <a:pt x="59" y="9869"/>
                    <a:pt x="44" y="10591"/>
                    <a:pt x="30" y="11097"/>
                  </a:cubicBezTo>
                  <a:cubicBezTo>
                    <a:pt x="1" y="11342"/>
                    <a:pt x="1" y="11530"/>
                    <a:pt x="1" y="11675"/>
                  </a:cubicBezTo>
                  <a:lnTo>
                    <a:pt x="1" y="11819"/>
                  </a:lnTo>
                  <a:lnTo>
                    <a:pt x="1" y="11863"/>
                  </a:lnTo>
                  <a:cubicBezTo>
                    <a:pt x="1" y="11863"/>
                    <a:pt x="1" y="11848"/>
                    <a:pt x="59" y="11834"/>
                  </a:cubicBezTo>
                  <a:lnTo>
                    <a:pt x="59" y="11689"/>
                  </a:lnTo>
                  <a:cubicBezTo>
                    <a:pt x="59" y="11545"/>
                    <a:pt x="59" y="11357"/>
                    <a:pt x="73" y="11111"/>
                  </a:cubicBezTo>
                  <a:cubicBezTo>
                    <a:pt x="102" y="10606"/>
                    <a:pt x="117" y="9883"/>
                    <a:pt x="145" y="9002"/>
                  </a:cubicBezTo>
                  <a:cubicBezTo>
                    <a:pt x="189" y="8106"/>
                    <a:pt x="218" y="7051"/>
                    <a:pt x="261" y="5852"/>
                  </a:cubicBezTo>
                  <a:cubicBezTo>
                    <a:pt x="275" y="5259"/>
                    <a:pt x="290" y="4638"/>
                    <a:pt x="319" y="3988"/>
                  </a:cubicBezTo>
                  <a:cubicBezTo>
                    <a:pt x="319" y="3829"/>
                    <a:pt x="333" y="3670"/>
                    <a:pt x="333" y="3511"/>
                  </a:cubicBezTo>
                  <a:cubicBezTo>
                    <a:pt x="333" y="3338"/>
                    <a:pt x="348" y="3179"/>
                    <a:pt x="420" y="3034"/>
                  </a:cubicBezTo>
                  <a:cubicBezTo>
                    <a:pt x="492" y="2890"/>
                    <a:pt x="622" y="2774"/>
                    <a:pt x="781" y="2745"/>
                  </a:cubicBezTo>
                  <a:cubicBezTo>
                    <a:pt x="926" y="2702"/>
                    <a:pt x="1114" y="2702"/>
                    <a:pt x="1272" y="2702"/>
                  </a:cubicBezTo>
                  <a:cubicBezTo>
                    <a:pt x="2068" y="2770"/>
                    <a:pt x="2844" y="2798"/>
                    <a:pt x="3588" y="2798"/>
                  </a:cubicBezTo>
                  <a:cubicBezTo>
                    <a:pt x="4114" y="2798"/>
                    <a:pt x="4625" y="2784"/>
                    <a:pt x="5116" y="2760"/>
                  </a:cubicBezTo>
                  <a:cubicBezTo>
                    <a:pt x="5708" y="2731"/>
                    <a:pt x="6272" y="2688"/>
                    <a:pt x="6792" y="2644"/>
                  </a:cubicBezTo>
                  <a:cubicBezTo>
                    <a:pt x="7326" y="2572"/>
                    <a:pt x="7803" y="2471"/>
                    <a:pt x="8222" y="2297"/>
                  </a:cubicBezTo>
                  <a:cubicBezTo>
                    <a:pt x="8425" y="2211"/>
                    <a:pt x="8627" y="2110"/>
                    <a:pt x="8786" y="1994"/>
                  </a:cubicBezTo>
                  <a:cubicBezTo>
                    <a:pt x="8945" y="1864"/>
                    <a:pt x="9089" y="1734"/>
                    <a:pt x="9205" y="1590"/>
                  </a:cubicBezTo>
                  <a:cubicBezTo>
                    <a:pt x="9436" y="1315"/>
                    <a:pt x="9566" y="1026"/>
                    <a:pt x="9609" y="780"/>
                  </a:cubicBezTo>
                  <a:cubicBezTo>
                    <a:pt x="9667" y="520"/>
                    <a:pt x="9653" y="332"/>
                    <a:pt x="9638" y="202"/>
                  </a:cubicBezTo>
                  <a:cubicBezTo>
                    <a:pt x="9595" y="73"/>
                    <a:pt x="9581" y="1"/>
                    <a:pt x="9580" y="0"/>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1946;p58">
              <a:extLst>
                <a:ext uri="{FF2B5EF4-FFF2-40B4-BE49-F238E27FC236}">
                  <a16:creationId xmlns:a16="http://schemas.microsoft.com/office/drawing/2014/main" id="{782D34A0-05A8-453F-17C9-655CF8CECABC}"/>
                </a:ext>
              </a:extLst>
            </p:cNvPr>
            <p:cNvSpPr/>
            <p:nvPr/>
          </p:nvSpPr>
          <p:spPr>
            <a:xfrm>
              <a:off x="2521601" y="2196405"/>
              <a:ext cx="303668" cy="44461"/>
            </a:xfrm>
            <a:custGeom>
              <a:avLst/>
              <a:gdLst/>
              <a:ahLst/>
              <a:cxnLst/>
              <a:rect l="l" t="t" r="r" b="b"/>
              <a:pathLst>
                <a:path w="7110" h="1041" extrusionOk="0">
                  <a:moveTo>
                    <a:pt x="1" y="1"/>
                  </a:moveTo>
                  <a:lnTo>
                    <a:pt x="131" y="680"/>
                  </a:lnTo>
                  <a:lnTo>
                    <a:pt x="6936" y="1041"/>
                  </a:lnTo>
                  <a:lnTo>
                    <a:pt x="7110" y="31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1947;p58">
              <a:extLst>
                <a:ext uri="{FF2B5EF4-FFF2-40B4-BE49-F238E27FC236}">
                  <a16:creationId xmlns:a16="http://schemas.microsoft.com/office/drawing/2014/main" id="{2CE69E50-5B54-BB4E-0C7F-1A4308ADB505}"/>
                </a:ext>
              </a:extLst>
            </p:cNvPr>
            <p:cNvSpPr/>
            <p:nvPr/>
          </p:nvSpPr>
          <p:spPr>
            <a:xfrm>
              <a:off x="2777734" y="2229719"/>
              <a:ext cx="30281" cy="358593"/>
            </a:xfrm>
            <a:custGeom>
              <a:avLst/>
              <a:gdLst/>
              <a:ahLst/>
              <a:cxnLst/>
              <a:rect l="l" t="t" r="r" b="b"/>
              <a:pathLst>
                <a:path w="709" h="8396" extrusionOk="0">
                  <a:moveTo>
                    <a:pt x="347" y="1"/>
                  </a:moveTo>
                  <a:lnTo>
                    <a:pt x="0" y="8396"/>
                  </a:lnTo>
                  <a:lnTo>
                    <a:pt x="260" y="8396"/>
                  </a:lnTo>
                  <a:lnTo>
                    <a:pt x="708" y="44"/>
                  </a:lnTo>
                  <a:lnTo>
                    <a:pt x="3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1948;p58">
              <a:extLst>
                <a:ext uri="{FF2B5EF4-FFF2-40B4-BE49-F238E27FC236}">
                  <a16:creationId xmlns:a16="http://schemas.microsoft.com/office/drawing/2014/main" id="{DB660713-306C-4920-7F6D-056387DB1804}"/>
                </a:ext>
              </a:extLst>
            </p:cNvPr>
            <p:cNvSpPr/>
            <p:nvPr/>
          </p:nvSpPr>
          <p:spPr>
            <a:xfrm>
              <a:off x="2530869" y="2219853"/>
              <a:ext cx="14863" cy="358593"/>
            </a:xfrm>
            <a:custGeom>
              <a:avLst/>
              <a:gdLst/>
              <a:ahLst/>
              <a:cxnLst/>
              <a:rect l="l" t="t" r="r" b="b"/>
              <a:pathLst>
                <a:path w="348" h="8396" extrusionOk="0">
                  <a:moveTo>
                    <a:pt x="1" y="1"/>
                  </a:moveTo>
                  <a:lnTo>
                    <a:pt x="73" y="8395"/>
                  </a:lnTo>
                  <a:lnTo>
                    <a:pt x="333" y="8381"/>
                  </a:lnTo>
                  <a:lnTo>
                    <a:pt x="347" y="15"/>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1949;p58">
              <a:extLst>
                <a:ext uri="{FF2B5EF4-FFF2-40B4-BE49-F238E27FC236}">
                  <a16:creationId xmlns:a16="http://schemas.microsoft.com/office/drawing/2014/main" id="{40154FF8-F993-DAA8-0D30-20BF3875DABA}"/>
                </a:ext>
              </a:extLst>
            </p:cNvPr>
            <p:cNvSpPr/>
            <p:nvPr/>
          </p:nvSpPr>
          <p:spPr>
            <a:xfrm>
              <a:off x="2538898" y="2220494"/>
              <a:ext cx="253655" cy="228968"/>
            </a:xfrm>
            <a:custGeom>
              <a:avLst/>
              <a:gdLst/>
              <a:ahLst/>
              <a:cxnLst/>
              <a:rect l="l" t="t" r="r" b="b"/>
              <a:pathLst>
                <a:path w="5939" h="5361" extrusionOk="0">
                  <a:moveTo>
                    <a:pt x="174" y="0"/>
                  </a:moveTo>
                  <a:lnTo>
                    <a:pt x="1" y="145"/>
                  </a:lnTo>
                  <a:lnTo>
                    <a:pt x="5939" y="5361"/>
                  </a:lnTo>
                  <a:lnTo>
                    <a:pt x="5939" y="4999"/>
                  </a:lnTo>
                  <a:lnTo>
                    <a:pt x="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1950;p58">
              <a:extLst>
                <a:ext uri="{FF2B5EF4-FFF2-40B4-BE49-F238E27FC236}">
                  <a16:creationId xmlns:a16="http://schemas.microsoft.com/office/drawing/2014/main" id="{585E5CB2-B535-4A42-70CB-C8104DBA614A}"/>
                </a:ext>
              </a:extLst>
            </p:cNvPr>
            <p:cNvSpPr/>
            <p:nvPr/>
          </p:nvSpPr>
          <p:spPr>
            <a:xfrm>
              <a:off x="2533346" y="2229719"/>
              <a:ext cx="262923" cy="219743"/>
            </a:xfrm>
            <a:custGeom>
              <a:avLst/>
              <a:gdLst/>
              <a:ahLst/>
              <a:cxnLst/>
              <a:rect l="l" t="t" r="r" b="b"/>
              <a:pathLst>
                <a:path w="6156" h="5145" extrusionOk="0">
                  <a:moveTo>
                    <a:pt x="5982" y="1"/>
                  </a:moveTo>
                  <a:lnTo>
                    <a:pt x="0" y="4957"/>
                  </a:lnTo>
                  <a:lnTo>
                    <a:pt x="58" y="5145"/>
                  </a:lnTo>
                  <a:lnTo>
                    <a:pt x="6156" y="160"/>
                  </a:lnTo>
                  <a:lnTo>
                    <a:pt x="598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1951;p58">
              <a:extLst>
                <a:ext uri="{FF2B5EF4-FFF2-40B4-BE49-F238E27FC236}">
                  <a16:creationId xmlns:a16="http://schemas.microsoft.com/office/drawing/2014/main" id="{F1E6506B-AEA8-CD7C-01E7-94F6E094693D}"/>
                </a:ext>
              </a:extLst>
            </p:cNvPr>
            <p:cNvSpPr/>
            <p:nvPr/>
          </p:nvSpPr>
          <p:spPr>
            <a:xfrm>
              <a:off x="2579003" y="1525595"/>
              <a:ext cx="158027" cy="200353"/>
            </a:xfrm>
            <a:custGeom>
              <a:avLst/>
              <a:gdLst/>
              <a:ahLst/>
              <a:cxnLst/>
              <a:rect l="l" t="t" r="r" b="b"/>
              <a:pathLst>
                <a:path w="3700" h="4691" extrusionOk="0">
                  <a:moveTo>
                    <a:pt x="1752" y="0"/>
                  </a:moveTo>
                  <a:cubicBezTo>
                    <a:pt x="1737" y="0"/>
                    <a:pt x="1721" y="1"/>
                    <a:pt x="1706" y="1"/>
                  </a:cubicBezTo>
                  <a:lnTo>
                    <a:pt x="752" y="15"/>
                  </a:lnTo>
                  <a:cubicBezTo>
                    <a:pt x="752" y="15"/>
                    <a:pt x="203" y="15"/>
                    <a:pt x="174" y="290"/>
                  </a:cubicBezTo>
                  <a:cubicBezTo>
                    <a:pt x="174" y="290"/>
                    <a:pt x="1" y="3555"/>
                    <a:pt x="1027" y="3613"/>
                  </a:cubicBezTo>
                  <a:lnTo>
                    <a:pt x="1662" y="3613"/>
                  </a:lnTo>
                  <a:lnTo>
                    <a:pt x="1662" y="4075"/>
                  </a:lnTo>
                  <a:cubicBezTo>
                    <a:pt x="1662" y="4234"/>
                    <a:pt x="1735" y="4393"/>
                    <a:pt x="1879" y="4465"/>
                  </a:cubicBezTo>
                  <a:cubicBezTo>
                    <a:pt x="2053" y="4570"/>
                    <a:pt x="2306" y="4690"/>
                    <a:pt x="2562" y="4690"/>
                  </a:cubicBezTo>
                  <a:cubicBezTo>
                    <a:pt x="2730" y="4690"/>
                    <a:pt x="2900" y="4638"/>
                    <a:pt x="3049" y="4494"/>
                  </a:cubicBezTo>
                  <a:cubicBezTo>
                    <a:pt x="3208" y="4335"/>
                    <a:pt x="3281" y="4104"/>
                    <a:pt x="3266" y="3887"/>
                  </a:cubicBezTo>
                  <a:lnTo>
                    <a:pt x="3122" y="2154"/>
                  </a:lnTo>
                  <a:cubicBezTo>
                    <a:pt x="3122" y="2154"/>
                    <a:pt x="3700" y="2038"/>
                    <a:pt x="3584" y="1431"/>
                  </a:cubicBezTo>
                  <a:cubicBezTo>
                    <a:pt x="3522" y="1097"/>
                    <a:pt x="3354" y="1001"/>
                    <a:pt x="3182" y="1001"/>
                  </a:cubicBezTo>
                  <a:cubicBezTo>
                    <a:pt x="2953" y="1001"/>
                    <a:pt x="2717" y="1171"/>
                    <a:pt x="2717" y="1171"/>
                  </a:cubicBezTo>
                  <a:lnTo>
                    <a:pt x="2717" y="434"/>
                  </a:lnTo>
                  <a:cubicBezTo>
                    <a:pt x="2717" y="434"/>
                    <a:pt x="2689" y="0"/>
                    <a:pt x="1752" y="0"/>
                  </a:cubicBezTo>
                  <a:close/>
                </a:path>
              </a:pathLst>
            </a:custGeom>
            <a:solidFill>
              <a:srgbClr val="CF8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1952;p58">
              <a:extLst>
                <a:ext uri="{FF2B5EF4-FFF2-40B4-BE49-F238E27FC236}">
                  <a16:creationId xmlns:a16="http://schemas.microsoft.com/office/drawing/2014/main" id="{90AEF4FB-A873-6655-F154-BEF55E8DAEED}"/>
                </a:ext>
              </a:extLst>
            </p:cNvPr>
            <p:cNvSpPr/>
            <p:nvPr/>
          </p:nvSpPr>
          <p:spPr>
            <a:xfrm>
              <a:off x="2612317" y="1591027"/>
              <a:ext cx="7474" cy="40745"/>
            </a:xfrm>
            <a:custGeom>
              <a:avLst/>
              <a:gdLst/>
              <a:ahLst/>
              <a:cxnLst/>
              <a:rect l="l" t="t" r="r" b="b"/>
              <a:pathLst>
                <a:path w="175" h="954" extrusionOk="0">
                  <a:moveTo>
                    <a:pt x="30" y="0"/>
                  </a:moveTo>
                  <a:cubicBezTo>
                    <a:pt x="15" y="0"/>
                    <a:pt x="1" y="232"/>
                    <a:pt x="1" y="521"/>
                  </a:cubicBezTo>
                  <a:lnTo>
                    <a:pt x="1" y="723"/>
                  </a:lnTo>
                  <a:cubicBezTo>
                    <a:pt x="1" y="795"/>
                    <a:pt x="1" y="853"/>
                    <a:pt x="30" y="896"/>
                  </a:cubicBezTo>
                  <a:cubicBezTo>
                    <a:pt x="59" y="940"/>
                    <a:pt x="102" y="954"/>
                    <a:pt x="145" y="954"/>
                  </a:cubicBezTo>
                  <a:cubicBezTo>
                    <a:pt x="160" y="954"/>
                    <a:pt x="174" y="940"/>
                    <a:pt x="174" y="940"/>
                  </a:cubicBezTo>
                  <a:lnTo>
                    <a:pt x="145" y="940"/>
                  </a:lnTo>
                  <a:cubicBezTo>
                    <a:pt x="117" y="940"/>
                    <a:pt x="88" y="925"/>
                    <a:pt x="59" y="882"/>
                  </a:cubicBezTo>
                  <a:cubicBezTo>
                    <a:pt x="30" y="809"/>
                    <a:pt x="44" y="665"/>
                    <a:pt x="44" y="521"/>
                  </a:cubicBezTo>
                  <a:cubicBezTo>
                    <a:pt x="59" y="232"/>
                    <a:pt x="44" y="0"/>
                    <a:pt x="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1953;p58">
              <a:extLst>
                <a:ext uri="{FF2B5EF4-FFF2-40B4-BE49-F238E27FC236}">
                  <a16:creationId xmlns:a16="http://schemas.microsoft.com/office/drawing/2014/main" id="{3F207270-BF5F-5C26-93F3-600EFC3A3816}"/>
                </a:ext>
              </a:extLst>
            </p:cNvPr>
            <p:cNvSpPr/>
            <p:nvPr/>
          </p:nvSpPr>
          <p:spPr>
            <a:xfrm>
              <a:off x="2641958" y="1591625"/>
              <a:ext cx="3118" cy="10635"/>
            </a:xfrm>
            <a:custGeom>
              <a:avLst/>
              <a:gdLst/>
              <a:ahLst/>
              <a:cxnLst/>
              <a:rect l="l" t="t" r="r" b="b"/>
              <a:pathLst>
                <a:path w="73" h="249" extrusionOk="0">
                  <a:moveTo>
                    <a:pt x="44" y="1"/>
                  </a:moveTo>
                  <a:cubicBezTo>
                    <a:pt x="29" y="1"/>
                    <a:pt x="0" y="59"/>
                    <a:pt x="0" y="116"/>
                  </a:cubicBezTo>
                  <a:cubicBezTo>
                    <a:pt x="0" y="189"/>
                    <a:pt x="29" y="246"/>
                    <a:pt x="44" y="246"/>
                  </a:cubicBezTo>
                  <a:cubicBezTo>
                    <a:pt x="45" y="248"/>
                    <a:pt x="47" y="249"/>
                    <a:pt x="48" y="249"/>
                  </a:cubicBezTo>
                  <a:cubicBezTo>
                    <a:pt x="61" y="249"/>
                    <a:pt x="73" y="196"/>
                    <a:pt x="73" y="131"/>
                  </a:cubicBezTo>
                  <a:cubicBezTo>
                    <a:pt x="73" y="59"/>
                    <a:pt x="58" y="1"/>
                    <a:pt x="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1954;p58">
              <a:extLst>
                <a:ext uri="{FF2B5EF4-FFF2-40B4-BE49-F238E27FC236}">
                  <a16:creationId xmlns:a16="http://schemas.microsoft.com/office/drawing/2014/main" id="{BA14A572-EAFA-DC52-0056-28CD36337C43}"/>
                </a:ext>
              </a:extLst>
            </p:cNvPr>
            <p:cNvSpPr/>
            <p:nvPr/>
          </p:nvSpPr>
          <p:spPr>
            <a:xfrm>
              <a:off x="2596899" y="1591540"/>
              <a:ext cx="2520" cy="10720"/>
            </a:xfrm>
            <a:custGeom>
              <a:avLst/>
              <a:gdLst/>
              <a:ahLst/>
              <a:cxnLst/>
              <a:rect l="l" t="t" r="r" b="b"/>
              <a:pathLst>
                <a:path w="59" h="251" extrusionOk="0">
                  <a:moveTo>
                    <a:pt x="25" y="1"/>
                  </a:moveTo>
                  <a:cubicBezTo>
                    <a:pt x="12" y="1"/>
                    <a:pt x="1" y="54"/>
                    <a:pt x="1" y="118"/>
                  </a:cubicBezTo>
                  <a:cubicBezTo>
                    <a:pt x="1" y="191"/>
                    <a:pt x="15" y="248"/>
                    <a:pt x="30" y="248"/>
                  </a:cubicBezTo>
                  <a:cubicBezTo>
                    <a:pt x="31" y="250"/>
                    <a:pt x="33" y="251"/>
                    <a:pt x="34" y="251"/>
                  </a:cubicBezTo>
                  <a:cubicBezTo>
                    <a:pt x="47" y="251"/>
                    <a:pt x="59" y="198"/>
                    <a:pt x="59" y="133"/>
                  </a:cubicBezTo>
                  <a:cubicBezTo>
                    <a:pt x="59" y="61"/>
                    <a:pt x="44" y="3"/>
                    <a:pt x="30" y="3"/>
                  </a:cubicBezTo>
                  <a:cubicBezTo>
                    <a:pt x="28" y="1"/>
                    <a:pt x="27" y="1"/>
                    <a:pt x="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1955;p58">
              <a:extLst>
                <a:ext uri="{FF2B5EF4-FFF2-40B4-BE49-F238E27FC236}">
                  <a16:creationId xmlns:a16="http://schemas.microsoft.com/office/drawing/2014/main" id="{F9D78B75-A3F4-CD31-F914-F80485123F53}"/>
                </a:ext>
              </a:extLst>
            </p:cNvPr>
            <p:cNvSpPr/>
            <p:nvPr/>
          </p:nvSpPr>
          <p:spPr>
            <a:xfrm>
              <a:off x="2699361" y="1581161"/>
              <a:ext cx="19775" cy="27292"/>
            </a:xfrm>
            <a:custGeom>
              <a:avLst/>
              <a:gdLst/>
              <a:ahLst/>
              <a:cxnLst/>
              <a:rect l="l" t="t" r="r" b="b"/>
              <a:pathLst>
                <a:path w="463" h="639" extrusionOk="0">
                  <a:moveTo>
                    <a:pt x="419" y="0"/>
                  </a:moveTo>
                  <a:cubicBezTo>
                    <a:pt x="419" y="0"/>
                    <a:pt x="361" y="0"/>
                    <a:pt x="289" y="29"/>
                  </a:cubicBezTo>
                  <a:cubicBezTo>
                    <a:pt x="217" y="72"/>
                    <a:pt x="101" y="145"/>
                    <a:pt x="58" y="260"/>
                  </a:cubicBezTo>
                  <a:lnTo>
                    <a:pt x="0" y="376"/>
                  </a:lnTo>
                  <a:lnTo>
                    <a:pt x="101" y="304"/>
                  </a:lnTo>
                  <a:cubicBezTo>
                    <a:pt x="145" y="275"/>
                    <a:pt x="174" y="246"/>
                    <a:pt x="231" y="231"/>
                  </a:cubicBezTo>
                  <a:cubicBezTo>
                    <a:pt x="238" y="230"/>
                    <a:pt x="244" y="229"/>
                    <a:pt x="250" y="229"/>
                  </a:cubicBezTo>
                  <a:cubicBezTo>
                    <a:pt x="304" y="229"/>
                    <a:pt x="363" y="279"/>
                    <a:pt x="376" y="318"/>
                  </a:cubicBezTo>
                  <a:cubicBezTo>
                    <a:pt x="390" y="376"/>
                    <a:pt x="376" y="434"/>
                    <a:pt x="361" y="491"/>
                  </a:cubicBezTo>
                  <a:cubicBezTo>
                    <a:pt x="304" y="578"/>
                    <a:pt x="246" y="636"/>
                    <a:pt x="246" y="636"/>
                  </a:cubicBezTo>
                  <a:cubicBezTo>
                    <a:pt x="246" y="638"/>
                    <a:pt x="247" y="639"/>
                    <a:pt x="249" y="639"/>
                  </a:cubicBezTo>
                  <a:cubicBezTo>
                    <a:pt x="264" y="639"/>
                    <a:pt x="327" y="596"/>
                    <a:pt x="390" y="520"/>
                  </a:cubicBezTo>
                  <a:cubicBezTo>
                    <a:pt x="434" y="463"/>
                    <a:pt x="463" y="390"/>
                    <a:pt x="434" y="304"/>
                  </a:cubicBezTo>
                  <a:cubicBezTo>
                    <a:pt x="434" y="260"/>
                    <a:pt x="390" y="231"/>
                    <a:pt x="361" y="202"/>
                  </a:cubicBezTo>
                  <a:cubicBezTo>
                    <a:pt x="330" y="181"/>
                    <a:pt x="298" y="168"/>
                    <a:pt x="261" y="168"/>
                  </a:cubicBezTo>
                  <a:cubicBezTo>
                    <a:pt x="247" y="168"/>
                    <a:pt x="232" y="170"/>
                    <a:pt x="217" y="174"/>
                  </a:cubicBezTo>
                  <a:cubicBezTo>
                    <a:pt x="199" y="181"/>
                    <a:pt x="182" y="188"/>
                    <a:pt x="166" y="195"/>
                  </a:cubicBezTo>
                  <a:lnTo>
                    <a:pt x="166" y="195"/>
                  </a:lnTo>
                  <a:cubicBezTo>
                    <a:pt x="209" y="135"/>
                    <a:pt x="256" y="91"/>
                    <a:pt x="304" y="72"/>
                  </a:cubicBezTo>
                  <a:cubicBezTo>
                    <a:pt x="376" y="15"/>
                    <a:pt x="419" y="0"/>
                    <a:pt x="4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1956;p58">
              <a:extLst>
                <a:ext uri="{FF2B5EF4-FFF2-40B4-BE49-F238E27FC236}">
                  <a16:creationId xmlns:a16="http://schemas.microsoft.com/office/drawing/2014/main" id="{C7CA2EFE-A5F6-5F35-7344-60A0F057DE35}"/>
                </a:ext>
              </a:extLst>
            </p:cNvPr>
            <p:cNvSpPr/>
            <p:nvPr/>
          </p:nvSpPr>
          <p:spPr>
            <a:xfrm>
              <a:off x="2575330" y="1519231"/>
              <a:ext cx="125311" cy="57189"/>
            </a:xfrm>
            <a:custGeom>
              <a:avLst/>
              <a:gdLst/>
              <a:ahLst/>
              <a:cxnLst/>
              <a:rect l="l" t="t" r="r" b="b"/>
              <a:pathLst>
                <a:path w="2934" h="1339" extrusionOk="0">
                  <a:moveTo>
                    <a:pt x="1435" y="1"/>
                  </a:moveTo>
                  <a:cubicBezTo>
                    <a:pt x="1282" y="1"/>
                    <a:pt x="1121" y="7"/>
                    <a:pt x="954" y="20"/>
                  </a:cubicBezTo>
                  <a:cubicBezTo>
                    <a:pt x="0" y="92"/>
                    <a:pt x="116" y="294"/>
                    <a:pt x="116" y="294"/>
                  </a:cubicBezTo>
                  <a:cubicBezTo>
                    <a:pt x="101" y="468"/>
                    <a:pt x="101" y="670"/>
                    <a:pt x="217" y="829"/>
                  </a:cubicBezTo>
                  <a:cubicBezTo>
                    <a:pt x="285" y="955"/>
                    <a:pt x="435" y="1053"/>
                    <a:pt x="574" y="1053"/>
                  </a:cubicBezTo>
                  <a:cubicBezTo>
                    <a:pt x="610" y="1053"/>
                    <a:pt x="646" y="1046"/>
                    <a:pt x="679" y="1031"/>
                  </a:cubicBezTo>
                  <a:cubicBezTo>
                    <a:pt x="838" y="973"/>
                    <a:pt x="910" y="800"/>
                    <a:pt x="983" y="641"/>
                  </a:cubicBezTo>
                  <a:lnTo>
                    <a:pt x="983" y="641"/>
                  </a:lnTo>
                  <a:cubicBezTo>
                    <a:pt x="968" y="872"/>
                    <a:pt x="1170" y="1103"/>
                    <a:pt x="1402" y="1147"/>
                  </a:cubicBezTo>
                  <a:cubicBezTo>
                    <a:pt x="1409" y="1147"/>
                    <a:pt x="1417" y="1147"/>
                    <a:pt x="1425" y="1147"/>
                  </a:cubicBezTo>
                  <a:cubicBezTo>
                    <a:pt x="1649" y="1147"/>
                    <a:pt x="1879" y="951"/>
                    <a:pt x="1907" y="728"/>
                  </a:cubicBezTo>
                  <a:lnTo>
                    <a:pt x="1907" y="728"/>
                  </a:lnTo>
                  <a:cubicBezTo>
                    <a:pt x="1893" y="944"/>
                    <a:pt x="2037" y="1161"/>
                    <a:pt x="2254" y="1233"/>
                  </a:cubicBezTo>
                  <a:cubicBezTo>
                    <a:pt x="2254" y="1233"/>
                    <a:pt x="2542" y="1339"/>
                    <a:pt x="2758" y="1339"/>
                  </a:cubicBezTo>
                  <a:cubicBezTo>
                    <a:pt x="2807" y="1339"/>
                    <a:pt x="2852" y="1334"/>
                    <a:pt x="2890" y="1320"/>
                  </a:cubicBezTo>
                  <a:cubicBezTo>
                    <a:pt x="2890" y="1320"/>
                    <a:pt x="2933" y="381"/>
                    <a:pt x="2846" y="294"/>
                  </a:cubicBezTo>
                  <a:cubicBezTo>
                    <a:pt x="2668" y="128"/>
                    <a:pt x="2139" y="1"/>
                    <a:pt x="14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1957;p58">
              <a:extLst>
                <a:ext uri="{FF2B5EF4-FFF2-40B4-BE49-F238E27FC236}">
                  <a16:creationId xmlns:a16="http://schemas.microsoft.com/office/drawing/2014/main" id="{16569142-2397-BA89-ABCC-DB10D28D41BC}"/>
                </a:ext>
              </a:extLst>
            </p:cNvPr>
            <p:cNvSpPr/>
            <p:nvPr/>
          </p:nvSpPr>
          <p:spPr>
            <a:xfrm>
              <a:off x="2621585" y="1647063"/>
              <a:ext cx="16102" cy="4613"/>
            </a:xfrm>
            <a:custGeom>
              <a:avLst/>
              <a:gdLst/>
              <a:ahLst/>
              <a:cxnLst/>
              <a:rect l="l" t="t" r="r" b="b"/>
              <a:pathLst>
                <a:path w="377" h="108" extrusionOk="0">
                  <a:moveTo>
                    <a:pt x="371" y="0"/>
                  </a:moveTo>
                  <a:cubicBezTo>
                    <a:pt x="351" y="0"/>
                    <a:pt x="273" y="32"/>
                    <a:pt x="174" y="32"/>
                  </a:cubicBezTo>
                  <a:cubicBezTo>
                    <a:pt x="87" y="47"/>
                    <a:pt x="1" y="47"/>
                    <a:pt x="1" y="61"/>
                  </a:cubicBezTo>
                  <a:cubicBezTo>
                    <a:pt x="1" y="73"/>
                    <a:pt x="65" y="107"/>
                    <a:pt x="147" y="107"/>
                  </a:cubicBezTo>
                  <a:cubicBezTo>
                    <a:pt x="161" y="107"/>
                    <a:pt x="174" y="106"/>
                    <a:pt x="189" y="104"/>
                  </a:cubicBezTo>
                  <a:cubicBezTo>
                    <a:pt x="304" y="75"/>
                    <a:pt x="376" y="32"/>
                    <a:pt x="376" y="3"/>
                  </a:cubicBezTo>
                  <a:cubicBezTo>
                    <a:pt x="376" y="1"/>
                    <a:pt x="375" y="0"/>
                    <a:pt x="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1958;p58">
              <a:extLst>
                <a:ext uri="{FF2B5EF4-FFF2-40B4-BE49-F238E27FC236}">
                  <a16:creationId xmlns:a16="http://schemas.microsoft.com/office/drawing/2014/main" id="{AD836DDE-1EBA-8F61-0813-6876ADA8BF08}"/>
                </a:ext>
              </a:extLst>
            </p:cNvPr>
            <p:cNvSpPr/>
            <p:nvPr/>
          </p:nvSpPr>
          <p:spPr>
            <a:xfrm>
              <a:off x="2558630" y="1728555"/>
              <a:ext cx="261727" cy="245284"/>
            </a:xfrm>
            <a:custGeom>
              <a:avLst/>
              <a:gdLst/>
              <a:ahLst/>
              <a:cxnLst/>
              <a:rect l="l" t="t" r="r" b="b"/>
              <a:pathLst>
                <a:path w="6128" h="5743" extrusionOk="0">
                  <a:moveTo>
                    <a:pt x="5560" y="0"/>
                  </a:moveTo>
                  <a:cubicBezTo>
                    <a:pt x="5478" y="0"/>
                    <a:pt x="5391" y="12"/>
                    <a:pt x="5304" y="46"/>
                  </a:cubicBezTo>
                  <a:cubicBezTo>
                    <a:pt x="5116" y="118"/>
                    <a:pt x="4942" y="291"/>
                    <a:pt x="4812" y="508"/>
                  </a:cubicBezTo>
                  <a:cubicBezTo>
                    <a:pt x="4682" y="725"/>
                    <a:pt x="4624" y="1014"/>
                    <a:pt x="4610" y="1303"/>
                  </a:cubicBezTo>
                  <a:cubicBezTo>
                    <a:pt x="4596" y="1606"/>
                    <a:pt x="4610" y="1910"/>
                    <a:pt x="4596" y="2242"/>
                  </a:cubicBezTo>
                  <a:cubicBezTo>
                    <a:pt x="4552" y="2892"/>
                    <a:pt x="4480" y="3615"/>
                    <a:pt x="4364" y="4351"/>
                  </a:cubicBezTo>
                  <a:lnTo>
                    <a:pt x="4249" y="4886"/>
                  </a:lnTo>
                  <a:cubicBezTo>
                    <a:pt x="4191" y="5074"/>
                    <a:pt x="4177" y="5247"/>
                    <a:pt x="4104" y="5421"/>
                  </a:cubicBezTo>
                  <a:cubicBezTo>
                    <a:pt x="4075" y="5493"/>
                    <a:pt x="4032" y="5565"/>
                    <a:pt x="3960" y="5609"/>
                  </a:cubicBezTo>
                  <a:cubicBezTo>
                    <a:pt x="3902" y="5666"/>
                    <a:pt x="3815" y="5681"/>
                    <a:pt x="3743" y="5681"/>
                  </a:cubicBezTo>
                  <a:cubicBezTo>
                    <a:pt x="3656" y="5681"/>
                    <a:pt x="3584" y="5666"/>
                    <a:pt x="3497" y="5652"/>
                  </a:cubicBezTo>
                  <a:cubicBezTo>
                    <a:pt x="3425" y="5637"/>
                    <a:pt x="3324" y="5609"/>
                    <a:pt x="3252" y="5594"/>
                  </a:cubicBezTo>
                  <a:cubicBezTo>
                    <a:pt x="2631" y="5450"/>
                    <a:pt x="2038" y="5305"/>
                    <a:pt x="1561" y="5204"/>
                  </a:cubicBezTo>
                  <a:cubicBezTo>
                    <a:pt x="1085" y="5088"/>
                    <a:pt x="694" y="5002"/>
                    <a:pt x="420" y="4929"/>
                  </a:cubicBezTo>
                  <a:cubicBezTo>
                    <a:pt x="290" y="4886"/>
                    <a:pt x="189" y="4872"/>
                    <a:pt x="116" y="4857"/>
                  </a:cubicBezTo>
                  <a:cubicBezTo>
                    <a:pt x="44" y="4843"/>
                    <a:pt x="1" y="4843"/>
                    <a:pt x="1" y="4843"/>
                  </a:cubicBezTo>
                  <a:lnTo>
                    <a:pt x="1" y="4843"/>
                  </a:lnTo>
                  <a:cubicBezTo>
                    <a:pt x="1" y="4843"/>
                    <a:pt x="44" y="4857"/>
                    <a:pt x="73" y="4857"/>
                  </a:cubicBezTo>
                  <a:cubicBezTo>
                    <a:pt x="145" y="4886"/>
                    <a:pt x="261" y="4915"/>
                    <a:pt x="391" y="4944"/>
                  </a:cubicBezTo>
                  <a:cubicBezTo>
                    <a:pt x="651" y="5016"/>
                    <a:pt x="1056" y="5103"/>
                    <a:pt x="1518" y="5233"/>
                  </a:cubicBezTo>
                  <a:cubicBezTo>
                    <a:pt x="2009" y="5348"/>
                    <a:pt x="2587" y="5493"/>
                    <a:pt x="3223" y="5652"/>
                  </a:cubicBezTo>
                  <a:cubicBezTo>
                    <a:pt x="3295" y="5666"/>
                    <a:pt x="3367" y="5681"/>
                    <a:pt x="3454" y="5710"/>
                  </a:cubicBezTo>
                  <a:cubicBezTo>
                    <a:pt x="3526" y="5724"/>
                    <a:pt x="3613" y="5739"/>
                    <a:pt x="3714" y="5739"/>
                  </a:cubicBezTo>
                  <a:cubicBezTo>
                    <a:pt x="3729" y="5741"/>
                    <a:pt x="3744" y="5742"/>
                    <a:pt x="3760" y="5742"/>
                  </a:cubicBezTo>
                  <a:cubicBezTo>
                    <a:pt x="3835" y="5742"/>
                    <a:pt x="3914" y="5714"/>
                    <a:pt x="3974" y="5666"/>
                  </a:cubicBezTo>
                  <a:cubicBezTo>
                    <a:pt x="4047" y="5609"/>
                    <a:pt x="4104" y="5536"/>
                    <a:pt x="4148" y="5450"/>
                  </a:cubicBezTo>
                  <a:cubicBezTo>
                    <a:pt x="4220" y="5291"/>
                    <a:pt x="4249" y="5103"/>
                    <a:pt x="4292" y="4929"/>
                  </a:cubicBezTo>
                  <a:cubicBezTo>
                    <a:pt x="4321" y="4742"/>
                    <a:pt x="4364" y="4554"/>
                    <a:pt x="4393" y="4366"/>
                  </a:cubicBezTo>
                  <a:cubicBezTo>
                    <a:pt x="4523" y="3615"/>
                    <a:pt x="4596" y="2892"/>
                    <a:pt x="4610" y="2242"/>
                  </a:cubicBezTo>
                  <a:cubicBezTo>
                    <a:pt x="4624" y="1895"/>
                    <a:pt x="4610" y="1592"/>
                    <a:pt x="4624" y="1303"/>
                  </a:cubicBezTo>
                  <a:cubicBezTo>
                    <a:pt x="4653" y="1014"/>
                    <a:pt x="4697" y="739"/>
                    <a:pt x="4827" y="523"/>
                  </a:cubicBezTo>
                  <a:cubicBezTo>
                    <a:pt x="4957" y="306"/>
                    <a:pt x="5116" y="147"/>
                    <a:pt x="5304" y="75"/>
                  </a:cubicBezTo>
                  <a:cubicBezTo>
                    <a:pt x="5397" y="36"/>
                    <a:pt x="5494" y="22"/>
                    <a:pt x="5582" y="22"/>
                  </a:cubicBezTo>
                  <a:cubicBezTo>
                    <a:pt x="5658" y="22"/>
                    <a:pt x="5727" y="32"/>
                    <a:pt x="5780" y="46"/>
                  </a:cubicBezTo>
                  <a:cubicBezTo>
                    <a:pt x="5925" y="89"/>
                    <a:pt x="5997" y="161"/>
                    <a:pt x="6055" y="219"/>
                  </a:cubicBezTo>
                  <a:cubicBezTo>
                    <a:pt x="6113" y="262"/>
                    <a:pt x="6127" y="306"/>
                    <a:pt x="6127" y="306"/>
                  </a:cubicBezTo>
                  <a:cubicBezTo>
                    <a:pt x="6127" y="306"/>
                    <a:pt x="6127" y="262"/>
                    <a:pt x="6069" y="219"/>
                  </a:cubicBezTo>
                  <a:cubicBezTo>
                    <a:pt x="6012" y="161"/>
                    <a:pt x="5925" y="89"/>
                    <a:pt x="5809" y="31"/>
                  </a:cubicBezTo>
                  <a:cubicBezTo>
                    <a:pt x="5740" y="16"/>
                    <a:pt x="5654" y="0"/>
                    <a:pt x="55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1959;p58">
              <a:extLst>
                <a:ext uri="{FF2B5EF4-FFF2-40B4-BE49-F238E27FC236}">
                  <a16:creationId xmlns:a16="http://schemas.microsoft.com/office/drawing/2014/main" id="{102FF846-F6D4-CC72-E774-D2A0090E03B7}"/>
                </a:ext>
              </a:extLst>
            </p:cNvPr>
            <p:cNvSpPr/>
            <p:nvPr/>
          </p:nvSpPr>
          <p:spPr>
            <a:xfrm>
              <a:off x="2722168" y="1972816"/>
              <a:ext cx="15504" cy="24943"/>
            </a:xfrm>
            <a:custGeom>
              <a:avLst/>
              <a:gdLst/>
              <a:ahLst/>
              <a:cxnLst/>
              <a:rect l="l" t="t" r="r" b="b"/>
              <a:pathLst>
                <a:path w="363" h="584" extrusionOk="0">
                  <a:moveTo>
                    <a:pt x="26" y="1"/>
                  </a:moveTo>
                  <a:cubicBezTo>
                    <a:pt x="22" y="1"/>
                    <a:pt x="18" y="2"/>
                    <a:pt x="15" y="5"/>
                  </a:cubicBezTo>
                  <a:cubicBezTo>
                    <a:pt x="1" y="5"/>
                    <a:pt x="102" y="135"/>
                    <a:pt x="189" y="294"/>
                  </a:cubicBezTo>
                  <a:cubicBezTo>
                    <a:pt x="275" y="453"/>
                    <a:pt x="333" y="583"/>
                    <a:pt x="348" y="583"/>
                  </a:cubicBezTo>
                  <a:cubicBezTo>
                    <a:pt x="362" y="583"/>
                    <a:pt x="333" y="439"/>
                    <a:pt x="232" y="251"/>
                  </a:cubicBezTo>
                  <a:cubicBezTo>
                    <a:pt x="154" y="108"/>
                    <a:pt x="65" y="1"/>
                    <a:pt x="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1960;p58">
              <a:extLst>
                <a:ext uri="{FF2B5EF4-FFF2-40B4-BE49-F238E27FC236}">
                  <a16:creationId xmlns:a16="http://schemas.microsoft.com/office/drawing/2014/main" id="{62A330FF-F70F-6ECD-2E3A-429982F8862F}"/>
                </a:ext>
              </a:extLst>
            </p:cNvPr>
            <p:cNvSpPr/>
            <p:nvPr/>
          </p:nvSpPr>
          <p:spPr>
            <a:xfrm>
              <a:off x="2716018" y="1976660"/>
              <a:ext cx="11147" cy="29726"/>
            </a:xfrm>
            <a:custGeom>
              <a:avLst/>
              <a:gdLst/>
              <a:ahLst/>
              <a:cxnLst/>
              <a:rect l="l" t="t" r="r" b="b"/>
              <a:pathLst>
                <a:path w="261" h="696" extrusionOk="0">
                  <a:moveTo>
                    <a:pt x="32" y="1"/>
                  </a:moveTo>
                  <a:cubicBezTo>
                    <a:pt x="31" y="1"/>
                    <a:pt x="30" y="1"/>
                    <a:pt x="29" y="2"/>
                  </a:cubicBezTo>
                  <a:cubicBezTo>
                    <a:pt x="0" y="16"/>
                    <a:pt x="73" y="161"/>
                    <a:pt x="130" y="349"/>
                  </a:cubicBezTo>
                  <a:cubicBezTo>
                    <a:pt x="188" y="522"/>
                    <a:pt x="188" y="695"/>
                    <a:pt x="203" y="695"/>
                  </a:cubicBezTo>
                  <a:cubicBezTo>
                    <a:pt x="217" y="695"/>
                    <a:pt x="260" y="522"/>
                    <a:pt x="203" y="334"/>
                  </a:cubicBezTo>
                  <a:cubicBezTo>
                    <a:pt x="147" y="141"/>
                    <a:pt x="53" y="1"/>
                    <a:pt x="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1961;p58">
              <a:extLst>
                <a:ext uri="{FF2B5EF4-FFF2-40B4-BE49-F238E27FC236}">
                  <a16:creationId xmlns:a16="http://schemas.microsoft.com/office/drawing/2014/main" id="{95186224-73B5-CD95-DAD1-1AA9696788EC}"/>
                </a:ext>
              </a:extLst>
            </p:cNvPr>
            <p:cNvSpPr/>
            <p:nvPr/>
          </p:nvSpPr>
          <p:spPr>
            <a:xfrm>
              <a:off x="2551839" y="1944029"/>
              <a:ext cx="43265" cy="83968"/>
            </a:xfrm>
            <a:custGeom>
              <a:avLst/>
              <a:gdLst/>
              <a:ahLst/>
              <a:cxnLst/>
              <a:rect l="l" t="t" r="r" b="b"/>
              <a:pathLst>
                <a:path w="1013" h="1966" extrusionOk="0">
                  <a:moveTo>
                    <a:pt x="1012" y="0"/>
                  </a:moveTo>
                  <a:cubicBezTo>
                    <a:pt x="998" y="0"/>
                    <a:pt x="940" y="116"/>
                    <a:pt x="853" y="289"/>
                  </a:cubicBezTo>
                  <a:cubicBezTo>
                    <a:pt x="738" y="491"/>
                    <a:pt x="608" y="737"/>
                    <a:pt x="492" y="983"/>
                  </a:cubicBezTo>
                  <a:cubicBezTo>
                    <a:pt x="348" y="1243"/>
                    <a:pt x="232" y="1474"/>
                    <a:pt x="131" y="1676"/>
                  </a:cubicBezTo>
                  <a:cubicBezTo>
                    <a:pt x="30" y="1849"/>
                    <a:pt x="1" y="1965"/>
                    <a:pt x="1" y="1965"/>
                  </a:cubicBezTo>
                  <a:cubicBezTo>
                    <a:pt x="1" y="1965"/>
                    <a:pt x="73" y="1864"/>
                    <a:pt x="189" y="1705"/>
                  </a:cubicBezTo>
                  <a:cubicBezTo>
                    <a:pt x="290" y="1517"/>
                    <a:pt x="420" y="1286"/>
                    <a:pt x="564" y="1011"/>
                  </a:cubicBezTo>
                  <a:cubicBezTo>
                    <a:pt x="709" y="751"/>
                    <a:pt x="839" y="491"/>
                    <a:pt x="911" y="318"/>
                  </a:cubicBezTo>
                  <a:cubicBezTo>
                    <a:pt x="983" y="130"/>
                    <a:pt x="1012" y="0"/>
                    <a:pt x="10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1962;p58">
              <a:extLst>
                <a:ext uri="{FF2B5EF4-FFF2-40B4-BE49-F238E27FC236}">
                  <a16:creationId xmlns:a16="http://schemas.microsoft.com/office/drawing/2014/main" id="{E107CD92-E15E-5426-6AF5-127B1391D31C}"/>
                </a:ext>
              </a:extLst>
            </p:cNvPr>
            <p:cNvSpPr/>
            <p:nvPr/>
          </p:nvSpPr>
          <p:spPr>
            <a:xfrm>
              <a:off x="2561108" y="1947702"/>
              <a:ext cx="12386" cy="13197"/>
            </a:xfrm>
            <a:custGeom>
              <a:avLst/>
              <a:gdLst/>
              <a:ahLst/>
              <a:cxnLst/>
              <a:rect l="l" t="t" r="r" b="b"/>
              <a:pathLst>
                <a:path w="290" h="309" extrusionOk="0">
                  <a:moveTo>
                    <a:pt x="167" y="0"/>
                  </a:moveTo>
                  <a:cubicBezTo>
                    <a:pt x="151" y="0"/>
                    <a:pt x="133" y="8"/>
                    <a:pt x="116" y="30"/>
                  </a:cubicBezTo>
                  <a:cubicBezTo>
                    <a:pt x="73" y="44"/>
                    <a:pt x="44" y="87"/>
                    <a:pt x="15" y="145"/>
                  </a:cubicBezTo>
                  <a:cubicBezTo>
                    <a:pt x="1" y="189"/>
                    <a:pt x="44" y="261"/>
                    <a:pt x="87" y="290"/>
                  </a:cubicBezTo>
                  <a:cubicBezTo>
                    <a:pt x="111" y="302"/>
                    <a:pt x="138" y="309"/>
                    <a:pt x="164" y="309"/>
                  </a:cubicBezTo>
                  <a:cubicBezTo>
                    <a:pt x="200" y="309"/>
                    <a:pt x="235" y="295"/>
                    <a:pt x="261" y="261"/>
                  </a:cubicBezTo>
                  <a:cubicBezTo>
                    <a:pt x="290" y="232"/>
                    <a:pt x="290" y="174"/>
                    <a:pt x="275" y="145"/>
                  </a:cubicBezTo>
                  <a:cubicBezTo>
                    <a:pt x="275" y="102"/>
                    <a:pt x="232" y="73"/>
                    <a:pt x="217" y="73"/>
                  </a:cubicBezTo>
                  <a:lnTo>
                    <a:pt x="189" y="73"/>
                  </a:lnTo>
                  <a:cubicBezTo>
                    <a:pt x="189" y="73"/>
                    <a:pt x="232" y="87"/>
                    <a:pt x="232" y="145"/>
                  </a:cubicBezTo>
                  <a:cubicBezTo>
                    <a:pt x="232" y="160"/>
                    <a:pt x="232" y="189"/>
                    <a:pt x="217" y="203"/>
                  </a:cubicBezTo>
                  <a:cubicBezTo>
                    <a:pt x="210" y="217"/>
                    <a:pt x="196" y="225"/>
                    <a:pt x="179" y="225"/>
                  </a:cubicBezTo>
                  <a:cubicBezTo>
                    <a:pt x="163" y="225"/>
                    <a:pt x="145" y="217"/>
                    <a:pt x="131" y="203"/>
                  </a:cubicBezTo>
                  <a:cubicBezTo>
                    <a:pt x="87" y="189"/>
                    <a:pt x="73" y="174"/>
                    <a:pt x="73" y="145"/>
                  </a:cubicBezTo>
                  <a:cubicBezTo>
                    <a:pt x="73" y="102"/>
                    <a:pt x="87" y="87"/>
                    <a:pt x="116" y="73"/>
                  </a:cubicBezTo>
                  <a:cubicBezTo>
                    <a:pt x="160" y="30"/>
                    <a:pt x="203" y="44"/>
                    <a:pt x="203" y="30"/>
                  </a:cubicBezTo>
                  <a:cubicBezTo>
                    <a:pt x="212" y="21"/>
                    <a:pt x="193" y="0"/>
                    <a:pt x="1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1963;p58">
              <a:extLst>
                <a:ext uri="{FF2B5EF4-FFF2-40B4-BE49-F238E27FC236}">
                  <a16:creationId xmlns:a16="http://schemas.microsoft.com/office/drawing/2014/main" id="{228347E5-AD82-E93B-DB37-ECBE7374AE3D}"/>
                </a:ext>
              </a:extLst>
            </p:cNvPr>
            <p:cNvSpPr/>
            <p:nvPr/>
          </p:nvSpPr>
          <p:spPr>
            <a:xfrm>
              <a:off x="2521003" y="1963121"/>
              <a:ext cx="311698" cy="116812"/>
            </a:xfrm>
            <a:custGeom>
              <a:avLst/>
              <a:gdLst/>
              <a:ahLst/>
              <a:cxnLst/>
              <a:rect l="l" t="t" r="r" b="b"/>
              <a:pathLst>
                <a:path w="7298" h="2735" extrusionOk="0">
                  <a:moveTo>
                    <a:pt x="7297" y="1"/>
                  </a:moveTo>
                  <a:cubicBezTo>
                    <a:pt x="7297" y="1"/>
                    <a:pt x="7283" y="30"/>
                    <a:pt x="7254" y="88"/>
                  </a:cubicBezTo>
                  <a:cubicBezTo>
                    <a:pt x="7239" y="160"/>
                    <a:pt x="7225" y="232"/>
                    <a:pt x="7196" y="333"/>
                  </a:cubicBezTo>
                  <a:cubicBezTo>
                    <a:pt x="7109" y="550"/>
                    <a:pt x="7023" y="853"/>
                    <a:pt x="6864" y="1244"/>
                  </a:cubicBezTo>
                  <a:cubicBezTo>
                    <a:pt x="6705" y="1605"/>
                    <a:pt x="6430" y="2038"/>
                    <a:pt x="5997" y="2342"/>
                  </a:cubicBezTo>
                  <a:cubicBezTo>
                    <a:pt x="5780" y="2486"/>
                    <a:pt x="5534" y="2616"/>
                    <a:pt x="5245" y="2645"/>
                  </a:cubicBezTo>
                  <a:cubicBezTo>
                    <a:pt x="5166" y="2657"/>
                    <a:pt x="5085" y="2662"/>
                    <a:pt x="5004" y="2662"/>
                  </a:cubicBezTo>
                  <a:cubicBezTo>
                    <a:pt x="4789" y="2662"/>
                    <a:pt x="4569" y="2625"/>
                    <a:pt x="4350" y="2573"/>
                  </a:cubicBezTo>
                  <a:cubicBezTo>
                    <a:pt x="3165" y="2226"/>
                    <a:pt x="2081" y="1923"/>
                    <a:pt x="1286" y="1706"/>
                  </a:cubicBezTo>
                  <a:cubicBezTo>
                    <a:pt x="882" y="1605"/>
                    <a:pt x="578" y="1518"/>
                    <a:pt x="347" y="1460"/>
                  </a:cubicBezTo>
                  <a:cubicBezTo>
                    <a:pt x="232" y="1417"/>
                    <a:pt x="159" y="1402"/>
                    <a:pt x="87" y="1388"/>
                  </a:cubicBezTo>
                  <a:cubicBezTo>
                    <a:pt x="29" y="1374"/>
                    <a:pt x="1" y="1374"/>
                    <a:pt x="1" y="1374"/>
                  </a:cubicBezTo>
                  <a:lnTo>
                    <a:pt x="1" y="1374"/>
                  </a:lnTo>
                  <a:cubicBezTo>
                    <a:pt x="1" y="1374"/>
                    <a:pt x="44" y="1374"/>
                    <a:pt x="73" y="1417"/>
                  </a:cubicBezTo>
                  <a:cubicBezTo>
                    <a:pt x="145" y="1446"/>
                    <a:pt x="217" y="1460"/>
                    <a:pt x="318" y="1489"/>
                  </a:cubicBezTo>
                  <a:cubicBezTo>
                    <a:pt x="535" y="1547"/>
                    <a:pt x="867" y="1663"/>
                    <a:pt x="1243" y="1764"/>
                  </a:cubicBezTo>
                  <a:cubicBezTo>
                    <a:pt x="2038" y="1995"/>
                    <a:pt x="3107" y="2327"/>
                    <a:pt x="4321" y="2645"/>
                  </a:cubicBezTo>
                  <a:cubicBezTo>
                    <a:pt x="4541" y="2697"/>
                    <a:pt x="4761" y="2735"/>
                    <a:pt x="4980" y="2735"/>
                  </a:cubicBezTo>
                  <a:cubicBezTo>
                    <a:pt x="5064" y="2735"/>
                    <a:pt x="5147" y="2729"/>
                    <a:pt x="5231" y="2717"/>
                  </a:cubicBezTo>
                  <a:cubicBezTo>
                    <a:pt x="5549" y="2688"/>
                    <a:pt x="5809" y="2558"/>
                    <a:pt x="6026" y="2399"/>
                  </a:cubicBezTo>
                  <a:cubicBezTo>
                    <a:pt x="6488" y="2067"/>
                    <a:pt x="6734" y="1634"/>
                    <a:pt x="6893" y="1258"/>
                  </a:cubicBezTo>
                  <a:cubicBezTo>
                    <a:pt x="7066" y="882"/>
                    <a:pt x="7153" y="550"/>
                    <a:pt x="7210" y="333"/>
                  </a:cubicBezTo>
                  <a:cubicBezTo>
                    <a:pt x="7239" y="232"/>
                    <a:pt x="7254" y="160"/>
                    <a:pt x="7283" y="88"/>
                  </a:cubicBezTo>
                  <a:cubicBezTo>
                    <a:pt x="7297" y="30"/>
                    <a:pt x="7297" y="1"/>
                    <a:pt x="72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1964;p58">
              <a:extLst>
                <a:ext uri="{FF2B5EF4-FFF2-40B4-BE49-F238E27FC236}">
                  <a16:creationId xmlns:a16="http://schemas.microsoft.com/office/drawing/2014/main" id="{67662725-596F-7E60-A3EE-8554AA770F4A}"/>
                </a:ext>
              </a:extLst>
            </p:cNvPr>
            <p:cNvSpPr/>
            <p:nvPr/>
          </p:nvSpPr>
          <p:spPr>
            <a:xfrm>
              <a:off x="2583317" y="1781089"/>
              <a:ext cx="8072" cy="161102"/>
            </a:xfrm>
            <a:custGeom>
              <a:avLst/>
              <a:gdLst/>
              <a:ahLst/>
              <a:cxnLst/>
              <a:rect l="l" t="t" r="r" b="b"/>
              <a:pathLst>
                <a:path w="189" h="3772" extrusionOk="0">
                  <a:moveTo>
                    <a:pt x="174" y="1"/>
                  </a:moveTo>
                  <a:cubicBezTo>
                    <a:pt x="174" y="1"/>
                    <a:pt x="145" y="44"/>
                    <a:pt x="174" y="116"/>
                  </a:cubicBezTo>
                  <a:cubicBezTo>
                    <a:pt x="174" y="246"/>
                    <a:pt x="145" y="376"/>
                    <a:pt x="145" y="535"/>
                  </a:cubicBezTo>
                  <a:cubicBezTo>
                    <a:pt x="131" y="896"/>
                    <a:pt x="116" y="1344"/>
                    <a:pt x="102" y="1879"/>
                  </a:cubicBezTo>
                  <a:cubicBezTo>
                    <a:pt x="59" y="2370"/>
                    <a:pt x="44" y="2847"/>
                    <a:pt x="30" y="3208"/>
                  </a:cubicBezTo>
                  <a:cubicBezTo>
                    <a:pt x="30" y="3367"/>
                    <a:pt x="1" y="3512"/>
                    <a:pt x="1" y="3627"/>
                  </a:cubicBezTo>
                  <a:lnTo>
                    <a:pt x="1" y="3772"/>
                  </a:lnTo>
                  <a:cubicBezTo>
                    <a:pt x="1" y="3772"/>
                    <a:pt x="1" y="3714"/>
                    <a:pt x="30" y="3627"/>
                  </a:cubicBezTo>
                  <a:cubicBezTo>
                    <a:pt x="30" y="3540"/>
                    <a:pt x="44" y="3382"/>
                    <a:pt x="59" y="3223"/>
                  </a:cubicBezTo>
                  <a:cubicBezTo>
                    <a:pt x="102" y="2890"/>
                    <a:pt x="131" y="2413"/>
                    <a:pt x="145" y="1893"/>
                  </a:cubicBezTo>
                  <a:cubicBezTo>
                    <a:pt x="189" y="1373"/>
                    <a:pt x="189" y="896"/>
                    <a:pt x="189" y="550"/>
                  </a:cubicBezTo>
                  <a:lnTo>
                    <a:pt x="189" y="145"/>
                  </a:lnTo>
                  <a:cubicBezTo>
                    <a:pt x="174" y="44"/>
                    <a:pt x="174" y="1"/>
                    <a:pt x="1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1965;p58">
              <a:extLst>
                <a:ext uri="{FF2B5EF4-FFF2-40B4-BE49-F238E27FC236}">
                  <a16:creationId xmlns:a16="http://schemas.microsoft.com/office/drawing/2014/main" id="{071FD26F-C2D9-3BDF-2CFA-490A4D39A323}"/>
                </a:ext>
              </a:extLst>
            </p:cNvPr>
            <p:cNvSpPr/>
            <p:nvPr/>
          </p:nvSpPr>
          <p:spPr>
            <a:xfrm>
              <a:off x="2633929" y="1692678"/>
              <a:ext cx="35834" cy="64407"/>
            </a:xfrm>
            <a:custGeom>
              <a:avLst/>
              <a:gdLst/>
              <a:ahLst/>
              <a:cxnLst/>
              <a:rect l="l" t="t" r="r" b="b"/>
              <a:pathLst>
                <a:path w="839" h="1508" extrusionOk="0">
                  <a:moveTo>
                    <a:pt x="295" y="1"/>
                  </a:moveTo>
                  <a:cubicBezTo>
                    <a:pt x="279" y="1"/>
                    <a:pt x="253" y="4"/>
                    <a:pt x="217" y="19"/>
                  </a:cubicBezTo>
                  <a:cubicBezTo>
                    <a:pt x="145" y="62"/>
                    <a:pt x="73" y="134"/>
                    <a:pt x="30" y="264"/>
                  </a:cubicBezTo>
                  <a:cubicBezTo>
                    <a:pt x="1" y="380"/>
                    <a:pt x="15" y="525"/>
                    <a:pt x="44" y="683"/>
                  </a:cubicBezTo>
                  <a:cubicBezTo>
                    <a:pt x="87" y="842"/>
                    <a:pt x="145" y="1016"/>
                    <a:pt x="232" y="1175"/>
                  </a:cubicBezTo>
                  <a:cubicBezTo>
                    <a:pt x="290" y="1261"/>
                    <a:pt x="319" y="1348"/>
                    <a:pt x="376" y="1406"/>
                  </a:cubicBezTo>
                  <a:cubicBezTo>
                    <a:pt x="376" y="1435"/>
                    <a:pt x="391" y="1449"/>
                    <a:pt x="405" y="1464"/>
                  </a:cubicBezTo>
                  <a:cubicBezTo>
                    <a:pt x="434" y="1478"/>
                    <a:pt x="463" y="1507"/>
                    <a:pt x="506" y="1507"/>
                  </a:cubicBezTo>
                  <a:cubicBezTo>
                    <a:pt x="535" y="1507"/>
                    <a:pt x="550" y="1464"/>
                    <a:pt x="579" y="1449"/>
                  </a:cubicBezTo>
                  <a:cubicBezTo>
                    <a:pt x="579" y="1406"/>
                    <a:pt x="593" y="1391"/>
                    <a:pt x="593" y="1377"/>
                  </a:cubicBezTo>
                  <a:cubicBezTo>
                    <a:pt x="622" y="1233"/>
                    <a:pt x="651" y="1088"/>
                    <a:pt x="665" y="958"/>
                  </a:cubicBezTo>
                  <a:cubicBezTo>
                    <a:pt x="680" y="842"/>
                    <a:pt x="694" y="741"/>
                    <a:pt x="752" y="712"/>
                  </a:cubicBezTo>
                  <a:cubicBezTo>
                    <a:pt x="791" y="674"/>
                    <a:pt x="816" y="667"/>
                    <a:pt x="829" y="667"/>
                  </a:cubicBezTo>
                  <a:cubicBezTo>
                    <a:pt x="835" y="667"/>
                    <a:pt x="839" y="669"/>
                    <a:pt x="839" y="669"/>
                  </a:cubicBezTo>
                  <a:lnTo>
                    <a:pt x="839" y="669"/>
                  </a:lnTo>
                  <a:cubicBezTo>
                    <a:pt x="839" y="669"/>
                    <a:pt x="831" y="665"/>
                    <a:pt x="815" y="665"/>
                  </a:cubicBezTo>
                  <a:cubicBezTo>
                    <a:pt x="799" y="665"/>
                    <a:pt x="774" y="669"/>
                    <a:pt x="738" y="683"/>
                  </a:cubicBezTo>
                  <a:cubicBezTo>
                    <a:pt x="694" y="712"/>
                    <a:pt x="665" y="741"/>
                    <a:pt x="636" y="799"/>
                  </a:cubicBezTo>
                  <a:cubicBezTo>
                    <a:pt x="622" y="857"/>
                    <a:pt x="622" y="900"/>
                    <a:pt x="607" y="958"/>
                  </a:cubicBezTo>
                  <a:cubicBezTo>
                    <a:pt x="564" y="1088"/>
                    <a:pt x="550" y="1233"/>
                    <a:pt x="521" y="1377"/>
                  </a:cubicBezTo>
                  <a:cubicBezTo>
                    <a:pt x="521" y="1406"/>
                    <a:pt x="492" y="1449"/>
                    <a:pt x="477" y="1449"/>
                  </a:cubicBezTo>
                  <a:cubicBezTo>
                    <a:pt x="477" y="1449"/>
                    <a:pt x="449" y="1406"/>
                    <a:pt x="420" y="1377"/>
                  </a:cubicBezTo>
                  <a:cubicBezTo>
                    <a:pt x="391" y="1305"/>
                    <a:pt x="333" y="1218"/>
                    <a:pt x="304" y="1146"/>
                  </a:cubicBezTo>
                  <a:cubicBezTo>
                    <a:pt x="203" y="1001"/>
                    <a:pt x="160" y="814"/>
                    <a:pt x="116" y="669"/>
                  </a:cubicBezTo>
                  <a:cubicBezTo>
                    <a:pt x="73" y="525"/>
                    <a:pt x="44" y="380"/>
                    <a:pt x="87" y="279"/>
                  </a:cubicBezTo>
                  <a:cubicBezTo>
                    <a:pt x="102" y="163"/>
                    <a:pt x="174" y="91"/>
                    <a:pt x="232" y="62"/>
                  </a:cubicBezTo>
                  <a:cubicBezTo>
                    <a:pt x="290" y="19"/>
                    <a:pt x="319" y="4"/>
                    <a:pt x="319" y="4"/>
                  </a:cubicBezTo>
                  <a:cubicBezTo>
                    <a:pt x="319" y="4"/>
                    <a:pt x="311" y="1"/>
                    <a:pt x="2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1966;p58">
              <a:extLst>
                <a:ext uri="{FF2B5EF4-FFF2-40B4-BE49-F238E27FC236}">
                  <a16:creationId xmlns:a16="http://schemas.microsoft.com/office/drawing/2014/main" id="{8A9A6187-F4AC-4934-5409-BD11B55CB2CE}"/>
                </a:ext>
              </a:extLst>
            </p:cNvPr>
            <p:cNvSpPr/>
            <p:nvPr/>
          </p:nvSpPr>
          <p:spPr>
            <a:xfrm>
              <a:off x="2691331" y="1692849"/>
              <a:ext cx="42625" cy="72393"/>
            </a:xfrm>
            <a:custGeom>
              <a:avLst/>
              <a:gdLst/>
              <a:ahLst/>
              <a:cxnLst/>
              <a:rect l="l" t="t" r="r" b="b"/>
              <a:pathLst>
                <a:path w="998" h="1695" extrusionOk="0">
                  <a:moveTo>
                    <a:pt x="708" y="0"/>
                  </a:moveTo>
                  <a:lnTo>
                    <a:pt x="708" y="0"/>
                  </a:lnTo>
                  <a:cubicBezTo>
                    <a:pt x="708" y="0"/>
                    <a:pt x="752" y="0"/>
                    <a:pt x="795" y="58"/>
                  </a:cubicBezTo>
                  <a:cubicBezTo>
                    <a:pt x="853" y="116"/>
                    <a:pt x="925" y="203"/>
                    <a:pt x="925" y="333"/>
                  </a:cubicBezTo>
                  <a:cubicBezTo>
                    <a:pt x="940" y="448"/>
                    <a:pt x="896" y="622"/>
                    <a:pt x="838" y="781"/>
                  </a:cubicBezTo>
                  <a:cubicBezTo>
                    <a:pt x="781" y="940"/>
                    <a:pt x="694" y="1127"/>
                    <a:pt x="578" y="1286"/>
                  </a:cubicBezTo>
                  <a:cubicBezTo>
                    <a:pt x="521" y="1373"/>
                    <a:pt x="463" y="1445"/>
                    <a:pt x="405" y="1518"/>
                  </a:cubicBezTo>
                  <a:cubicBezTo>
                    <a:pt x="361" y="1573"/>
                    <a:pt x="309" y="1619"/>
                    <a:pt x="261" y="1619"/>
                  </a:cubicBezTo>
                  <a:cubicBezTo>
                    <a:pt x="246" y="1619"/>
                    <a:pt x="231" y="1615"/>
                    <a:pt x="217" y="1604"/>
                  </a:cubicBezTo>
                  <a:cubicBezTo>
                    <a:pt x="203" y="1590"/>
                    <a:pt x="188" y="1561"/>
                    <a:pt x="188" y="1518"/>
                  </a:cubicBezTo>
                  <a:lnTo>
                    <a:pt x="188" y="1387"/>
                  </a:lnTo>
                  <a:cubicBezTo>
                    <a:pt x="188" y="1315"/>
                    <a:pt x="188" y="1243"/>
                    <a:pt x="174" y="1171"/>
                  </a:cubicBezTo>
                  <a:cubicBezTo>
                    <a:pt x="145" y="1026"/>
                    <a:pt x="116" y="940"/>
                    <a:pt x="73" y="867"/>
                  </a:cubicBezTo>
                  <a:cubicBezTo>
                    <a:pt x="58" y="795"/>
                    <a:pt x="15" y="766"/>
                    <a:pt x="15" y="766"/>
                  </a:cubicBezTo>
                  <a:cubicBezTo>
                    <a:pt x="0" y="766"/>
                    <a:pt x="102" y="925"/>
                    <a:pt x="130" y="1171"/>
                  </a:cubicBezTo>
                  <a:cubicBezTo>
                    <a:pt x="145" y="1243"/>
                    <a:pt x="145" y="1315"/>
                    <a:pt x="145" y="1387"/>
                  </a:cubicBezTo>
                  <a:lnTo>
                    <a:pt x="145" y="1518"/>
                  </a:lnTo>
                  <a:cubicBezTo>
                    <a:pt x="145" y="1575"/>
                    <a:pt x="174" y="1633"/>
                    <a:pt x="203" y="1662"/>
                  </a:cubicBezTo>
                  <a:cubicBezTo>
                    <a:pt x="224" y="1684"/>
                    <a:pt x="257" y="1695"/>
                    <a:pt x="288" y="1695"/>
                  </a:cubicBezTo>
                  <a:cubicBezTo>
                    <a:pt x="318" y="1695"/>
                    <a:pt x="347" y="1684"/>
                    <a:pt x="362" y="1662"/>
                  </a:cubicBezTo>
                  <a:lnTo>
                    <a:pt x="477" y="1561"/>
                  </a:lnTo>
                  <a:cubicBezTo>
                    <a:pt x="535" y="1489"/>
                    <a:pt x="593" y="1416"/>
                    <a:pt x="651" y="1315"/>
                  </a:cubicBezTo>
                  <a:cubicBezTo>
                    <a:pt x="766" y="1142"/>
                    <a:pt x="853" y="954"/>
                    <a:pt x="911" y="795"/>
                  </a:cubicBezTo>
                  <a:cubicBezTo>
                    <a:pt x="968" y="636"/>
                    <a:pt x="997" y="477"/>
                    <a:pt x="983" y="333"/>
                  </a:cubicBezTo>
                  <a:cubicBezTo>
                    <a:pt x="968" y="188"/>
                    <a:pt x="867" y="73"/>
                    <a:pt x="824" y="44"/>
                  </a:cubicBezTo>
                  <a:cubicBezTo>
                    <a:pt x="766" y="0"/>
                    <a:pt x="708" y="0"/>
                    <a:pt x="7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1967;p58">
              <a:extLst>
                <a:ext uri="{FF2B5EF4-FFF2-40B4-BE49-F238E27FC236}">
                  <a16:creationId xmlns:a16="http://schemas.microsoft.com/office/drawing/2014/main" id="{7D0546E1-9149-CA2F-20A3-F05D4EEF4280}"/>
                </a:ext>
              </a:extLst>
            </p:cNvPr>
            <p:cNvSpPr/>
            <p:nvPr/>
          </p:nvSpPr>
          <p:spPr>
            <a:xfrm>
              <a:off x="2671599" y="1723686"/>
              <a:ext cx="7432" cy="242593"/>
            </a:xfrm>
            <a:custGeom>
              <a:avLst/>
              <a:gdLst/>
              <a:ahLst/>
              <a:cxnLst/>
              <a:rect l="l" t="t" r="r" b="b"/>
              <a:pathLst>
                <a:path w="174" h="5680" extrusionOk="0">
                  <a:moveTo>
                    <a:pt x="159" y="1"/>
                  </a:moveTo>
                  <a:lnTo>
                    <a:pt x="159" y="1"/>
                  </a:lnTo>
                  <a:cubicBezTo>
                    <a:pt x="145" y="1"/>
                    <a:pt x="87" y="1272"/>
                    <a:pt x="58" y="2833"/>
                  </a:cubicBezTo>
                  <a:cubicBezTo>
                    <a:pt x="14" y="4408"/>
                    <a:pt x="0" y="5679"/>
                    <a:pt x="14" y="5679"/>
                  </a:cubicBezTo>
                  <a:cubicBezTo>
                    <a:pt x="15" y="5679"/>
                    <a:pt x="15" y="5679"/>
                    <a:pt x="15" y="5679"/>
                  </a:cubicBezTo>
                  <a:cubicBezTo>
                    <a:pt x="30" y="5679"/>
                    <a:pt x="87" y="4399"/>
                    <a:pt x="130" y="2833"/>
                  </a:cubicBezTo>
                  <a:cubicBezTo>
                    <a:pt x="159" y="1272"/>
                    <a:pt x="173" y="1"/>
                    <a:pt x="1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3" name="Google Shape;2002;p58">
            <a:extLst>
              <a:ext uri="{FF2B5EF4-FFF2-40B4-BE49-F238E27FC236}">
                <a16:creationId xmlns:a16="http://schemas.microsoft.com/office/drawing/2014/main" id="{E0AAAED5-0903-41B1-6400-4051DE529E9B}"/>
              </a:ext>
            </a:extLst>
          </p:cNvPr>
          <p:cNvGrpSpPr/>
          <p:nvPr/>
        </p:nvGrpSpPr>
        <p:grpSpPr>
          <a:xfrm>
            <a:off x="3973668" y="3609660"/>
            <a:ext cx="806582" cy="1173211"/>
            <a:chOff x="2978899" y="1457088"/>
            <a:chExt cx="806582" cy="1173211"/>
          </a:xfrm>
        </p:grpSpPr>
        <p:sp>
          <p:nvSpPr>
            <p:cNvPr id="2624" name="Google Shape;2003;p58">
              <a:extLst>
                <a:ext uri="{FF2B5EF4-FFF2-40B4-BE49-F238E27FC236}">
                  <a16:creationId xmlns:a16="http://schemas.microsoft.com/office/drawing/2014/main" id="{0BADE038-DC90-F732-67A8-06FF219CBFBC}"/>
                </a:ext>
              </a:extLst>
            </p:cNvPr>
            <p:cNvSpPr/>
            <p:nvPr/>
          </p:nvSpPr>
          <p:spPr>
            <a:xfrm>
              <a:off x="3376318" y="1498303"/>
              <a:ext cx="181219" cy="152902"/>
            </a:xfrm>
            <a:custGeom>
              <a:avLst/>
              <a:gdLst/>
              <a:ahLst/>
              <a:cxnLst/>
              <a:rect l="l" t="t" r="r" b="b"/>
              <a:pathLst>
                <a:path w="4243" h="3580" extrusionOk="0">
                  <a:moveTo>
                    <a:pt x="2100" y="1"/>
                  </a:moveTo>
                  <a:cubicBezTo>
                    <a:pt x="1906" y="1"/>
                    <a:pt x="1712" y="31"/>
                    <a:pt x="1518" y="62"/>
                  </a:cubicBezTo>
                  <a:cubicBezTo>
                    <a:pt x="1084" y="134"/>
                    <a:pt x="622" y="206"/>
                    <a:pt x="333" y="524"/>
                  </a:cubicBezTo>
                  <a:cubicBezTo>
                    <a:pt x="102" y="784"/>
                    <a:pt x="0" y="1160"/>
                    <a:pt x="29" y="1507"/>
                  </a:cubicBezTo>
                  <a:cubicBezTo>
                    <a:pt x="29" y="1839"/>
                    <a:pt x="217" y="2171"/>
                    <a:pt x="333" y="2504"/>
                  </a:cubicBezTo>
                  <a:cubicBezTo>
                    <a:pt x="1286" y="2822"/>
                    <a:pt x="2240" y="3154"/>
                    <a:pt x="3179" y="3486"/>
                  </a:cubicBezTo>
                  <a:cubicBezTo>
                    <a:pt x="3318" y="3529"/>
                    <a:pt x="3465" y="3580"/>
                    <a:pt x="3603" y="3580"/>
                  </a:cubicBezTo>
                  <a:cubicBezTo>
                    <a:pt x="3651" y="3580"/>
                    <a:pt x="3698" y="3573"/>
                    <a:pt x="3743" y="3558"/>
                  </a:cubicBezTo>
                  <a:cubicBezTo>
                    <a:pt x="4017" y="3486"/>
                    <a:pt x="4162" y="3183"/>
                    <a:pt x="4162" y="2894"/>
                  </a:cubicBezTo>
                  <a:cubicBezTo>
                    <a:pt x="4162" y="2605"/>
                    <a:pt x="4017" y="2330"/>
                    <a:pt x="3887" y="2085"/>
                  </a:cubicBezTo>
                  <a:lnTo>
                    <a:pt x="3887" y="2085"/>
                  </a:lnTo>
                  <a:cubicBezTo>
                    <a:pt x="3908" y="2091"/>
                    <a:pt x="3928" y="2093"/>
                    <a:pt x="3947" y="2093"/>
                  </a:cubicBezTo>
                  <a:cubicBezTo>
                    <a:pt x="4119" y="2093"/>
                    <a:pt x="4243" y="1878"/>
                    <a:pt x="4191" y="1709"/>
                  </a:cubicBezTo>
                  <a:cubicBezTo>
                    <a:pt x="4147" y="1507"/>
                    <a:pt x="3959" y="1391"/>
                    <a:pt x="3786" y="1304"/>
                  </a:cubicBezTo>
                  <a:cubicBezTo>
                    <a:pt x="3598" y="1232"/>
                    <a:pt x="3396" y="1160"/>
                    <a:pt x="3280" y="1001"/>
                  </a:cubicBezTo>
                  <a:cubicBezTo>
                    <a:pt x="3150" y="842"/>
                    <a:pt x="3136" y="625"/>
                    <a:pt x="3020" y="437"/>
                  </a:cubicBezTo>
                  <a:cubicBezTo>
                    <a:pt x="2876" y="206"/>
                    <a:pt x="2601" y="62"/>
                    <a:pt x="2341" y="18"/>
                  </a:cubicBezTo>
                  <a:cubicBezTo>
                    <a:pt x="2261" y="6"/>
                    <a:pt x="2180" y="1"/>
                    <a:pt x="21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004;p58">
              <a:extLst>
                <a:ext uri="{FF2B5EF4-FFF2-40B4-BE49-F238E27FC236}">
                  <a16:creationId xmlns:a16="http://schemas.microsoft.com/office/drawing/2014/main" id="{FB111811-7FC6-4757-7BCC-A4DC23A32D56}"/>
                </a:ext>
              </a:extLst>
            </p:cNvPr>
            <p:cNvSpPr/>
            <p:nvPr/>
          </p:nvSpPr>
          <p:spPr>
            <a:xfrm>
              <a:off x="3518244" y="1723686"/>
              <a:ext cx="193818" cy="520293"/>
            </a:xfrm>
            <a:custGeom>
              <a:avLst/>
              <a:gdLst/>
              <a:ahLst/>
              <a:cxnLst/>
              <a:rect l="l" t="t" r="r" b="b"/>
              <a:pathLst>
                <a:path w="4538" h="12182" extrusionOk="0">
                  <a:moveTo>
                    <a:pt x="1301" y="1"/>
                  </a:moveTo>
                  <a:lnTo>
                    <a:pt x="1" y="11820"/>
                  </a:lnTo>
                  <a:lnTo>
                    <a:pt x="2356" y="12181"/>
                  </a:lnTo>
                  <a:lnTo>
                    <a:pt x="4538" y="131"/>
                  </a:lnTo>
                  <a:lnTo>
                    <a:pt x="13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005;p58">
              <a:extLst>
                <a:ext uri="{FF2B5EF4-FFF2-40B4-BE49-F238E27FC236}">
                  <a16:creationId xmlns:a16="http://schemas.microsoft.com/office/drawing/2014/main" id="{356D0D42-7221-2816-53FC-F94368F82965}"/>
                </a:ext>
              </a:extLst>
            </p:cNvPr>
            <p:cNvSpPr/>
            <p:nvPr/>
          </p:nvSpPr>
          <p:spPr>
            <a:xfrm>
              <a:off x="2978899" y="2544452"/>
              <a:ext cx="168491" cy="52491"/>
            </a:xfrm>
            <a:custGeom>
              <a:avLst/>
              <a:gdLst/>
              <a:ahLst/>
              <a:cxnLst/>
              <a:rect l="l" t="t" r="r" b="b"/>
              <a:pathLst>
                <a:path w="3945" h="1229" extrusionOk="0">
                  <a:moveTo>
                    <a:pt x="766" y="1"/>
                  </a:moveTo>
                  <a:lnTo>
                    <a:pt x="925" y="766"/>
                  </a:lnTo>
                  <a:cubicBezTo>
                    <a:pt x="925" y="766"/>
                    <a:pt x="0" y="1229"/>
                    <a:pt x="506" y="1229"/>
                  </a:cubicBezTo>
                  <a:cubicBezTo>
                    <a:pt x="1026" y="1229"/>
                    <a:pt x="3945" y="1214"/>
                    <a:pt x="3945" y="1214"/>
                  </a:cubicBezTo>
                  <a:lnTo>
                    <a:pt x="37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006;p58">
              <a:extLst>
                <a:ext uri="{FF2B5EF4-FFF2-40B4-BE49-F238E27FC236}">
                  <a16:creationId xmlns:a16="http://schemas.microsoft.com/office/drawing/2014/main" id="{8E68720E-8A11-535C-9E76-A437323CA9F4}"/>
                </a:ext>
              </a:extLst>
            </p:cNvPr>
            <p:cNvSpPr/>
            <p:nvPr/>
          </p:nvSpPr>
          <p:spPr>
            <a:xfrm>
              <a:off x="2998033" y="2590750"/>
              <a:ext cx="146282" cy="1879"/>
            </a:xfrm>
            <a:custGeom>
              <a:avLst/>
              <a:gdLst/>
              <a:ahLst/>
              <a:cxnLst/>
              <a:rect l="l" t="t" r="r" b="b"/>
              <a:pathLst>
                <a:path w="3425" h="44" extrusionOk="0">
                  <a:moveTo>
                    <a:pt x="1705" y="0"/>
                  </a:moveTo>
                  <a:cubicBezTo>
                    <a:pt x="766" y="0"/>
                    <a:pt x="0" y="15"/>
                    <a:pt x="0" y="15"/>
                  </a:cubicBezTo>
                  <a:cubicBezTo>
                    <a:pt x="0" y="15"/>
                    <a:pt x="752" y="15"/>
                    <a:pt x="1705" y="44"/>
                  </a:cubicBezTo>
                  <a:cubicBezTo>
                    <a:pt x="2645" y="44"/>
                    <a:pt x="3425" y="15"/>
                    <a:pt x="3425" y="15"/>
                  </a:cubicBezTo>
                  <a:cubicBezTo>
                    <a:pt x="3425" y="0"/>
                    <a:pt x="2673" y="0"/>
                    <a:pt x="1705" y="0"/>
                  </a:cubicBezTo>
                  <a:close/>
                </a:path>
              </a:pathLst>
            </a:custGeom>
            <a:solidFill>
              <a:srgbClr val="FFFFFF">
                <a:alpha val="12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007;p58">
              <a:extLst>
                <a:ext uri="{FF2B5EF4-FFF2-40B4-BE49-F238E27FC236}">
                  <a16:creationId xmlns:a16="http://schemas.microsoft.com/office/drawing/2014/main" id="{9C7D4C23-5E8B-8871-6B96-1293C41212FD}"/>
                </a:ext>
              </a:extLst>
            </p:cNvPr>
            <p:cNvSpPr/>
            <p:nvPr/>
          </p:nvSpPr>
          <p:spPr>
            <a:xfrm>
              <a:off x="3102930" y="2573837"/>
              <a:ext cx="42027" cy="16401"/>
            </a:xfrm>
            <a:custGeom>
              <a:avLst/>
              <a:gdLst/>
              <a:ahLst/>
              <a:cxnLst/>
              <a:rect l="l" t="t" r="r" b="b"/>
              <a:pathLst>
                <a:path w="984" h="384" extrusionOk="0">
                  <a:moveTo>
                    <a:pt x="676" y="0"/>
                  </a:moveTo>
                  <a:cubicBezTo>
                    <a:pt x="605" y="0"/>
                    <a:pt x="522" y="11"/>
                    <a:pt x="434" y="35"/>
                  </a:cubicBezTo>
                  <a:cubicBezTo>
                    <a:pt x="261" y="78"/>
                    <a:pt x="160" y="151"/>
                    <a:pt x="87" y="237"/>
                  </a:cubicBezTo>
                  <a:cubicBezTo>
                    <a:pt x="44" y="266"/>
                    <a:pt x="30" y="324"/>
                    <a:pt x="15" y="339"/>
                  </a:cubicBezTo>
                  <a:cubicBezTo>
                    <a:pt x="1" y="353"/>
                    <a:pt x="1" y="382"/>
                    <a:pt x="1" y="382"/>
                  </a:cubicBezTo>
                  <a:cubicBezTo>
                    <a:pt x="2" y="383"/>
                    <a:pt x="3" y="384"/>
                    <a:pt x="5" y="384"/>
                  </a:cubicBezTo>
                  <a:cubicBezTo>
                    <a:pt x="18" y="384"/>
                    <a:pt x="35" y="319"/>
                    <a:pt x="87" y="266"/>
                  </a:cubicBezTo>
                  <a:cubicBezTo>
                    <a:pt x="160" y="180"/>
                    <a:pt x="290" y="107"/>
                    <a:pt x="434" y="64"/>
                  </a:cubicBezTo>
                  <a:cubicBezTo>
                    <a:pt x="593" y="35"/>
                    <a:pt x="709" y="35"/>
                    <a:pt x="824" y="35"/>
                  </a:cubicBezTo>
                  <a:lnTo>
                    <a:pt x="983" y="35"/>
                  </a:lnTo>
                  <a:cubicBezTo>
                    <a:pt x="983" y="35"/>
                    <a:pt x="940" y="21"/>
                    <a:pt x="824" y="21"/>
                  </a:cubicBezTo>
                  <a:cubicBezTo>
                    <a:pt x="785" y="8"/>
                    <a:pt x="735" y="0"/>
                    <a:pt x="676" y="0"/>
                  </a:cubicBezTo>
                  <a:close/>
                </a:path>
              </a:pathLst>
            </a:custGeom>
            <a:solidFill>
              <a:srgbClr val="FFFFFF">
                <a:alpha val="12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008;p58">
              <a:extLst>
                <a:ext uri="{FF2B5EF4-FFF2-40B4-BE49-F238E27FC236}">
                  <a16:creationId xmlns:a16="http://schemas.microsoft.com/office/drawing/2014/main" id="{7F2C5F8C-055B-9E3D-5AB0-366B755E4236}"/>
                </a:ext>
              </a:extLst>
            </p:cNvPr>
            <p:cNvSpPr/>
            <p:nvPr/>
          </p:nvSpPr>
          <p:spPr>
            <a:xfrm>
              <a:off x="3057870" y="2584557"/>
              <a:ext cx="29086" cy="1922"/>
            </a:xfrm>
            <a:custGeom>
              <a:avLst/>
              <a:gdLst/>
              <a:ahLst/>
              <a:cxnLst/>
              <a:rect l="l" t="t" r="r" b="b"/>
              <a:pathLst>
                <a:path w="681" h="45" extrusionOk="0">
                  <a:moveTo>
                    <a:pt x="348" y="1"/>
                  </a:moveTo>
                  <a:cubicBezTo>
                    <a:pt x="160" y="1"/>
                    <a:pt x="1" y="15"/>
                    <a:pt x="1" y="15"/>
                  </a:cubicBezTo>
                  <a:cubicBezTo>
                    <a:pt x="1" y="15"/>
                    <a:pt x="145" y="15"/>
                    <a:pt x="348" y="44"/>
                  </a:cubicBezTo>
                  <a:cubicBezTo>
                    <a:pt x="521" y="44"/>
                    <a:pt x="680" y="15"/>
                    <a:pt x="680" y="15"/>
                  </a:cubicBezTo>
                  <a:cubicBezTo>
                    <a:pt x="680" y="15"/>
                    <a:pt x="521" y="1"/>
                    <a:pt x="348" y="1"/>
                  </a:cubicBezTo>
                  <a:close/>
                </a:path>
              </a:pathLst>
            </a:custGeom>
            <a:solidFill>
              <a:srgbClr val="FFFFFF">
                <a:alpha val="12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009;p58">
              <a:extLst>
                <a:ext uri="{FF2B5EF4-FFF2-40B4-BE49-F238E27FC236}">
                  <a16:creationId xmlns:a16="http://schemas.microsoft.com/office/drawing/2014/main" id="{DE9D2AFA-1F7D-E226-CBAE-3A1E6776BB72}"/>
                </a:ext>
              </a:extLst>
            </p:cNvPr>
            <p:cNvSpPr/>
            <p:nvPr/>
          </p:nvSpPr>
          <p:spPr>
            <a:xfrm>
              <a:off x="3055436" y="2549406"/>
              <a:ext cx="168491" cy="52491"/>
            </a:xfrm>
            <a:custGeom>
              <a:avLst/>
              <a:gdLst/>
              <a:ahLst/>
              <a:cxnLst/>
              <a:rect l="l" t="t" r="r" b="b"/>
              <a:pathLst>
                <a:path w="3945" h="1229" extrusionOk="0">
                  <a:moveTo>
                    <a:pt x="766" y="0"/>
                  </a:moveTo>
                  <a:lnTo>
                    <a:pt x="925" y="752"/>
                  </a:lnTo>
                  <a:cubicBezTo>
                    <a:pt x="925" y="752"/>
                    <a:pt x="0" y="1228"/>
                    <a:pt x="506" y="1228"/>
                  </a:cubicBezTo>
                  <a:cubicBezTo>
                    <a:pt x="1040" y="1199"/>
                    <a:pt x="3945" y="1199"/>
                    <a:pt x="3945" y="1199"/>
                  </a:cubicBezTo>
                  <a:lnTo>
                    <a:pt x="37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010;p58">
              <a:extLst>
                <a:ext uri="{FF2B5EF4-FFF2-40B4-BE49-F238E27FC236}">
                  <a16:creationId xmlns:a16="http://schemas.microsoft.com/office/drawing/2014/main" id="{48773A2B-DD85-EEF8-A721-216283B0F6B6}"/>
                </a:ext>
              </a:extLst>
            </p:cNvPr>
            <p:cNvSpPr/>
            <p:nvPr/>
          </p:nvSpPr>
          <p:spPr>
            <a:xfrm>
              <a:off x="3073929" y="2596303"/>
              <a:ext cx="146922" cy="1281"/>
            </a:xfrm>
            <a:custGeom>
              <a:avLst/>
              <a:gdLst/>
              <a:ahLst/>
              <a:cxnLst/>
              <a:rect l="l" t="t" r="r" b="b"/>
              <a:pathLst>
                <a:path w="3440" h="30" extrusionOk="0">
                  <a:moveTo>
                    <a:pt x="1720" y="0"/>
                  </a:moveTo>
                  <a:cubicBezTo>
                    <a:pt x="781" y="0"/>
                    <a:pt x="1" y="15"/>
                    <a:pt x="1" y="15"/>
                  </a:cubicBezTo>
                  <a:cubicBezTo>
                    <a:pt x="1" y="15"/>
                    <a:pt x="766" y="15"/>
                    <a:pt x="1720" y="29"/>
                  </a:cubicBezTo>
                  <a:cubicBezTo>
                    <a:pt x="2659" y="29"/>
                    <a:pt x="3439" y="15"/>
                    <a:pt x="3439" y="15"/>
                  </a:cubicBezTo>
                  <a:cubicBezTo>
                    <a:pt x="3439" y="0"/>
                    <a:pt x="2674" y="0"/>
                    <a:pt x="1720" y="0"/>
                  </a:cubicBezTo>
                  <a:close/>
                </a:path>
              </a:pathLst>
            </a:custGeom>
            <a:solidFill>
              <a:srgbClr val="FFFFFF">
                <a:alpha val="12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011;p58">
              <a:extLst>
                <a:ext uri="{FF2B5EF4-FFF2-40B4-BE49-F238E27FC236}">
                  <a16:creationId xmlns:a16="http://schemas.microsoft.com/office/drawing/2014/main" id="{6E662F03-50BD-193E-99A5-BEED847DF841}"/>
                </a:ext>
              </a:extLst>
            </p:cNvPr>
            <p:cNvSpPr/>
            <p:nvPr/>
          </p:nvSpPr>
          <p:spPr>
            <a:xfrm>
              <a:off x="3089348" y="2583959"/>
              <a:ext cx="12386" cy="4356"/>
            </a:xfrm>
            <a:custGeom>
              <a:avLst/>
              <a:gdLst/>
              <a:ahLst/>
              <a:cxnLst/>
              <a:rect l="l" t="t" r="r" b="b"/>
              <a:pathLst>
                <a:path w="290" h="102" extrusionOk="0">
                  <a:moveTo>
                    <a:pt x="1" y="0"/>
                  </a:moveTo>
                  <a:cubicBezTo>
                    <a:pt x="1" y="0"/>
                    <a:pt x="73" y="29"/>
                    <a:pt x="145" y="58"/>
                  </a:cubicBezTo>
                  <a:cubicBezTo>
                    <a:pt x="218" y="87"/>
                    <a:pt x="290" y="102"/>
                    <a:pt x="290" y="102"/>
                  </a:cubicBezTo>
                  <a:lnTo>
                    <a:pt x="145" y="29"/>
                  </a:lnTo>
                  <a:cubicBezTo>
                    <a:pt x="73" y="0"/>
                    <a:pt x="1" y="0"/>
                    <a:pt x="1" y="0"/>
                  </a:cubicBezTo>
                  <a:close/>
                </a:path>
              </a:pathLst>
            </a:custGeom>
            <a:solidFill>
              <a:srgbClr val="FFFFFF">
                <a:alpha val="12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012;p58">
              <a:extLst>
                <a:ext uri="{FF2B5EF4-FFF2-40B4-BE49-F238E27FC236}">
                  <a16:creationId xmlns:a16="http://schemas.microsoft.com/office/drawing/2014/main" id="{F16FF4D9-456F-6D39-6743-206D2B0DD281}"/>
                </a:ext>
              </a:extLst>
            </p:cNvPr>
            <p:cNvSpPr/>
            <p:nvPr/>
          </p:nvSpPr>
          <p:spPr>
            <a:xfrm>
              <a:off x="3094900" y="2581482"/>
              <a:ext cx="13027" cy="3758"/>
            </a:xfrm>
            <a:custGeom>
              <a:avLst/>
              <a:gdLst/>
              <a:ahLst/>
              <a:cxnLst/>
              <a:rect l="l" t="t" r="r" b="b"/>
              <a:pathLst>
                <a:path w="305" h="88" extrusionOk="0">
                  <a:moveTo>
                    <a:pt x="1" y="1"/>
                  </a:moveTo>
                  <a:cubicBezTo>
                    <a:pt x="1" y="15"/>
                    <a:pt x="59" y="44"/>
                    <a:pt x="160" y="44"/>
                  </a:cubicBezTo>
                  <a:cubicBezTo>
                    <a:pt x="232" y="73"/>
                    <a:pt x="304" y="87"/>
                    <a:pt x="304" y="87"/>
                  </a:cubicBezTo>
                  <a:cubicBezTo>
                    <a:pt x="304" y="87"/>
                    <a:pt x="261" y="44"/>
                    <a:pt x="160" y="15"/>
                  </a:cubicBezTo>
                  <a:cubicBezTo>
                    <a:pt x="73" y="1"/>
                    <a:pt x="1" y="1"/>
                    <a:pt x="1" y="1"/>
                  </a:cubicBezTo>
                  <a:close/>
                </a:path>
              </a:pathLst>
            </a:custGeom>
            <a:solidFill>
              <a:srgbClr val="FFFFFF">
                <a:alpha val="12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013;p58">
              <a:extLst>
                <a:ext uri="{FF2B5EF4-FFF2-40B4-BE49-F238E27FC236}">
                  <a16:creationId xmlns:a16="http://schemas.microsoft.com/office/drawing/2014/main" id="{CC175422-B5E8-4CD3-4513-18A9076466A1}"/>
                </a:ext>
              </a:extLst>
            </p:cNvPr>
            <p:cNvSpPr/>
            <p:nvPr/>
          </p:nvSpPr>
          <p:spPr>
            <a:xfrm>
              <a:off x="3178826" y="2579389"/>
              <a:ext cx="42625" cy="16315"/>
            </a:xfrm>
            <a:custGeom>
              <a:avLst/>
              <a:gdLst/>
              <a:ahLst/>
              <a:cxnLst/>
              <a:rect l="l" t="t" r="r" b="b"/>
              <a:pathLst>
                <a:path w="998" h="382" extrusionOk="0">
                  <a:moveTo>
                    <a:pt x="679" y="1"/>
                  </a:moveTo>
                  <a:cubicBezTo>
                    <a:pt x="605" y="1"/>
                    <a:pt x="522" y="11"/>
                    <a:pt x="434" y="35"/>
                  </a:cubicBezTo>
                  <a:cubicBezTo>
                    <a:pt x="275" y="64"/>
                    <a:pt x="160" y="136"/>
                    <a:pt x="102" y="237"/>
                  </a:cubicBezTo>
                  <a:cubicBezTo>
                    <a:pt x="59" y="266"/>
                    <a:pt x="44" y="324"/>
                    <a:pt x="30" y="339"/>
                  </a:cubicBezTo>
                  <a:cubicBezTo>
                    <a:pt x="1" y="353"/>
                    <a:pt x="1" y="382"/>
                    <a:pt x="1" y="382"/>
                  </a:cubicBezTo>
                  <a:cubicBezTo>
                    <a:pt x="30" y="382"/>
                    <a:pt x="44" y="324"/>
                    <a:pt x="102" y="266"/>
                  </a:cubicBezTo>
                  <a:cubicBezTo>
                    <a:pt x="160" y="180"/>
                    <a:pt x="290" y="107"/>
                    <a:pt x="434" y="64"/>
                  </a:cubicBezTo>
                  <a:cubicBezTo>
                    <a:pt x="593" y="35"/>
                    <a:pt x="723" y="35"/>
                    <a:pt x="839" y="35"/>
                  </a:cubicBezTo>
                  <a:lnTo>
                    <a:pt x="998" y="35"/>
                  </a:lnTo>
                  <a:cubicBezTo>
                    <a:pt x="998" y="35"/>
                    <a:pt x="940" y="21"/>
                    <a:pt x="839" y="21"/>
                  </a:cubicBezTo>
                  <a:cubicBezTo>
                    <a:pt x="793" y="8"/>
                    <a:pt x="739" y="1"/>
                    <a:pt x="679" y="1"/>
                  </a:cubicBezTo>
                  <a:close/>
                </a:path>
              </a:pathLst>
            </a:custGeom>
            <a:solidFill>
              <a:srgbClr val="FFFFFF">
                <a:alpha val="12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014;p58">
              <a:extLst>
                <a:ext uri="{FF2B5EF4-FFF2-40B4-BE49-F238E27FC236}">
                  <a16:creationId xmlns:a16="http://schemas.microsoft.com/office/drawing/2014/main" id="{9A455BBE-F678-D9EB-7AD8-969F811A3129}"/>
                </a:ext>
              </a:extLst>
            </p:cNvPr>
            <p:cNvSpPr/>
            <p:nvPr/>
          </p:nvSpPr>
          <p:spPr>
            <a:xfrm>
              <a:off x="3085675" y="2587590"/>
              <a:ext cx="11147" cy="9353"/>
            </a:xfrm>
            <a:custGeom>
              <a:avLst/>
              <a:gdLst/>
              <a:ahLst/>
              <a:cxnLst/>
              <a:rect l="l" t="t" r="r" b="b"/>
              <a:pathLst>
                <a:path w="261" h="219" extrusionOk="0">
                  <a:moveTo>
                    <a:pt x="19" y="1"/>
                  </a:moveTo>
                  <a:cubicBezTo>
                    <a:pt x="7" y="1"/>
                    <a:pt x="0" y="2"/>
                    <a:pt x="0" y="2"/>
                  </a:cubicBezTo>
                  <a:cubicBezTo>
                    <a:pt x="0" y="2"/>
                    <a:pt x="72" y="2"/>
                    <a:pt x="145" y="74"/>
                  </a:cubicBezTo>
                  <a:cubicBezTo>
                    <a:pt x="217" y="147"/>
                    <a:pt x="231" y="219"/>
                    <a:pt x="231" y="219"/>
                  </a:cubicBezTo>
                  <a:cubicBezTo>
                    <a:pt x="260" y="219"/>
                    <a:pt x="260" y="132"/>
                    <a:pt x="159" y="60"/>
                  </a:cubicBezTo>
                  <a:cubicBezTo>
                    <a:pt x="107" y="8"/>
                    <a:pt x="48" y="1"/>
                    <a:pt x="19" y="1"/>
                  </a:cubicBezTo>
                  <a:close/>
                </a:path>
              </a:pathLst>
            </a:custGeom>
            <a:solidFill>
              <a:srgbClr val="FFFFFF">
                <a:alpha val="12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015;p58">
              <a:extLst>
                <a:ext uri="{FF2B5EF4-FFF2-40B4-BE49-F238E27FC236}">
                  <a16:creationId xmlns:a16="http://schemas.microsoft.com/office/drawing/2014/main" id="{4CBED591-E098-D64F-9267-34EB08CBF97F}"/>
                </a:ext>
              </a:extLst>
            </p:cNvPr>
            <p:cNvSpPr/>
            <p:nvPr/>
          </p:nvSpPr>
          <p:spPr>
            <a:xfrm>
              <a:off x="3134407" y="2590109"/>
              <a:ext cx="29043" cy="1281"/>
            </a:xfrm>
            <a:custGeom>
              <a:avLst/>
              <a:gdLst/>
              <a:ahLst/>
              <a:cxnLst/>
              <a:rect l="l" t="t" r="r" b="b"/>
              <a:pathLst>
                <a:path w="680" h="30" extrusionOk="0">
                  <a:moveTo>
                    <a:pt x="333" y="1"/>
                  </a:moveTo>
                  <a:cubicBezTo>
                    <a:pt x="159" y="1"/>
                    <a:pt x="1" y="15"/>
                    <a:pt x="1" y="15"/>
                  </a:cubicBezTo>
                  <a:cubicBezTo>
                    <a:pt x="1" y="15"/>
                    <a:pt x="145" y="15"/>
                    <a:pt x="333" y="30"/>
                  </a:cubicBezTo>
                  <a:cubicBezTo>
                    <a:pt x="521" y="30"/>
                    <a:pt x="680" y="15"/>
                    <a:pt x="680" y="15"/>
                  </a:cubicBezTo>
                  <a:cubicBezTo>
                    <a:pt x="680" y="15"/>
                    <a:pt x="521" y="1"/>
                    <a:pt x="333" y="1"/>
                  </a:cubicBezTo>
                  <a:close/>
                </a:path>
              </a:pathLst>
            </a:custGeom>
            <a:solidFill>
              <a:srgbClr val="FFFFFF">
                <a:alpha val="12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016;p58">
              <a:extLst>
                <a:ext uri="{FF2B5EF4-FFF2-40B4-BE49-F238E27FC236}">
                  <a16:creationId xmlns:a16="http://schemas.microsoft.com/office/drawing/2014/main" id="{462C083B-0FC4-EFD7-B756-56FD7D227189}"/>
                </a:ext>
              </a:extLst>
            </p:cNvPr>
            <p:cNvSpPr/>
            <p:nvPr/>
          </p:nvSpPr>
          <p:spPr>
            <a:xfrm>
              <a:off x="3144273" y="1457088"/>
              <a:ext cx="127190" cy="100796"/>
            </a:xfrm>
            <a:custGeom>
              <a:avLst/>
              <a:gdLst/>
              <a:ahLst/>
              <a:cxnLst/>
              <a:rect l="l" t="t" r="r" b="b"/>
              <a:pathLst>
                <a:path w="2978" h="2360" extrusionOk="0">
                  <a:moveTo>
                    <a:pt x="1946" y="0"/>
                  </a:moveTo>
                  <a:cubicBezTo>
                    <a:pt x="1943" y="0"/>
                    <a:pt x="1940" y="0"/>
                    <a:pt x="1937" y="1"/>
                  </a:cubicBezTo>
                  <a:cubicBezTo>
                    <a:pt x="1706" y="44"/>
                    <a:pt x="1720" y="1200"/>
                    <a:pt x="1720" y="1200"/>
                  </a:cubicBezTo>
                  <a:cubicBezTo>
                    <a:pt x="1720" y="1200"/>
                    <a:pt x="1606" y="102"/>
                    <a:pt x="1392" y="102"/>
                  </a:cubicBezTo>
                  <a:cubicBezTo>
                    <a:pt x="1391" y="102"/>
                    <a:pt x="1389" y="102"/>
                    <a:pt x="1388" y="102"/>
                  </a:cubicBezTo>
                  <a:cubicBezTo>
                    <a:pt x="1171" y="117"/>
                    <a:pt x="1214" y="1128"/>
                    <a:pt x="1214" y="1128"/>
                  </a:cubicBezTo>
                  <a:cubicBezTo>
                    <a:pt x="1214" y="1128"/>
                    <a:pt x="1137" y="223"/>
                    <a:pt x="1006" y="223"/>
                  </a:cubicBezTo>
                  <a:cubicBezTo>
                    <a:pt x="999" y="223"/>
                    <a:pt x="991" y="226"/>
                    <a:pt x="983" y="232"/>
                  </a:cubicBezTo>
                  <a:cubicBezTo>
                    <a:pt x="839" y="333"/>
                    <a:pt x="767" y="1056"/>
                    <a:pt x="767" y="1056"/>
                  </a:cubicBezTo>
                  <a:cubicBezTo>
                    <a:pt x="767" y="1056"/>
                    <a:pt x="741" y="453"/>
                    <a:pt x="621" y="453"/>
                  </a:cubicBezTo>
                  <a:cubicBezTo>
                    <a:pt x="612" y="453"/>
                    <a:pt x="603" y="456"/>
                    <a:pt x="593" y="463"/>
                  </a:cubicBezTo>
                  <a:cubicBezTo>
                    <a:pt x="449" y="579"/>
                    <a:pt x="44" y="2053"/>
                    <a:pt x="44" y="2053"/>
                  </a:cubicBezTo>
                  <a:cubicBezTo>
                    <a:pt x="0" y="2326"/>
                    <a:pt x="1167" y="2360"/>
                    <a:pt x="1736" y="2360"/>
                  </a:cubicBezTo>
                  <a:cubicBezTo>
                    <a:pt x="1917" y="2360"/>
                    <a:pt x="2038" y="2356"/>
                    <a:pt x="2038" y="2356"/>
                  </a:cubicBezTo>
                  <a:cubicBezTo>
                    <a:pt x="2038" y="2356"/>
                    <a:pt x="2977" y="1301"/>
                    <a:pt x="2905" y="1200"/>
                  </a:cubicBezTo>
                  <a:cubicBezTo>
                    <a:pt x="2891" y="1169"/>
                    <a:pt x="2842" y="1150"/>
                    <a:pt x="2773" y="1150"/>
                  </a:cubicBezTo>
                  <a:cubicBezTo>
                    <a:pt x="2621" y="1150"/>
                    <a:pt x="2371" y="1241"/>
                    <a:pt x="2183" y="1489"/>
                  </a:cubicBezTo>
                  <a:cubicBezTo>
                    <a:pt x="2183" y="1489"/>
                    <a:pt x="2168" y="0"/>
                    <a:pt x="1946" y="0"/>
                  </a:cubicBezTo>
                  <a:close/>
                </a:path>
              </a:pathLst>
            </a:custGeom>
            <a:solidFill>
              <a:srgbClr val="CF8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017;p58">
              <a:extLst>
                <a:ext uri="{FF2B5EF4-FFF2-40B4-BE49-F238E27FC236}">
                  <a16:creationId xmlns:a16="http://schemas.microsoft.com/office/drawing/2014/main" id="{7DF1A7F2-1688-62DD-497B-B669A66C6CA2}"/>
                </a:ext>
              </a:extLst>
            </p:cNvPr>
            <p:cNvSpPr/>
            <p:nvPr/>
          </p:nvSpPr>
          <p:spPr>
            <a:xfrm>
              <a:off x="3121936" y="1544131"/>
              <a:ext cx="328483" cy="294229"/>
            </a:xfrm>
            <a:custGeom>
              <a:avLst/>
              <a:gdLst/>
              <a:ahLst/>
              <a:cxnLst/>
              <a:rect l="l" t="t" r="r" b="b"/>
              <a:pathLst>
                <a:path w="7691" h="6889" extrusionOk="0">
                  <a:moveTo>
                    <a:pt x="538" y="0"/>
                  </a:moveTo>
                  <a:cubicBezTo>
                    <a:pt x="538" y="0"/>
                    <a:pt x="249" y="2890"/>
                    <a:pt x="206" y="3612"/>
                  </a:cubicBezTo>
                  <a:cubicBezTo>
                    <a:pt x="150" y="4309"/>
                    <a:pt x="0" y="6888"/>
                    <a:pt x="2622" y="6888"/>
                  </a:cubicBezTo>
                  <a:cubicBezTo>
                    <a:pt x="2719" y="6888"/>
                    <a:pt x="2818" y="6885"/>
                    <a:pt x="2922" y="6878"/>
                  </a:cubicBezTo>
                  <a:cubicBezTo>
                    <a:pt x="5884" y="6704"/>
                    <a:pt x="7690" y="5953"/>
                    <a:pt x="7690" y="5953"/>
                  </a:cubicBezTo>
                  <a:lnTo>
                    <a:pt x="6708" y="3829"/>
                  </a:lnTo>
                  <a:cubicBezTo>
                    <a:pt x="6708" y="3829"/>
                    <a:pt x="4631" y="4354"/>
                    <a:pt x="3391" y="4354"/>
                  </a:cubicBezTo>
                  <a:cubicBezTo>
                    <a:pt x="2873" y="4354"/>
                    <a:pt x="2502" y="4262"/>
                    <a:pt x="2489" y="4003"/>
                  </a:cubicBezTo>
                  <a:cubicBezTo>
                    <a:pt x="2402" y="2081"/>
                    <a:pt x="2561" y="318"/>
                    <a:pt x="2561" y="318"/>
                  </a:cubicBezTo>
                  <a:lnTo>
                    <a:pt x="5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018;p58">
              <a:extLst>
                <a:ext uri="{FF2B5EF4-FFF2-40B4-BE49-F238E27FC236}">
                  <a16:creationId xmlns:a16="http://schemas.microsoft.com/office/drawing/2014/main" id="{B639EAD4-A623-9E0B-DF2D-94CBA1DD128C}"/>
                </a:ext>
              </a:extLst>
            </p:cNvPr>
            <p:cNvSpPr/>
            <p:nvPr/>
          </p:nvSpPr>
          <p:spPr>
            <a:xfrm>
              <a:off x="2991883" y="2023001"/>
              <a:ext cx="589953" cy="536309"/>
            </a:xfrm>
            <a:custGeom>
              <a:avLst/>
              <a:gdLst/>
              <a:ahLst/>
              <a:cxnLst/>
              <a:rect l="l" t="t" r="r" b="b"/>
              <a:pathLst>
                <a:path w="13813" h="12557" extrusionOk="0">
                  <a:moveTo>
                    <a:pt x="2034" y="0"/>
                  </a:moveTo>
                  <a:cubicBezTo>
                    <a:pt x="0" y="0"/>
                    <a:pt x="376" y="12556"/>
                    <a:pt x="376" y="12556"/>
                  </a:cubicBezTo>
                  <a:lnTo>
                    <a:pt x="3627" y="12556"/>
                  </a:lnTo>
                  <a:cubicBezTo>
                    <a:pt x="3627" y="12556"/>
                    <a:pt x="3800" y="4639"/>
                    <a:pt x="3829" y="3974"/>
                  </a:cubicBezTo>
                  <a:cubicBezTo>
                    <a:pt x="3835" y="3825"/>
                    <a:pt x="4062" y="3771"/>
                    <a:pt x="4442" y="3771"/>
                  </a:cubicBezTo>
                  <a:cubicBezTo>
                    <a:pt x="5417" y="3771"/>
                    <a:pt x="7402" y="4126"/>
                    <a:pt x="9239" y="4126"/>
                  </a:cubicBezTo>
                  <a:cubicBezTo>
                    <a:pt x="9867" y="4126"/>
                    <a:pt x="10477" y="4085"/>
                    <a:pt x="11024" y="3974"/>
                  </a:cubicBezTo>
                  <a:cubicBezTo>
                    <a:pt x="13813" y="3439"/>
                    <a:pt x="13105" y="578"/>
                    <a:pt x="13105" y="578"/>
                  </a:cubicBezTo>
                  <a:cubicBezTo>
                    <a:pt x="13105" y="578"/>
                    <a:pt x="3641" y="44"/>
                    <a:pt x="2037" y="0"/>
                  </a:cubicBezTo>
                  <a:cubicBezTo>
                    <a:pt x="2036" y="0"/>
                    <a:pt x="2035" y="0"/>
                    <a:pt x="2034" y="0"/>
                  </a:cubicBezTo>
                  <a:close/>
                </a:path>
              </a:pathLst>
            </a:custGeom>
            <a:solidFill>
              <a:srgbClr val="8F79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019;p58">
              <a:extLst>
                <a:ext uri="{FF2B5EF4-FFF2-40B4-BE49-F238E27FC236}">
                  <a16:creationId xmlns:a16="http://schemas.microsoft.com/office/drawing/2014/main" id="{A101C14B-5C4E-108F-EC2C-9DEADCD4EA5C}"/>
                </a:ext>
              </a:extLst>
            </p:cNvPr>
            <p:cNvSpPr/>
            <p:nvPr/>
          </p:nvSpPr>
          <p:spPr>
            <a:xfrm>
              <a:off x="3354706" y="1697035"/>
              <a:ext cx="291325" cy="393829"/>
            </a:xfrm>
            <a:custGeom>
              <a:avLst/>
              <a:gdLst/>
              <a:ahLst/>
              <a:cxnLst/>
              <a:rect l="l" t="t" r="r" b="b"/>
              <a:pathLst>
                <a:path w="6821" h="9221" extrusionOk="0">
                  <a:moveTo>
                    <a:pt x="2760" y="0"/>
                  </a:moveTo>
                  <a:cubicBezTo>
                    <a:pt x="2126" y="0"/>
                    <a:pt x="1611" y="30"/>
                    <a:pt x="1475" y="61"/>
                  </a:cubicBezTo>
                  <a:cubicBezTo>
                    <a:pt x="1070" y="162"/>
                    <a:pt x="1012" y="1347"/>
                    <a:pt x="1012" y="1347"/>
                  </a:cubicBezTo>
                  <a:lnTo>
                    <a:pt x="839" y="5089"/>
                  </a:lnTo>
                  <a:lnTo>
                    <a:pt x="1" y="8283"/>
                  </a:lnTo>
                  <a:cubicBezTo>
                    <a:pt x="1409" y="8992"/>
                    <a:pt x="2636" y="9220"/>
                    <a:pt x="3633" y="9220"/>
                  </a:cubicBezTo>
                  <a:cubicBezTo>
                    <a:pt x="5438" y="9220"/>
                    <a:pt x="6488" y="8470"/>
                    <a:pt x="6488" y="8470"/>
                  </a:cubicBezTo>
                  <a:lnTo>
                    <a:pt x="6575" y="5147"/>
                  </a:lnTo>
                  <a:cubicBezTo>
                    <a:pt x="6575" y="5147"/>
                    <a:pt x="6821" y="3818"/>
                    <a:pt x="6763" y="2286"/>
                  </a:cubicBezTo>
                  <a:cubicBezTo>
                    <a:pt x="6691" y="740"/>
                    <a:pt x="5780" y="423"/>
                    <a:pt x="5780" y="423"/>
                  </a:cubicBezTo>
                  <a:cubicBezTo>
                    <a:pt x="5348" y="91"/>
                    <a:pt x="3872" y="0"/>
                    <a:pt x="2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020;p58">
              <a:extLst>
                <a:ext uri="{FF2B5EF4-FFF2-40B4-BE49-F238E27FC236}">
                  <a16:creationId xmlns:a16="http://schemas.microsoft.com/office/drawing/2014/main" id="{623A869B-D563-67CA-8946-104725CEAD7D}"/>
                </a:ext>
              </a:extLst>
            </p:cNvPr>
            <p:cNvSpPr/>
            <p:nvPr/>
          </p:nvSpPr>
          <p:spPr>
            <a:xfrm>
              <a:off x="3071495" y="2034105"/>
              <a:ext cx="590594" cy="535712"/>
            </a:xfrm>
            <a:custGeom>
              <a:avLst/>
              <a:gdLst/>
              <a:ahLst/>
              <a:cxnLst/>
              <a:rect l="l" t="t" r="r" b="b"/>
              <a:pathLst>
                <a:path w="13828" h="12543" extrusionOk="0">
                  <a:moveTo>
                    <a:pt x="2044" y="0"/>
                  </a:moveTo>
                  <a:cubicBezTo>
                    <a:pt x="1" y="0"/>
                    <a:pt x="390" y="12542"/>
                    <a:pt x="390" y="12542"/>
                  </a:cubicBezTo>
                  <a:lnTo>
                    <a:pt x="3641" y="12542"/>
                  </a:lnTo>
                  <a:cubicBezTo>
                    <a:pt x="3641" y="12542"/>
                    <a:pt x="3814" y="4639"/>
                    <a:pt x="3843" y="3974"/>
                  </a:cubicBezTo>
                  <a:cubicBezTo>
                    <a:pt x="3850" y="3819"/>
                    <a:pt x="4084" y="3763"/>
                    <a:pt x="4475" y="3763"/>
                  </a:cubicBezTo>
                  <a:cubicBezTo>
                    <a:pt x="5464" y="3763"/>
                    <a:pt x="7456" y="4120"/>
                    <a:pt x="9293" y="4120"/>
                  </a:cubicBezTo>
                  <a:cubicBezTo>
                    <a:pt x="9907" y="4120"/>
                    <a:pt x="10503" y="4080"/>
                    <a:pt x="11039" y="3974"/>
                  </a:cubicBezTo>
                  <a:cubicBezTo>
                    <a:pt x="13827" y="3425"/>
                    <a:pt x="13119" y="578"/>
                    <a:pt x="13119" y="578"/>
                  </a:cubicBezTo>
                  <a:cubicBezTo>
                    <a:pt x="13119" y="578"/>
                    <a:pt x="3655" y="44"/>
                    <a:pt x="2052" y="1"/>
                  </a:cubicBezTo>
                  <a:cubicBezTo>
                    <a:pt x="2049" y="1"/>
                    <a:pt x="2047" y="0"/>
                    <a:pt x="2044" y="0"/>
                  </a:cubicBezTo>
                  <a:close/>
                </a:path>
              </a:pathLst>
            </a:custGeom>
            <a:solidFill>
              <a:srgbClr val="AA9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021;p58">
              <a:extLst>
                <a:ext uri="{FF2B5EF4-FFF2-40B4-BE49-F238E27FC236}">
                  <a16:creationId xmlns:a16="http://schemas.microsoft.com/office/drawing/2014/main" id="{FC0797CA-EF27-D773-AA85-0CABC35B0EDC}"/>
                </a:ext>
              </a:extLst>
            </p:cNvPr>
            <p:cNvSpPr/>
            <p:nvPr/>
          </p:nvSpPr>
          <p:spPr>
            <a:xfrm>
              <a:off x="3341765" y="1699256"/>
              <a:ext cx="96311" cy="106561"/>
            </a:xfrm>
            <a:custGeom>
              <a:avLst/>
              <a:gdLst/>
              <a:ahLst/>
              <a:cxnLst/>
              <a:rect l="l" t="t" r="r" b="b"/>
              <a:pathLst>
                <a:path w="2255" h="2495" extrusionOk="0">
                  <a:moveTo>
                    <a:pt x="2052" y="0"/>
                  </a:moveTo>
                  <a:cubicBezTo>
                    <a:pt x="1545" y="0"/>
                    <a:pt x="246" y="149"/>
                    <a:pt x="15" y="1642"/>
                  </a:cubicBezTo>
                  <a:lnTo>
                    <a:pt x="0" y="2379"/>
                  </a:lnTo>
                  <a:lnTo>
                    <a:pt x="1806" y="2495"/>
                  </a:lnTo>
                  <a:lnTo>
                    <a:pt x="2254" y="9"/>
                  </a:lnTo>
                  <a:cubicBezTo>
                    <a:pt x="2254" y="9"/>
                    <a:pt x="2177" y="0"/>
                    <a:pt x="2052" y="0"/>
                  </a:cubicBezTo>
                  <a:close/>
                </a:path>
              </a:pathLst>
            </a:custGeom>
            <a:solidFill>
              <a:srgbClr val="151F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022;p58">
              <a:extLst>
                <a:ext uri="{FF2B5EF4-FFF2-40B4-BE49-F238E27FC236}">
                  <a16:creationId xmlns:a16="http://schemas.microsoft.com/office/drawing/2014/main" id="{7120352A-3E6B-F546-BF25-06BE6347BE10}"/>
                </a:ext>
              </a:extLst>
            </p:cNvPr>
            <p:cNvSpPr/>
            <p:nvPr/>
          </p:nvSpPr>
          <p:spPr>
            <a:xfrm>
              <a:off x="3252287" y="1892136"/>
              <a:ext cx="101863" cy="127575"/>
            </a:xfrm>
            <a:custGeom>
              <a:avLst/>
              <a:gdLst/>
              <a:ahLst/>
              <a:cxnLst/>
              <a:rect l="l" t="t" r="r" b="b"/>
              <a:pathLst>
                <a:path w="2385" h="2987" extrusionOk="0">
                  <a:moveTo>
                    <a:pt x="1495" y="0"/>
                  </a:moveTo>
                  <a:cubicBezTo>
                    <a:pt x="1492" y="0"/>
                    <a:pt x="1490" y="1"/>
                    <a:pt x="1488" y="1"/>
                  </a:cubicBezTo>
                  <a:cubicBezTo>
                    <a:pt x="1373" y="30"/>
                    <a:pt x="1301" y="406"/>
                    <a:pt x="1590" y="767"/>
                  </a:cubicBezTo>
                  <a:cubicBezTo>
                    <a:pt x="1590" y="767"/>
                    <a:pt x="753" y="566"/>
                    <a:pt x="322" y="566"/>
                  </a:cubicBezTo>
                  <a:cubicBezTo>
                    <a:pt x="176" y="566"/>
                    <a:pt x="76" y="589"/>
                    <a:pt x="73" y="652"/>
                  </a:cubicBezTo>
                  <a:cubicBezTo>
                    <a:pt x="58" y="883"/>
                    <a:pt x="1200" y="1157"/>
                    <a:pt x="1200" y="1157"/>
                  </a:cubicBezTo>
                  <a:cubicBezTo>
                    <a:pt x="1200" y="1157"/>
                    <a:pt x="756" y="1088"/>
                    <a:pt x="418" y="1088"/>
                  </a:cubicBezTo>
                  <a:cubicBezTo>
                    <a:pt x="221" y="1088"/>
                    <a:pt x="60" y="1112"/>
                    <a:pt x="44" y="1186"/>
                  </a:cubicBezTo>
                  <a:cubicBezTo>
                    <a:pt x="0" y="1403"/>
                    <a:pt x="997" y="1620"/>
                    <a:pt x="997" y="1620"/>
                  </a:cubicBezTo>
                  <a:cubicBezTo>
                    <a:pt x="997" y="1620"/>
                    <a:pt x="548" y="1549"/>
                    <a:pt x="269" y="1549"/>
                  </a:cubicBezTo>
                  <a:cubicBezTo>
                    <a:pt x="130" y="1549"/>
                    <a:pt x="34" y="1567"/>
                    <a:pt x="58" y="1620"/>
                  </a:cubicBezTo>
                  <a:cubicBezTo>
                    <a:pt x="130" y="1779"/>
                    <a:pt x="795" y="2039"/>
                    <a:pt x="795" y="2039"/>
                  </a:cubicBezTo>
                  <a:cubicBezTo>
                    <a:pt x="795" y="2039"/>
                    <a:pt x="493" y="1968"/>
                    <a:pt x="313" y="1968"/>
                  </a:cubicBezTo>
                  <a:cubicBezTo>
                    <a:pt x="223" y="1968"/>
                    <a:pt x="164" y="1986"/>
                    <a:pt x="188" y="2039"/>
                  </a:cubicBezTo>
                  <a:cubicBezTo>
                    <a:pt x="260" y="2198"/>
                    <a:pt x="1575" y="2978"/>
                    <a:pt x="1575" y="2978"/>
                  </a:cubicBezTo>
                  <a:cubicBezTo>
                    <a:pt x="1589" y="2984"/>
                    <a:pt x="1603" y="2987"/>
                    <a:pt x="1617" y="2987"/>
                  </a:cubicBezTo>
                  <a:cubicBezTo>
                    <a:pt x="1970" y="2987"/>
                    <a:pt x="2384" y="1128"/>
                    <a:pt x="2384" y="1128"/>
                  </a:cubicBezTo>
                  <a:cubicBezTo>
                    <a:pt x="2384" y="1128"/>
                    <a:pt x="1618" y="0"/>
                    <a:pt x="1495" y="0"/>
                  </a:cubicBezTo>
                  <a:close/>
                </a:path>
              </a:pathLst>
            </a:custGeom>
            <a:solidFill>
              <a:srgbClr val="CF8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023;p58">
              <a:extLst>
                <a:ext uri="{FF2B5EF4-FFF2-40B4-BE49-F238E27FC236}">
                  <a16:creationId xmlns:a16="http://schemas.microsoft.com/office/drawing/2014/main" id="{FE0F2F5D-566A-C9DD-E667-84BB0595141A}"/>
                </a:ext>
              </a:extLst>
            </p:cNvPr>
            <p:cNvSpPr/>
            <p:nvPr/>
          </p:nvSpPr>
          <p:spPr>
            <a:xfrm>
              <a:off x="3319556" y="1782925"/>
              <a:ext cx="333864" cy="302814"/>
            </a:xfrm>
            <a:custGeom>
              <a:avLst/>
              <a:gdLst/>
              <a:ahLst/>
              <a:cxnLst/>
              <a:rect l="l" t="t" r="r" b="b"/>
              <a:pathLst>
                <a:path w="7817" h="7090" extrusionOk="0">
                  <a:moveTo>
                    <a:pt x="5260" y="1"/>
                  </a:moveTo>
                  <a:cubicBezTo>
                    <a:pt x="5260" y="1"/>
                    <a:pt x="5232" y="4688"/>
                    <a:pt x="4412" y="4688"/>
                  </a:cubicBezTo>
                  <a:cubicBezTo>
                    <a:pt x="4396" y="4688"/>
                    <a:pt x="4380" y="4686"/>
                    <a:pt x="4364" y="4682"/>
                  </a:cubicBezTo>
                  <a:cubicBezTo>
                    <a:pt x="2485" y="4292"/>
                    <a:pt x="809" y="3685"/>
                    <a:pt x="809" y="3685"/>
                  </a:cubicBezTo>
                  <a:lnTo>
                    <a:pt x="0" y="5564"/>
                  </a:lnTo>
                  <a:cubicBezTo>
                    <a:pt x="0" y="5564"/>
                    <a:pt x="2731" y="6561"/>
                    <a:pt x="3410" y="6792"/>
                  </a:cubicBezTo>
                  <a:cubicBezTo>
                    <a:pt x="3694" y="6892"/>
                    <a:pt x="4297" y="7090"/>
                    <a:pt x="4948" y="7090"/>
                  </a:cubicBezTo>
                  <a:cubicBezTo>
                    <a:pt x="5889" y="7090"/>
                    <a:pt x="6929" y="6678"/>
                    <a:pt x="7253" y="4971"/>
                  </a:cubicBezTo>
                  <a:cubicBezTo>
                    <a:pt x="7817" y="2067"/>
                    <a:pt x="7542" y="131"/>
                    <a:pt x="7542" y="131"/>
                  </a:cubicBezTo>
                  <a:lnTo>
                    <a:pt x="52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024;p58">
              <a:extLst>
                <a:ext uri="{FF2B5EF4-FFF2-40B4-BE49-F238E27FC236}">
                  <a16:creationId xmlns:a16="http://schemas.microsoft.com/office/drawing/2014/main" id="{EF537C1F-D6FA-276B-FF06-A4E366C94140}"/>
                </a:ext>
              </a:extLst>
            </p:cNvPr>
            <p:cNvSpPr/>
            <p:nvPr/>
          </p:nvSpPr>
          <p:spPr>
            <a:xfrm>
              <a:off x="3208467" y="2060628"/>
              <a:ext cx="412878" cy="507309"/>
            </a:xfrm>
            <a:custGeom>
              <a:avLst/>
              <a:gdLst/>
              <a:ahLst/>
              <a:cxnLst/>
              <a:rect l="l" t="t" r="r" b="b"/>
              <a:pathLst>
                <a:path w="9667" h="11878" extrusionOk="0">
                  <a:moveTo>
                    <a:pt x="9565" y="1"/>
                  </a:moveTo>
                  <a:cubicBezTo>
                    <a:pt x="9566" y="2"/>
                    <a:pt x="9594" y="74"/>
                    <a:pt x="9609" y="203"/>
                  </a:cubicBezTo>
                  <a:cubicBezTo>
                    <a:pt x="9623" y="333"/>
                    <a:pt x="9623" y="535"/>
                    <a:pt x="9565" y="767"/>
                  </a:cubicBezTo>
                  <a:cubicBezTo>
                    <a:pt x="9522" y="998"/>
                    <a:pt x="9392" y="1287"/>
                    <a:pt x="9161" y="1561"/>
                  </a:cubicBezTo>
                  <a:cubicBezTo>
                    <a:pt x="9031" y="1691"/>
                    <a:pt x="8901" y="1807"/>
                    <a:pt x="8742" y="1937"/>
                  </a:cubicBezTo>
                  <a:cubicBezTo>
                    <a:pt x="8583" y="2067"/>
                    <a:pt x="8381" y="2154"/>
                    <a:pt x="8178" y="2240"/>
                  </a:cubicBezTo>
                  <a:cubicBezTo>
                    <a:pt x="7788" y="2414"/>
                    <a:pt x="7297" y="2515"/>
                    <a:pt x="6777" y="2573"/>
                  </a:cubicBezTo>
                  <a:cubicBezTo>
                    <a:pt x="6242" y="2631"/>
                    <a:pt x="5693" y="2659"/>
                    <a:pt x="5086" y="2703"/>
                  </a:cubicBezTo>
                  <a:cubicBezTo>
                    <a:pt x="4666" y="2718"/>
                    <a:pt x="4230" y="2726"/>
                    <a:pt x="3779" y="2726"/>
                  </a:cubicBezTo>
                  <a:cubicBezTo>
                    <a:pt x="2973" y="2726"/>
                    <a:pt x="2123" y="2701"/>
                    <a:pt x="1243" y="2645"/>
                  </a:cubicBezTo>
                  <a:cubicBezTo>
                    <a:pt x="1180" y="2640"/>
                    <a:pt x="1114" y="2636"/>
                    <a:pt x="1049" y="2636"/>
                  </a:cubicBezTo>
                  <a:cubicBezTo>
                    <a:pt x="936" y="2636"/>
                    <a:pt x="824" y="2646"/>
                    <a:pt x="723" y="2674"/>
                  </a:cubicBezTo>
                  <a:cubicBezTo>
                    <a:pt x="564" y="2717"/>
                    <a:pt x="391" y="2847"/>
                    <a:pt x="318" y="3006"/>
                  </a:cubicBezTo>
                  <a:cubicBezTo>
                    <a:pt x="246" y="3151"/>
                    <a:pt x="232" y="3324"/>
                    <a:pt x="232" y="3497"/>
                  </a:cubicBezTo>
                  <a:cubicBezTo>
                    <a:pt x="232" y="3656"/>
                    <a:pt x="217" y="3815"/>
                    <a:pt x="217" y="3974"/>
                  </a:cubicBezTo>
                  <a:cubicBezTo>
                    <a:pt x="203" y="4624"/>
                    <a:pt x="174" y="5246"/>
                    <a:pt x="159" y="5838"/>
                  </a:cubicBezTo>
                  <a:cubicBezTo>
                    <a:pt x="130" y="7008"/>
                    <a:pt x="87" y="8078"/>
                    <a:pt x="73" y="8988"/>
                  </a:cubicBezTo>
                  <a:cubicBezTo>
                    <a:pt x="58" y="9869"/>
                    <a:pt x="29" y="10592"/>
                    <a:pt x="15" y="11097"/>
                  </a:cubicBezTo>
                  <a:cubicBezTo>
                    <a:pt x="0" y="11343"/>
                    <a:pt x="0" y="11531"/>
                    <a:pt x="0" y="11675"/>
                  </a:cubicBezTo>
                  <a:lnTo>
                    <a:pt x="0" y="11820"/>
                  </a:lnTo>
                  <a:lnTo>
                    <a:pt x="0" y="11878"/>
                  </a:lnTo>
                  <a:cubicBezTo>
                    <a:pt x="0" y="11878"/>
                    <a:pt x="0" y="11849"/>
                    <a:pt x="58" y="11834"/>
                  </a:cubicBezTo>
                  <a:lnTo>
                    <a:pt x="58" y="11690"/>
                  </a:lnTo>
                  <a:cubicBezTo>
                    <a:pt x="58" y="11545"/>
                    <a:pt x="58" y="11358"/>
                    <a:pt x="73" y="11112"/>
                  </a:cubicBezTo>
                  <a:cubicBezTo>
                    <a:pt x="87" y="10606"/>
                    <a:pt x="102" y="9884"/>
                    <a:pt x="145" y="9002"/>
                  </a:cubicBezTo>
                  <a:cubicBezTo>
                    <a:pt x="174" y="8121"/>
                    <a:pt x="217" y="7052"/>
                    <a:pt x="246" y="5853"/>
                  </a:cubicBezTo>
                  <a:cubicBezTo>
                    <a:pt x="275" y="5260"/>
                    <a:pt x="289" y="4653"/>
                    <a:pt x="304" y="4003"/>
                  </a:cubicBezTo>
                  <a:cubicBezTo>
                    <a:pt x="304" y="3830"/>
                    <a:pt x="318" y="3671"/>
                    <a:pt x="318" y="3512"/>
                  </a:cubicBezTo>
                  <a:cubicBezTo>
                    <a:pt x="318" y="3338"/>
                    <a:pt x="347" y="3180"/>
                    <a:pt x="419" y="3035"/>
                  </a:cubicBezTo>
                  <a:cubicBezTo>
                    <a:pt x="492" y="2891"/>
                    <a:pt x="607" y="2789"/>
                    <a:pt x="781" y="2746"/>
                  </a:cubicBezTo>
                  <a:cubicBezTo>
                    <a:pt x="925" y="2717"/>
                    <a:pt x="1099" y="2717"/>
                    <a:pt x="1257" y="2717"/>
                  </a:cubicBezTo>
                  <a:cubicBezTo>
                    <a:pt x="2078" y="2778"/>
                    <a:pt x="2878" y="2803"/>
                    <a:pt x="3647" y="2803"/>
                  </a:cubicBezTo>
                  <a:cubicBezTo>
                    <a:pt x="4150" y="2803"/>
                    <a:pt x="4641" y="2792"/>
                    <a:pt x="5115" y="2775"/>
                  </a:cubicBezTo>
                  <a:cubicBezTo>
                    <a:pt x="5708" y="2732"/>
                    <a:pt x="6271" y="2703"/>
                    <a:pt x="6791" y="2645"/>
                  </a:cubicBezTo>
                  <a:cubicBezTo>
                    <a:pt x="7311" y="2573"/>
                    <a:pt x="7803" y="2486"/>
                    <a:pt x="8222" y="2298"/>
                  </a:cubicBezTo>
                  <a:cubicBezTo>
                    <a:pt x="8410" y="2211"/>
                    <a:pt x="8612" y="2125"/>
                    <a:pt x="8771" y="1995"/>
                  </a:cubicBezTo>
                  <a:cubicBezTo>
                    <a:pt x="8944" y="1865"/>
                    <a:pt x="9089" y="1735"/>
                    <a:pt x="9190" y="1590"/>
                  </a:cubicBezTo>
                  <a:cubicBezTo>
                    <a:pt x="9421" y="1330"/>
                    <a:pt x="9551" y="1041"/>
                    <a:pt x="9609" y="781"/>
                  </a:cubicBezTo>
                  <a:cubicBezTo>
                    <a:pt x="9667" y="535"/>
                    <a:pt x="9638" y="333"/>
                    <a:pt x="9623" y="203"/>
                  </a:cubicBezTo>
                  <a:cubicBezTo>
                    <a:pt x="9595" y="74"/>
                    <a:pt x="9566" y="2"/>
                    <a:pt x="9565" y="1"/>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025;p58">
              <a:extLst>
                <a:ext uri="{FF2B5EF4-FFF2-40B4-BE49-F238E27FC236}">
                  <a16:creationId xmlns:a16="http://schemas.microsoft.com/office/drawing/2014/main" id="{7BDC107C-64F0-9E4F-66BB-2210BE4D51A6}"/>
                </a:ext>
              </a:extLst>
            </p:cNvPr>
            <p:cNvSpPr/>
            <p:nvPr/>
          </p:nvSpPr>
          <p:spPr>
            <a:xfrm>
              <a:off x="3322631" y="2199480"/>
              <a:ext cx="303027" cy="44504"/>
            </a:xfrm>
            <a:custGeom>
              <a:avLst/>
              <a:gdLst/>
              <a:ahLst/>
              <a:cxnLst/>
              <a:rect l="l" t="t" r="r" b="b"/>
              <a:pathLst>
                <a:path w="7095" h="1042" extrusionOk="0">
                  <a:moveTo>
                    <a:pt x="0" y="1"/>
                  </a:moveTo>
                  <a:lnTo>
                    <a:pt x="130" y="694"/>
                  </a:lnTo>
                  <a:lnTo>
                    <a:pt x="6936" y="1041"/>
                  </a:lnTo>
                  <a:lnTo>
                    <a:pt x="7095" y="333"/>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026;p58">
              <a:extLst>
                <a:ext uri="{FF2B5EF4-FFF2-40B4-BE49-F238E27FC236}">
                  <a16:creationId xmlns:a16="http://schemas.microsoft.com/office/drawing/2014/main" id="{FF7F8AC5-9CEE-8C15-FEA8-4C552785EA9F}"/>
                </a:ext>
              </a:extLst>
            </p:cNvPr>
            <p:cNvSpPr/>
            <p:nvPr/>
          </p:nvSpPr>
          <p:spPr>
            <a:xfrm>
              <a:off x="3578722" y="2233435"/>
              <a:ext cx="30281" cy="359191"/>
            </a:xfrm>
            <a:custGeom>
              <a:avLst/>
              <a:gdLst/>
              <a:ahLst/>
              <a:cxnLst/>
              <a:rect l="l" t="t" r="r" b="b"/>
              <a:pathLst>
                <a:path w="709" h="8410" extrusionOk="0">
                  <a:moveTo>
                    <a:pt x="362" y="0"/>
                  </a:moveTo>
                  <a:lnTo>
                    <a:pt x="1" y="8410"/>
                  </a:lnTo>
                  <a:lnTo>
                    <a:pt x="246" y="8410"/>
                  </a:lnTo>
                  <a:lnTo>
                    <a:pt x="709" y="29"/>
                  </a:lnTo>
                  <a:lnTo>
                    <a:pt x="3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027;p58">
              <a:extLst>
                <a:ext uri="{FF2B5EF4-FFF2-40B4-BE49-F238E27FC236}">
                  <a16:creationId xmlns:a16="http://schemas.microsoft.com/office/drawing/2014/main" id="{C8C94057-7135-A961-4CAC-A68B9C4B9F8A}"/>
                </a:ext>
              </a:extLst>
            </p:cNvPr>
            <p:cNvSpPr/>
            <p:nvPr/>
          </p:nvSpPr>
          <p:spPr>
            <a:xfrm>
              <a:off x="3331899" y="2222928"/>
              <a:ext cx="14820" cy="359234"/>
            </a:xfrm>
            <a:custGeom>
              <a:avLst/>
              <a:gdLst/>
              <a:ahLst/>
              <a:cxnLst/>
              <a:rect l="l" t="t" r="r" b="b"/>
              <a:pathLst>
                <a:path w="347" h="8411" extrusionOk="0">
                  <a:moveTo>
                    <a:pt x="0" y="1"/>
                  </a:moveTo>
                  <a:lnTo>
                    <a:pt x="72" y="8410"/>
                  </a:lnTo>
                  <a:lnTo>
                    <a:pt x="318" y="8396"/>
                  </a:lnTo>
                  <a:lnTo>
                    <a:pt x="347" y="15"/>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028;p58">
              <a:extLst>
                <a:ext uri="{FF2B5EF4-FFF2-40B4-BE49-F238E27FC236}">
                  <a16:creationId xmlns:a16="http://schemas.microsoft.com/office/drawing/2014/main" id="{111C4C0B-0BBD-3F76-E366-DC33173E2D51}"/>
                </a:ext>
              </a:extLst>
            </p:cNvPr>
            <p:cNvSpPr/>
            <p:nvPr/>
          </p:nvSpPr>
          <p:spPr>
            <a:xfrm>
              <a:off x="3339288" y="2223569"/>
              <a:ext cx="254893" cy="230207"/>
            </a:xfrm>
            <a:custGeom>
              <a:avLst/>
              <a:gdLst/>
              <a:ahLst/>
              <a:cxnLst/>
              <a:rect l="l" t="t" r="r" b="b"/>
              <a:pathLst>
                <a:path w="5968" h="5390" extrusionOk="0">
                  <a:moveTo>
                    <a:pt x="188" y="0"/>
                  </a:moveTo>
                  <a:lnTo>
                    <a:pt x="1" y="145"/>
                  </a:lnTo>
                  <a:lnTo>
                    <a:pt x="5968" y="5390"/>
                  </a:lnTo>
                  <a:lnTo>
                    <a:pt x="5968" y="5028"/>
                  </a:lnTo>
                  <a:lnTo>
                    <a:pt x="1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029;p58">
              <a:extLst>
                <a:ext uri="{FF2B5EF4-FFF2-40B4-BE49-F238E27FC236}">
                  <a16:creationId xmlns:a16="http://schemas.microsoft.com/office/drawing/2014/main" id="{D2622B2A-4E15-59C7-644F-F6C3D11B6CDB}"/>
                </a:ext>
              </a:extLst>
            </p:cNvPr>
            <p:cNvSpPr/>
            <p:nvPr/>
          </p:nvSpPr>
          <p:spPr>
            <a:xfrm>
              <a:off x="3334334" y="2233435"/>
              <a:ext cx="262965" cy="220341"/>
            </a:xfrm>
            <a:custGeom>
              <a:avLst/>
              <a:gdLst/>
              <a:ahLst/>
              <a:cxnLst/>
              <a:rect l="l" t="t" r="r" b="b"/>
              <a:pathLst>
                <a:path w="6157" h="5159" extrusionOk="0">
                  <a:moveTo>
                    <a:pt x="5968" y="0"/>
                  </a:moveTo>
                  <a:lnTo>
                    <a:pt x="1" y="4942"/>
                  </a:lnTo>
                  <a:lnTo>
                    <a:pt x="44" y="5159"/>
                  </a:lnTo>
                  <a:lnTo>
                    <a:pt x="6156" y="174"/>
                  </a:lnTo>
                  <a:lnTo>
                    <a:pt x="59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030;p58">
              <a:extLst>
                <a:ext uri="{FF2B5EF4-FFF2-40B4-BE49-F238E27FC236}">
                  <a16:creationId xmlns:a16="http://schemas.microsoft.com/office/drawing/2014/main" id="{6408EEA6-4289-98F1-ABD1-49BC5206C3B5}"/>
                </a:ext>
              </a:extLst>
            </p:cNvPr>
            <p:cNvSpPr/>
            <p:nvPr/>
          </p:nvSpPr>
          <p:spPr>
            <a:xfrm>
              <a:off x="3380631" y="1529311"/>
              <a:ext cx="158027" cy="200310"/>
            </a:xfrm>
            <a:custGeom>
              <a:avLst/>
              <a:gdLst/>
              <a:ahLst/>
              <a:cxnLst/>
              <a:rect l="l" t="t" r="r" b="b"/>
              <a:pathLst>
                <a:path w="3700" h="4690" extrusionOk="0">
                  <a:moveTo>
                    <a:pt x="1752" y="0"/>
                  </a:moveTo>
                  <a:cubicBezTo>
                    <a:pt x="1737" y="0"/>
                    <a:pt x="1721" y="0"/>
                    <a:pt x="1706" y="0"/>
                  </a:cubicBezTo>
                  <a:lnTo>
                    <a:pt x="752" y="15"/>
                  </a:lnTo>
                  <a:cubicBezTo>
                    <a:pt x="752" y="15"/>
                    <a:pt x="174" y="15"/>
                    <a:pt x="174" y="289"/>
                  </a:cubicBezTo>
                  <a:cubicBezTo>
                    <a:pt x="174" y="289"/>
                    <a:pt x="1" y="3555"/>
                    <a:pt x="1026" y="3613"/>
                  </a:cubicBezTo>
                  <a:lnTo>
                    <a:pt x="1662" y="3613"/>
                  </a:lnTo>
                  <a:lnTo>
                    <a:pt x="1662" y="4089"/>
                  </a:lnTo>
                  <a:cubicBezTo>
                    <a:pt x="1662" y="4248"/>
                    <a:pt x="1734" y="4393"/>
                    <a:pt x="1879" y="4465"/>
                  </a:cubicBezTo>
                  <a:cubicBezTo>
                    <a:pt x="2053" y="4570"/>
                    <a:pt x="2306" y="4690"/>
                    <a:pt x="2562" y="4690"/>
                  </a:cubicBezTo>
                  <a:cubicBezTo>
                    <a:pt x="2730" y="4690"/>
                    <a:pt x="2900" y="4638"/>
                    <a:pt x="3049" y="4494"/>
                  </a:cubicBezTo>
                  <a:cubicBezTo>
                    <a:pt x="3208" y="4335"/>
                    <a:pt x="3280" y="4104"/>
                    <a:pt x="3266" y="3887"/>
                  </a:cubicBezTo>
                  <a:lnTo>
                    <a:pt x="3122" y="2153"/>
                  </a:lnTo>
                  <a:cubicBezTo>
                    <a:pt x="3122" y="2153"/>
                    <a:pt x="3699" y="2038"/>
                    <a:pt x="3584" y="1431"/>
                  </a:cubicBezTo>
                  <a:cubicBezTo>
                    <a:pt x="3522" y="1097"/>
                    <a:pt x="3354" y="1001"/>
                    <a:pt x="3182" y="1001"/>
                  </a:cubicBezTo>
                  <a:cubicBezTo>
                    <a:pt x="2953" y="1001"/>
                    <a:pt x="2717" y="1171"/>
                    <a:pt x="2717" y="1171"/>
                  </a:cubicBezTo>
                  <a:lnTo>
                    <a:pt x="2717" y="434"/>
                  </a:lnTo>
                  <a:cubicBezTo>
                    <a:pt x="2717" y="434"/>
                    <a:pt x="2689" y="0"/>
                    <a:pt x="1752" y="0"/>
                  </a:cubicBezTo>
                  <a:close/>
                </a:path>
              </a:pathLst>
            </a:custGeom>
            <a:solidFill>
              <a:srgbClr val="CF8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031;p58">
              <a:extLst>
                <a:ext uri="{FF2B5EF4-FFF2-40B4-BE49-F238E27FC236}">
                  <a16:creationId xmlns:a16="http://schemas.microsoft.com/office/drawing/2014/main" id="{1D8DDDCE-34E2-066C-8384-7EFCFD8128F9}"/>
                </a:ext>
              </a:extLst>
            </p:cNvPr>
            <p:cNvSpPr/>
            <p:nvPr/>
          </p:nvSpPr>
          <p:spPr>
            <a:xfrm>
              <a:off x="3412707" y="1594743"/>
              <a:ext cx="8072" cy="41386"/>
            </a:xfrm>
            <a:custGeom>
              <a:avLst/>
              <a:gdLst/>
              <a:ahLst/>
              <a:cxnLst/>
              <a:rect l="l" t="t" r="r" b="b"/>
              <a:pathLst>
                <a:path w="189" h="969" extrusionOk="0">
                  <a:moveTo>
                    <a:pt x="44" y="0"/>
                  </a:moveTo>
                  <a:cubicBezTo>
                    <a:pt x="15" y="0"/>
                    <a:pt x="1" y="246"/>
                    <a:pt x="1" y="520"/>
                  </a:cubicBezTo>
                  <a:lnTo>
                    <a:pt x="1" y="722"/>
                  </a:lnTo>
                  <a:cubicBezTo>
                    <a:pt x="1" y="795"/>
                    <a:pt x="1" y="853"/>
                    <a:pt x="44" y="910"/>
                  </a:cubicBezTo>
                  <a:cubicBezTo>
                    <a:pt x="73" y="939"/>
                    <a:pt x="117" y="968"/>
                    <a:pt x="145" y="968"/>
                  </a:cubicBezTo>
                  <a:cubicBezTo>
                    <a:pt x="160" y="968"/>
                    <a:pt x="189" y="939"/>
                    <a:pt x="189" y="939"/>
                  </a:cubicBezTo>
                  <a:lnTo>
                    <a:pt x="145" y="939"/>
                  </a:lnTo>
                  <a:cubicBezTo>
                    <a:pt x="131" y="939"/>
                    <a:pt x="88" y="925"/>
                    <a:pt x="73" y="881"/>
                  </a:cubicBezTo>
                  <a:cubicBezTo>
                    <a:pt x="44" y="809"/>
                    <a:pt x="59" y="665"/>
                    <a:pt x="59" y="520"/>
                  </a:cubicBezTo>
                  <a:cubicBezTo>
                    <a:pt x="73" y="246"/>
                    <a:pt x="59"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032;p58">
              <a:extLst>
                <a:ext uri="{FF2B5EF4-FFF2-40B4-BE49-F238E27FC236}">
                  <a16:creationId xmlns:a16="http://schemas.microsoft.com/office/drawing/2014/main" id="{29CDDEFF-51CC-5B1B-E44B-C4550E8544C6}"/>
                </a:ext>
              </a:extLst>
            </p:cNvPr>
            <p:cNvSpPr/>
            <p:nvPr/>
          </p:nvSpPr>
          <p:spPr>
            <a:xfrm>
              <a:off x="3442946" y="1595939"/>
              <a:ext cx="3161" cy="10037"/>
            </a:xfrm>
            <a:custGeom>
              <a:avLst/>
              <a:gdLst/>
              <a:ahLst/>
              <a:cxnLst/>
              <a:rect l="l" t="t" r="r" b="b"/>
              <a:pathLst>
                <a:path w="74" h="235" extrusionOk="0">
                  <a:moveTo>
                    <a:pt x="30" y="1"/>
                  </a:moveTo>
                  <a:cubicBezTo>
                    <a:pt x="15" y="1"/>
                    <a:pt x="1" y="44"/>
                    <a:pt x="1" y="102"/>
                  </a:cubicBezTo>
                  <a:cubicBezTo>
                    <a:pt x="1" y="174"/>
                    <a:pt x="15" y="232"/>
                    <a:pt x="30" y="232"/>
                  </a:cubicBezTo>
                  <a:cubicBezTo>
                    <a:pt x="31" y="234"/>
                    <a:pt x="33" y="234"/>
                    <a:pt x="35" y="234"/>
                  </a:cubicBezTo>
                  <a:cubicBezTo>
                    <a:pt x="50" y="234"/>
                    <a:pt x="73" y="181"/>
                    <a:pt x="73" y="117"/>
                  </a:cubicBezTo>
                  <a:cubicBezTo>
                    <a:pt x="73" y="44"/>
                    <a:pt x="59" y="1"/>
                    <a:pt x="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033;p58">
              <a:extLst>
                <a:ext uri="{FF2B5EF4-FFF2-40B4-BE49-F238E27FC236}">
                  <a16:creationId xmlns:a16="http://schemas.microsoft.com/office/drawing/2014/main" id="{D25230EA-47F2-A3CA-60EC-8EA3B0856724}"/>
                </a:ext>
              </a:extLst>
            </p:cNvPr>
            <p:cNvSpPr/>
            <p:nvPr/>
          </p:nvSpPr>
          <p:spPr>
            <a:xfrm>
              <a:off x="3397288" y="1594743"/>
              <a:ext cx="3118" cy="10592"/>
            </a:xfrm>
            <a:custGeom>
              <a:avLst/>
              <a:gdLst/>
              <a:ahLst/>
              <a:cxnLst/>
              <a:rect l="l" t="t" r="r" b="b"/>
              <a:pathLst>
                <a:path w="73" h="248" extrusionOk="0">
                  <a:moveTo>
                    <a:pt x="44" y="0"/>
                  </a:moveTo>
                  <a:cubicBezTo>
                    <a:pt x="15" y="0"/>
                    <a:pt x="1" y="58"/>
                    <a:pt x="1" y="116"/>
                  </a:cubicBezTo>
                  <a:cubicBezTo>
                    <a:pt x="1" y="188"/>
                    <a:pt x="15" y="246"/>
                    <a:pt x="44" y="246"/>
                  </a:cubicBezTo>
                  <a:cubicBezTo>
                    <a:pt x="46" y="247"/>
                    <a:pt x="47" y="248"/>
                    <a:pt x="49" y="248"/>
                  </a:cubicBezTo>
                  <a:cubicBezTo>
                    <a:pt x="61" y="248"/>
                    <a:pt x="73" y="195"/>
                    <a:pt x="73" y="130"/>
                  </a:cubicBezTo>
                  <a:cubicBezTo>
                    <a:pt x="73" y="58"/>
                    <a:pt x="59"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034;p58">
              <a:extLst>
                <a:ext uri="{FF2B5EF4-FFF2-40B4-BE49-F238E27FC236}">
                  <a16:creationId xmlns:a16="http://schemas.microsoft.com/office/drawing/2014/main" id="{9FE58702-9A38-BBDB-5D03-81810FB2BEF8}"/>
                </a:ext>
              </a:extLst>
            </p:cNvPr>
            <p:cNvSpPr/>
            <p:nvPr/>
          </p:nvSpPr>
          <p:spPr>
            <a:xfrm>
              <a:off x="3499750" y="1584834"/>
              <a:ext cx="20415" cy="27206"/>
            </a:xfrm>
            <a:custGeom>
              <a:avLst/>
              <a:gdLst/>
              <a:ahLst/>
              <a:cxnLst/>
              <a:rect l="l" t="t" r="r" b="b"/>
              <a:pathLst>
                <a:path w="478" h="637" extrusionOk="0">
                  <a:moveTo>
                    <a:pt x="419" y="1"/>
                  </a:moveTo>
                  <a:cubicBezTo>
                    <a:pt x="419" y="1"/>
                    <a:pt x="361" y="1"/>
                    <a:pt x="289" y="30"/>
                  </a:cubicBezTo>
                  <a:cubicBezTo>
                    <a:pt x="217" y="73"/>
                    <a:pt x="116" y="145"/>
                    <a:pt x="58" y="275"/>
                  </a:cubicBezTo>
                  <a:lnTo>
                    <a:pt x="0" y="377"/>
                  </a:lnTo>
                  <a:lnTo>
                    <a:pt x="0" y="377"/>
                  </a:lnTo>
                  <a:lnTo>
                    <a:pt x="116" y="304"/>
                  </a:lnTo>
                  <a:cubicBezTo>
                    <a:pt x="145" y="275"/>
                    <a:pt x="188" y="261"/>
                    <a:pt x="246" y="232"/>
                  </a:cubicBezTo>
                  <a:cubicBezTo>
                    <a:pt x="253" y="231"/>
                    <a:pt x="261" y="230"/>
                    <a:pt x="268" y="230"/>
                  </a:cubicBezTo>
                  <a:cubicBezTo>
                    <a:pt x="327" y="230"/>
                    <a:pt x="364" y="281"/>
                    <a:pt x="390" y="333"/>
                  </a:cubicBezTo>
                  <a:cubicBezTo>
                    <a:pt x="405" y="377"/>
                    <a:pt x="390" y="434"/>
                    <a:pt x="361" y="492"/>
                  </a:cubicBezTo>
                  <a:cubicBezTo>
                    <a:pt x="318" y="579"/>
                    <a:pt x="260" y="622"/>
                    <a:pt x="260" y="637"/>
                  </a:cubicBezTo>
                  <a:cubicBezTo>
                    <a:pt x="275" y="637"/>
                    <a:pt x="347" y="622"/>
                    <a:pt x="405" y="521"/>
                  </a:cubicBezTo>
                  <a:cubicBezTo>
                    <a:pt x="434" y="478"/>
                    <a:pt x="477" y="405"/>
                    <a:pt x="434" y="304"/>
                  </a:cubicBezTo>
                  <a:cubicBezTo>
                    <a:pt x="434" y="275"/>
                    <a:pt x="405" y="232"/>
                    <a:pt x="361" y="203"/>
                  </a:cubicBezTo>
                  <a:cubicBezTo>
                    <a:pt x="340" y="182"/>
                    <a:pt x="304" y="169"/>
                    <a:pt x="263" y="169"/>
                  </a:cubicBezTo>
                  <a:cubicBezTo>
                    <a:pt x="248" y="169"/>
                    <a:pt x="232" y="170"/>
                    <a:pt x="217" y="174"/>
                  </a:cubicBezTo>
                  <a:cubicBezTo>
                    <a:pt x="209" y="177"/>
                    <a:pt x="201" y="181"/>
                    <a:pt x="194" y="184"/>
                  </a:cubicBezTo>
                  <a:lnTo>
                    <a:pt x="194" y="184"/>
                  </a:lnTo>
                  <a:cubicBezTo>
                    <a:pt x="233" y="132"/>
                    <a:pt x="276" y="90"/>
                    <a:pt x="318" y="73"/>
                  </a:cubicBezTo>
                  <a:cubicBezTo>
                    <a:pt x="390" y="15"/>
                    <a:pt x="419" y="1"/>
                    <a:pt x="4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035;p58">
              <a:extLst>
                <a:ext uri="{FF2B5EF4-FFF2-40B4-BE49-F238E27FC236}">
                  <a16:creationId xmlns:a16="http://schemas.microsoft.com/office/drawing/2014/main" id="{01E4B9EC-4D25-B84A-F560-D73B486E7903}"/>
                </a:ext>
              </a:extLst>
            </p:cNvPr>
            <p:cNvSpPr/>
            <p:nvPr/>
          </p:nvSpPr>
          <p:spPr>
            <a:xfrm>
              <a:off x="3421975" y="1650950"/>
              <a:ext cx="16102" cy="4399"/>
            </a:xfrm>
            <a:custGeom>
              <a:avLst/>
              <a:gdLst/>
              <a:ahLst/>
              <a:cxnLst/>
              <a:rect l="l" t="t" r="r" b="b"/>
              <a:pathLst>
                <a:path w="377" h="103" extrusionOk="0">
                  <a:moveTo>
                    <a:pt x="356" y="1"/>
                  </a:moveTo>
                  <a:cubicBezTo>
                    <a:pt x="327" y="1"/>
                    <a:pt x="268" y="18"/>
                    <a:pt x="189" y="28"/>
                  </a:cubicBezTo>
                  <a:cubicBezTo>
                    <a:pt x="87" y="42"/>
                    <a:pt x="1" y="42"/>
                    <a:pt x="1" y="57"/>
                  </a:cubicBezTo>
                  <a:cubicBezTo>
                    <a:pt x="1" y="69"/>
                    <a:pt x="65" y="103"/>
                    <a:pt x="156" y="103"/>
                  </a:cubicBezTo>
                  <a:cubicBezTo>
                    <a:pt x="171" y="103"/>
                    <a:pt x="187" y="102"/>
                    <a:pt x="203" y="100"/>
                  </a:cubicBezTo>
                  <a:cubicBezTo>
                    <a:pt x="304" y="71"/>
                    <a:pt x="376" y="28"/>
                    <a:pt x="376" y="13"/>
                  </a:cubicBezTo>
                  <a:cubicBezTo>
                    <a:pt x="376" y="4"/>
                    <a:pt x="369" y="1"/>
                    <a:pt x="3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036;p58">
              <a:extLst>
                <a:ext uri="{FF2B5EF4-FFF2-40B4-BE49-F238E27FC236}">
                  <a16:creationId xmlns:a16="http://schemas.microsoft.com/office/drawing/2014/main" id="{51A3D753-5DB9-3CA7-19AB-CDD2798861CE}"/>
                </a:ext>
              </a:extLst>
            </p:cNvPr>
            <p:cNvSpPr/>
            <p:nvPr/>
          </p:nvSpPr>
          <p:spPr>
            <a:xfrm>
              <a:off x="3354108" y="1732484"/>
              <a:ext cx="267877" cy="252288"/>
            </a:xfrm>
            <a:custGeom>
              <a:avLst/>
              <a:gdLst/>
              <a:ahLst/>
              <a:cxnLst/>
              <a:rect l="l" t="t" r="r" b="b"/>
              <a:pathLst>
                <a:path w="6272" h="5907" extrusionOk="0">
                  <a:moveTo>
                    <a:pt x="58" y="4866"/>
                  </a:moveTo>
                  <a:cubicBezTo>
                    <a:pt x="54" y="4870"/>
                    <a:pt x="51" y="4873"/>
                    <a:pt x="47" y="4875"/>
                  </a:cubicBezTo>
                  <a:lnTo>
                    <a:pt x="47" y="4875"/>
                  </a:lnTo>
                  <a:cubicBezTo>
                    <a:pt x="13" y="4866"/>
                    <a:pt x="0" y="4866"/>
                    <a:pt x="0" y="4866"/>
                  </a:cubicBezTo>
                  <a:lnTo>
                    <a:pt x="0" y="4866"/>
                  </a:lnTo>
                  <a:cubicBezTo>
                    <a:pt x="0" y="4866"/>
                    <a:pt x="13" y="4879"/>
                    <a:pt x="30" y="4879"/>
                  </a:cubicBezTo>
                  <a:cubicBezTo>
                    <a:pt x="36" y="4879"/>
                    <a:pt x="41" y="4878"/>
                    <a:pt x="47" y="4875"/>
                  </a:cubicBezTo>
                  <a:lnTo>
                    <a:pt x="47" y="4875"/>
                  </a:lnTo>
                  <a:cubicBezTo>
                    <a:pt x="64" y="4879"/>
                    <a:pt x="87" y="4886"/>
                    <a:pt x="116" y="4895"/>
                  </a:cubicBezTo>
                  <a:cubicBezTo>
                    <a:pt x="144" y="4901"/>
                    <a:pt x="176" y="4906"/>
                    <a:pt x="213" y="4914"/>
                  </a:cubicBezTo>
                  <a:lnTo>
                    <a:pt x="213" y="4914"/>
                  </a:lnTo>
                  <a:cubicBezTo>
                    <a:pt x="156" y="4896"/>
                    <a:pt x="103" y="4881"/>
                    <a:pt x="58" y="4866"/>
                  </a:cubicBezTo>
                  <a:close/>
                  <a:moveTo>
                    <a:pt x="5700" y="1"/>
                  </a:moveTo>
                  <a:cubicBezTo>
                    <a:pt x="5614" y="1"/>
                    <a:pt x="5520" y="19"/>
                    <a:pt x="5419" y="69"/>
                  </a:cubicBezTo>
                  <a:cubicBezTo>
                    <a:pt x="5216" y="156"/>
                    <a:pt x="5043" y="315"/>
                    <a:pt x="4927" y="546"/>
                  </a:cubicBezTo>
                  <a:cubicBezTo>
                    <a:pt x="4826" y="763"/>
                    <a:pt x="4768" y="1052"/>
                    <a:pt x="4754" y="1370"/>
                  </a:cubicBezTo>
                  <a:cubicBezTo>
                    <a:pt x="4754" y="1673"/>
                    <a:pt x="4754" y="1977"/>
                    <a:pt x="4739" y="2323"/>
                  </a:cubicBezTo>
                  <a:cubicBezTo>
                    <a:pt x="4696" y="3017"/>
                    <a:pt x="4624" y="3754"/>
                    <a:pt x="4479" y="4505"/>
                  </a:cubicBezTo>
                  <a:cubicBezTo>
                    <a:pt x="4451" y="4693"/>
                    <a:pt x="4407" y="4895"/>
                    <a:pt x="4378" y="5069"/>
                  </a:cubicBezTo>
                  <a:cubicBezTo>
                    <a:pt x="4422" y="4895"/>
                    <a:pt x="4465" y="4707"/>
                    <a:pt x="4494" y="4505"/>
                  </a:cubicBezTo>
                  <a:cubicBezTo>
                    <a:pt x="4638" y="3754"/>
                    <a:pt x="4739" y="2988"/>
                    <a:pt x="4754" y="2323"/>
                  </a:cubicBezTo>
                  <a:cubicBezTo>
                    <a:pt x="4768" y="1977"/>
                    <a:pt x="4754" y="1673"/>
                    <a:pt x="4768" y="1370"/>
                  </a:cubicBezTo>
                  <a:cubicBezTo>
                    <a:pt x="4783" y="1081"/>
                    <a:pt x="4841" y="792"/>
                    <a:pt x="4956" y="575"/>
                  </a:cubicBezTo>
                  <a:cubicBezTo>
                    <a:pt x="5072" y="358"/>
                    <a:pt x="5245" y="185"/>
                    <a:pt x="5419" y="98"/>
                  </a:cubicBezTo>
                  <a:cubicBezTo>
                    <a:pt x="5525" y="52"/>
                    <a:pt x="5624" y="35"/>
                    <a:pt x="5713" y="35"/>
                  </a:cubicBezTo>
                  <a:cubicBezTo>
                    <a:pt x="5792" y="35"/>
                    <a:pt x="5863" y="49"/>
                    <a:pt x="5924" y="69"/>
                  </a:cubicBezTo>
                  <a:cubicBezTo>
                    <a:pt x="6054" y="98"/>
                    <a:pt x="6141" y="170"/>
                    <a:pt x="6199" y="228"/>
                  </a:cubicBezTo>
                  <a:cubicBezTo>
                    <a:pt x="6257" y="286"/>
                    <a:pt x="6271" y="315"/>
                    <a:pt x="6271" y="315"/>
                  </a:cubicBezTo>
                  <a:cubicBezTo>
                    <a:pt x="6271" y="315"/>
                    <a:pt x="6271" y="286"/>
                    <a:pt x="6213" y="228"/>
                  </a:cubicBezTo>
                  <a:cubicBezTo>
                    <a:pt x="6184" y="170"/>
                    <a:pt x="6083" y="84"/>
                    <a:pt x="5939" y="40"/>
                  </a:cubicBezTo>
                  <a:cubicBezTo>
                    <a:pt x="5866" y="19"/>
                    <a:pt x="5787" y="1"/>
                    <a:pt x="5700" y="1"/>
                  </a:cubicBezTo>
                  <a:close/>
                  <a:moveTo>
                    <a:pt x="4378" y="5069"/>
                  </a:moveTo>
                  <a:lnTo>
                    <a:pt x="4378" y="5069"/>
                  </a:lnTo>
                  <a:cubicBezTo>
                    <a:pt x="4320" y="5257"/>
                    <a:pt x="4306" y="5444"/>
                    <a:pt x="4248" y="5618"/>
                  </a:cubicBezTo>
                  <a:cubicBezTo>
                    <a:pt x="4320" y="5430"/>
                    <a:pt x="4320" y="5257"/>
                    <a:pt x="4378" y="5069"/>
                  </a:cubicBezTo>
                  <a:close/>
                  <a:moveTo>
                    <a:pt x="213" y="4914"/>
                  </a:moveTo>
                  <a:cubicBezTo>
                    <a:pt x="265" y="4929"/>
                    <a:pt x="321" y="4947"/>
                    <a:pt x="376" y="4967"/>
                  </a:cubicBezTo>
                  <a:cubicBezTo>
                    <a:pt x="651" y="5040"/>
                    <a:pt x="1055" y="5155"/>
                    <a:pt x="1532" y="5300"/>
                  </a:cubicBezTo>
                  <a:cubicBezTo>
                    <a:pt x="2023" y="5444"/>
                    <a:pt x="2601" y="5632"/>
                    <a:pt x="3251" y="5805"/>
                  </a:cubicBezTo>
                  <a:cubicBezTo>
                    <a:pt x="3338" y="5849"/>
                    <a:pt x="3410" y="5863"/>
                    <a:pt x="3511" y="5878"/>
                  </a:cubicBezTo>
                  <a:cubicBezTo>
                    <a:pt x="3598" y="5907"/>
                    <a:pt x="3685" y="5907"/>
                    <a:pt x="3771" y="5907"/>
                  </a:cubicBezTo>
                  <a:cubicBezTo>
                    <a:pt x="3873" y="5907"/>
                    <a:pt x="3959" y="5863"/>
                    <a:pt x="4046" y="5834"/>
                  </a:cubicBezTo>
                  <a:cubicBezTo>
                    <a:pt x="4104" y="5805"/>
                    <a:pt x="4133" y="5777"/>
                    <a:pt x="4176" y="5733"/>
                  </a:cubicBezTo>
                  <a:cubicBezTo>
                    <a:pt x="4205" y="5704"/>
                    <a:pt x="4234" y="5647"/>
                    <a:pt x="4248" y="5618"/>
                  </a:cubicBezTo>
                  <a:lnTo>
                    <a:pt x="4248" y="5618"/>
                  </a:lnTo>
                  <a:cubicBezTo>
                    <a:pt x="4205" y="5690"/>
                    <a:pt x="4162" y="5762"/>
                    <a:pt x="4089" y="5791"/>
                  </a:cubicBezTo>
                  <a:cubicBezTo>
                    <a:pt x="4017" y="5834"/>
                    <a:pt x="3945" y="5863"/>
                    <a:pt x="3844" y="5863"/>
                  </a:cubicBezTo>
                  <a:cubicBezTo>
                    <a:pt x="3828" y="5865"/>
                    <a:pt x="3813" y="5865"/>
                    <a:pt x="3798" y="5865"/>
                  </a:cubicBezTo>
                  <a:cubicBezTo>
                    <a:pt x="3642" y="5865"/>
                    <a:pt x="3496" y="5803"/>
                    <a:pt x="3338" y="5777"/>
                  </a:cubicBezTo>
                  <a:cubicBezTo>
                    <a:pt x="2688" y="5618"/>
                    <a:pt x="2095" y="5430"/>
                    <a:pt x="1604" y="5285"/>
                  </a:cubicBezTo>
                  <a:cubicBezTo>
                    <a:pt x="1127" y="5141"/>
                    <a:pt x="708" y="5040"/>
                    <a:pt x="434" y="4967"/>
                  </a:cubicBezTo>
                  <a:cubicBezTo>
                    <a:pt x="345" y="4941"/>
                    <a:pt x="273" y="4925"/>
                    <a:pt x="213" y="4914"/>
                  </a:cubicBezTo>
                  <a:close/>
                </a:path>
              </a:pathLst>
            </a:custGeom>
            <a:solidFill>
              <a:srgbClr val="FFFFFF">
                <a:alpha val="12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037;p58">
              <a:extLst>
                <a:ext uri="{FF2B5EF4-FFF2-40B4-BE49-F238E27FC236}">
                  <a16:creationId xmlns:a16="http://schemas.microsoft.com/office/drawing/2014/main" id="{005B51F0-EBC2-BCC7-4531-16831CF81FC6}"/>
                </a:ext>
              </a:extLst>
            </p:cNvPr>
            <p:cNvSpPr/>
            <p:nvPr/>
          </p:nvSpPr>
          <p:spPr>
            <a:xfrm>
              <a:off x="3529989" y="1980376"/>
              <a:ext cx="15461" cy="24772"/>
            </a:xfrm>
            <a:custGeom>
              <a:avLst/>
              <a:gdLst/>
              <a:ahLst/>
              <a:cxnLst/>
              <a:rect l="l" t="t" r="r" b="b"/>
              <a:pathLst>
                <a:path w="362" h="580" extrusionOk="0">
                  <a:moveTo>
                    <a:pt x="20" y="0"/>
                  </a:moveTo>
                  <a:cubicBezTo>
                    <a:pt x="18" y="0"/>
                    <a:pt x="16" y="1"/>
                    <a:pt x="15" y="1"/>
                  </a:cubicBezTo>
                  <a:cubicBezTo>
                    <a:pt x="0" y="1"/>
                    <a:pt x="87" y="132"/>
                    <a:pt x="188" y="290"/>
                  </a:cubicBezTo>
                  <a:cubicBezTo>
                    <a:pt x="275" y="464"/>
                    <a:pt x="318" y="579"/>
                    <a:pt x="347" y="579"/>
                  </a:cubicBezTo>
                  <a:cubicBezTo>
                    <a:pt x="361" y="579"/>
                    <a:pt x="333" y="435"/>
                    <a:pt x="231" y="262"/>
                  </a:cubicBezTo>
                  <a:cubicBezTo>
                    <a:pt x="150" y="112"/>
                    <a:pt x="55" y="0"/>
                    <a:pt x="20" y="0"/>
                  </a:cubicBezTo>
                  <a:close/>
                </a:path>
              </a:pathLst>
            </a:custGeom>
            <a:solidFill>
              <a:srgbClr val="FFFFFF">
                <a:alpha val="12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038;p58">
              <a:extLst>
                <a:ext uri="{FF2B5EF4-FFF2-40B4-BE49-F238E27FC236}">
                  <a16:creationId xmlns:a16="http://schemas.microsoft.com/office/drawing/2014/main" id="{D956494D-7257-8850-8693-896EC17079A2}"/>
                </a:ext>
              </a:extLst>
            </p:cNvPr>
            <p:cNvSpPr/>
            <p:nvPr/>
          </p:nvSpPr>
          <p:spPr>
            <a:xfrm>
              <a:off x="3526273" y="1980376"/>
              <a:ext cx="10549" cy="29726"/>
            </a:xfrm>
            <a:custGeom>
              <a:avLst/>
              <a:gdLst/>
              <a:ahLst/>
              <a:cxnLst/>
              <a:rect l="l" t="t" r="r" b="b"/>
              <a:pathLst>
                <a:path w="247" h="696" extrusionOk="0">
                  <a:moveTo>
                    <a:pt x="18" y="1"/>
                  </a:moveTo>
                  <a:cubicBezTo>
                    <a:pt x="17" y="1"/>
                    <a:pt x="16" y="1"/>
                    <a:pt x="15" y="1"/>
                  </a:cubicBezTo>
                  <a:cubicBezTo>
                    <a:pt x="1" y="30"/>
                    <a:pt x="73" y="175"/>
                    <a:pt x="131" y="348"/>
                  </a:cubicBezTo>
                  <a:cubicBezTo>
                    <a:pt x="174" y="536"/>
                    <a:pt x="174" y="695"/>
                    <a:pt x="203" y="695"/>
                  </a:cubicBezTo>
                  <a:cubicBezTo>
                    <a:pt x="217" y="695"/>
                    <a:pt x="246" y="536"/>
                    <a:pt x="203" y="334"/>
                  </a:cubicBezTo>
                  <a:cubicBezTo>
                    <a:pt x="148" y="141"/>
                    <a:pt x="40" y="1"/>
                    <a:pt x="18" y="1"/>
                  </a:cubicBezTo>
                  <a:close/>
                </a:path>
              </a:pathLst>
            </a:custGeom>
            <a:solidFill>
              <a:srgbClr val="FFFFFF">
                <a:alpha val="12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039;p58">
              <a:extLst>
                <a:ext uri="{FF2B5EF4-FFF2-40B4-BE49-F238E27FC236}">
                  <a16:creationId xmlns:a16="http://schemas.microsoft.com/office/drawing/2014/main" id="{0D943CBA-F821-987B-E07B-4CF3D47B94AE}"/>
                </a:ext>
              </a:extLst>
            </p:cNvPr>
            <p:cNvSpPr/>
            <p:nvPr/>
          </p:nvSpPr>
          <p:spPr>
            <a:xfrm>
              <a:off x="3321990" y="1966238"/>
              <a:ext cx="311100" cy="116769"/>
            </a:xfrm>
            <a:custGeom>
              <a:avLst/>
              <a:gdLst/>
              <a:ahLst/>
              <a:cxnLst/>
              <a:rect l="l" t="t" r="r" b="b"/>
              <a:pathLst>
                <a:path w="7284" h="2734" extrusionOk="0">
                  <a:moveTo>
                    <a:pt x="7283" y="0"/>
                  </a:moveTo>
                  <a:cubicBezTo>
                    <a:pt x="7283" y="0"/>
                    <a:pt x="7269" y="29"/>
                    <a:pt x="7254" y="87"/>
                  </a:cubicBezTo>
                  <a:cubicBezTo>
                    <a:pt x="7240" y="159"/>
                    <a:pt x="7211" y="231"/>
                    <a:pt x="7182" y="332"/>
                  </a:cubicBezTo>
                  <a:cubicBezTo>
                    <a:pt x="7110" y="549"/>
                    <a:pt x="7023" y="853"/>
                    <a:pt x="6850" y="1243"/>
                  </a:cubicBezTo>
                  <a:cubicBezTo>
                    <a:pt x="6691" y="1604"/>
                    <a:pt x="6416" y="2037"/>
                    <a:pt x="5983" y="2341"/>
                  </a:cubicBezTo>
                  <a:cubicBezTo>
                    <a:pt x="5766" y="2485"/>
                    <a:pt x="5520" y="2615"/>
                    <a:pt x="5231" y="2644"/>
                  </a:cubicBezTo>
                  <a:cubicBezTo>
                    <a:pt x="5152" y="2656"/>
                    <a:pt x="5072" y="2662"/>
                    <a:pt x="4992" y="2662"/>
                  </a:cubicBezTo>
                  <a:cubicBezTo>
                    <a:pt x="4782" y="2662"/>
                    <a:pt x="4570" y="2624"/>
                    <a:pt x="4350" y="2572"/>
                  </a:cubicBezTo>
                  <a:cubicBezTo>
                    <a:pt x="3151" y="2240"/>
                    <a:pt x="2067" y="1922"/>
                    <a:pt x="1272" y="1705"/>
                  </a:cubicBezTo>
                  <a:cubicBezTo>
                    <a:pt x="882" y="1604"/>
                    <a:pt x="579" y="1517"/>
                    <a:pt x="333" y="1460"/>
                  </a:cubicBezTo>
                  <a:cubicBezTo>
                    <a:pt x="232" y="1416"/>
                    <a:pt x="160" y="1402"/>
                    <a:pt x="88" y="1387"/>
                  </a:cubicBezTo>
                  <a:cubicBezTo>
                    <a:pt x="30" y="1373"/>
                    <a:pt x="1" y="1373"/>
                    <a:pt x="1" y="1373"/>
                  </a:cubicBezTo>
                  <a:lnTo>
                    <a:pt x="1" y="1373"/>
                  </a:lnTo>
                  <a:cubicBezTo>
                    <a:pt x="1" y="1373"/>
                    <a:pt x="30" y="1387"/>
                    <a:pt x="59" y="1416"/>
                  </a:cubicBezTo>
                  <a:cubicBezTo>
                    <a:pt x="131" y="1445"/>
                    <a:pt x="203" y="1460"/>
                    <a:pt x="319" y="1488"/>
                  </a:cubicBezTo>
                  <a:cubicBezTo>
                    <a:pt x="536" y="1546"/>
                    <a:pt x="853" y="1662"/>
                    <a:pt x="1244" y="1763"/>
                  </a:cubicBezTo>
                  <a:cubicBezTo>
                    <a:pt x="2038" y="1994"/>
                    <a:pt x="3093" y="2326"/>
                    <a:pt x="4307" y="2644"/>
                  </a:cubicBezTo>
                  <a:cubicBezTo>
                    <a:pt x="4537" y="2697"/>
                    <a:pt x="4760" y="2734"/>
                    <a:pt x="4981" y="2734"/>
                  </a:cubicBezTo>
                  <a:cubicBezTo>
                    <a:pt x="5064" y="2734"/>
                    <a:pt x="5148" y="2728"/>
                    <a:pt x="5231" y="2717"/>
                  </a:cubicBezTo>
                  <a:cubicBezTo>
                    <a:pt x="5535" y="2688"/>
                    <a:pt x="5809" y="2558"/>
                    <a:pt x="6026" y="2399"/>
                  </a:cubicBezTo>
                  <a:cubicBezTo>
                    <a:pt x="6474" y="2066"/>
                    <a:pt x="6734" y="1633"/>
                    <a:pt x="6893" y="1257"/>
                  </a:cubicBezTo>
                  <a:cubicBezTo>
                    <a:pt x="7052" y="882"/>
                    <a:pt x="7139" y="549"/>
                    <a:pt x="7196" y="332"/>
                  </a:cubicBezTo>
                  <a:cubicBezTo>
                    <a:pt x="7240" y="231"/>
                    <a:pt x="7254" y="159"/>
                    <a:pt x="7269" y="87"/>
                  </a:cubicBezTo>
                  <a:cubicBezTo>
                    <a:pt x="7283" y="29"/>
                    <a:pt x="7283" y="0"/>
                    <a:pt x="7283" y="0"/>
                  </a:cubicBezTo>
                  <a:close/>
                </a:path>
              </a:pathLst>
            </a:custGeom>
            <a:solidFill>
              <a:srgbClr val="FFFFFF">
                <a:alpha val="12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040;p58">
              <a:extLst>
                <a:ext uri="{FF2B5EF4-FFF2-40B4-BE49-F238E27FC236}">
                  <a16:creationId xmlns:a16="http://schemas.microsoft.com/office/drawing/2014/main" id="{4EBC7115-B086-6DED-2D40-1BBC8D24E725}"/>
                </a:ext>
              </a:extLst>
            </p:cNvPr>
            <p:cNvSpPr/>
            <p:nvPr/>
          </p:nvSpPr>
          <p:spPr>
            <a:xfrm>
              <a:off x="3455289" y="2377241"/>
              <a:ext cx="329593" cy="251178"/>
            </a:xfrm>
            <a:custGeom>
              <a:avLst/>
              <a:gdLst/>
              <a:ahLst/>
              <a:cxnLst/>
              <a:rect l="l" t="t" r="r" b="b"/>
              <a:pathLst>
                <a:path w="7717" h="5881" extrusionOk="0">
                  <a:moveTo>
                    <a:pt x="1" y="0"/>
                  </a:moveTo>
                  <a:lnTo>
                    <a:pt x="1" y="5881"/>
                  </a:lnTo>
                  <a:lnTo>
                    <a:pt x="7717" y="5881"/>
                  </a:lnTo>
                  <a:lnTo>
                    <a:pt x="7298" y="52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041;p58">
              <a:extLst>
                <a:ext uri="{FF2B5EF4-FFF2-40B4-BE49-F238E27FC236}">
                  <a16:creationId xmlns:a16="http://schemas.microsoft.com/office/drawing/2014/main" id="{98B48D30-04BF-B9D1-98B8-9EB49D666123}"/>
                </a:ext>
              </a:extLst>
            </p:cNvPr>
            <p:cNvSpPr/>
            <p:nvPr/>
          </p:nvSpPr>
          <p:spPr>
            <a:xfrm>
              <a:off x="3562662" y="2346874"/>
              <a:ext cx="112370" cy="55694"/>
            </a:xfrm>
            <a:custGeom>
              <a:avLst/>
              <a:gdLst/>
              <a:ahLst/>
              <a:cxnLst/>
              <a:rect l="l" t="t" r="r" b="b"/>
              <a:pathLst>
                <a:path w="2631" h="1304" extrusionOk="0">
                  <a:moveTo>
                    <a:pt x="549" y="1"/>
                  </a:moveTo>
                  <a:cubicBezTo>
                    <a:pt x="448" y="1"/>
                    <a:pt x="367" y="6"/>
                    <a:pt x="319" y="17"/>
                  </a:cubicBezTo>
                  <a:cubicBezTo>
                    <a:pt x="1" y="75"/>
                    <a:pt x="232" y="1202"/>
                    <a:pt x="232" y="1202"/>
                  </a:cubicBezTo>
                  <a:lnTo>
                    <a:pt x="507" y="1303"/>
                  </a:lnTo>
                  <a:cubicBezTo>
                    <a:pt x="507" y="1303"/>
                    <a:pt x="362" y="1058"/>
                    <a:pt x="391" y="986"/>
                  </a:cubicBezTo>
                  <a:cubicBezTo>
                    <a:pt x="434" y="928"/>
                    <a:pt x="362" y="870"/>
                    <a:pt x="391" y="552"/>
                  </a:cubicBezTo>
                  <a:cubicBezTo>
                    <a:pt x="434" y="220"/>
                    <a:pt x="651" y="133"/>
                    <a:pt x="651" y="133"/>
                  </a:cubicBezTo>
                  <a:cubicBezTo>
                    <a:pt x="651" y="133"/>
                    <a:pt x="1923" y="379"/>
                    <a:pt x="2067" y="437"/>
                  </a:cubicBezTo>
                  <a:cubicBezTo>
                    <a:pt x="2212" y="480"/>
                    <a:pt x="2428" y="1231"/>
                    <a:pt x="2428" y="1231"/>
                  </a:cubicBezTo>
                  <a:lnTo>
                    <a:pt x="2631" y="1303"/>
                  </a:lnTo>
                  <a:cubicBezTo>
                    <a:pt x="2631" y="1303"/>
                    <a:pt x="2472" y="494"/>
                    <a:pt x="2327" y="292"/>
                  </a:cubicBezTo>
                  <a:cubicBezTo>
                    <a:pt x="2194" y="146"/>
                    <a:pt x="1081" y="1"/>
                    <a:pt x="5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042;p58">
              <a:extLst>
                <a:ext uri="{FF2B5EF4-FFF2-40B4-BE49-F238E27FC236}">
                  <a16:creationId xmlns:a16="http://schemas.microsoft.com/office/drawing/2014/main" id="{A2E13A87-0879-840C-2DE9-6AE687D0B63A}"/>
                </a:ext>
              </a:extLst>
            </p:cNvPr>
            <p:cNvSpPr/>
            <p:nvPr/>
          </p:nvSpPr>
          <p:spPr>
            <a:xfrm>
              <a:off x="3459645" y="2380316"/>
              <a:ext cx="302387" cy="113651"/>
            </a:xfrm>
            <a:custGeom>
              <a:avLst/>
              <a:gdLst/>
              <a:ahLst/>
              <a:cxnLst/>
              <a:rect l="l" t="t" r="r" b="b"/>
              <a:pathLst>
                <a:path w="7080" h="2661" extrusionOk="0">
                  <a:moveTo>
                    <a:pt x="0" y="0"/>
                  </a:moveTo>
                  <a:lnTo>
                    <a:pt x="37" y="37"/>
                  </a:lnTo>
                  <a:lnTo>
                    <a:pt x="37" y="37"/>
                  </a:lnTo>
                  <a:cubicBezTo>
                    <a:pt x="16" y="8"/>
                    <a:pt x="0" y="0"/>
                    <a:pt x="0" y="0"/>
                  </a:cubicBezTo>
                  <a:close/>
                  <a:moveTo>
                    <a:pt x="7080" y="362"/>
                  </a:moveTo>
                  <a:cubicBezTo>
                    <a:pt x="7080" y="362"/>
                    <a:pt x="7065" y="391"/>
                    <a:pt x="7051" y="448"/>
                  </a:cubicBezTo>
                  <a:cubicBezTo>
                    <a:pt x="7037" y="506"/>
                    <a:pt x="6979" y="578"/>
                    <a:pt x="6921" y="679"/>
                  </a:cubicBezTo>
                  <a:cubicBezTo>
                    <a:pt x="6979" y="593"/>
                    <a:pt x="7037" y="506"/>
                    <a:pt x="7051" y="463"/>
                  </a:cubicBezTo>
                  <a:cubicBezTo>
                    <a:pt x="7065" y="391"/>
                    <a:pt x="7080" y="362"/>
                    <a:pt x="7080" y="362"/>
                  </a:cubicBezTo>
                  <a:close/>
                  <a:moveTo>
                    <a:pt x="37" y="37"/>
                  </a:moveTo>
                  <a:cubicBezTo>
                    <a:pt x="43" y="46"/>
                    <a:pt x="51" y="58"/>
                    <a:pt x="58" y="73"/>
                  </a:cubicBezTo>
                  <a:cubicBezTo>
                    <a:pt x="101" y="116"/>
                    <a:pt x="145" y="174"/>
                    <a:pt x="217" y="260"/>
                  </a:cubicBezTo>
                  <a:cubicBezTo>
                    <a:pt x="361" y="448"/>
                    <a:pt x="564" y="694"/>
                    <a:pt x="853" y="983"/>
                  </a:cubicBezTo>
                  <a:cubicBezTo>
                    <a:pt x="1141" y="1272"/>
                    <a:pt x="1488" y="1619"/>
                    <a:pt x="1936" y="1922"/>
                  </a:cubicBezTo>
                  <a:cubicBezTo>
                    <a:pt x="2370" y="2240"/>
                    <a:pt x="2933" y="2500"/>
                    <a:pt x="3540" y="2616"/>
                  </a:cubicBezTo>
                  <a:cubicBezTo>
                    <a:pt x="3718" y="2646"/>
                    <a:pt x="3888" y="2661"/>
                    <a:pt x="4052" y="2661"/>
                  </a:cubicBezTo>
                  <a:cubicBezTo>
                    <a:pt x="4193" y="2661"/>
                    <a:pt x="4331" y="2650"/>
                    <a:pt x="4465" y="2630"/>
                  </a:cubicBezTo>
                  <a:cubicBezTo>
                    <a:pt x="4754" y="2601"/>
                    <a:pt x="5043" y="2514"/>
                    <a:pt x="5274" y="2384"/>
                  </a:cubicBezTo>
                  <a:cubicBezTo>
                    <a:pt x="5765" y="2153"/>
                    <a:pt x="6126" y="1792"/>
                    <a:pt x="6386" y="1474"/>
                  </a:cubicBezTo>
                  <a:cubicBezTo>
                    <a:pt x="6632" y="1171"/>
                    <a:pt x="6820" y="882"/>
                    <a:pt x="6921" y="679"/>
                  </a:cubicBezTo>
                  <a:lnTo>
                    <a:pt x="6921" y="679"/>
                  </a:lnTo>
                  <a:cubicBezTo>
                    <a:pt x="6791" y="882"/>
                    <a:pt x="6632" y="1156"/>
                    <a:pt x="6357" y="1460"/>
                  </a:cubicBezTo>
                  <a:cubicBezTo>
                    <a:pt x="6097" y="1763"/>
                    <a:pt x="5736" y="2110"/>
                    <a:pt x="5259" y="2341"/>
                  </a:cubicBezTo>
                  <a:cubicBezTo>
                    <a:pt x="5028" y="2457"/>
                    <a:pt x="4754" y="2543"/>
                    <a:pt x="4465" y="2572"/>
                  </a:cubicBezTo>
                  <a:cubicBezTo>
                    <a:pt x="4337" y="2592"/>
                    <a:pt x="4204" y="2603"/>
                    <a:pt x="4067" y="2603"/>
                  </a:cubicBezTo>
                  <a:cubicBezTo>
                    <a:pt x="3909" y="2603"/>
                    <a:pt x="3746" y="2589"/>
                    <a:pt x="3583" y="2558"/>
                  </a:cubicBezTo>
                  <a:cubicBezTo>
                    <a:pt x="2962" y="2457"/>
                    <a:pt x="2427" y="2196"/>
                    <a:pt x="1994" y="1893"/>
                  </a:cubicBezTo>
                  <a:cubicBezTo>
                    <a:pt x="1546" y="1604"/>
                    <a:pt x="1199" y="1257"/>
                    <a:pt x="910" y="968"/>
                  </a:cubicBezTo>
                  <a:cubicBezTo>
                    <a:pt x="621" y="679"/>
                    <a:pt x="405" y="434"/>
                    <a:pt x="260" y="260"/>
                  </a:cubicBezTo>
                  <a:cubicBezTo>
                    <a:pt x="188" y="174"/>
                    <a:pt x="116" y="116"/>
                    <a:pt x="72" y="73"/>
                  </a:cubicBezTo>
                  <a:lnTo>
                    <a:pt x="37" y="37"/>
                  </a:lnTo>
                  <a:close/>
                </a:path>
              </a:pathLst>
            </a:custGeom>
            <a:solidFill>
              <a:srgbClr val="FFFFFF">
                <a:alpha val="12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043;p58">
              <a:extLst>
                <a:ext uri="{FF2B5EF4-FFF2-40B4-BE49-F238E27FC236}">
                  <a16:creationId xmlns:a16="http://schemas.microsoft.com/office/drawing/2014/main" id="{FE9A7BB3-479C-3F12-3CED-1F11779F8398}"/>
                </a:ext>
              </a:extLst>
            </p:cNvPr>
            <p:cNvSpPr/>
            <p:nvPr/>
          </p:nvSpPr>
          <p:spPr>
            <a:xfrm>
              <a:off x="3454093" y="2473382"/>
              <a:ext cx="110491" cy="156917"/>
            </a:xfrm>
            <a:custGeom>
              <a:avLst/>
              <a:gdLst/>
              <a:ahLst/>
              <a:cxnLst/>
              <a:rect l="l" t="t" r="r" b="b"/>
              <a:pathLst>
                <a:path w="2587" h="3674" extrusionOk="0">
                  <a:moveTo>
                    <a:pt x="2585" y="1"/>
                  </a:moveTo>
                  <a:cubicBezTo>
                    <a:pt x="2580" y="1"/>
                    <a:pt x="2550" y="57"/>
                    <a:pt x="2485" y="148"/>
                  </a:cubicBezTo>
                  <a:cubicBezTo>
                    <a:pt x="2413" y="234"/>
                    <a:pt x="2297" y="364"/>
                    <a:pt x="2167" y="523"/>
                  </a:cubicBezTo>
                  <a:cubicBezTo>
                    <a:pt x="1922" y="841"/>
                    <a:pt x="1589" y="1289"/>
                    <a:pt x="1228" y="1795"/>
                  </a:cubicBezTo>
                  <a:cubicBezTo>
                    <a:pt x="867" y="2300"/>
                    <a:pt x="564" y="2763"/>
                    <a:pt x="347" y="3110"/>
                  </a:cubicBezTo>
                  <a:cubicBezTo>
                    <a:pt x="246" y="3268"/>
                    <a:pt x="144" y="3413"/>
                    <a:pt x="101" y="3514"/>
                  </a:cubicBezTo>
                  <a:cubicBezTo>
                    <a:pt x="29" y="3615"/>
                    <a:pt x="0" y="3673"/>
                    <a:pt x="0" y="3673"/>
                  </a:cubicBezTo>
                  <a:cubicBezTo>
                    <a:pt x="0" y="3673"/>
                    <a:pt x="43" y="3615"/>
                    <a:pt x="116" y="3529"/>
                  </a:cubicBezTo>
                  <a:cubicBezTo>
                    <a:pt x="188" y="3413"/>
                    <a:pt x="275" y="3297"/>
                    <a:pt x="390" y="3124"/>
                  </a:cubicBezTo>
                  <a:cubicBezTo>
                    <a:pt x="621" y="2792"/>
                    <a:pt x="925" y="2329"/>
                    <a:pt x="1286" y="1824"/>
                  </a:cubicBezTo>
                  <a:cubicBezTo>
                    <a:pt x="1647" y="1318"/>
                    <a:pt x="1979" y="870"/>
                    <a:pt x="2211" y="552"/>
                  </a:cubicBezTo>
                  <a:cubicBezTo>
                    <a:pt x="2341" y="379"/>
                    <a:pt x="2427" y="263"/>
                    <a:pt x="2500" y="148"/>
                  </a:cubicBezTo>
                  <a:cubicBezTo>
                    <a:pt x="2557" y="61"/>
                    <a:pt x="2586" y="3"/>
                    <a:pt x="2586" y="3"/>
                  </a:cubicBezTo>
                  <a:cubicBezTo>
                    <a:pt x="2586" y="2"/>
                    <a:pt x="2586" y="1"/>
                    <a:pt x="2585" y="1"/>
                  </a:cubicBezTo>
                  <a:close/>
                </a:path>
              </a:pathLst>
            </a:custGeom>
            <a:solidFill>
              <a:srgbClr val="FFFFFF">
                <a:alpha val="12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044;p58">
              <a:extLst>
                <a:ext uri="{FF2B5EF4-FFF2-40B4-BE49-F238E27FC236}">
                  <a16:creationId xmlns:a16="http://schemas.microsoft.com/office/drawing/2014/main" id="{D665138D-5B2E-743D-5682-2229B648E521}"/>
                </a:ext>
              </a:extLst>
            </p:cNvPr>
            <p:cNvSpPr/>
            <p:nvPr/>
          </p:nvSpPr>
          <p:spPr>
            <a:xfrm>
              <a:off x="3695961" y="2475945"/>
              <a:ext cx="89520" cy="154354"/>
            </a:xfrm>
            <a:custGeom>
              <a:avLst/>
              <a:gdLst/>
              <a:ahLst/>
              <a:cxnLst/>
              <a:rect l="l" t="t" r="r" b="b"/>
              <a:pathLst>
                <a:path w="2096" h="3614" extrusionOk="0">
                  <a:moveTo>
                    <a:pt x="1" y="1"/>
                  </a:moveTo>
                  <a:cubicBezTo>
                    <a:pt x="1" y="1"/>
                    <a:pt x="15" y="59"/>
                    <a:pt x="73" y="145"/>
                  </a:cubicBezTo>
                  <a:cubicBezTo>
                    <a:pt x="145" y="232"/>
                    <a:pt x="218" y="377"/>
                    <a:pt x="304" y="521"/>
                  </a:cubicBezTo>
                  <a:cubicBezTo>
                    <a:pt x="492" y="824"/>
                    <a:pt x="752" y="1287"/>
                    <a:pt x="1041" y="1792"/>
                  </a:cubicBezTo>
                  <a:cubicBezTo>
                    <a:pt x="1330" y="2269"/>
                    <a:pt x="1590" y="2746"/>
                    <a:pt x="1764" y="3064"/>
                  </a:cubicBezTo>
                  <a:cubicBezTo>
                    <a:pt x="1865" y="3237"/>
                    <a:pt x="1937" y="3353"/>
                    <a:pt x="1980" y="3469"/>
                  </a:cubicBezTo>
                  <a:cubicBezTo>
                    <a:pt x="2038" y="3555"/>
                    <a:pt x="2082" y="3613"/>
                    <a:pt x="2082" y="3613"/>
                  </a:cubicBezTo>
                  <a:cubicBezTo>
                    <a:pt x="2096" y="3599"/>
                    <a:pt x="2053" y="3541"/>
                    <a:pt x="2024" y="3469"/>
                  </a:cubicBezTo>
                  <a:cubicBezTo>
                    <a:pt x="1966" y="3367"/>
                    <a:pt x="1908" y="3223"/>
                    <a:pt x="1821" y="3064"/>
                  </a:cubicBezTo>
                  <a:cubicBezTo>
                    <a:pt x="1648" y="2732"/>
                    <a:pt x="1402" y="2269"/>
                    <a:pt x="1113" y="1764"/>
                  </a:cubicBezTo>
                  <a:cubicBezTo>
                    <a:pt x="853" y="1258"/>
                    <a:pt x="564" y="824"/>
                    <a:pt x="362" y="507"/>
                  </a:cubicBezTo>
                  <a:cubicBezTo>
                    <a:pt x="247" y="333"/>
                    <a:pt x="160" y="218"/>
                    <a:pt x="102" y="116"/>
                  </a:cubicBezTo>
                  <a:cubicBezTo>
                    <a:pt x="30" y="30"/>
                    <a:pt x="1" y="1"/>
                    <a:pt x="1" y="1"/>
                  </a:cubicBezTo>
                  <a:close/>
                </a:path>
              </a:pathLst>
            </a:custGeom>
            <a:solidFill>
              <a:srgbClr val="FFFFFF">
                <a:alpha val="12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045;p58">
              <a:extLst>
                <a:ext uri="{FF2B5EF4-FFF2-40B4-BE49-F238E27FC236}">
                  <a16:creationId xmlns:a16="http://schemas.microsoft.com/office/drawing/2014/main" id="{CE7A86EF-3CE6-9FE6-E075-1554AD9F2BFD}"/>
                </a:ext>
              </a:extLst>
            </p:cNvPr>
            <p:cNvSpPr/>
            <p:nvPr/>
          </p:nvSpPr>
          <p:spPr>
            <a:xfrm>
              <a:off x="3557751" y="2539199"/>
              <a:ext cx="148161" cy="4527"/>
            </a:xfrm>
            <a:custGeom>
              <a:avLst/>
              <a:gdLst/>
              <a:ahLst/>
              <a:cxnLst/>
              <a:rect l="l" t="t" r="r" b="b"/>
              <a:pathLst>
                <a:path w="3469" h="106" extrusionOk="0">
                  <a:moveTo>
                    <a:pt x="510" y="1"/>
                  </a:moveTo>
                  <a:cubicBezTo>
                    <a:pt x="195" y="1"/>
                    <a:pt x="0" y="8"/>
                    <a:pt x="0" y="23"/>
                  </a:cubicBezTo>
                  <a:cubicBezTo>
                    <a:pt x="0" y="37"/>
                    <a:pt x="781" y="66"/>
                    <a:pt x="1734" y="95"/>
                  </a:cubicBezTo>
                  <a:cubicBezTo>
                    <a:pt x="2211" y="102"/>
                    <a:pt x="2645" y="106"/>
                    <a:pt x="2959" y="106"/>
                  </a:cubicBezTo>
                  <a:cubicBezTo>
                    <a:pt x="3273" y="106"/>
                    <a:pt x="3468" y="102"/>
                    <a:pt x="3468" y="95"/>
                  </a:cubicBezTo>
                  <a:cubicBezTo>
                    <a:pt x="3468" y="66"/>
                    <a:pt x="2688" y="37"/>
                    <a:pt x="1734" y="23"/>
                  </a:cubicBezTo>
                  <a:cubicBezTo>
                    <a:pt x="1257" y="8"/>
                    <a:pt x="824" y="1"/>
                    <a:pt x="510" y="1"/>
                  </a:cubicBezTo>
                  <a:close/>
                </a:path>
              </a:pathLst>
            </a:custGeom>
            <a:solidFill>
              <a:srgbClr val="FFFFFF">
                <a:alpha val="12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046;p58">
              <a:extLst>
                <a:ext uri="{FF2B5EF4-FFF2-40B4-BE49-F238E27FC236}">
                  <a16:creationId xmlns:a16="http://schemas.microsoft.com/office/drawing/2014/main" id="{4462B54D-5F8C-9121-ECE9-F38308274C89}"/>
                </a:ext>
              </a:extLst>
            </p:cNvPr>
            <p:cNvSpPr/>
            <p:nvPr/>
          </p:nvSpPr>
          <p:spPr>
            <a:xfrm>
              <a:off x="3425050" y="2377241"/>
              <a:ext cx="30281" cy="251178"/>
            </a:xfrm>
            <a:custGeom>
              <a:avLst/>
              <a:gdLst/>
              <a:ahLst/>
              <a:cxnLst/>
              <a:rect l="l" t="t" r="r" b="b"/>
              <a:pathLst>
                <a:path w="709" h="5881" extrusionOk="0">
                  <a:moveTo>
                    <a:pt x="709" y="0"/>
                  </a:moveTo>
                  <a:lnTo>
                    <a:pt x="1" y="5346"/>
                  </a:lnTo>
                  <a:lnTo>
                    <a:pt x="420" y="5548"/>
                  </a:lnTo>
                  <a:lnTo>
                    <a:pt x="709" y="5881"/>
                  </a:lnTo>
                  <a:lnTo>
                    <a:pt x="7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047;p58">
              <a:extLst>
                <a:ext uri="{FF2B5EF4-FFF2-40B4-BE49-F238E27FC236}">
                  <a16:creationId xmlns:a16="http://schemas.microsoft.com/office/drawing/2014/main" id="{24936805-90E1-E8F1-3175-EEE33E600689}"/>
                </a:ext>
              </a:extLst>
            </p:cNvPr>
            <p:cNvSpPr/>
            <p:nvPr/>
          </p:nvSpPr>
          <p:spPr>
            <a:xfrm>
              <a:off x="3378154" y="1520427"/>
              <a:ext cx="120399" cy="59410"/>
            </a:xfrm>
            <a:custGeom>
              <a:avLst/>
              <a:gdLst/>
              <a:ahLst/>
              <a:cxnLst/>
              <a:rect l="l" t="t" r="r" b="b"/>
              <a:pathLst>
                <a:path w="2819" h="1391" extrusionOk="0">
                  <a:moveTo>
                    <a:pt x="1609" y="1"/>
                  </a:moveTo>
                  <a:cubicBezTo>
                    <a:pt x="1333" y="1"/>
                    <a:pt x="1057" y="20"/>
                    <a:pt x="781" y="64"/>
                  </a:cubicBezTo>
                  <a:cubicBezTo>
                    <a:pt x="593" y="93"/>
                    <a:pt x="391" y="136"/>
                    <a:pt x="246" y="237"/>
                  </a:cubicBezTo>
                  <a:cubicBezTo>
                    <a:pt x="102" y="353"/>
                    <a:pt x="1" y="555"/>
                    <a:pt x="73" y="729"/>
                  </a:cubicBezTo>
                  <a:lnTo>
                    <a:pt x="73" y="555"/>
                  </a:lnTo>
                  <a:cubicBezTo>
                    <a:pt x="348" y="1003"/>
                    <a:pt x="868" y="1205"/>
                    <a:pt x="1373" y="1350"/>
                  </a:cubicBezTo>
                  <a:cubicBezTo>
                    <a:pt x="1445" y="1370"/>
                    <a:pt x="1531" y="1391"/>
                    <a:pt x="1611" y="1391"/>
                  </a:cubicBezTo>
                  <a:cubicBezTo>
                    <a:pt x="1644" y="1391"/>
                    <a:pt x="1676" y="1387"/>
                    <a:pt x="1706" y="1379"/>
                  </a:cubicBezTo>
                  <a:cubicBezTo>
                    <a:pt x="1821" y="1364"/>
                    <a:pt x="1951" y="1292"/>
                    <a:pt x="1980" y="1177"/>
                  </a:cubicBezTo>
                  <a:cubicBezTo>
                    <a:pt x="2006" y="1117"/>
                    <a:pt x="1991" y="1043"/>
                    <a:pt x="1949" y="989"/>
                  </a:cubicBezTo>
                  <a:lnTo>
                    <a:pt x="1949" y="989"/>
                  </a:lnTo>
                  <a:cubicBezTo>
                    <a:pt x="2094" y="1075"/>
                    <a:pt x="2240" y="1171"/>
                    <a:pt x="2385" y="1249"/>
                  </a:cubicBezTo>
                  <a:cubicBezTo>
                    <a:pt x="2450" y="1292"/>
                    <a:pt x="2516" y="1336"/>
                    <a:pt x="2588" y="1336"/>
                  </a:cubicBezTo>
                  <a:cubicBezTo>
                    <a:pt x="2611" y="1336"/>
                    <a:pt x="2635" y="1332"/>
                    <a:pt x="2659" y="1321"/>
                  </a:cubicBezTo>
                  <a:cubicBezTo>
                    <a:pt x="2804" y="1278"/>
                    <a:pt x="2818" y="1075"/>
                    <a:pt x="2804" y="931"/>
                  </a:cubicBezTo>
                  <a:cubicBezTo>
                    <a:pt x="2761" y="656"/>
                    <a:pt x="2703" y="367"/>
                    <a:pt x="2515" y="194"/>
                  </a:cubicBezTo>
                  <a:cubicBezTo>
                    <a:pt x="2327" y="50"/>
                    <a:pt x="2096" y="6"/>
                    <a:pt x="1865" y="6"/>
                  </a:cubicBezTo>
                  <a:cubicBezTo>
                    <a:pt x="1779" y="3"/>
                    <a:pt x="1694" y="1"/>
                    <a:pt x="16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048;p58">
              <a:extLst>
                <a:ext uri="{FF2B5EF4-FFF2-40B4-BE49-F238E27FC236}">
                  <a16:creationId xmlns:a16="http://schemas.microsoft.com/office/drawing/2014/main" id="{66A73EC6-2830-DCD0-7891-6ED6E4082EDD}"/>
                </a:ext>
              </a:extLst>
            </p:cNvPr>
            <p:cNvSpPr/>
            <p:nvPr/>
          </p:nvSpPr>
          <p:spPr>
            <a:xfrm>
              <a:off x="3439871" y="1685460"/>
              <a:ext cx="90759" cy="59281"/>
            </a:xfrm>
            <a:custGeom>
              <a:avLst/>
              <a:gdLst/>
              <a:ahLst/>
              <a:cxnLst/>
              <a:rect l="l" t="t" r="r" b="b"/>
              <a:pathLst>
                <a:path w="2125" h="1388" extrusionOk="0">
                  <a:moveTo>
                    <a:pt x="2125" y="0"/>
                  </a:moveTo>
                  <a:lnTo>
                    <a:pt x="102" y="87"/>
                  </a:lnTo>
                  <a:lnTo>
                    <a:pt x="87" y="592"/>
                  </a:lnTo>
                  <a:lnTo>
                    <a:pt x="1" y="679"/>
                  </a:lnTo>
                  <a:lnTo>
                    <a:pt x="376" y="1113"/>
                  </a:lnTo>
                  <a:lnTo>
                    <a:pt x="1474" y="1387"/>
                  </a:lnTo>
                  <a:lnTo>
                    <a:pt x="2125" y="592"/>
                  </a:lnTo>
                  <a:lnTo>
                    <a:pt x="2125" y="0"/>
                  </a:lnTo>
                  <a:close/>
                </a:path>
              </a:pathLst>
            </a:custGeom>
            <a:solidFill>
              <a:srgbClr val="151F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99B761E2-2642-ACEA-C366-E46946E42AC7}"/>
              </a:ext>
            </a:extLst>
          </p:cNvPr>
          <p:cNvSpPr txBox="1"/>
          <p:nvPr/>
        </p:nvSpPr>
        <p:spPr>
          <a:xfrm>
            <a:off x="842680" y="1249257"/>
            <a:ext cx="6967976" cy="2062103"/>
          </a:xfrm>
          <a:prstGeom prst="rect">
            <a:avLst/>
          </a:prstGeom>
          <a:noFill/>
        </p:spPr>
        <p:txBody>
          <a:bodyPr wrap="square" rtlCol="0">
            <a:spAutoFit/>
          </a:bodyPr>
          <a:lstStyle/>
          <a:p>
            <a:r>
              <a:rPr lang="en-US" sz="1600" dirty="0">
                <a:latin typeface="Comic Sans MS" panose="030F0702030302020204" pitchFamily="66" charset="0"/>
              </a:rPr>
              <a:t>Clear and effective communication is crucial for successful relationships in both professional and personal spheres. It prevents misinterpretation, enhances productivity, builds trust, facilitates decision-making, and enhances relationships. Active listening and understanding needs are essential for problem-solving and relationship enhancement. Communication channels include face-to-face meetings, email, instant messaging, videoconferencing, social media, project management software, and surveys.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34"/>
          <p:cNvSpPr txBox="1">
            <a:spLocks noGrp="1"/>
          </p:cNvSpPr>
          <p:nvPr>
            <p:ph type="title"/>
          </p:nvPr>
        </p:nvSpPr>
        <p:spPr>
          <a:xfrm>
            <a:off x="232094" y="518209"/>
            <a:ext cx="3984000" cy="1146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Building Rapport</a:t>
            </a:r>
            <a:endParaRPr dirty="0"/>
          </a:p>
        </p:txBody>
      </p:sp>
      <p:sp>
        <p:nvSpPr>
          <p:cNvPr id="625" name="Google Shape;625;p34"/>
          <p:cNvSpPr txBox="1">
            <a:spLocks noGrp="1"/>
          </p:cNvSpPr>
          <p:nvPr>
            <p:ph type="subTitle" idx="1"/>
          </p:nvPr>
        </p:nvSpPr>
        <p:spPr>
          <a:xfrm>
            <a:off x="1499972" y="1700312"/>
            <a:ext cx="2926800" cy="265926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770"/>
              <a:buFont typeface="Arial"/>
              <a:buNone/>
            </a:pPr>
            <a:r>
              <a:rPr lang="en-US" dirty="0"/>
              <a:t>Building rapport with clients and stakeholders is crucial for the success of any project or business endeavor. It involves establishing a positive and mutually beneficial relationship based on trust, empathy, and understanding. Here’s why it is important:</a:t>
            </a:r>
          </a:p>
        </p:txBody>
      </p:sp>
      <p:grpSp>
        <p:nvGrpSpPr>
          <p:cNvPr id="627" name="Google Shape;627;p34"/>
          <p:cNvGrpSpPr/>
          <p:nvPr/>
        </p:nvGrpSpPr>
        <p:grpSpPr>
          <a:xfrm>
            <a:off x="5461950" y="522238"/>
            <a:ext cx="2250830" cy="3661147"/>
            <a:chOff x="5401837" y="470183"/>
            <a:chExt cx="2068777" cy="3107670"/>
          </a:xfrm>
        </p:grpSpPr>
        <p:sp>
          <p:nvSpPr>
            <p:cNvPr id="628" name="Google Shape;628;p34"/>
            <p:cNvSpPr/>
            <p:nvPr/>
          </p:nvSpPr>
          <p:spPr>
            <a:xfrm>
              <a:off x="5434958" y="504094"/>
              <a:ext cx="2024567" cy="3020998"/>
            </a:xfrm>
            <a:custGeom>
              <a:avLst/>
              <a:gdLst/>
              <a:ahLst/>
              <a:cxnLst/>
              <a:rect l="l" t="t" r="r" b="b"/>
              <a:pathLst>
                <a:path w="26835" h="46950" extrusionOk="0">
                  <a:moveTo>
                    <a:pt x="1" y="0"/>
                  </a:moveTo>
                  <a:lnTo>
                    <a:pt x="1" y="46949"/>
                  </a:lnTo>
                  <a:lnTo>
                    <a:pt x="26835" y="46949"/>
                  </a:lnTo>
                  <a:lnTo>
                    <a:pt x="26835" y="0"/>
                  </a:lnTo>
                  <a:close/>
                </a:path>
              </a:pathLst>
            </a:custGeom>
            <a:solidFill>
              <a:srgbClr val="FFFFFF">
                <a:alpha val="62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4"/>
            <p:cNvSpPr/>
            <p:nvPr/>
          </p:nvSpPr>
          <p:spPr>
            <a:xfrm>
              <a:off x="5401837" y="470183"/>
              <a:ext cx="2068777" cy="3107670"/>
            </a:xfrm>
            <a:custGeom>
              <a:avLst/>
              <a:gdLst/>
              <a:ahLst/>
              <a:cxnLst/>
              <a:rect l="l" t="t" r="r" b="b"/>
              <a:pathLst>
                <a:path w="27421" h="48297" extrusionOk="0">
                  <a:moveTo>
                    <a:pt x="13381" y="11800"/>
                  </a:moveTo>
                  <a:lnTo>
                    <a:pt x="13381" y="24009"/>
                  </a:lnTo>
                  <a:lnTo>
                    <a:pt x="6369" y="24009"/>
                  </a:lnTo>
                  <a:lnTo>
                    <a:pt x="6369" y="11800"/>
                  </a:lnTo>
                  <a:close/>
                  <a:moveTo>
                    <a:pt x="20891" y="11829"/>
                  </a:moveTo>
                  <a:lnTo>
                    <a:pt x="20891" y="24009"/>
                  </a:lnTo>
                  <a:lnTo>
                    <a:pt x="14245" y="24009"/>
                  </a:lnTo>
                  <a:lnTo>
                    <a:pt x="14245" y="11829"/>
                  </a:lnTo>
                  <a:close/>
                  <a:moveTo>
                    <a:pt x="13381" y="24858"/>
                  </a:moveTo>
                  <a:lnTo>
                    <a:pt x="13381" y="36643"/>
                  </a:lnTo>
                  <a:lnTo>
                    <a:pt x="6369" y="36643"/>
                  </a:lnTo>
                  <a:lnTo>
                    <a:pt x="6369" y="24858"/>
                  </a:lnTo>
                  <a:close/>
                  <a:moveTo>
                    <a:pt x="20891" y="24858"/>
                  </a:moveTo>
                  <a:lnTo>
                    <a:pt x="20891" y="36643"/>
                  </a:lnTo>
                  <a:lnTo>
                    <a:pt x="14245" y="36643"/>
                  </a:lnTo>
                  <a:lnTo>
                    <a:pt x="14245" y="24858"/>
                  </a:lnTo>
                  <a:close/>
                  <a:moveTo>
                    <a:pt x="13381" y="0"/>
                  </a:moveTo>
                  <a:lnTo>
                    <a:pt x="13381" y="11580"/>
                  </a:lnTo>
                  <a:lnTo>
                    <a:pt x="6369" y="11580"/>
                  </a:lnTo>
                  <a:lnTo>
                    <a:pt x="6369" y="776"/>
                  </a:lnTo>
                  <a:lnTo>
                    <a:pt x="6134" y="776"/>
                  </a:lnTo>
                  <a:lnTo>
                    <a:pt x="6134" y="11580"/>
                  </a:lnTo>
                  <a:lnTo>
                    <a:pt x="0" y="11580"/>
                  </a:lnTo>
                  <a:lnTo>
                    <a:pt x="0" y="11800"/>
                  </a:lnTo>
                  <a:lnTo>
                    <a:pt x="6134" y="11800"/>
                  </a:lnTo>
                  <a:lnTo>
                    <a:pt x="6134" y="24009"/>
                  </a:lnTo>
                  <a:lnTo>
                    <a:pt x="0" y="24009"/>
                  </a:lnTo>
                  <a:lnTo>
                    <a:pt x="0" y="24873"/>
                  </a:lnTo>
                  <a:lnTo>
                    <a:pt x="6134" y="24873"/>
                  </a:lnTo>
                  <a:lnTo>
                    <a:pt x="6134" y="36643"/>
                  </a:lnTo>
                  <a:lnTo>
                    <a:pt x="0" y="36643"/>
                  </a:lnTo>
                  <a:lnTo>
                    <a:pt x="0" y="36863"/>
                  </a:lnTo>
                  <a:lnTo>
                    <a:pt x="6134" y="36863"/>
                  </a:lnTo>
                  <a:lnTo>
                    <a:pt x="6134" y="48296"/>
                  </a:lnTo>
                  <a:lnTo>
                    <a:pt x="6369" y="48296"/>
                  </a:lnTo>
                  <a:lnTo>
                    <a:pt x="6369" y="36863"/>
                  </a:lnTo>
                  <a:lnTo>
                    <a:pt x="13381" y="36863"/>
                  </a:lnTo>
                  <a:lnTo>
                    <a:pt x="13381" y="47520"/>
                  </a:lnTo>
                  <a:lnTo>
                    <a:pt x="14245" y="47520"/>
                  </a:lnTo>
                  <a:lnTo>
                    <a:pt x="14245" y="36863"/>
                  </a:lnTo>
                  <a:lnTo>
                    <a:pt x="20891" y="36863"/>
                  </a:lnTo>
                  <a:lnTo>
                    <a:pt x="20891" y="48296"/>
                  </a:lnTo>
                  <a:lnTo>
                    <a:pt x="21125" y="48296"/>
                  </a:lnTo>
                  <a:lnTo>
                    <a:pt x="21125" y="36863"/>
                  </a:lnTo>
                  <a:lnTo>
                    <a:pt x="27420" y="36863"/>
                  </a:lnTo>
                  <a:lnTo>
                    <a:pt x="27420" y="36643"/>
                  </a:lnTo>
                  <a:lnTo>
                    <a:pt x="21125" y="36643"/>
                  </a:lnTo>
                  <a:lnTo>
                    <a:pt x="21125" y="24858"/>
                  </a:lnTo>
                  <a:lnTo>
                    <a:pt x="27420" y="24858"/>
                  </a:lnTo>
                  <a:lnTo>
                    <a:pt x="27420" y="24009"/>
                  </a:lnTo>
                  <a:lnTo>
                    <a:pt x="21125" y="24009"/>
                  </a:lnTo>
                  <a:lnTo>
                    <a:pt x="21125" y="11829"/>
                  </a:lnTo>
                  <a:lnTo>
                    <a:pt x="27420" y="11829"/>
                  </a:lnTo>
                  <a:lnTo>
                    <a:pt x="27420" y="11800"/>
                  </a:lnTo>
                  <a:lnTo>
                    <a:pt x="27420" y="11580"/>
                  </a:lnTo>
                  <a:lnTo>
                    <a:pt x="21125" y="11580"/>
                  </a:lnTo>
                  <a:lnTo>
                    <a:pt x="21125" y="776"/>
                  </a:lnTo>
                  <a:lnTo>
                    <a:pt x="20891" y="776"/>
                  </a:lnTo>
                  <a:lnTo>
                    <a:pt x="20891" y="11580"/>
                  </a:lnTo>
                  <a:lnTo>
                    <a:pt x="14245" y="11580"/>
                  </a:lnTo>
                  <a:lnTo>
                    <a:pt x="142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0" name="Google Shape;630;p34"/>
          <p:cNvGrpSpPr/>
          <p:nvPr/>
        </p:nvGrpSpPr>
        <p:grpSpPr>
          <a:xfrm>
            <a:off x="143931" y="3252251"/>
            <a:ext cx="817500" cy="812700"/>
            <a:chOff x="143931" y="3252251"/>
            <a:chExt cx="817500" cy="812700"/>
          </a:xfrm>
        </p:grpSpPr>
        <p:sp>
          <p:nvSpPr>
            <p:cNvPr id="631" name="Google Shape;631;p34"/>
            <p:cNvSpPr/>
            <p:nvPr/>
          </p:nvSpPr>
          <p:spPr>
            <a:xfrm rot="2515456">
              <a:off x="248257" y="3385830"/>
              <a:ext cx="608847" cy="545541"/>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4"/>
            <p:cNvSpPr/>
            <p:nvPr/>
          </p:nvSpPr>
          <p:spPr>
            <a:xfrm rot="1928159">
              <a:off x="470029" y="3511940"/>
              <a:ext cx="219096" cy="293318"/>
            </a:xfrm>
            <a:custGeom>
              <a:avLst/>
              <a:gdLst/>
              <a:ahLst/>
              <a:cxnLst/>
              <a:rect l="l" t="t" r="r" b="b"/>
              <a:pathLst>
                <a:path w="1172" h="1569" extrusionOk="0">
                  <a:moveTo>
                    <a:pt x="481" y="1"/>
                  </a:moveTo>
                  <a:cubicBezTo>
                    <a:pt x="473" y="1"/>
                    <a:pt x="469" y="2"/>
                    <a:pt x="469" y="2"/>
                  </a:cubicBezTo>
                  <a:lnTo>
                    <a:pt x="469" y="250"/>
                  </a:lnTo>
                  <a:lnTo>
                    <a:pt x="161" y="660"/>
                  </a:lnTo>
                  <a:lnTo>
                    <a:pt x="0" y="660"/>
                  </a:lnTo>
                  <a:lnTo>
                    <a:pt x="0" y="1480"/>
                  </a:lnTo>
                  <a:lnTo>
                    <a:pt x="249" y="1480"/>
                  </a:lnTo>
                  <a:cubicBezTo>
                    <a:pt x="249" y="1480"/>
                    <a:pt x="835" y="1568"/>
                    <a:pt x="937" y="1568"/>
                  </a:cubicBezTo>
                  <a:lnTo>
                    <a:pt x="996" y="1568"/>
                  </a:lnTo>
                  <a:cubicBezTo>
                    <a:pt x="1098" y="1539"/>
                    <a:pt x="1172" y="1422"/>
                    <a:pt x="1172" y="1319"/>
                  </a:cubicBezTo>
                  <a:cubicBezTo>
                    <a:pt x="1172" y="1070"/>
                    <a:pt x="1157" y="660"/>
                    <a:pt x="1142" y="616"/>
                  </a:cubicBezTo>
                  <a:cubicBezTo>
                    <a:pt x="1098" y="587"/>
                    <a:pt x="645" y="587"/>
                    <a:pt x="645" y="587"/>
                  </a:cubicBezTo>
                  <a:cubicBezTo>
                    <a:pt x="645" y="587"/>
                    <a:pt x="643" y="597"/>
                    <a:pt x="641" y="597"/>
                  </a:cubicBezTo>
                  <a:cubicBezTo>
                    <a:pt x="638" y="597"/>
                    <a:pt x="635" y="558"/>
                    <a:pt x="645" y="324"/>
                  </a:cubicBezTo>
                  <a:cubicBezTo>
                    <a:pt x="682" y="23"/>
                    <a:pt x="526" y="1"/>
                    <a:pt x="4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3" name="Google Shape;633;p34"/>
          <p:cNvGrpSpPr/>
          <p:nvPr/>
        </p:nvGrpSpPr>
        <p:grpSpPr>
          <a:xfrm>
            <a:off x="5378976" y="1196470"/>
            <a:ext cx="2416767" cy="3688689"/>
            <a:chOff x="8936226" y="1196470"/>
            <a:chExt cx="2416767" cy="3688689"/>
          </a:xfrm>
        </p:grpSpPr>
        <p:sp>
          <p:nvSpPr>
            <p:cNvPr id="634" name="Google Shape;634;p34"/>
            <p:cNvSpPr/>
            <p:nvPr/>
          </p:nvSpPr>
          <p:spPr>
            <a:xfrm flipH="1">
              <a:off x="9621961" y="1803301"/>
              <a:ext cx="785363" cy="776526"/>
            </a:xfrm>
            <a:custGeom>
              <a:avLst/>
              <a:gdLst/>
              <a:ahLst/>
              <a:cxnLst/>
              <a:rect l="l" t="t" r="r" b="b"/>
              <a:pathLst>
                <a:path w="10043" h="9930" extrusionOk="0">
                  <a:moveTo>
                    <a:pt x="8464" y="0"/>
                  </a:moveTo>
                  <a:cubicBezTo>
                    <a:pt x="8007" y="0"/>
                    <a:pt x="7162" y="139"/>
                    <a:pt x="6427" y="1025"/>
                  </a:cubicBezTo>
                  <a:cubicBezTo>
                    <a:pt x="5358" y="2298"/>
                    <a:pt x="2430" y="5651"/>
                    <a:pt x="2167" y="6031"/>
                  </a:cubicBezTo>
                  <a:cubicBezTo>
                    <a:pt x="1918" y="6412"/>
                    <a:pt x="0" y="9149"/>
                    <a:pt x="1318" y="9852"/>
                  </a:cubicBezTo>
                  <a:cubicBezTo>
                    <a:pt x="1417" y="9905"/>
                    <a:pt x="1531" y="9930"/>
                    <a:pt x="1655" y="9930"/>
                  </a:cubicBezTo>
                  <a:cubicBezTo>
                    <a:pt x="3168" y="9930"/>
                    <a:pt x="6295" y="6265"/>
                    <a:pt x="6295" y="6265"/>
                  </a:cubicBezTo>
                  <a:lnTo>
                    <a:pt x="9809" y="1918"/>
                  </a:lnTo>
                  <a:cubicBezTo>
                    <a:pt x="9955" y="1727"/>
                    <a:pt x="10043" y="1493"/>
                    <a:pt x="10043" y="1259"/>
                  </a:cubicBezTo>
                  <a:cubicBezTo>
                    <a:pt x="10043" y="1039"/>
                    <a:pt x="9955" y="790"/>
                    <a:pt x="9677" y="615"/>
                  </a:cubicBezTo>
                  <a:cubicBezTo>
                    <a:pt x="9208" y="307"/>
                    <a:pt x="8798" y="29"/>
                    <a:pt x="8798" y="29"/>
                  </a:cubicBezTo>
                  <a:cubicBezTo>
                    <a:pt x="8798" y="29"/>
                    <a:pt x="8671" y="0"/>
                    <a:pt x="8464" y="0"/>
                  </a:cubicBezTo>
                  <a:close/>
                </a:path>
              </a:pathLst>
            </a:custGeom>
            <a:solidFill>
              <a:srgbClr val="BA6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4"/>
            <p:cNvSpPr/>
            <p:nvPr/>
          </p:nvSpPr>
          <p:spPr>
            <a:xfrm flipH="1">
              <a:off x="9719244" y="1815813"/>
              <a:ext cx="99705" cy="194327"/>
            </a:xfrm>
            <a:custGeom>
              <a:avLst/>
              <a:gdLst/>
              <a:ahLst/>
              <a:cxnLst/>
              <a:rect l="l" t="t" r="r" b="b"/>
              <a:pathLst>
                <a:path w="1275" h="2485" extrusionOk="0">
                  <a:moveTo>
                    <a:pt x="1245" y="1"/>
                  </a:moveTo>
                  <a:cubicBezTo>
                    <a:pt x="1245" y="1"/>
                    <a:pt x="1216" y="74"/>
                    <a:pt x="1245" y="206"/>
                  </a:cubicBezTo>
                  <a:cubicBezTo>
                    <a:pt x="1245" y="323"/>
                    <a:pt x="1216" y="513"/>
                    <a:pt x="1216" y="733"/>
                  </a:cubicBezTo>
                  <a:cubicBezTo>
                    <a:pt x="1216" y="967"/>
                    <a:pt x="1201" y="1230"/>
                    <a:pt x="1201" y="1523"/>
                  </a:cubicBezTo>
                  <a:lnTo>
                    <a:pt x="1201" y="1977"/>
                  </a:lnTo>
                  <a:cubicBezTo>
                    <a:pt x="1187" y="2124"/>
                    <a:pt x="1143" y="2299"/>
                    <a:pt x="1026" y="2358"/>
                  </a:cubicBezTo>
                  <a:cubicBezTo>
                    <a:pt x="988" y="2378"/>
                    <a:pt x="949" y="2387"/>
                    <a:pt x="909" y="2387"/>
                  </a:cubicBezTo>
                  <a:cubicBezTo>
                    <a:pt x="808" y="2387"/>
                    <a:pt x="704" y="2329"/>
                    <a:pt x="630" y="2255"/>
                  </a:cubicBezTo>
                  <a:cubicBezTo>
                    <a:pt x="542" y="2138"/>
                    <a:pt x="484" y="1992"/>
                    <a:pt x="455" y="1845"/>
                  </a:cubicBezTo>
                  <a:cubicBezTo>
                    <a:pt x="381" y="1567"/>
                    <a:pt x="367" y="1304"/>
                    <a:pt x="308" y="1084"/>
                  </a:cubicBezTo>
                  <a:cubicBezTo>
                    <a:pt x="250" y="865"/>
                    <a:pt x="191" y="689"/>
                    <a:pt x="118" y="586"/>
                  </a:cubicBezTo>
                  <a:cubicBezTo>
                    <a:pt x="89" y="528"/>
                    <a:pt x="45" y="499"/>
                    <a:pt x="30" y="469"/>
                  </a:cubicBezTo>
                  <a:lnTo>
                    <a:pt x="1" y="440"/>
                  </a:lnTo>
                  <a:lnTo>
                    <a:pt x="1" y="440"/>
                  </a:lnTo>
                  <a:cubicBezTo>
                    <a:pt x="1" y="440"/>
                    <a:pt x="30" y="499"/>
                    <a:pt x="89" y="601"/>
                  </a:cubicBezTo>
                  <a:cubicBezTo>
                    <a:pt x="133" y="718"/>
                    <a:pt x="191" y="879"/>
                    <a:pt x="235" y="1099"/>
                  </a:cubicBezTo>
                  <a:cubicBezTo>
                    <a:pt x="264" y="1318"/>
                    <a:pt x="294" y="1567"/>
                    <a:pt x="367" y="1860"/>
                  </a:cubicBezTo>
                  <a:cubicBezTo>
                    <a:pt x="396" y="2006"/>
                    <a:pt x="455" y="2182"/>
                    <a:pt x="557" y="2299"/>
                  </a:cubicBezTo>
                  <a:cubicBezTo>
                    <a:pt x="643" y="2396"/>
                    <a:pt x="776" y="2485"/>
                    <a:pt x="910" y="2485"/>
                  </a:cubicBezTo>
                  <a:cubicBezTo>
                    <a:pt x="959" y="2485"/>
                    <a:pt x="1008" y="2473"/>
                    <a:pt x="1055" y="2446"/>
                  </a:cubicBezTo>
                  <a:cubicBezTo>
                    <a:pt x="1143" y="2402"/>
                    <a:pt x="1201" y="2328"/>
                    <a:pt x="1245" y="2226"/>
                  </a:cubicBezTo>
                  <a:cubicBezTo>
                    <a:pt x="1260" y="2138"/>
                    <a:pt x="1274" y="2050"/>
                    <a:pt x="1274" y="1977"/>
                  </a:cubicBezTo>
                  <a:lnTo>
                    <a:pt x="1274" y="1523"/>
                  </a:lnTo>
                  <a:lnTo>
                    <a:pt x="1274" y="733"/>
                  </a:lnTo>
                  <a:cubicBezTo>
                    <a:pt x="1260" y="513"/>
                    <a:pt x="1260" y="323"/>
                    <a:pt x="1260" y="206"/>
                  </a:cubicBezTo>
                  <a:cubicBezTo>
                    <a:pt x="1260" y="74"/>
                    <a:pt x="1245" y="1"/>
                    <a:pt x="1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4"/>
            <p:cNvSpPr/>
            <p:nvPr/>
          </p:nvSpPr>
          <p:spPr>
            <a:xfrm flipH="1">
              <a:off x="9672324" y="1848891"/>
              <a:ext cx="55053" cy="118317"/>
            </a:xfrm>
            <a:custGeom>
              <a:avLst/>
              <a:gdLst/>
              <a:ahLst/>
              <a:cxnLst/>
              <a:rect l="l" t="t" r="r" b="b"/>
              <a:pathLst>
                <a:path w="704" h="1513" extrusionOk="0">
                  <a:moveTo>
                    <a:pt x="685" y="1"/>
                  </a:moveTo>
                  <a:cubicBezTo>
                    <a:pt x="652" y="1"/>
                    <a:pt x="550" y="354"/>
                    <a:pt x="367" y="749"/>
                  </a:cubicBezTo>
                  <a:cubicBezTo>
                    <a:pt x="177" y="1188"/>
                    <a:pt x="1" y="1496"/>
                    <a:pt x="16" y="1510"/>
                  </a:cubicBezTo>
                  <a:cubicBezTo>
                    <a:pt x="16" y="1512"/>
                    <a:pt x="17" y="1512"/>
                    <a:pt x="19" y="1512"/>
                  </a:cubicBezTo>
                  <a:cubicBezTo>
                    <a:pt x="52" y="1512"/>
                    <a:pt x="273" y="1226"/>
                    <a:pt x="455" y="807"/>
                  </a:cubicBezTo>
                  <a:cubicBezTo>
                    <a:pt x="660" y="383"/>
                    <a:pt x="704" y="2"/>
                    <a:pt x="689" y="2"/>
                  </a:cubicBezTo>
                  <a:cubicBezTo>
                    <a:pt x="688" y="1"/>
                    <a:pt x="687" y="1"/>
                    <a:pt x="6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4"/>
            <p:cNvSpPr/>
            <p:nvPr/>
          </p:nvSpPr>
          <p:spPr>
            <a:xfrm flipH="1">
              <a:off x="9618523" y="1885645"/>
              <a:ext cx="105414" cy="98297"/>
            </a:xfrm>
            <a:custGeom>
              <a:avLst/>
              <a:gdLst/>
              <a:ahLst/>
              <a:cxnLst/>
              <a:rect l="l" t="t" r="r" b="b"/>
              <a:pathLst>
                <a:path w="1348" h="1257" extrusionOk="0">
                  <a:moveTo>
                    <a:pt x="1317" y="0"/>
                  </a:moveTo>
                  <a:cubicBezTo>
                    <a:pt x="1293" y="0"/>
                    <a:pt x="1004" y="376"/>
                    <a:pt x="660" y="835"/>
                  </a:cubicBezTo>
                  <a:cubicBezTo>
                    <a:pt x="586" y="952"/>
                    <a:pt x="499" y="1084"/>
                    <a:pt x="411" y="1128"/>
                  </a:cubicBezTo>
                  <a:cubicBezTo>
                    <a:pt x="358" y="1163"/>
                    <a:pt x="294" y="1183"/>
                    <a:pt x="235" y="1183"/>
                  </a:cubicBezTo>
                  <a:cubicBezTo>
                    <a:pt x="197" y="1183"/>
                    <a:pt x="162" y="1175"/>
                    <a:pt x="133" y="1157"/>
                  </a:cubicBezTo>
                  <a:cubicBezTo>
                    <a:pt x="74" y="1113"/>
                    <a:pt x="59" y="1026"/>
                    <a:pt x="74" y="982"/>
                  </a:cubicBezTo>
                  <a:cubicBezTo>
                    <a:pt x="103" y="938"/>
                    <a:pt x="118" y="908"/>
                    <a:pt x="118" y="908"/>
                  </a:cubicBezTo>
                  <a:lnTo>
                    <a:pt x="118" y="908"/>
                  </a:lnTo>
                  <a:cubicBezTo>
                    <a:pt x="118" y="908"/>
                    <a:pt x="74" y="908"/>
                    <a:pt x="45" y="967"/>
                  </a:cubicBezTo>
                  <a:cubicBezTo>
                    <a:pt x="30" y="1026"/>
                    <a:pt x="1" y="1113"/>
                    <a:pt x="103" y="1201"/>
                  </a:cubicBezTo>
                  <a:cubicBezTo>
                    <a:pt x="147" y="1238"/>
                    <a:pt x="206" y="1256"/>
                    <a:pt x="270" y="1256"/>
                  </a:cubicBezTo>
                  <a:cubicBezTo>
                    <a:pt x="334" y="1256"/>
                    <a:pt x="403" y="1238"/>
                    <a:pt x="469" y="1201"/>
                  </a:cubicBezTo>
                  <a:cubicBezTo>
                    <a:pt x="586" y="1143"/>
                    <a:pt x="660" y="1011"/>
                    <a:pt x="762" y="894"/>
                  </a:cubicBezTo>
                  <a:cubicBezTo>
                    <a:pt x="1084" y="425"/>
                    <a:pt x="1348" y="15"/>
                    <a:pt x="1318" y="1"/>
                  </a:cubicBezTo>
                  <a:cubicBezTo>
                    <a:pt x="1318" y="1"/>
                    <a:pt x="1318" y="0"/>
                    <a:pt x="1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4"/>
            <p:cNvSpPr/>
            <p:nvPr/>
          </p:nvSpPr>
          <p:spPr>
            <a:xfrm flipH="1">
              <a:off x="9793768" y="1895889"/>
              <a:ext cx="73273" cy="143419"/>
            </a:xfrm>
            <a:custGeom>
              <a:avLst/>
              <a:gdLst/>
              <a:ahLst/>
              <a:cxnLst/>
              <a:rect l="l" t="t" r="r" b="b"/>
              <a:pathLst>
                <a:path w="937" h="1834" extrusionOk="0">
                  <a:moveTo>
                    <a:pt x="922" y="1"/>
                  </a:moveTo>
                  <a:cubicBezTo>
                    <a:pt x="902" y="1"/>
                    <a:pt x="622" y="174"/>
                    <a:pt x="247" y="427"/>
                  </a:cubicBezTo>
                  <a:lnTo>
                    <a:pt x="247" y="427"/>
                  </a:lnTo>
                  <a:cubicBezTo>
                    <a:pt x="227" y="433"/>
                    <a:pt x="209" y="442"/>
                    <a:pt x="191" y="455"/>
                  </a:cubicBezTo>
                  <a:lnTo>
                    <a:pt x="250" y="529"/>
                  </a:lnTo>
                  <a:cubicBezTo>
                    <a:pt x="253" y="526"/>
                    <a:pt x="256" y="524"/>
                    <a:pt x="259" y="522"/>
                  </a:cubicBezTo>
                  <a:lnTo>
                    <a:pt x="259" y="522"/>
                  </a:lnTo>
                  <a:lnTo>
                    <a:pt x="264" y="529"/>
                  </a:lnTo>
                  <a:cubicBezTo>
                    <a:pt x="277" y="522"/>
                    <a:pt x="294" y="519"/>
                    <a:pt x="314" y="519"/>
                  </a:cubicBezTo>
                  <a:cubicBezTo>
                    <a:pt x="342" y="519"/>
                    <a:pt x="377" y="526"/>
                    <a:pt x="411" y="543"/>
                  </a:cubicBezTo>
                  <a:cubicBezTo>
                    <a:pt x="440" y="587"/>
                    <a:pt x="484" y="646"/>
                    <a:pt x="499" y="719"/>
                  </a:cubicBezTo>
                  <a:cubicBezTo>
                    <a:pt x="557" y="1056"/>
                    <a:pt x="411" y="1378"/>
                    <a:pt x="279" y="1553"/>
                  </a:cubicBezTo>
                  <a:cubicBezTo>
                    <a:pt x="133" y="1744"/>
                    <a:pt x="1" y="1817"/>
                    <a:pt x="30" y="1831"/>
                  </a:cubicBezTo>
                  <a:cubicBezTo>
                    <a:pt x="30" y="1833"/>
                    <a:pt x="31" y="1833"/>
                    <a:pt x="33" y="1833"/>
                  </a:cubicBezTo>
                  <a:cubicBezTo>
                    <a:pt x="54" y="1833"/>
                    <a:pt x="190" y="1756"/>
                    <a:pt x="338" y="1568"/>
                  </a:cubicBezTo>
                  <a:cubicBezTo>
                    <a:pt x="499" y="1392"/>
                    <a:pt x="645" y="1056"/>
                    <a:pt x="587" y="675"/>
                  </a:cubicBezTo>
                  <a:cubicBezTo>
                    <a:pt x="572" y="602"/>
                    <a:pt x="513" y="514"/>
                    <a:pt x="440" y="455"/>
                  </a:cubicBezTo>
                  <a:cubicBezTo>
                    <a:pt x="421" y="448"/>
                    <a:pt x="400" y="440"/>
                    <a:pt x="377" y="434"/>
                  </a:cubicBezTo>
                  <a:lnTo>
                    <a:pt x="377" y="434"/>
                  </a:lnTo>
                  <a:cubicBezTo>
                    <a:pt x="706" y="190"/>
                    <a:pt x="936" y="15"/>
                    <a:pt x="923" y="2"/>
                  </a:cubicBezTo>
                  <a:cubicBezTo>
                    <a:pt x="923" y="1"/>
                    <a:pt x="923" y="1"/>
                    <a:pt x="9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4"/>
            <p:cNvSpPr/>
            <p:nvPr/>
          </p:nvSpPr>
          <p:spPr>
            <a:xfrm flipH="1">
              <a:off x="10646536" y="2905683"/>
              <a:ext cx="213017" cy="1979477"/>
            </a:xfrm>
            <a:custGeom>
              <a:avLst/>
              <a:gdLst/>
              <a:ahLst/>
              <a:cxnLst/>
              <a:rect l="l" t="t" r="r" b="b"/>
              <a:pathLst>
                <a:path w="2724" h="25313" extrusionOk="0">
                  <a:moveTo>
                    <a:pt x="2723" y="1"/>
                  </a:moveTo>
                  <a:lnTo>
                    <a:pt x="1860" y="249"/>
                  </a:lnTo>
                  <a:lnTo>
                    <a:pt x="1" y="25312"/>
                  </a:lnTo>
                  <a:lnTo>
                    <a:pt x="528" y="25312"/>
                  </a:lnTo>
                  <a:lnTo>
                    <a:pt x="27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4"/>
            <p:cNvSpPr/>
            <p:nvPr/>
          </p:nvSpPr>
          <p:spPr>
            <a:xfrm flipH="1">
              <a:off x="10276727" y="2783222"/>
              <a:ext cx="873572" cy="115658"/>
            </a:xfrm>
            <a:custGeom>
              <a:avLst/>
              <a:gdLst/>
              <a:ahLst/>
              <a:cxnLst/>
              <a:rect l="l" t="t" r="r" b="b"/>
              <a:pathLst>
                <a:path w="11171" h="1479" extrusionOk="0">
                  <a:moveTo>
                    <a:pt x="4655" y="0"/>
                  </a:moveTo>
                  <a:cubicBezTo>
                    <a:pt x="0" y="0"/>
                    <a:pt x="220" y="1479"/>
                    <a:pt x="220" y="1479"/>
                  </a:cubicBezTo>
                  <a:lnTo>
                    <a:pt x="10950" y="1479"/>
                  </a:lnTo>
                  <a:cubicBezTo>
                    <a:pt x="11170" y="308"/>
                    <a:pt x="9282" y="0"/>
                    <a:pt x="46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4"/>
            <p:cNvSpPr/>
            <p:nvPr/>
          </p:nvSpPr>
          <p:spPr>
            <a:xfrm flipH="1">
              <a:off x="10293931" y="2887384"/>
              <a:ext cx="839242" cy="37849"/>
            </a:xfrm>
            <a:custGeom>
              <a:avLst/>
              <a:gdLst/>
              <a:ahLst/>
              <a:cxnLst/>
              <a:rect l="l" t="t" r="r" b="b"/>
              <a:pathLst>
                <a:path w="10732" h="484" extrusionOk="0">
                  <a:moveTo>
                    <a:pt x="1" y="0"/>
                  </a:moveTo>
                  <a:lnTo>
                    <a:pt x="1" y="483"/>
                  </a:lnTo>
                  <a:lnTo>
                    <a:pt x="10731" y="483"/>
                  </a:lnTo>
                  <a:lnTo>
                    <a:pt x="10731" y="147"/>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4"/>
            <p:cNvSpPr/>
            <p:nvPr/>
          </p:nvSpPr>
          <p:spPr>
            <a:xfrm flipH="1">
              <a:off x="10351175" y="2925155"/>
              <a:ext cx="269086" cy="1949682"/>
            </a:xfrm>
            <a:custGeom>
              <a:avLst/>
              <a:gdLst/>
              <a:ahLst/>
              <a:cxnLst/>
              <a:rect l="l" t="t" r="r" b="b"/>
              <a:pathLst>
                <a:path w="3441" h="24932" extrusionOk="0">
                  <a:moveTo>
                    <a:pt x="0" y="0"/>
                  </a:moveTo>
                  <a:lnTo>
                    <a:pt x="3074" y="24932"/>
                  </a:lnTo>
                  <a:lnTo>
                    <a:pt x="3440" y="24932"/>
                  </a:lnTo>
                  <a:lnTo>
                    <a:pt x="922" y="0"/>
                  </a:lnTo>
                  <a:close/>
                </a:path>
              </a:pathLst>
            </a:custGeom>
            <a:solidFill>
              <a:srgbClr val="7C4C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4"/>
            <p:cNvSpPr/>
            <p:nvPr/>
          </p:nvSpPr>
          <p:spPr>
            <a:xfrm flipH="1">
              <a:off x="10795349" y="2905683"/>
              <a:ext cx="557644" cy="1969154"/>
            </a:xfrm>
            <a:custGeom>
              <a:avLst/>
              <a:gdLst/>
              <a:ahLst/>
              <a:cxnLst/>
              <a:rect l="l" t="t" r="r" b="b"/>
              <a:pathLst>
                <a:path w="7131" h="25181" extrusionOk="0">
                  <a:moveTo>
                    <a:pt x="6237" y="1"/>
                  </a:moveTo>
                  <a:lnTo>
                    <a:pt x="1" y="25181"/>
                  </a:lnTo>
                  <a:lnTo>
                    <a:pt x="411" y="25181"/>
                  </a:lnTo>
                  <a:lnTo>
                    <a:pt x="7130" y="249"/>
                  </a:lnTo>
                  <a:lnTo>
                    <a:pt x="62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4"/>
            <p:cNvSpPr/>
            <p:nvPr/>
          </p:nvSpPr>
          <p:spPr>
            <a:xfrm flipH="1">
              <a:off x="10522901" y="3686429"/>
              <a:ext cx="488906" cy="36754"/>
            </a:xfrm>
            <a:custGeom>
              <a:avLst/>
              <a:gdLst/>
              <a:ahLst/>
              <a:cxnLst/>
              <a:rect l="l" t="t" r="r" b="b"/>
              <a:pathLst>
                <a:path w="6252" h="470" extrusionOk="0">
                  <a:moveTo>
                    <a:pt x="6193" y="1"/>
                  </a:moveTo>
                  <a:lnTo>
                    <a:pt x="0" y="147"/>
                  </a:lnTo>
                  <a:lnTo>
                    <a:pt x="0" y="469"/>
                  </a:lnTo>
                  <a:lnTo>
                    <a:pt x="6252" y="337"/>
                  </a:lnTo>
                  <a:lnTo>
                    <a:pt x="61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4"/>
            <p:cNvSpPr/>
            <p:nvPr/>
          </p:nvSpPr>
          <p:spPr>
            <a:xfrm flipH="1">
              <a:off x="10395825" y="4683555"/>
              <a:ext cx="880454" cy="67643"/>
            </a:xfrm>
            <a:custGeom>
              <a:avLst/>
              <a:gdLst/>
              <a:ahLst/>
              <a:cxnLst/>
              <a:rect l="l" t="t" r="r" b="b"/>
              <a:pathLst>
                <a:path w="11259" h="865" extrusionOk="0">
                  <a:moveTo>
                    <a:pt x="89" y="1"/>
                  </a:moveTo>
                  <a:lnTo>
                    <a:pt x="1" y="308"/>
                  </a:lnTo>
                  <a:lnTo>
                    <a:pt x="11259" y="864"/>
                  </a:lnTo>
                  <a:lnTo>
                    <a:pt x="11259" y="425"/>
                  </a:lnTo>
                  <a:lnTo>
                    <a:pt x="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4"/>
            <p:cNvSpPr/>
            <p:nvPr/>
          </p:nvSpPr>
          <p:spPr>
            <a:xfrm flipH="1">
              <a:off x="9784540" y="4225617"/>
              <a:ext cx="296534" cy="435183"/>
            </a:xfrm>
            <a:custGeom>
              <a:avLst/>
              <a:gdLst/>
              <a:ahLst/>
              <a:cxnLst/>
              <a:rect l="l" t="t" r="r" b="b"/>
              <a:pathLst>
                <a:path w="3792" h="5565" extrusionOk="0">
                  <a:moveTo>
                    <a:pt x="937" y="1"/>
                  </a:moveTo>
                  <a:lnTo>
                    <a:pt x="0" y="1641"/>
                  </a:lnTo>
                  <a:cubicBezTo>
                    <a:pt x="0" y="1641"/>
                    <a:pt x="2782" y="4891"/>
                    <a:pt x="3236" y="5432"/>
                  </a:cubicBezTo>
                  <a:cubicBezTo>
                    <a:pt x="3317" y="5525"/>
                    <a:pt x="3375" y="5564"/>
                    <a:pt x="3416" y="5564"/>
                  </a:cubicBezTo>
                  <a:cubicBezTo>
                    <a:pt x="3624" y="5564"/>
                    <a:pt x="3367" y="4539"/>
                    <a:pt x="3367" y="4539"/>
                  </a:cubicBezTo>
                  <a:lnTo>
                    <a:pt x="3792" y="3324"/>
                  </a:lnTo>
                  <a:lnTo>
                    <a:pt x="9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4"/>
            <p:cNvSpPr/>
            <p:nvPr/>
          </p:nvSpPr>
          <p:spPr>
            <a:xfrm flipH="1">
              <a:off x="9404408" y="2659588"/>
              <a:ext cx="1304063" cy="1874063"/>
            </a:xfrm>
            <a:custGeom>
              <a:avLst/>
              <a:gdLst/>
              <a:ahLst/>
              <a:cxnLst/>
              <a:rect l="l" t="t" r="r" b="b"/>
              <a:pathLst>
                <a:path w="16676" h="23965" extrusionOk="0">
                  <a:moveTo>
                    <a:pt x="7145" y="0"/>
                  </a:moveTo>
                  <a:lnTo>
                    <a:pt x="1" y="835"/>
                  </a:lnTo>
                  <a:lnTo>
                    <a:pt x="11024" y="10160"/>
                  </a:lnTo>
                  <a:lnTo>
                    <a:pt x="6647" y="22223"/>
                  </a:lnTo>
                  <a:lnTo>
                    <a:pt x="11991" y="23965"/>
                  </a:lnTo>
                  <a:cubicBezTo>
                    <a:pt x="11991" y="23965"/>
                    <a:pt x="16675" y="10160"/>
                    <a:pt x="16675" y="8593"/>
                  </a:cubicBezTo>
                  <a:cubicBezTo>
                    <a:pt x="16661" y="6705"/>
                    <a:pt x="7145" y="0"/>
                    <a:pt x="7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4"/>
            <p:cNvSpPr/>
            <p:nvPr/>
          </p:nvSpPr>
          <p:spPr>
            <a:xfrm flipH="1">
              <a:off x="9814099" y="4685901"/>
              <a:ext cx="495944" cy="145608"/>
            </a:xfrm>
            <a:custGeom>
              <a:avLst/>
              <a:gdLst/>
              <a:ahLst/>
              <a:cxnLst/>
              <a:rect l="l" t="t" r="r" b="b"/>
              <a:pathLst>
                <a:path w="6342" h="1862" extrusionOk="0">
                  <a:moveTo>
                    <a:pt x="0" y="0"/>
                  </a:moveTo>
                  <a:lnTo>
                    <a:pt x="601" y="1801"/>
                  </a:lnTo>
                  <a:cubicBezTo>
                    <a:pt x="601" y="1801"/>
                    <a:pt x="4146" y="1861"/>
                    <a:pt x="5340" y="1861"/>
                  </a:cubicBezTo>
                  <a:cubicBezTo>
                    <a:pt x="5460" y="1861"/>
                    <a:pt x="5555" y="1861"/>
                    <a:pt x="5622" y="1859"/>
                  </a:cubicBezTo>
                  <a:cubicBezTo>
                    <a:pt x="5630" y="1859"/>
                    <a:pt x="5637" y="1859"/>
                    <a:pt x="5644" y="1859"/>
                  </a:cubicBezTo>
                  <a:cubicBezTo>
                    <a:pt x="6341" y="1859"/>
                    <a:pt x="5036" y="1171"/>
                    <a:pt x="5036" y="1171"/>
                  </a:cubicBezTo>
                  <a:lnTo>
                    <a:pt x="4392" y="59"/>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4"/>
            <p:cNvSpPr/>
            <p:nvPr/>
          </p:nvSpPr>
          <p:spPr>
            <a:xfrm flipH="1">
              <a:off x="10133700" y="1657927"/>
              <a:ext cx="803661" cy="996424"/>
            </a:xfrm>
            <a:custGeom>
              <a:avLst/>
              <a:gdLst/>
              <a:ahLst/>
              <a:cxnLst/>
              <a:rect l="l" t="t" r="r" b="b"/>
              <a:pathLst>
                <a:path w="10277" h="12742" extrusionOk="0">
                  <a:moveTo>
                    <a:pt x="4954" y="0"/>
                  </a:moveTo>
                  <a:cubicBezTo>
                    <a:pt x="3960" y="0"/>
                    <a:pt x="3002" y="114"/>
                    <a:pt x="2386" y="351"/>
                  </a:cubicBezTo>
                  <a:cubicBezTo>
                    <a:pt x="2386" y="351"/>
                    <a:pt x="220" y="1273"/>
                    <a:pt x="0" y="3220"/>
                  </a:cubicBezTo>
                  <a:lnTo>
                    <a:pt x="0" y="8168"/>
                  </a:lnTo>
                  <a:lnTo>
                    <a:pt x="29" y="10233"/>
                  </a:lnTo>
                  <a:cubicBezTo>
                    <a:pt x="29" y="10233"/>
                    <a:pt x="5271" y="12742"/>
                    <a:pt x="8414" y="12742"/>
                  </a:cubicBezTo>
                  <a:cubicBezTo>
                    <a:pt x="9209" y="12742"/>
                    <a:pt x="9869" y="12581"/>
                    <a:pt x="10277" y="12180"/>
                  </a:cubicBezTo>
                  <a:lnTo>
                    <a:pt x="9867" y="5621"/>
                  </a:lnTo>
                  <a:cubicBezTo>
                    <a:pt x="9838" y="4216"/>
                    <a:pt x="10013" y="1961"/>
                    <a:pt x="8974" y="1024"/>
                  </a:cubicBezTo>
                  <a:cubicBezTo>
                    <a:pt x="8769" y="849"/>
                    <a:pt x="8549" y="658"/>
                    <a:pt x="8315" y="541"/>
                  </a:cubicBezTo>
                  <a:cubicBezTo>
                    <a:pt x="7566" y="187"/>
                    <a:pt x="6230" y="0"/>
                    <a:pt x="49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4"/>
            <p:cNvSpPr/>
            <p:nvPr/>
          </p:nvSpPr>
          <p:spPr>
            <a:xfrm flipH="1">
              <a:off x="10224100" y="1207809"/>
              <a:ext cx="422515" cy="538642"/>
            </a:xfrm>
            <a:custGeom>
              <a:avLst/>
              <a:gdLst/>
              <a:ahLst/>
              <a:cxnLst/>
              <a:rect l="l" t="t" r="r" b="b"/>
              <a:pathLst>
                <a:path w="5403" h="6888" extrusionOk="0">
                  <a:moveTo>
                    <a:pt x="2796" y="0"/>
                  </a:moveTo>
                  <a:cubicBezTo>
                    <a:pt x="1518" y="0"/>
                    <a:pt x="1450" y="617"/>
                    <a:pt x="1450" y="617"/>
                  </a:cubicBezTo>
                  <a:lnTo>
                    <a:pt x="1450" y="1700"/>
                  </a:lnTo>
                  <a:cubicBezTo>
                    <a:pt x="1450" y="1700"/>
                    <a:pt x="1090" y="1443"/>
                    <a:pt x="746" y="1443"/>
                  </a:cubicBezTo>
                  <a:cubicBezTo>
                    <a:pt x="493" y="1443"/>
                    <a:pt x="248" y="1582"/>
                    <a:pt x="161" y="2066"/>
                  </a:cubicBezTo>
                  <a:cubicBezTo>
                    <a:pt x="0" y="2959"/>
                    <a:pt x="864" y="3120"/>
                    <a:pt x="864" y="3120"/>
                  </a:cubicBezTo>
                  <a:lnTo>
                    <a:pt x="659" y="5682"/>
                  </a:lnTo>
                  <a:cubicBezTo>
                    <a:pt x="630" y="6034"/>
                    <a:pt x="732" y="6370"/>
                    <a:pt x="967" y="6605"/>
                  </a:cubicBezTo>
                  <a:cubicBezTo>
                    <a:pt x="1185" y="6812"/>
                    <a:pt x="1431" y="6888"/>
                    <a:pt x="1674" y="6888"/>
                  </a:cubicBezTo>
                  <a:cubicBezTo>
                    <a:pt x="2051" y="6888"/>
                    <a:pt x="2422" y="6706"/>
                    <a:pt x="2679" y="6546"/>
                  </a:cubicBezTo>
                  <a:cubicBezTo>
                    <a:pt x="2870" y="6414"/>
                    <a:pt x="2987" y="6224"/>
                    <a:pt x="2987" y="5975"/>
                  </a:cubicBezTo>
                  <a:lnTo>
                    <a:pt x="2987" y="5302"/>
                  </a:lnTo>
                  <a:lnTo>
                    <a:pt x="3895" y="5302"/>
                  </a:lnTo>
                  <a:cubicBezTo>
                    <a:pt x="5402" y="5228"/>
                    <a:pt x="5139" y="441"/>
                    <a:pt x="5139" y="441"/>
                  </a:cubicBezTo>
                  <a:cubicBezTo>
                    <a:pt x="5139" y="31"/>
                    <a:pt x="4334" y="31"/>
                    <a:pt x="4334" y="31"/>
                  </a:cubicBezTo>
                  <a:lnTo>
                    <a:pt x="2928" y="2"/>
                  </a:lnTo>
                  <a:cubicBezTo>
                    <a:pt x="2883" y="1"/>
                    <a:pt x="2839" y="0"/>
                    <a:pt x="2796" y="0"/>
                  </a:cubicBezTo>
                  <a:close/>
                </a:path>
              </a:pathLst>
            </a:custGeom>
            <a:solidFill>
              <a:srgbClr val="BA6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4"/>
            <p:cNvSpPr/>
            <p:nvPr/>
          </p:nvSpPr>
          <p:spPr>
            <a:xfrm flipH="1">
              <a:off x="10311138" y="1383133"/>
              <a:ext cx="22913" cy="112217"/>
            </a:xfrm>
            <a:custGeom>
              <a:avLst/>
              <a:gdLst/>
              <a:ahLst/>
              <a:cxnLst/>
              <a:rect l="l" t="t" r="r" b="b"/>
              <a:pathLst>
                <a:path w="293" h="1435" extrusionOk="0">
                  <a:moveTo>
                    <a:pt x="234" y="0"/>
                  </a:moveTo>
                  <a:cubicBezTo>
                    <a:pt x="220" y="29"/>
                    <a:pt x="190" y="366"/>
                    <a:pt x="190" y="776"/>
                  </a:cubicBezTo>
                  <a:cubicBezTo>
                    <a:pt x="190" y="996"/>
                    <a:pt x="234" y="1186"/>
                    <a:pt x="176" y="1303"/>
                  </a:cubicBezTo>
                  <a:cubicBezTo>
                    <a:pt x="146" y="1362"/>
                    <a:pt x="103" y="1391"/>
                    <a:pt x="73" y="1391"/>
                  </a:cubicBezTo>
                  <a:cubicBezTo>
                    <a:pt x="29" y="1405"/>
                    <a:pt x="15" y="1405"/>
                    <a:pt x="15" y="1405"/>
                  </a:cubicBezTo>
                  <a:cubicBezTo>
                    <a:pt x="0" y="1405"/>
                    <a:pt x="15" y="1435"/>
                    <a:pt x="73" y="1435"/>
                  </a:cubicBezTo>
                  <a:cubicBezTo>
                    <a:pt x="117" y="1435"/>
                    <a:pt x="176" y="1405"/>
                    <a:pt x="234" y="1347"/>
                  </a:cubicBezTo>
                  <a:cubicBezTo>
                    <a:pt x="264" y="1274"/>
                    <a:pt x="293" y="1171"/>
                    <a:pt x="293" y="1083"/>
                  </a:cubicBezTo>
                  <a:lnTo>
                    <a:pt x="293" y="776"/>
                  </a:lnTo>
                  <a:cubicBezTo>
                    <a:pt x="293" y="351"/>
                    <a:pt x="249" y="0"/>
                    <a:pt x="2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4"/>
            <p:cNvSpPr/>
            <p:nvPr/>
          </p:nvSpPr>
          <p:spPr>
            <a:xfrm flipH="1">
              <a:off x="10390120" y="1387669"/>
              <a:ext cx="9228" cy="27526"/>
            </a:xfrm>
            <a:custGeom>
              <a:avLst/>
              <a:gdLst/>
              <a:ahLst/>
              <a:cxnLst/>
              <a:rect l="l" t="t" r="r" b="b"/>
              <a:pathLst>
                <a:path w="118" h="352" extrusionOk="0">
                  <a:moveTo>
                    <a:pt x="59" y="1"/>
                  </a:moveTo>
                  <a:cubicBezTo>
                    <a:pt x="30" y="1"/>
                    <a:pt x="1" y="74"/>
                    <a:pt x="30" y="191"/>
                  </a:cubicBezTo>
                  <a:cubicBezTo>
                    <a:pt x="30" y="279"/>
                    <a:pt x="59" y="352"/>
                    <a:pt x="74" y="352"/>
                  </a:cubicBezTo>
                  <a:cubicBezTo>
                    <a:pt x="103" y="352"/>
                    <a:pt x="118" y="264"/>
                    <a:pt x="118" y="162"/>
                  </a:cubicBezTo>
                  <a:cubicBezTo>
                    <a:pt x="118" y="74"/>
                    <a:pt x="74" y="1"/>
                    <a:pt x="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4"/>
            <p:cNvSpPr/>
            <p:nvPr/>
          </p:nvSpPr>
          <p:spPr>
            <a:xfrm flipH="1">
              <a:off x="10269927" y="1385401"/>
              <a:ext cx="6882" cy="26432"/>
            </a:xfrm>
            <a:custGeom>
              <a:avLst/>
              <a:gdLst/>
              <a:ahLst/>
              <a:cxnLst/>
              <a:rect l="l" t="t" r="r" b="b"/>
              <a:pathLst>
                <a:path w="88" h="338" extrusionOk="0">
                  <a:moveTo>
                    <a:pt x="29" y="0"/>
                  </a:moveTo>
                  <a:cubicBezTo>
                    <a:pt x="15" y="0"/>
                    <a:pt x="0" y="88"/>
                    <a:pt x="0" y="176"/>
                  </a:cubicBezTo>
                  <a:cubicBezTo>
                    <a:pt x="0" y="264"/>
                    <a:pt x="29" y="337"/>
                    <a:pt x="44" y="337"/>
                  </a:cubicBezTo>
                  <a:cubicBezTo>
                    <a:pt x="73" y="337"/>
                    <a:pt x="88" y="249"/>
                    <a:pt x="88" y="161"/>
                  </a:cubicBezTo>
                  <a:cubicBezTo>
                    <a:pt x="88" y="59"/>
                    <a:pt x="44"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4"/>
            <p:cNvSpPr/>
            <p:nvPr/>
          </p:nvSpPr>
          <p:spPr>
            <a:xfrm flipH="1">
              <a:off x="10410686" y="1581135"/>
              <a:ext cx="66470" cy="119177"/>
            </a:xfrm>
            <a:custGeom>
              <a:avLst/>
              <a:gdLst/>
              <a:ahLst/>
              <a:cxnLst/>
              <a:rect l="l" t="t" r="r" b="b"/>
              <a:pathLst>
                <a:path w="850" h="1524" extrusionOk="0">
                  <a:moveTo>
                    <a:pt x="15" y="1"/>
                  </a:moveTo>
                  <a:lnTo>
                    <a:pt x="15" y="1"/>
                  </a:lnTo>
                  <a:cubicBezTo>
                    <a:pt x="0" y="250"/>
                    <a:pt x="0" y="528"/>
                    <a:pt x="73" y="791"/>
                  </a:cubicBezTo>
                  <a:cubicBezTo>
                    <a:pt x="147" y="1040"/>
                    <a:pt x="308" y="1260"/>
                    <a:pt x="527" y="1406"/>
                  </a:cubicBezTo>
                  <a:cubicBezTo>
                    <a:pt x="600" y="1465"/>
                    <a:pt x="747" y="1523"/>
                    <a:pt x="747" y="1523"/>
                  </a:cubicBezTo>
                  <a:cubicBezTo>
                    <a:pt x="747" y="1494"/>
                    <a:pt x="776" y="1333"/>
                    <a:pt x="805" y="1318"/>
                  </a:cubicBezTo>
                  <a:cubicBezTo>
                    <a:pt x="849" y="1040"/>
                    <a:pt x="835" y="820"/>
                    <a:pt x="805" y="513"/>
                  </a:cubicBezTo>
                  <a:cubicBezTo>
                    <a:pt x="483" y="440"/>
                    <a:pt x="220" y="235"/>
                    <a:pt x="15" y="1"/>
                  </a:cubicBezTo>
                  <a:close/>
                </a:path>
              </a:pathLst>
            </a:custGeom>
            <a:solidFill>
              <a:srgbClr val="151F29">
                <a:alpha val="1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4"/>
            <p:cNvSpPr/>
            <p:nvPr/>
          </p:nvSpPr>
          <p:spPr>
            <a:xfrm flipH="1">
              <a:off x="10545815" y="1356780"/>
              <a:ext cx="53880" cy="74446"/>
            </a:xfrm>
            <a:custGeom>
              <a:avLst/>
              <a:gdLst/>
              <a:ahLst/>
              <a:cxnLst/>
              <a:rect l="l" t="t" r="r" b="b"/>
              <a:pathLst>
                <a:path w="689" h="952" extrusionOk="0">
                  <a:moveTo>
                    <a:pt x="59" y="0"/>
                  </a:moveTo>
                  <a:cubicBezTo>
                    <a:pt x="59" y="0"/>
                    <a:pt x="132" y="30"/>
                    <a:pt x="220" y="88"/>
                  </a:cubicBezTo>
                  <a:cubicBezTo>
                    <a:pt x="281" y="131"/>
                    <a:pt x="346" y="185"/>
                    <a:pt x="405" y="257"/>
                  </a:cubicBezTo>
                  <a:lnTo>
                    <a:pt x="405" y="257"/>
                  </a:lnTo>
                  <a:cubicBezTo>
                    <a:pt x="392" y="254"/>
                    <a:pt x="380" y="251"/>
                    <a:pt x="367" y="249"/>
                  </a:cubicBezTo>
                  <a:cubicBezTo>
                    <a:pt x="348" y="246"/>
                    <a:pt x="329" y="244"/>
                    <a:pt x="310" y="244"/>
                  </a:cubicBezTo>
                  <a:cubicBezTo>
                    <a:pt x="251" y="244"/>
                    <a:pt x="191" y="260"/>
                    <a:pt x="147" y="293"/>
                  </a:cubicBezTo>
                  <a:cubicBezTo>
                    <a:pt x="103" y="322"/>
                    <a:pt x="59" y="396"/>
                    <a:pt x="45" y="454"/>
                  </a:cubicBezTo>
                  <a:cubicBezTo>
                    <a:pt x="1" y="586"/>
                    <a:pt x="45" y="688"/>
                    <a:pt x="103" y="762"/>
                  </a:cubicBezTo>
                  <a:cubicBezTo>
                    <a:pt x="206" y="923"/>
                    <a:pt x="323" y="952"/>
                    <a:pt x="323" y="952"/>
                  </a:cubicBezTo>
                  <a:cubicBezTo>
                    <a:pt x="337" y="923"/>
                    <a:pt x="250" y="879"/>
                    <a:pt x="132" y="703"/>
                  </a:cubicBezTo>
                  <a:cubicBezTo>
                    <a:pt x="103" y="630"/>
                    <a:pt x="74" y="542"/>
                    <a:pt x="118" y="454"/>
                  </a:cubicBezTo>
                  <a:cubicBezTo>
                    <a:pt x="130" y="380"/>
                    <a:pt x="195" y="316"/>
                    <a:pt x="286" y="316"/>
                  </a:cubicBezTo>
                  <a:cubicBezTo>
                    <a:pt x="302" y="316"/>
                    <a:pt x="319" y="318"/>
                    <a:pt x="337" y="322"/>
                  </a:cubicBezTo>
                  <a:cubicBezTo>
                    <a:pt x="393" y="334"/>
                    <a:pt x="449" y="370"/>
                    <a:pt x="498" y="407"/>
                  </a:cubicBezTo>
                  <a:lnTo>
                    <a:pt x="498" y="407"/>
                  </a:lnTo>
                  <a:cubicBezTo>
                    <a:pt x="503" y="417"/>
                    <a:pt x="508" y="428"/>
                    <a:pt x="513" y="440"/>
                  </a:cubicBezTo>
                  <a:lnTo>
                    <a:pt x="527" y="428"/>
                  </a:lnTo>
                  <a:lnTo>
                    <a:pt x="527" y="428"/>
                  </a:lnTo>
                  <a:cubicBezTo>
                    <a:pt x="532" y="432"/>
                    <a:pt x="537" y="436"/>
                    <a:pt x="542" y="440"/>
                  </a:cubicBezTo>
                  <a:lnTo>
                    <a:pt x="689" y="542"/>
                  </a:lnTo>
                  <a:lnTo>
                    <a:pt x="616" y="381"/>
                  </a:lnTo>
                  <a:cubicBezTo>
                    <a:pt x="513" y="191"/>
                    <a:pt x="367" y="88"/>
                    <a:pt x="264" y="30"/>
                  </a:cubicBezTo>
                  <a:cubicBezTo>
                    <a:pt x="132" y="0"/>
                    <a:pt x="59" y="0"/>
                    <a:pt x="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4"/>
            <p:cNvSpPr/>
            <p:nvPr/>
          </p:nvSpPr>
          <p:spPr>
            <a:xfrm flipH="1">
              <a:off x="10337413" y="1536014"/>
              <a:ext cx="42463" cy="9931"/>
            </a:xfrm>
            <a:custGeom>
              <a:avLst/>
              <a:gdLst/>
              <a:ahLst/>
              <a:cxnLst/>
              <a:rect l="l" t="t" r="r" b="b"/>
              <a:pathLst>
                <a:path w="543" h="127" extrusionOk="0">
                  <a:moveTo>
                    <a:pt x="35" y="1"/>
                  </a:moveTo>
                  <a:cubicBezTo>
                    <a:pt x="17" y="1"/>
                    <a:pt x="5" y="2"/>
                    <a:pt x="0" y="7"/>
                  </a:cubicBezTo>
                  <a:cubicBezTo>
                    <a:pt x="0" y="21"/>
                    <a:pt x="103" y="95"/>
                    <a:pt x="264" y="124"/>
                  </a:cubicBezTo>
                  <a:cubicBezTo>
                    <a:pt x="280" y="125"/>
                    <a:pt x="296" y="126"/>
                    <a:pt x="311" y="126"/>
                  </a:cubicBezTo>
                  <a:cubicBezTo>
                    <a:pt x="438" y="126"/>
                    <a:pt x="542" y="78"/>
                    <a:pt x="542" y="65"/>
                  </a:cubicBezTo>
                  <a:cubicBezTo>
                    <a:pt x="527" y="51"/>
                    <a:pt x="410" y="51"/>
                    <a:pt x="264" y="21"/>
                  </a:cubicBezTo>
                  <a:cubicBezTo>
                    <a:pt x="160" y="11"/>
                    <a:pt x="79" y="1"/>
                    <a:pt x="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4"/>
            <p:cNvSpPr/>
            <p:nvPr/>
          </p:nvSpPr>
          <p:spPr>
            <a:xfrm flipH="1">
              <a:off x="10234423" y="1196470"/>
              <a:ext cx="321793" cy="145687"/>
            </a:xfrm>
            <a:custGeom>
              <a:avLst/>
              <a:gdLst/>
              <a:ahLst/>
              <a:cxnLst/>
              <a:rect l="l" t="t" r="r" b="b"/>
              <a:pathLst>
                <a:path w="4115" h="1863" extrusionOk="0">
                  <a:moveTo>
                    <a:pt x="1216" y="1"/>
                  </a:moveTo>
                  <a:cubicBezTo>
                    <a:pt x="923" y="1"/>
                    <a:pt x="587" y="15"/>
                    <a:pt x="367" y="235"/>
                  </a:cubicBezTo>
                  <a:cubicBezTo>
                    <a:pt x="118" y="469"/>
                    <a:pt x="74" y="835"/>
                    <a:pt x="89" y="1172"/>
                  </a:cubicBezTo>
                  <a:cubicBezTo>
                    <a:pt x="89" y="1348"/>
                    <a:pt x="1" y="1655"/>
                    <a:pt x="147" y="1787"/>
                  </a:cubicBezTo>
                  <a:cubicBezTo>
                    <a:pt x="178" y="1812"/>
                    <a:pt x="233" y="1820"/>
                    <a:pt x="296" y="1820"/>
                  </a:cubicBezTo>
                  <a:cubicBezTo>
                    <a:pt x="397" y="1820"/>
                    <a:pt x="521" y="1799"/>
                    <a:pt x="596" y="1799"/>
                  </a:cubicBezTo>
                  <a:cubicBezTo>
                    <a:pt x="609" y="1799"/>
                    <a:pt x="621" y="1800"/>
                    <a:pt x="630" y="1801"/>
                  </a:cubicBezTo>
                  <a:cubicBezTo>
                    <a:pt x="796" y="1835"/>
                    <a:pt x="971" y="1863"/>
                    <a:pt x="1139" y="1863"/>
                  </a:cubicBezTo>
                  <a:cubicBezTo>
                    <a:pt x="1268" y="1863"/>
                    <a:pt x="1394" y="1846"/>
                    <a:pt x="1509" y="1801"/>
                  </a:cubicBezTo>
                  <a:cubicBezTo>
                    <a:pt x="1792" y="1731"/>
                    <a:pt x="2048" y="1510"/>
                    <a:pt x="2091" y="1230"/>
                  </a:cubicBezTo>
                  <a:lnTo>
                    <a:pt x="2091" y="1230"/>
                  </a:lnTo>
                  <a:cubicBezTo>
                    <a:pt x="2065" y="1440"/>
                    <a:pt x="2068" y="1649"/>
                    <a:pt x="2124" y="1845"/>
                  </a:cubicBezTo>
                  <a:cubicBezTo>
                    <a:pt x="2266" y="1638"/>
                    <a:pt x="2397" y="1420"/>
                    <a:pt x="2537" y="1210"/>
                  </a:cubicBezTo>
                  <a:lnTo>
                    <a:pt x="2537" y="1210"/>
                  </a:lnTo>
                  <a:cubicBezTo>
                    <a:pt x="2462" y="1365"/>
                    <a:pt x="2513" y="1561"/>
                    <a:pt x="2636" y="1684"/>
                  </a:cubicBezTo>
                  <a:cubicBezTo>
                    <a:pt x="2755" y="1790"/>
                    <a:pt x="2932" y="1848"/>
                    <a:pt x="3116" y="1848"/>
                  </a:cubicBezTo>
                  <a:cubicBezTo>
                    <a:pt x="3136" y="1848"/>
                    <a:pt x="3157" y="1847"/>
                    <a:pt x="3178" y="1845"/>
                  </a:cubicBezTo>
                  <a:cubicBezTo>
                    <a:pt x="3383" y="1831"/>
                    <a:pt x="3939" y="1684"/>
                    <a:pt x="4115" y="1611"/>
                  </a:cubicBezTo>
                  <a:lnTo>
                    <a:pt x="4115" y="879"/>
                  </a:lnTo>
                  <a:cubicBezTo>
                    <a:pt x="4115" y="528"/>
                    <a:pt x="3880" y="235"/>
                    <a:pt x="3544" y="162"/>
                  </a:cubicBezTo>
                  <a:cubicBezTo>
                    <a:pt x="3441" y="118"/>
                    <a:pt x="3324" y="118"/>
                    <a:pt x="3222" y="103"/>
                  </a:cubicBezTo>
                  <a:cubicBezTo>
                    <a:pt x="2563" y="30"/>
                    <a:pt x="1904" y="1"/>
                    <a:pt x="1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4"/>
            <p:cNvSpPr/>
            <p:nvPr/>
          </p:nvSpPr>
          <p:spPr>
            <a:xfrm flipH="1">
              <a:off x="9995679" y="2350230"/>
              <a:ext cx="274326" cy="332585"/>
            </a:xfrm>
            <a:custGeom>
              <a:avLst/>
              <a:gdLst/>
              <a:ahLst/>
              <a:cxnLst/>
              <a:rect l="l" t="t" r="r" b="b"/>
              <a:pathLst>
                <a:path w="3508" h="4253" extrusionOk="0">
                  <a:moveTo>
                    <a:pt x="1627" y="1"/>
                  </a:moveTo>
                  <a:cubicBezTo>
                    <a:pt x="1421" y="1"/>
                    <a:pt x="1" y="1365"/>
                    <a:pt x="1" y="1365"/>
                  </a:cubicBezTo>
                  <a:cubicBezTo>
                    <a:pt x="1" y="1365"/>
                    <a:pt x="57" y="4252"/>
                    <a:pt x="584" y="4252"/>
                  </a:cubicBezTo>
                  <a:cubicBezTo>
                    <a:pt x="595" y="4252"/>
                    <a:pt x="605" y="4251"/>
                    <a:pt x="616" y="4249"/>
                  </a:cubicBezTo>
                  <a:cubicBezTo>
                    <a:pt x="616" y="4249"/>
                    <a:pt x="2753" y="3517"/>
                    <a:pt x="2899" y="3327"/>
                  </a:cubicBezTo>
                  <a:cubicBezTo>
                    <a:pt x="3028" y="3147"/>
                    <a:pt x="2248" y="3136"/>
                    <a:pt x="2051" y="3136"/>
                  </a:cubicBezTo>
                  <a:cubicBezTo>
                    <a:pt x="2023" y="3136"/>
                    <a:pt x="2006" y="3136"/>
                    <a:pt x="2006" y="3136"/>
                  </a:cubicBezTo>
                  <a:cubicBezTo>
                    <a:pt x="2006" y="3136"/>
                    <a:pt x="3046" y="2975"/>
                    <a:pt x="3192" y="2770"/>
                  </a:cubicBezTo>
                  <a:cubicBezTo>
                    <a:pt x="3368" y="2565"/>
                    <a:pt x="1860" y="2492"/>
                    <a:pt x="1860" y="2492"/>
                  </a:cubicBezTo>
                  <a:cubicBezTo>
                    <a:pt x="1860" y="2492"/>
                    <a:pt x="3339" y="2492"/>
                    <a:pt x="3339" y="2170"/>
                  </a:cubicBezTo>
                  <a:cubicBezTo>
                    <a:pt x="3339" y="1833"/>
                    <a:pt x="1699" y="1746"/>
                    <a:pt x="1699" y="1746"/>
                  </a:cubicBezTo>
                  <a:cubicBezTo>
                    <a:pt x="1699" y="1746"/>
                    <a:pt x="3397" y="1716"/>
                    <a:pt x="3456" y="1365"/>
                  </a:cubicBezTo>
                  <a:cubicBezTo>
                    <a:pt x="3507" y="1117"/>
                    <a:pt x="2392" y="1080"/>
                    <a:pt x="1731" y="1080"/>
                  </a:cubicBezTo>
                  <a:cubicBezTo>
                    <a:pt x="1456" y="1080"/>
                    <a:pt x="1260" y="1087"/>
                    <a:pt x="1260" y="1087"/>
                  </a:cubicBezTo>
                  <a:cubicBezTo>
                    <a:pt x="1772" y="662"/>
                    <a:pt x="1787" y="106"/>
                    <a:pt x="1640" y="3"/>
                  </a:cubicBezTo>
                  <a:cubicBezTo>
                    <a:pt x="1637" y="2"/>
                    <a:pt x="1632" y="1"/>
                    <a:pt x="1627" y="1"/>
                  </a:cubicBezTo>
                  <a:close/>
                </a:path>
              </a:pathLst>
            </a:custGeom>
            <a:solidFill>
              <a:srgbClr val="BA6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4"/>
            <p:cNvSpPr/>
            <p:nvPr/>
          </p:nvSpPr>
          <p:spPr>
            <a:xfrm flipH="1">
              <a:off x="10221831" y="1894794"/>
              <a:ext cx="805851" cy="852615"/>
            </a:xfrm>
            <a:custGeom>
              <a:avLst/>
              <a:gdLst/>
              <a:ahLst/>
              <a:cxnLst/>
              <a:rect l="l" t="t" r="r" b="b"/>
              <a:pathLst>
                <a:path w="10305" h="10903" extrusionOk="0">
                  <a:moveTo>
                    <a:pt x="1111" y="1"/>
                  </a:moveTo>
                  <a:cubicBezTo>
                    <a:pt x="1111" y="1"/>
                    <a:pt x="130" y="2709"/>
                    <a:pt x="57" y="7043"/>
                  </a:cubicBezTo>
                  <a:cubicBezTo>
                    <a:pt x="0" y="10403"/>
                    <a:pt x="2392" y="10902"/>
                    <a:pt x="3960" y="10902"/>
                  </a:cubicBezTo>
                  <a:cubicBezTo>
                    <a:pt x="4413" y="10902"/>
                    <a:pt x="4798" y="10860"/>
                    <a:pt x="5034" y="10834"/>
                  </a:cubicBezTo>
                  <a:cubicBezTo>
                    <a:pt x="6103" y="10702"/>
                    <a:pt x="10305" y="10102"/>
                    <a:pt x="10305" y="10102"/>
                  </a:cubicBezTo>
                  <a:lnTo>
                    <a:pt x="9704" y="7174"/>
                  </a:lnTo>
                  <a:cubicBezTo>
                    <a:pt x="9704" y="7174"/>
                    <a:pt x="7128" y="7540"/>
                    <a:pt x="4303" y="7540"/>
                  </a:cubicBezTo>
                  <a:cubicBezTo>
                    <a:pt x="3014" y="7540"/>
                    <a:pt x="4449" y="543"/>
                    <a:pt x="4449" y="543"/>
                  </a:cubicBezTo>
                  <a:lnTo>
                    <a:pt x="1111" y="1"/>
                  </a:lnTo>
                  <a:close/>
                </a:path>
              </a:pathLst>
            </a:custGeom>
            <a:solidFill>
              <a:srgbClr val="BA6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4"/>
            <p:cNvSpPr/>
            <p:nvPr/>
          </p:nvSpPr>
          <p:spPr>
            <a:xfrm flipH="1">
              <a:off x="9839434" y="2696186"/>
              <a:ext cx="941137" cy="2037814"/>
            </a:xfrm>
            <a:custGeom>
              <a:avLst/>
              <a:gdLst/>
              <a:ahLst/>
              <a:cxnLst/>
              <a:rect l="l" t="t" r="r" b="b"/>
              <a:pathLst>
                <a:path w="12035" h="26059" extrusionOk="0">
                  <a:moveTo>
                    <a:pt x="5739" y="1"/>
                  </a:moveTo>
                  <a:lnTo>
                    <a:pt x="1" y="630"/>
                  </a:lnTo>
                  <a:lnTo>
                    <a:pt x="5285" y="26059"/>
                  </a:lnTo>
                  <a:lnTo>
                    <a:pt x="12034" y="26059"/>
                  </a:lnTo>
                  <a:lnTo>
                    <a:pt x="57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4"/>
            <p:cNvSpPr/>
            <p:nvPr/>
          </p:nvSpPr>
          <p:spPr>
            <a:xfrm flipH="1">
              <a:off x="10099294" y="2659588"/>
              <a:ext cx="256574" cy="237024"/>
            </a:xfrm>
            <a:custGeom>
              <a:avLst/>
              <a:gdLst/>
              <a:ahLst/>
              <a:cxnLst/>
              <a:rect l="l" t="t" r="r" b="b"/>
              <a:pathLst>
                <a:path w="3281" h="3031" extrusionOk="0">
                  <a:moveTo>
                    <a:pt x="2548" y="0"/>
                  </a:moveTo>
                  <a:lnTo>
                    <a:pt x="1" y="469"/>
                  </a:lnTo>
                  <a:lnTo>
                    <a:pt x="586" y="3030"/>
                  </a:lnTo>
                  <a:lnTo>
                    <a:pt x="3280" y="469"/>
                  </a:lnTo>
                  <a:lnTo>
                    <a:pt x="25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4"/>
            <p:cNvSpPr/>
            <p:nvPr/>
          </p:nvSpPr>
          <p:spPr>
            <a:xfrm flipH="1">
              <a:off x="10256163" y="2681328"/>
              <a:ext cx="41290" cy="232489"/>
            </a:xfrm>
            <a:custGeom>
              <a:avLst/>
              <a:gdLst/>
              <a:ahLst/>
              <a:cxnLst/>
              <a:rect l="l" t="t" r="r" b="b"/>
              <a:pathLst>
                <a:path w="528" h="2973" extrusionOk="0">
                  <a:moveTo>
                    <a:pt x="15" y="0"/>
                  </a:moveTo>
                  <a:cubicBezTo>
                    <a:pt x="1" y="0"/>
                    <a:pt x="15" y="191"/>
                    <a:pt x="74" y="454"/>
                  </a:cubicBezTo>
                  <a:cubicBezTo>
                    <a:pt x="132" y="732"/>
                    <a:pt x="191" y="1113"/>
                    <a:pt x="279" y="1537"/>
                  </a:cubicBezTo>
                  <a:cubicBezTo>
                    <a:pt x="337" y="1742"/>
                    <a:pt x="366" y="1947"/>
                    <a:pt x="410" y="2123"/>
                  </a:cubicBezTo>
                  <a:cubicBezTo>
                    <a:pt x="440" y="2313"/>
                    <a:pt x="454" y="2474"/>
                    <a:pt x="440" y="2606"/>
                  </a:cubicBezTo>
                  <a:cubicBezTo>
                    <a:pt x="410" y="2752"/>
                    <a:pt x="381" y="2855"/>
                    <a:pt x="337" y="2899"/>
                  </a:cubicBezTo>
                  <a:cubicBezTo>
                    <a:pt x="279" y="2928"/>
                    <a:pt x="220" y="2914"/>
                    <a:pt x="220" y="2928"/>
                  </a:cubicBezTo>
                  <a:cubicBezTo>
                    <a:pt x="220" y="2943"/>
                    <a:pt x="235" y="2943"/>
                    <a:pt x="264" y="2972"/>
                  </a:cubicBezTo>
                  <a:cubicBezTo>
                    <a:pt x="279" y="2972"/>
                    <a:pt x="308" y="2972"/>
                    <a:pt x="352" y="2943"/>
                  </a:cubicBezTo>
                  <a:cubicBezTo>
                    <a:pt x="440" y="2884"/>
                    <a:pt x="454" y="2767"/>
                    <a:pt x="498" y="2635"/>
                  </a:cubicBezTo>
                  <a:cubicBezTo>
                    <a:pt x="528" y="2489"/>
                    <a:pt x="513" y="2313"/>
                    <a:pt x="484" y="2123"/>
                  </a:cubicBezTo>
                  <a:lnTo>
                    <a:pt x="366" y="1523"/>
                  </a:lnTo>
                  <a:cubicBezTo>
                    <a:pt x="293" y="1098"/>
                    <a:pt x="205" y="718"/>
                    <a:pt x="147" y="439"/>
                  </a:cubicBezTo>
                  <a:cubicBezTo>
                    <a:pt x="74" y="161"/>
                    <a:pt x="44" y="0"/>
                    <a:pt x="15" y="0"/>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4"/>
            <p:cNvSpPr/>
            <p:nvPr/>
          </p:nvSpPr>
          <p:spPr>
            <a:xfrm flipH="1">
              <a:off x="10213779" y="2692745"/>
              <a:ext cx="137476" cy="485466"/>
            </a:xfrm>
            <a:custGeom>
              <a:avLst/>
              <a:gdLst/>
              <a:ahLst/>
              <a:cxnLst/>
              <a:rect l="l" t="t" r="r" b="b"/>
              <a:pathLst>
                <a:path w="1758" h="6208" extrusionOk="0">
                  <a:moveTo>
                    <a:pt x="0" y="1"/>
                  </a:moveTo>
                  <a:cubicBezTo>
                    <a:pt x="0" y="15"/>
                    <a:pt x="15" y="88"/>
                    <a:pt x="44" y="250"/>
                  </a:cubicBezTo>
                  <a:cubicBezTo>
                    <a:pt x="88" y="425"/>
                    <a:pt x="161" y="645"/>
                    <a:pt x="235" y="908"/>
                  </a:cubicBezTo>
                  <a:cubicBezTo>
                    <a:pt x="396" y="1494"/>
                    <a:pt x="615" y="2270"/>
                    <a:pt x="850" y="3104"/>
                  </a:cubicBezTo>
                  <a:cubicBezTo>
                    <a:pt x="1098" y="3953"/>
                    <a:pt x="1318" y="4729"/>
                    <a:pt x="1479" y="5300"/>
                  </a:cubicBezTo>
                  <a:cubicBezTo>
                    <a:pt x="1552" y="5564"/>
                    <a:pt x="1611" y="5783"/>
                    <a:pt x="1655" y="5974"/>
                  </a:cubicBezTo>
                  <a:cubicBezTo>
                    <a:pt x="1699" y="6120"/>
                    <a:pt x="1728" y="6208"/>
                    <a:pt x="1728" y="6208"/>
                  </a:cubicBezTo>
                  <a:cubicBezTo>
                    <a:pt x="1757" y="6208"/>
                    <a:pt x="1728" y="6120"/>
                    <a:pt x="1713" y="5988"/>
                  </a:cubicBezTo>
                  <a:cubicBezTo>
                    <a:pt x="1684" y="5827"/>
                    <a:pt x="1625" y="5608"/>
                    <a:pt x="1552" y="5315"/>
                  </a:cubicBezTo>
                  <a:cubicBezTo>
                    <a:pt x="1406" y="4744"/>
                    <a:pt x="1201" y="3953"/>
                    <a:pt x="967" y="3090"/>
                  </a:cubicBezTo>
                  <a:cubicBezTo>
                    <a:pt x="732" y="2240"/>
                    <a:pt x="484" y="1450"/>
                    <a:pt x="308" y="894"/>
                  </a:cubicBezTo>
                  <a:cubicBezTo>
                    <a:pt x="220" y="630"/>
                    <a:pt x="147" y="381"/>
                    <a:pt x="88" y="235"/>
                  </a:cubicBezTo>
                  <a:cubicBezTo>
                    <a:pt x="30" y="89"/>
                    <a:pt x="0" y="1"/>
                    <a:pt x="0" y="1"/>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4"/>
            <p:cNvSpPr/>
            <p:nvPr/>
          </p:nvSpPr>
          <p:spPr>
            <a:xfrm flipH="1">
              <a:off x="10313404" y="2748814"/>
              <a:ext cx="400775" cy="1977209"/>
            </a:xfrm>
            <a:custGeom>
              <a:avLst/>
              <a:gdLst/>
              <a:ahLst/>
              <a:cxnLst/>
              <a:rect l="l" t="t" r="r" b="b"/>
              <a:pathLst>
                <a:path w="5125" h="25284" extrusionOk="0">
                  <a:moveTo>
                    <a:pt x="1" y="1"/>
                  </a:moveTo>
                  <a:lnTo>
                    <a:pt x="1" y="74"/>
                  </a:lnTo>
                  <a:cubicBezTo>
                    <a:pt x="30" y="118"/>
                    <a:pt x="30" y="191"/>
                    <a:pt x="45" y="264"/>
                  </a:cubicBezTo>
                  <a:cubicBezTo>
                    <a:pt x="74" y="455"/>
                    <a:pt x="118" y="718"/>
                    <a:pt x="176" y="1026"/>
                  </a:cubicBezTo>
                  <a:cubicBezTo>
                    <a:pt x="279" y="1655"/>
                    <a:pt x="440" y="2592"/>
                    <a:pt x="645" y="3749"/>
                  </a:cubicBezTo>
                  <a:cubicBezTo>
                    <a:pt x="1055" y="6047"/>
                    <a:pt x="1655" y="9224"/>
                    <a:pt x="2343" y="12708"/>
                  </a:cubicBezTo>
                  <a:cubicBezTo>
                    <a:pt x="3060" y="16192"/>
                    <a:pt x="3734" y="19354"/>
                    <a:pt x="4246" y="21624"/>
                  </a:cubicBezTo>
                  <a:cubicBezTo>
                    <a:pt x="4510" y="22765"/>
                    <a:pt x="4729" y="23673"/>
                    <a:pt x="4876" y="24317"/>
                  </a:cubicBezTo>
                  <a:cubicBezTo>
                    <a:pt x="4883" y="24344"/>
                    <a:pt x="4891" y="24371"/>
                    <a:pt x="4898" y="24398"/>
                  </a:cubicBezTo>
                  <a:lnTo>
                    <a:pt x="4898" y="24398"/>
                  </a:lnTo>
                  <a:cubicBezTo>
                    <a:pt x="4891" y="24367"/>
                    <a:pt x="4883" y="24335"/>
                    <a:pt x="4876" y="24303"/>
                  </a:cubicBezTo>
                  <a:cubicBezTo>
                    <a:pt x="4744" y="23644"/>
                    <a:pt x="4539" y="22722"/>
                    <a:pt x="4290" y="21594"/>
                  </a:cubicBezTo>
                  <a:cubicBezTo>
                    <a:pt x="3792" y="19296"/>
                    <a:pt x="3119" y="16148"/>
                    <a:pt x="2416" y="12664"/>
                  </a:cubicBezTo>
                  <a:cubicBezTo>
                    <a:pt x="1728" y="9180"/>
                    <a:pt x="1128" y="6003"/>
                    <a:pt x="703" y="3705"/>
                  </a:cubicBezTo>
                  <a:cubicBezTo>
                    <a:pt x="498" y="2563"/>
                    <a:pt x="323" y="1626"/>
                    <a:pt x="206" y="982"/>
                  </a:cubicBezTo>
                  <a:cubicBezTo>
                    <a:pt x="132" y="674"/>
                    <a:pt x="103" y="440"/>
                    <a:pt x="59" y="250"/>
                  </a:cubicBezTo>
                  <a:cubicBezTo>
                    <a:pt x="45" y="177"/>
                    <a:pt x="45" y="118"/>
                    <a:pt x="30" y="74"/>
                  </a:cubicBezTo>
                  <a:cubicBezTo>
                    <a:pt x="1" y="16"/>
                    <a:pt x="1" y="1"/>
                    <a:pt x="1" y="1"/>
                  </a:cubicBezTo>
                  <a:close/>
                  <a:moveTo>
                    <a:pt x="4898" y="24398"/>
                  </a:moveTo>
                  <a:lnTo>
                    <a:pt x="4898" y="24398"/>
                  </a:lnTo>
                  <a:cubicBezTo>
                    <a:pt x="4961" y="24662"/>
                    <a:pt x="5011" y="24877"/>
                    <a:pt x="5037" y="25035"/>
                  </a:cubicBezTo>
                  <a:cubicBezTo>
                    <a:pt x="5051" y="25108"/>
                    <a:pt x="5081" y="25181"/>
                    <a:pt x="5081" y="25210"/>
                  </a:cubicBezTo>
                  <a:cubicBezTo>
                    <a:pt x="5125" y="25254"/>
                    <a:pt x="5125" y="25283"/>
                    <a:pt x="5125" y="25283"/>
                  </a:cubicBezTo>
                  <a:lnTo>
                    <a:pt x="5125" y="25283"/>
                  </a:lnTo>
                  <a:cubicBezTo>
                    <a:pt x="5125" y="25283"/>
                    <a:pt x="5125" y="25269"/>
                    <a:pt x="5110" y="25239"/>
                  </a:cubicBezTo>
                  <a:cubicBezTo>
                    <a:pt x="5095" y="25181"/>
                    <a:pt x="5066" y="25122"/>
                    <a:pt x="5051" y="25049"/>
                  </a:cubicBezTo>
                  <a:cubicBezTo>
                    <a:pt x="5025" y="24902"/>
                    <a:pt x="4974" y="24670"/>
                    <a:pt x="4898" y="24398"/>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4"/>
            <p:cNvSpPr/>
            <p:nvPr/>
          </p:nvSpPr>
          <p:spPr>
            <a:xfrm flipH="1">
              <a:off x="9904734" y="3923453"/>
              <a:ext cx="128248" cy="596510"/>
            </a:xfrm>
            <a:custGeom>
              <a:avLst/>
              <a:gdLst/>
              <a:ahLst/>
              <a:cxnLst/>
              <a:rect l="l" t="t" r="r" b="b"/>
              <a:pathLst>
                <a:path w="1640" h="7628" extrusionOk="0">
                  <a:moveTo>
                    <a:pt x="30" y="0"/>
                  </a:moveTo>
                  <a:lnTo>
                    <a:pt x="30" y="0"/>
                  </a:lnTo>
                  <a:cubicBezTo>
                    <a:pt x="0" y="15"/>
                    <a:pt x="337" y="1728"/>
                    <a:pt x="776" y="3821"/>
                  </a:cubicBezTo>
                  <a:cubicBezTo>
                    <a:pt x="1215" y="5929"/>
                    <a:pt x="1596" y="7627"/>
                    <a:pt x="1611" y="7627"/>
                  </a:cubicBezTo>
                  <a:cubicBezTo>
                    <a:pt x="1640" y="7627"/>
                    <a:pt x="1303" y="5929"/>
                    <a:pt x="864" y="3806"/>
                  </a:cubicBezTo>
                  <a:cubicBezTo>
                    <a:pt x="425" y="1698"/>
                    <a:pt x="44" y="0"/>
                    <a:pt x="30" y="0"/>
                  </a:cubicBezTo>
                  <a:close/>
                </a:path>
              </a:pathLst>
            </a:custGeom>
            <a:solidFill>
              <a:srgbClr val="2D6A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4"/>
            <p:cNvSpPr/>
            <p:nvPr/>
          </p:nvSpPr>
          <p:spPr>
            <a:xfrm flipH="1">
              <a:off x="9786807" y="3069433"/>
              <a:ext cx="454577" cy="974294"/>
            </a:xfrm>
            <a:custGeom>
              <a:avLst/>
              <a:gdLst/>
              <a:ahLst/>
              <a:cxnLst/>
              <a:rect l="l" t="t" r="r" b="b"/>
              <a:pathLst>
                <a:path w="5813" h="12459" extrusionOk="0">
                  <a:moveTo>
                    <a:pt x="1" y="0"/>
                  </a:moveTo>
                  <a:lnTo>
                    <a:pt x="103" y="103"/>
                  </a:lnTo>
                  <a:cubicBezTo>
                    <a:pt x="206" y="176"/>
                    <a:pt x="323" y="264"/>
                    <a:pt x="469" y="381"/>
                  </a:cubicBezTo>
                  <a:cubicBezTo>
                    <a:pt x="806" y="615"/>
                    <a:pt x="1260" y="966"/>
                    <a:pt x="1831" y="1391"/>
                  </a:cubicBezTo>
                  <a:cubicBezTo>
                    <a:pt x="2416" y="1801"/>
                    <a:pt x="3090" y="2298"/>
                    <a:pt x="3836" y="2869"/>
                  </a:cubicBezTo>
                  <a:cubicBezTo>
                    <a:pt x="4041" y="3001"/>
                    <a:pt x="4232" y="3148"/>
                    <a:pt x="4422" y="3294"/>
                  </a:cubicBezTo>
                  <a:cubicBezTo>
                    <a:pt x="4612" y="3440"/>
                    <a:pt x="4832" y="3587"/>
                    <a:pt x="5008" y="3748"/>
                  </a:cubicBezTo>
                  <a:cubicBezTo>
                    <a:pt x="5212" y="3909"/>
                    <a:pt x="5403" y="4099"/>
                    <a:pt x="5520" y="4319"/>
                  </a:cubicBezTo>
                  <a:cubicBezTo>
                    <a:pt x="5652" y="4538"/>
                    <a:pt x="5725" y="4787"/>
                    <a:pt x="5725" y="5051"/>
                  </a:cubicBezTo>
                  <a:cubicBezTo>
                    <a:pt x="5725" y="5578"/>
                    <a:pt x="5505" y="6075"/>
                    <a:pt x="5344" y="6544"/>
                  </a:cubicBezTo>
                  <a:cubicBezTo>
                    <a:pt x="5154" y="7042"/>
                    <a:pt x="4993" y="7495"/>
                    <a:pt x="4832" y="7935"/>
                  </a:cubicBezTo>
                  <a:cubicBezTo>
                    <a:pt x="4495" y="8813"/>
                    <a:pt x="4202" y="9604"/>
                    <a:pt x="3968" y="10277"/>
                  </a:cubicBezTo>
                  <a:cubicBezTo>
                    <a:pt x="3734" y="10965"/>
                    <a:pt x="3529" y="11492"/>
                    <a:pt x="3397" y="11873"/>
                  </a:cubicBezTo>
                  <a:cubicBezTo>
                    <a:pt x="3353" y="12063"/>
                    <a:pt x="3295" y="12195"/>
                    <a:pt x="3251" y="12312"/>
                  </a:cubicBezTo>
                  <a:cubicBezTo>
                    <a:pt x="3222" y="12400"/>
                    <a:pt x="3207" y="12458"/>
                    <a:pt x="3207" y="12458"/>
                  </a:cubicBezTo>
                  <a:cubicBezTo>
                    <a:pt x="3222" y="12458"/>
                    <a:pt x="3236" y="12400"/>
                    <a:pt x="3280" y="12312"/>
                  </a:cubicBezTo>
                  <a:cubicBezTo>
                    <a:pt x="3309" y="12224"/>
                    <a:pt x="3368" y="12078"/>
                    <a:pt x="3441" y="11887"/>
                  </a:cubicBezTo>
                  <a:cubicBezTo>
                    <a:pt x="3588" y="11507"/>
                    <a:pt x="3792" y="10980"/>
                    <a:pt x="4041" y="10321"/>
                  </a:cubicBezTo>
                  <a:cubicBezTo>
                    <a:pt x="4305" y="9647"/>
                    <a:pt x="4598" y="8857"/>
                    <a:pt x="4920" y="7979"/>
                  </a:cubicBezTo>
                  <a:cubicBezTo>
                    <a:pt x="5081" y="7525"/>
                    <a:pt x="5256" y="7056"/>
                    <a:pt x="5432" y="6588"/>
                  </a:cubicBezTo>
                  <a:cubicBezTo>
                    <a:pt x="5593" y="6105"/>
                    <a:pt x="5813" y="5622"/>
                    <a:pt x="5813" y="5051"/>
                  </a:cubicBezTo>
                  <a:cubicBezTo>
                    <a:pt x="5813" y="4773"/>
                    <a:pt x="5740" y="4494"/>
                    <a:pt x="5593" y="4260"/>
                  </a:cubicBezTo>
                  <a:cubicBezTo>
                    <a:pt x="5447" y="4041"/>
                    <a:pt x="5271" y="3836"/>
                    <a:pt x="5066" y="3675"/>
                  </a:cubicBezTo>
                  <a:cubicBezTo>
                    <a:pt x="4861" y="3514"/>
                    <a:pt x="4671" y="3367"/>
                    <a:pt x="4466" y="3221"/>
                  </a:cubicBezTo>
                  <a:cubicBezTo>
                    <a:pt x="4261" y="3074"/>
                    <a:pt x="4056" y="2943"/>
                    <a:pt x="3880" y="2796"/>
                  </a:cubicBezTo>
                  <a:cubicBezTo>
                    <a:pt x="3134" y="2255"/>
                    <a:pt x="2446" y="1757"/>
                    <a:pt x="1860" y="1332"/>
                  </a:cubicBezTo>
                  <a:cubicBezTo>
                    <a:pt x="1274" y="908"/>
                    <a:pt x="821" y="586"/>
                    <a:pt x="499" y="351"/>
                  </a:cubicBezTo>
                  <a:cubicBezTo>
                    <a:pt x="352" y="234"/>
                    <a:pt x="220" y="161"/>
                    <a:pt x="133" y="88"/>
                  </a:cubicBezTo>
                  <a:cubicBezTo>
                    <a:pt x="45" y="15"/>
                    <a:pt x="1" y="0"/>
                    <a:pt x="1" y="0"/>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4"/>
            <p:cNvSpPr/>
            <p:nvPr/>
          </p:nvSpPr>
          <p:spPr>
            <a:xfrm flipH="1">
              <a:off x="8936226" y="2352732"/>
              <a:ext cx="1159706" cy="95091"/>
            </a:xfrm>
            <a:custGeom>
              <a:avLst/>
              <a:gdLst/>
              <a:ahLst/>
              <a:cxnLst/>
              <a:rect l="l" t="t" r="r" b="b"/>
              <a:pathLst>
                <a:path w="14830" h="1216" extrusionOk="0">
                  <a:moveTo>
                    <a:pt x="0" y="1"/>
                  </a:moveTo>
                  <a:lnTo>
                    <a:pt x="0" y="1216"/>
                  </a:lnTo>
                  <a:lnTo>
                    <a:pt x="14830" y="1216"/>
                  </a:lnTo>
                  <a:lnTo>
                    <a:pt x="148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4"/>
            <p:cNvSpPr/>
            <p:nvPr/>
          </p:nvSpPr>
          <p:spPr>
            <a:xfrm flipH="1">
              <a:off x="9106784" y="2440863"/>
              <a:ext cx="90477" cy="2433975"/>
            </a:xfrm>
            <a:custGeom>
              <a:avLst/>
              <a:gdLst/>
              <a:ahLst/>
              <a:cxnLst/>
              <a:rect l="l" t="t" r="r" b="b"/>
              <a:pathLst>
                <a:path w="1157" h="31125" extrusionOk="0">
                  <a:moveTo>
                    <a:pt x="0" y="1"/>
                  </a:moveTo>
                  <a:lnTo>
                    <a:pt x="0" y="31125"/>
                  </a:lnTo>
                  <a:lnTo>
                    <a:pt x="556" y="31125"/>
                  </a:lnTo>
                  <a:lnTo>
                    <a:pt x="1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4"/>
            <p:cNvSpPr/>
            <p:nvPr/>
          </p:nvSpPr>
          <p:spPr>
            <a:xfrm flipH="1">
              <a:off x="9817697" y="2432887"/>
              <a:ext cx="90556" cy="2451101"/>
            </a:xfrm>
            <a:custGeom>
              <a:avLst/>
              <a:gdLst/>
              <a:ahLst/>
              <a:cxnLst/>
              <a:rect l="l" t="t" r="r" b="b"/>
              <a:pathLst>
                <a:path w="1158" h="31344" extrusionOk="0">
                  <a:moveTo>
                    <a:pt x="1" y="0"/>
                  </a:moveTo>
                  <a:lnTo>
                    <a:pt x="1" y="31344"/>
                  </a:lnTo>
                  <a:lnTo>
                    <a:pt x="557" y="31344"/>
                  </a:lnTo>
                  <a:lnTo>
                    <a:pt x="1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4"/>
            <p:cNvSpPr/>
            <p:nvPr/>
          </p:nvSpPr>
          <p:spPr>
            <a:xfrm flipH="1">
              <a:off x="9197181" y="3357912"/>
              <a:ext cx="640067" cy="51534"/>
            </a:xfrm>
            <a:custGeom>
              <a:avLst/>
              <a:gdLst/>
              <a:ahLst/>
              <a:cxnLst/>
              <a:rect l="l" t="t" r="r" b="b"/>
              <a:pathLst>
                <a:path w="8185" h="659" extrusionOk="0">
                  <a:moveTo>
                    <a:pt x="1" y="0"/>
                  </a:moveTo>
                  <a:lnTo>
                    <a:pt x="1" y="659"/>
                  </a:lnTo>
                  <a:lnTo>
                    <a:pt x="8184" y="659"/>
                  </a:lnTo>
                  <a:lnTo>
                    <a:pt x="81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4"/>
            <p:cNvSpPr/>
            <p:nvPr/>
          </p:nvSpPr>
          <p:spPr>
            <a:xfrm flipH="1">
              <a:off x="10337412" y="1455233"/>
              <a:ext cx="281755" cy="419152"/>
            </a:xfrm>
            <a:custGeom>
              <a:avLst/>
              <a:gdLst/>
              <a:ahLst/>
              <a:cxnLst/>
              <a:rect l="l" t="t" r="r" b="b"/>
              <a:pathLst>
                <a:path w="3603" h="5360" extrusionOk="0">
                  <a:moveTo>
                    <a:pt x="294" y="0"/>
                  </a:moveTo>
                  <a:cubicBezTo>
                    <a:pt x="294" y="0"/>
                    <a:pt x="294" y="30"/>
                    <a:pt x="279" y="103"/>
                  </a:cubicBezTo>
                  <a:cubicBezTo>
                    <a:pt x="250" y="176"/>
                    <a:pt x="235" y="278"/>
                    <a:pt x="220" y="396"/>
                  </a:cubicBezTo>
                  <a:cubicBezTo>
                    <a:pt x="176" y="659"/>
                    <a:pt x="103" y="1040"/>
                    <a:pt x="74" y="1494"/>
                  </a:cubicBezTo>
                  <a:cubicBezTo>
                    <a:pt x="30" y="1977"/>
                    <a:pt x="1" y="2518"/>
                    <a:pt x="74" y="3148"/>
                  </a:cubicBezTo>
                  <a:cubicBezTo>
                    <a:pt x="103" y="3455"/>
                    <a:pt x="162" y="3763"/>
                    <a:pt x="279" y="4099"/>
                  </a:cubicBezTo>
                  <a:cubicBezTo>
                    <a:pt x="367" y="4407"/>
                    <a:pt x="528" y="4744"/>
                    <a:pt x="806" y="4992"/>
                  </a:cubicBezTo>
                  <a:cubicBezTo>
                    <a:pt x="1069" y="5241"/>
                    <a:pt x="1410" y="5360"/>
                    <a:pt x="1731" y="5360"/>
                  </a:cubicBezTo>
                  <a:cubicBezTo>
                    <a:pt x="1749" y="5360"/>
                    <a:pt x="1768" y="5359"/>
                    <a:pt x="1787" y="5358"/>
                  </a:cubicBezTo>
                  <a:cubicBezTo>
                    <a:pt x="2138" y="5344"/>
                    <a:pt x="2446" y="5227"/>
                    <a:pt x="2724" y="5066"/>
                  </a:cubicBezTo>
                  <a:cubicBezTo>
                    <a:pt x="3002" y="4905"/>
                    <a:pt x="3207" y="4656"/>
                    <a:pt x="3324" y="4407"/>
                  </a:cubicBezTo>
                  <a:cubicBezTo>
                    <a:pt x="3456" y="4173"/>
                    <a:pt x="3529" y="3909"/>
                    <a:pt x="3544" y="3675"/>
                  </a:cubicBezTo>
                  <a:cubicBezTo>
                    <a:pt x="3602" y="3192"/>
                    <a:pt x="3514" y="2811"/>
                    <a:pt x="3426" y="2577"/>
                  </a:cubicBezTo>
                  <a:cubicBezTo>
                    <a:pt x="3383" y="2445"/>
                    <a:pt x="3353" y="2357"/>
                    <a:pt x="3309" y="2299"/>
                  </a:cubicBezTo>
                  <a:cubicBezTo>
                    <a:pt x="3280" y="2255"/>
                    <a:pt x="3251" y="2211"/>
                    <a:pt x="3251" y="2211"/>
                  </a:cubicBezTo>
                  <a:lnTo>
                    <a:pt x="3251" y="2211"/>
                  </a:lnTo>
                  <a:cubicBezTo>
                    <a:pt x="3236" y="2211"/>
                    <a:pt x="3309" y="2343"/>
                    <a:pt x="3397" y="2577"/>
                  </a:cubicBezTo>
                  <a:cubicBezTo>
                    <a:pt x="3470" y="2811"/>
                    <a:pt x="3544" y="3206"/>
                    <a:pt x="3485" y="3660"/>
                  </a:cubicBezTo>
                  <a:cubicBezTo>
                    <a:pt x="3441" y="4114"/>
                    <a:pt x="3192" y="4670"/>
                    <a:pt x="2680" y="4992"/>
                  </a:cubicBezTo>
                  <a:cubicBezTo>
                    <a:pt x="2431" y="5153"/>
                    <a:pt x="2124" y="5271"/>
                    <a:pt x="1787" y="5271"/>
                  </a:cubicBezTo>
                  <a:cubicBezTo>
                    <a:pt x="1465" y="5271"/>
                    <a:pt x="1128" y="5153"/>
                    <a:pt x="879" y="4919"/>
                  </a:cubicBezTo>
                  <a:cubicBezTo>
                    <a:pt x="616" y="4685"/>
                    <a:pt x="469" y="4378"/>
                    <a:pt x="367" y="4055"/>
                  </a:cubicBezTo>
                  <a:cubicBezTo>
                    <a:pt x="279" y="3748"/>
                    <a:pt x="206" y="3441"/>
                    <a:pt x="162" y="3133"/>
                  </a:cubicBezTo>
                  <a:cubicBezTo>
                    <a:pt x="89" y="2518"/>
                    <a:pt x="103" y="1962"/>
                    <a:pt x="147" y="1494"/>
                  </a:cubicBezTo>
                  <a:cubicBezTo>
                    <a:pt x="176" y="1040"/>
                    <a:pt x="220" y="659"/>
                    <a:pt x="250" y="396"/>
                  </a:cubicBezTo>
                  <a:cubicBezTo>
                    <a:pt x="279" y="293"/>
                    <a:pt x="279" y="176"/>
                    <a:pt x="294" y="103"/>
                  </a:cubicBezTo>
                  <a:lnTo>
                    <a:pt x="2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4"/>
            <p:cNvSpPr/>
            <p:nvPr/>
          </p:nvSpPr>
          <p:spPr>
            <a:xfrm flipH="1">
              <a:off x="10073018" y="1863905"/>
              <a:ext cx="389280" cy="504546"/>
            </a:xfrm>
            <a:custGeom>
              <a:avLst/>
              <a:gdLst/>
              <a:ahLst/>
              <a:cxnLst/>
              <a:rect l="l" t="t" r="r" b="b"/>
              <a:pathLst>
                <a:path w="4978" h="6452" extrusionOk="0">
                  <a:moveTo>
                    <a:pt x="516" y="2734"/>
                  </a:moveTo>
                  <a:cubicBezTo>
                    <a:pt x="535" y="2734"/>
                    <a:pt x="553" y="2735"/>
                    <a:pt x="571" y="2738"/>
                  </a:cubicBezTo>
                  <a:cubicBezTo>
                    <a:pt x="626" y="2742"/>
                    <a:pt x="678" y="2757"/>
                    <a:pt x="727" y="2781"/>
                  </a:cubicBezTo>
                  <a:lnTo>
                    <a:pt x="727" y="2781"/>
                  </a:lnTo>
                  <a:cubicBezTo>
                    <a:pt x="729" y="2894"/>
                    <a:pt x="723" y="3010"/>
                    <a:pt x="703" y="3119"/>
                  </a:cubicBezTo>
                  <a:cubicBezTo>
                    <a:pt x="688" y="3192"/>
                    <a:pt x="645" y="3265"/>
                    <a:pt x="586" y="3324"/>
                  </a:cubicBezTo>
                  <a:cubicBezTo>
                    <a:pt x="530" y="3346"/>
                    <a:pt x="474" y="3377"/>
                    <a:pt x="417" y="3377"/>
                  </a:cubicBezTo>
                  <a:cubicBezTo>
                    <a:pt x="400" y="3377"/>
                    <a:pt x="383" y="3375"/>
                    <a:pt x="366" y="3368"/>
                  </a:cubicBezTo>
                  <a:cubicBezTo>
                    <a:pt x="220" y="3338"/>
                    <a:pt x="103" y="3148"/>
                    <a:pt x="147" y="2987"/>
                  </a:cubicBezTo>
                  <a:cubicBezTo>
                    <a:pt x="199" y="2843"/>
                    <a:pt x="358" y="2734"/>
                    <a:pt x="516" y="2734"/>
                  </a:cubicBezTo>
                  <a:close/>
                  <a:moveTo>
                    <a:pt x="147" y="1"/>
                  </a:moveTo>
                  <a:cubicBezTo>
                    <a:pt x="147" y="30"/>
                    <a:pt x="176" y="59"/>
                    <a:pt x="191" y="132"/>
                  </a:cubicBezTo>
                  <a:cubicBezTo>
                    <a:pt x="205" y="206"/>
                    <a:pt x="249" y="323"/>
                    <a:pt x="293" y="469"/>
                  </a:cubicBezTo>
                  <a:cubicBezTo>
                    <a:pt x="396" y="762"/>
                    <a:pt x="513" y="1172"/>
                    <a:pt x="615" y="1728"/>
                  </a:cubicBezTo>
                  <a:cubicBezTo>
                    <a:pt x="659" y="2006"/>
                    <a:pt x="703" y="2299"/>
                    <a:pt x="718" y="2621"/>
                  </a:cubicBezTo>
                  <a:cubicBezTo>
                    <a:pt x="720" y="2647"/>
                    <a:pt x="722" y="2673"/>
                    <a:pt x="724" y="2699"/>
                  </a:cubicBezTo>
                  <a:lnTo>
                    <a:pt x="724" y="2699"/>
                  </a:lnTo>
                  <a:cubicBezTo>
                    <a:pt x="675" y="2680"/>
                    <a:pt x="624" y="2669"/>
                    <a:pt x="571" y="2665"/>
                  </a:cubicBezTo>
                  <a:cubicBezTo>
                    <a:pt x="551" y="2662"/>
                    <a:pt x="529" y="2661"/>
                    <a:pt x="508" y="2661"/>
                  </a:cubicBezTo>
                  <a:cubicBezTo>
                    <a:pt x="320" y="2661"/>
                    <a:pt x="125" y="2775"/>
                    <a:pt x="59" y="2972"/>
                  </a:cubicBezTo>
                  <a:cubicBezTo>
                    <a:pt x="0" y="3192"/>
                    <a:pt x="147" y="3412"/>
                    <a:pt x="352" y="3470"/>
                  </a:cubicBezTo>
                  <a:cubicBezTo>
                    <a:pt x="367" y="3472"/>
                    <a:pt x="382" y="3473"/>
                    <a:pt x="396" y="3473"/>
                  </a:cubicBezTo>
                  <a:cubicBezTo>
                    <a:pt x="495" y="3473"/>
                    <a:pt x="581" y="3431"/>
                    <a:pt x="645" y="3368"/>
                  </a:cubicBezTo>
                  <a:cubicBezTo>
                    <a:pt x="718" y="3295"/>
                    <a:pt x="762" y="3207"/>
                    <a:pt x="776" y="3119"/>
                  </a:cubicBezTo>
                  <a:cubicBezTo>
                    <a:pt x="808" y="3016"/>
                    <a:pt x="814" y="2921"/>
                    <a:pt x="810" y="2830"/>
                  </a:cubicBezTo>
                  <a:lnTo>
                    <a:pt x="810" y="2830"/>
                  </a:lnTo>
                  <a:cubicBezTo>
                    <a:pt x="894" y="2890"/>
                    <a:pt x="963" y="2973"/>
                    <a:pt x="1011" y="3060"/>
                  </a:cubicBezTo>
                  <a:cubicBezTo>
                    <a:pt x="1098" y="3251"/>
                    <a:pt x="1128" y="3441"/>
                    <a:pt x="1098" y="3646"/>
                  </a:cubicBezTo>
                  <a:cubicBezTo>
                    <a:pt x="1069" y="4056"/>
                    <a:pt x="879" y="4451"/>
                    <a:pt x="923" y="4876"/>
                  </a:cubicBezTo>
                  <a:cubicBezTo>
                    <a:pt x="937" y="5300"/>
                    <a:pt x="1142" y="5666"/>
                    <a:pt x="1391" y="5930"/>
                  </a:cubicBezTo>
                  <a:cubicBezTo>
                    <a:pt x="1669" y="6208"/>
                    <a:pt x="2006" y="6398"/>
                    <a:pt x="2328" y="6427"/>
                  </a:cubicBezTo>
                  <a:cubicBezTo>
                    <a:pt x="2424" y="6444"/>
                    <a:pt x="2518" y="6451"/>
                    <a:pt x="2610" y="6451"/>
                  </a:cubicBezTo>
                  <a:cubicBezTo>
                    <a:pt x="2838" y="6451"/>
                    <a:pt x="3052" y="6406"/>
                    <a:pt x="3250" y="6354"/>
                  </a:cubicBezTo>
                  <a:cubicBezTo>
                    <a:pt x="3499" y="6281"/>
                    <a:pt x="3733" y="6193"/>
                    <a:pt x="3953" y="6135"/>
                  </a:cubicBezTo>
                  <a:cubicBezTo>
                    <a:pt x="4173" y="6076"/>
                    <a:pt x="4363" y="6032"/>
                    <a:pt x="4509" y="6003"/>
                  </a:cubicBezTo>
                  <a:cubicBezTo>
                    <a:pt x="4623" y="5992"/>
                    <a:pt x="4717" y="5989"/>
                    <a:pt x="4789" y="5989"/>
                  </a:cubicBezTo>
                  <a:cubicBezTo>
                    <a:pt x="4869" y="5989"/>
                    <a:pt x="4924" y="5993"/>
                    <a:pt x="4953" y="5993"/>
                  </a:cubicBezTo>
                  <a:cubicBezTo>
                    <a:pt x="4970" y="5993"/>
                    <a:pt x="4978" y="5992"/>
                    <a:pt x="4978" y="5988"/>
                  </a:cubicBezTo>
                  <a:cubicBezTo>
                    <a:pt x="4978" y="5988"/>
                    <a:pt x="4865" y="5969"/>
                    <a:pt x="4641" y="5969"/>
                  </a:cubicBezTo>
                  <a:cubicBezTo>
                    <a:pt x="4584" y="5969"/>
                    <a:pt x="4521" y="5971"/>
                    <a:pt x="4451" y="5974"/>
                  </a:cubicBezTo>
                  <a:cubicBezTo>
                    <a:pt x="4304" y="5988"/>
                    <a:pt x="4114" y="6032"/>
                    <a:pt x="3895" y="6076"/>
                  </a:cubicBezTo>
                  <a:cubicBezTo>
                    <a:pt x="3704" y="6135"/>
                    <a:pt x="3455" y="6208"/>
                    <a:pt x="3192" y="6281"/>
                  </a:cubicBezTo>
                  <a:cubicBezTo>
                    <a:pt x="3004" y="6333"/>
                    <a:pt x="2793" y="6378"/>
                    <a:pt x="2576" y="6378"/>
                  </a:cubicBezTo>
                  <a:cubicBezTo>
                    <a:pt x="2489" y="6378"/>
                    <a:pt x="2401" y="6371"/>
                    <a:pt x="2313" y="6354"/>
                  </a:cubicBezTo>
                  <a:cubicBezTo>
                    <a:pt x="1991" y="6296"/>
                    <a:pt x="1684" y="6135"/>
                    <a:pt x="1435" y="5886"/>
                  </a:cubicBezTo>
                  <a:cubicBezTo>
                    <a:pt x="1172" y="5622"/>
                    <a:pt x="996" y="5256"/>
                    <a:pt x="967" y="4876"/>
                  </a:cubicBezTo>
                  <a:cubicBezTo>
                    <a:pt x="952" y="4495"/>
                    <a:pt x="1142" y="4100"/>
                    <a:pt x="1172" y="3661"/>
                  </a:cubicBezTo>
                  <a:cubicBezTo>
                    <a:pt x="1215" y="3441"/>
                    <a:pt x="1186" y="3221"/>
                    <a:pt x="1084" y="3031"/>
                  </a:cubicBezTo>
                  <a:cubicBezTo>
                    <a:pt x="1020" y="2912"/>
                    <a:pt x="922" y="2805"/>
                    <a:pt x="804" y="2738"/>
                  </a:cubicBezTo>
                  <a:lnTo>
                    <a:pt x="804" y="2738"/>
                  </a:lnTo>
                  <a:cubicBezTo>
                    <a:pt x="800" y="2694"/>
                    <a:pt x="795" y="2650"/>
                    <a:pt x="791" y="2606"/>
                  </a:cubicBezTo>
                  <a:cubicBezTo>
                    <a:pt x="776" y="2270"/>
                    <a:pt x="732" y="1977"/>
                    <a:pt x="688" y="1713"/>
                  </a:cubicBezTo>
                  <a:cubicBezTo>
                    <a:pt x="571" y="1172"/>
                    <a:pt x="440" y="733"/>
                    <a:pt x="337" y="440"/>
                  </a:cubicBezTo>
                  <a:cubicBezTo>
                    <a:pt x="279" y="293"/>
                    <a:pt x="249" y="191"/>
                    <a:pt x="205" y="118"/>
                  </a:cubicBezTo>
                  <a:lnTo>
                    <a:pt x="1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4"/>
            <p:cNvSpPr/>
            <p:nvPr/>
          </p:nvSpPr>
          <p:spPr>
            <a:xfrm flipH="1">
              <a:off x="9017477" y="1850142"/>
              <a:ext cx="720144" cy="496961"/>
            </a:xfrm>
            <a:custGeom>
              <a:avLst/>
              <a:gdLst/>
              <a:ahLst/>
              <a:cxnLst/>
              <a:rect l="l" t="t" r="r" b="b"/>
              <a:pathLst>
                <a:path w="9209" h="6355" extrusionOk="0">
                  <a:moveTo>
                    <a:pt x="1025" y="1"/>
                  </a:moveTo>
                  <a:lnTo>
                    <a:pt x="0" y="6355"/>
                  </a:lnTo>
                  <a:lnTo>
                    <a:pt x="7993" y="6355"/>
                  </a:lnTo>
                  <a:lnTo>
                    <a:pt x="9208" y="1026"/>
                  </a:lnTo>
                  <a:lnTo>
                    <a:pt x="10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4"/>
            <p:cNvSpPr/>
            <p:nvPr/>
          </p:nvSpPr>
          <p:spPr>
            <a:xfrm flipH="1">
              <a:off x="9101072" y="2335606"/>
              <a:ext cx="1029268" cy="34408"/>
            </a:xfrm>
            <a:custGeom>
              <a:avLst/>
              <a:gdLst/>
              <a:ahLst/>
              <a:cxnLst/>
              <a:rect l="l" t="t" r="r" b="b"/>
              <a:pathLst>
                <a:path w="13162" h="440" extrusionOk="0">
                  <a:moveTo>
                    <a:pt x="5008" y="0"/>
                  </a:moveTo>
                  <a:lnTo>
                    <a:pt x="30" y="117"/>
                  </a:lnTo>
                  <a:lnTo>
                    <a:pt x="1" y="308"/>
                  </a:lnTo>
                  <a:lnTo>
                    <a:pt x="13103" y="439"/>
                  </a:lnTo>
                  <a:lnTo>
                    <a:pt x="13162" y="147"/>
                  </a:lnTo>
                  <a:lnTo>
                    <a:pt x="5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4"/>
            <p:cNvSpPr/>
            <p:nvPr/>
          </p:nvSpPr>
          <p:spPr>
            <a:xfrm flipH="1">
              <a:off x="9309399" y="2062924"/>
              <a:ext cx="74525" cy="102364"/>
            </a:xfrm>
            <a:custGeom>
              <a:avLst/>
              <a:gdLst/>
              <a:ahLst/>
              <a:cxnLst/>
              <a:rect l="l" t="t" r="r" b="b"/>
              <a:pathLst>
                <a:path w="953" h="1309" extrusionOk="0">
                  <a:moveTo>
                    <a:pt x="561" y="0"/>
                  </a:moveTo>
                  <a:cubicBezTo>
                    <a:pt x="339" y="0"/>
                    <a:pt x="115" y="228"/>
                    <a:pt x="74" y="574"/>
                  </a:cubicBezTo>
                  <a:cubicBezTo>
                    <a:pt x="1" y="940"/>
                    <a:pt x="118" y="1247"/>
                    <a:pt x="338" y="1306"/>
                  </a:cubicBezTo>
                  <a:cubicBezTo>
                    <a:pt x="349" y="1307"/>
                    <a:pt x="361" y="1308"/>
                    <a:pt x="373" y="1308"/>
                  </a:cubicBezTo>
                  <a:cubicBezTo>
                    <a:pt x="583" y="1308"/>
                    <a:pt x="810" y="1067"/>
                    <a:pt x="879" y="735"/>
                  </a:cubicBezTo>
                  <a:cubicBezTo>
                    <a:pt x="952" y="369"/>
                    <a:pt x="821" y="61"/>
                    <a:pt x="601" y="3"/>
                  </a:cubicBezTo>
                  <a:cubicBezTo>
                    <a:pt x="588" y="1"/>
                    <a:pt x="575" y="0"/>
                    <a:pt x="561"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4"/>
            <p:cNvSpPr/>
            <p:nvPr/>
          </p:nvSpPr>
          <p:spPr>
            <a:xfrm flipH="1">
              <a:off x="9291100" y="2037196"/>
              <a:ext cx="113390" cy="153741"/>
            </a:xfrm>
            <a:custGeom>
              <a:avLst/>
              <a:gdLst/>
              <a:ahLst/>
              <a:cxnLst/>
              <a:rect l="l" t="t" r="r" b="b"/>
              <a:pathLst>
                <a:path w="1450" h="1966" extrusionOk="0">
                  <a:moveTo>
                    <a:pt x="838" y="1"/>
                  </a:moveTo>
                  <a:cubicBezTo>
                    <a:pt x="527" y="1"/>
                    <a:pt x="211" y="362"/>
                    <a:pt x="117" y="859"/>
                  </a:cubicBezTo>
                  <a:cubicBezTo>
                    <a:pt x="0" y="1415"/>
                    <a:pt x="205" y="1913"/>
                    <a:pt x="527" y="1957"/>
                  </a:cubicBezTo>
                  <a:cubicBezTo>
                    <a:pt x="554" y="1963"/>
                    <a:pt x="582" y="1966"/>
                    <a:pt x="609" y="1966"/>
                  </a:cubicBezTo>
                  <a:cubicBezTo>
                    <a:pt x="921" y="1966"/>
                    <a:pt x="1238" y="1592"/>
                    <a:pt x="1332" y="1108"/>
                  </a:cubicBezTo>
                  <a:cubicBezTo>
                    <a:pt x="1450" y="551"/>
                    <a:pt x="1245" y="54"/>
                    <a:pt x="923" y="10"/>
                  </a:cubicBezTo>
                  <a:cubicBezTo>
                    <a:pt x="895" y="4"/>
                    <a:pt x="867" y="1"/>
                    <a:pt x="8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4"/>
            <p:cNvSpPr/>
            <p:nvPr/>
          </p:nvSpPr>
          <p:spPr>
            <a:xfrm flipH="1">
              <a:off x="10577877" y="1410581"/>
              <a:ext cx="18377" cy="44730"/>
            </a:xfrm>
            <a:custGeom>
              <a:avLst/>
              <a:gdLst/>
              <a:ahLst/>
              <a:cxnLst/>
              <a:rect l="l" t="t" r="r" b="b"/>
              <a:pathLst>
                <a:path w="235" h="572" extrusionOk="0">
                  <a:moveTo>
                    <a:pt x="220" y="0"/>
                  </a:moveTo>
                  <a:cubicBezTo>
                    <a:pt x="206" y="0"/>
                    <a:pt x="132" y="118"/>
                    <a:pt x="74" y="279"/>
                  </a:cubicBezTo>
                  <a:cubicBezTo>
                    <a:pt x="15" y="425"/>
                    <a:pt x="1" y="557"/>
                    <a:pt x="15" y="571"/>
                  </a:cubicBezTo>
                  <a:cubicBezTo>
                    <a:pt x="30" y="571"/>
                    <a:pt x="103" y="440"/>
                    <a:pt x="162" y="293"/>
                  </a:cubicBezTo>
                  <a:cubicBezTo>
                    <a:pt x="220" y="147"/>
                    <a:pt x="235" y="0"/>
                    <a:pt x="2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8" name="Google Shape;678;p34"/>
          <p:cNvGrpSpPr/>
          <p:nvPr/>
        </p:nvGrpSpPr>
        <p:grpSpPr>
          <a:xfrm>
            <a:off x="7825375" y="2447285"/>
            <a:ext cx="785377" cy="2421158"/>
            <a:chOff x="7825375" y="2447285"/>
            <a:chExt cx="785377" cy="2421158"/>
          </a:xfrm>
        </p:grpSpPr>
        <p:sp>
          <p:nvSpPr>
            <p:cNvPr id="679" name="Google Shape;679;p34"/>
            <p:cNvSpPr/>
            <p:nvPr/>
          </p:nvSpPr>
          <p:spPr>
            <a:xfrm>
              <a:off x="7825375" y="2447285"/>
              <a:ext cx="785377" cy="1597032"/>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4"/>
            <p:cNvSpPr/>
            <p:nvPr/>
          </p:nvSpPr>
          <p:spPr>
            <a:xfrm>
              <a:off x="8200084" y="3039275"/>
              <a:ext cx="7052" cy="1260986"/>
            </a:xfrm>
            <a:custGeom>
              <a:avLst/>
              <a:gdLst/>
              <a:ahLst/>
              <a:cxnLst/>
              <a:rect l="l" t="t" r="r" b="b"/>
              <a:pathLst>
                <a:path w="89" h="15914" extrusionOk="0">
                  <a:moveTo>
                    <a:pt x="30" y="0"/>
                  </a:moveTo>
                  <a:cubicBezTo>
                    <a:pt x="15" y="0"/>
                    <a:pt x="0" y="3543"/>
                    <a:pt x="0" y="7950"/>
                  </a:cubicBezTo>
                  <a:cubicBezTo>
                    <a:pt x="0" y="12342"/>
                    <a:pt x="15" y="15914"/>
                    <a:pt x="30" y="15914"/>
                  </a:cubicBezTo>
                  <a:cubicBezTo>
                    <a:pt x="74" y="15914"/>
                    <a:pt x="88" y="12342"/>
                    <a:pt x="74" y="7950"/>
                  </a:cubicBezTo>
                  <a:cubicBezTo>
                    <a:pt x="74" y="3558"/>
                    <a:pt x="59" y="0"/>
                    <a:pt x="3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4"/>
            <p:cNvSpPr/>
            <p:nvPr/>
          </p:nvSpPr>
          <p:spPr>
            <a:xfrm>
              <a:off x="8196598" y="3199337"/>
              <a:ext cx="213538" cy="270358"/>
            </a:xfrm>
            <a:custGeom>
              <a:avLst/>
              <a:gdLst/>
              <a:ahLst/>
              <a:cxnLst/>
              <a:rect l="l" t="t" r="r" b="b"/>
              <a:pathLst>
                <a:path w="2695" h="3412" extrusionOk="0">
                  <a:moveTo>
                    <a:pt x="2694" y="1"/>
                  </a:moveTo>
                  <a:cubicBezTo>
                    <a:pt x="2694" y="1"/>
                    <a:pt x="2636" y="45"/>
                    <a:pt x="2548" y="103"/>
                  </a:cubicBezTo>
                  <a:cubicBezTo>
                    <a:pt x="2475" y="176"/>
                    <a:pt x="2372" y="293"/>
                    <a:pt x="2240" y="440"/>
                  </a:cubicBezTo>
                  <a:cubicBezTo>
                    <a:pt x="1977" y="733"/>
                    <a:pt x="1655" y="1172"/>
                    <a:pt x="1289" y="1655"/>
                  </a:cubicBezTo>
                  <a:cubicBezTo>
                    <a:pt x="981" y="2094"/>
                    <a:pt x="659" y="2475"/>
                    <a:pt x="366" y="2885"/>
                  </a:cubicBezTo>
                  <a:lnTo>
                    <a:pt x="103" y="3265"/>
                  </a:lnTo>
                  <a:cubicBezTo>
                    <a:pt x="44" y="3353"/>
                    <a:pt x="0" y="3412"/>
                    <a:pt x="0" y="3412"/>
                  </a:cubicBezTo>
                  <a:cubicBezTo>
                    <a:pt x="0" y="3412"/>
                    <a:pt x="44" y="3368"/>
                    <a:pt x="118" y="3280"/>
                  </a:cubicBezTo>
                  <a:cubicBezTo>
                    <a:pt x="205" y="3148"/>
                    <a:pt x="323" y="3046"/>
                    <a:pt x="410" y="2914"/>
                  </a:cubicBezTo>
                  <a:cubicBezTo>
                    <a:pt x="718" y="2533"/>
                    <a:pt x="1025" y="2123"/>
                    <a:pt x="1362" y="1714"/>
                  </a:cubicBezTo>
                  <a:cubicBezTo>
                    <a:pt x="1684" y="1274"/>
                    <a:pt x="2006" y="879"/>
                    <a:pt x="2299" y="484"/>
                  </a:cubicBezTo>
                  <a:cubicBezTo>
                    <a:pt x="2401" y="337"/>
                    <a:pt x="2518" y="206"/>
                    <a:pt x="2592" y="132"/>
                  </a:cubicBezTo>
                  <a:cubicBezTo>
                    <a:pt x="2665" y="59"/>
                    <a:pt x="2694" y="1"/>
                    <a:pt x="2694"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4"/>
            <p:cNvSpPr/>
            <p:nvPr/>
          </p:nvSpPr>
          <p:spPr>
            <a:xfrm>
              <a:off x="8042324" y="3706304"/>
              <a:ext cx="160134" cy="187951"/>
            </a:xfrm>
            <a:custGeom>
              <a:avLst/>
              <a:gdLst/>
              <a:ahLst/>
              <a:cxnLst/>
              <a:rect l="l" t="t" r="r" b="b"/>
              <a:pathLst>
                <a:path w="2021" h="2372" extrusionOk="0">
                  <a:moveTo>
                    <a:pt x="0" y="0"/>
                  </a:moveTo>
                  <a:cubicBezTo>
                    <a:pt x="0" y="15"/>
                    <a:pt x="103" y="132"/>
                    <a:pt x="308" y="337"/>
                  </a:cubicBezTo>
                  <a:cubicBezTo>
                    <a:pt x="498" y="542"/>
                    <a:pt x="762" y="820"/>
                    <a:pt x="1054" y="1142"/>
                  </a:cubicBezTo>
                  <a:cubicBezTo>
                    <a:pt x="1347" y="1479"/>
                    <a:pt x="1596" y="1772"/>
                    <a:pt x="1786" y="1991"/>
                  </a:cubicBezTo>
                  <a:cubicBezTo>
                    <a:pt x="1874" y="2094"/>
                    <a:pt x="1933" y="2196"/>
                    <a:pt x="1962" y="2269"/>
                  </a:cubicBezTo>
                  <a:cubicBezTo>
                    <a:pt x="1991" y="2328"/>
                    <a:pt x="2006" y="2372"/>
                    <a:pt x="2006" y="2372"/>
                  </a:cubicBezTo>
                  <a:cubicBezTo>
                    <a:pt x="2021" y="2372"/>
                    <a:pt x="2021" y="2167"/>
                    <a:pt x="1830" y="1933"/>
                  </a:cubicBezTo>
                  <a:cubicBezTo>
                    <a:pt x="1640" y="1698"/>
                    <a:pt x="1406" y="1406"/>
                    <a:pt x="1113" y="1069"/>
                  </a:cubicBezTo>
                  <a:cubicBezTo>
                    <a:pt x="820" y="761"/>
                    <a:pt x="542" y="483"/>
                    <a:pt x="337" y="293"/>
                  </a:cubicBezTo>
                  <a:cubicBezTo>
                    <a:pt x="132" y="103"/>
                    <a:pt x="0" y="0"/>
                    <a:pt x="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4"/>
            <p:cNvSpPr/>
            <p:nvPr/>
          </p:nvSpPr>
          <p:spPr>
            <a:xfrm>
              <a:off x="7993008" y="4381211"/>
              <a:ext cx="464000" cy="487231"/>
            </a:xfrm>
            <a:custGeom>
              <a:avLst/>
              <a:gdLst/>
              <a:ahLst/>
              <a:cxnLst/>
              <a:rect l="l" t="t" r="r" b="b"/>
              <a:pathLst>
                <a:path w="5856" h="6149" extrusionOk="0">
                  <a:moveTo>
                    <a:pt x="5856" y="0"/>
                  </a:moveTo>
                  <a:lnTo>
                    <a:pt x="0" y="908"/>
                  </a:lnTo>
                  <a:cubicBezTo>
                    <a:pt x="44" y="908"/>
                    <a:pt x="732" y="6149"/>
                    <a:pt x="732" y="6149"/>
                  </a:cubicBezTo>
                  <a:lnTo>
                    <a:pt x="4670" y="6149"/>
                  </a:lnTo>
                  <a:lnTo>
                    <a:pt x="5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4"/>
            <p:cNvSpPr/>
            <p:nvPr/>
          </p:nvSpPr>
          <p:spPr>
            <a:xfrm>
              <a:off x="7938493" y="4310451"/>
              <a:ext cx="581189" cy="142707"/>
            </a:xfrm>
            <a:custGeom>
              <a:avLst/>
              <a:gdLst/>
              <a:ahLst/>
              <a:cxnLst/>
              <a:rect l="l" t="t" r="r" b="b"/>
              <a:pathLst>
                <a:path w="7335" h="1801" extrusionOk="0">
                  <a:moveTo>
                    <a:pt x="7334" y="0"/>
                  </a:moveTo>
                  <a:lnTo>
                    <a:pt x="0" y="600"/>
                  </a:lnTo>
                  <a:lnTo>
                    <a:pt x="0" y="1801"/>
                  </a:lnTo>
                  <a:lnTo>
                    <a:pt x="7334" y="1801"/>
                  </a:lnTo>
                  <a:lnTo>
                    <a:pt x="73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4"/>
            <p:cNvSpPr/>
            <p:nvPr/>
          </p:nvSpPr>
          <p:spPr>
            <a:xfrm>
              <a:off x="7993008" y="4453080"/>
              <a:ext cx="450134" cy="72027"/>
            </a:xfrm>
            <a:custGeom>
              <a:avLst/>
              <a:gdLst/>
              <a:ahLst/>
              <a:cxnLst/>
              <a:rect l="l" t="t" r="r" b="b"/>
              <a:pathLst>
                <a:path w="5681" h="909" extrusionOk="0">
                  <a:moveTo>
                    <a:pt x="0" y="1"/>
                  </a:moveTo>
                  <a:lnTo>
                    <a:pt x="88" y="543"/>
                  </a:lnTo>
                  <a:lnTo>
                    <a:pt x="5490" y="909"/>
                  </a:lnTo>
                  <a:lnTo>
                    <a:pt x="56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4"/>
        <p:cNvGrpSpPr/>
        <p:nvPr/>
      </p:nvGrpSpPr>
      <p:grpSpPr>
        <a:xfrm>
          <a:off x="0" y="0"/>
          <a:ext cx="0" cy="0"/>
          <a:chOff x="0" y="0"/>
          <a:chExt cx="0" cy="0"/>
        </a:xfrm>
      </p:grpSpPr>
      <p:grpSp>
        <p:nvGrpSpPr>
          <p:cNvPr id="1275" name="Google Shape;1275;p48"/>
          <p:cNvGrpSpPr/>
          <p:nvPr/>
        </p:nvGrpSpPr>
        <p:grpSpPr>
          <a:xfrm>
            <a:off x="6165277" y="1336254"/>
            <a:ext cx="1410739" cy="3631132"/>
            <a:chOff x="4940355" y="382409"/>
            <a:chExt cx="1859071" cy="4421220"/>
          </a:xfrm>
        </p:grpSpPr>
        <p:sp>
          <p:nvSpPr>
            <p:cNvPr id="1276" name="Google Shape;1276;p48"/>
            <p:cNvSpPr/>
            <p:nvPr/>
          </p:nvSpPr>
          <p:spPr>
            <a:xfrm rot="-2105364">
              <a:off x="5497165" y="504762"/>
              <a:ext cx="592846" cy="530494"/>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8"/>
            <p:cNvSpPr/>
            <p:nvPr/>
          </p:nvSpPr>
          <p:spPr>
            <a:xfrm flipH="1">
              <a:off x="5123375" y="1558855"/>
              <a:ext cx="912921" cy="827410"/>
            </a:xfrm>
            <a:custGeom>
              <a:avLst/>
              <a:gdLst/>
              <a:ahLst/>
              <a:cxnLst/>
              <a:rect l="l" t="t" r="r" b="b"/>
              <a:pathLst>
                <a:path w="12854" h="11650" extrusionOk="0">
                  <a:moveTo>
                    <a:pt x="3148" y="1"/>
                  </a:moveTo>
                  <a:lnTo>
                    <a:pt x="425" y="206"/>
                  </a:lnTo>
                  <a:cubicBezTo>
                    <a:pt x="425" y="206"/>
                    <a:pt x="0" y="3397"/>
                    <a:pt x="908" y="8170"/>
                  </a:cubicBezTo>
                  <a:cubicBezTo>
                    <a:pt x="1453" y="10979"/>
                    <a:pt x="3171" y="11650"/>
                    <a:pt x="4719" y="11650"/>
                  </a:cubicBezTo>
                  <a:cubicBezTo>
                    <a:pt x="5793" y="11650"/>
                    <a:pt x="6785" y="11327"/>
                    <a:pt x="7247" y="11171"/>
                  </a:cubicBezTo>
                  <a:cubicBezTo>
                    <a:pt x="8360" y="10761"/>
                    <a:pt x="12854" y="9136"/>
                    <a:pt x="12854" y="9136"/>
                  </a:cubicBezTo>
                  <a:lnTo>
                    <a:pt x="11507" y="6062"/>
                  </a:lnTo>
                  <a:cubicBezTo>
                    <a:pt x="11507" y="6062"/>
                    <a:pt x="8769" y="7057"/>
                    <a:pt x="5681" y="7716"/>
                  </a:cubicBezTo>
                  <a:cubicBezTo>
                    <a:pt x="5655" y="7721"/>
                    <a:pt x="5630" y="7724"/>
                    <a:pt x="5604" y="7724"/>
                  </a:cubicBezTo>
                  <a:cubicBezTo>
                    <a:pt x="4221" y="7724"/>
                    <a:pt x="3148" y="1"/>
                    <a:pt x="31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8"/>
            <p:cNvSpPr/>
            <p:nvPr/>
          </p:nvSpPr>
          <p:spPr>
            <a:xfrm flipH="1">
              <a:off x="5697290" y="2536257"/>
              <a:ext cx="1031458" cy="2181381"/>
            </a:xfrm>
            <a:custGeom>
              <a:avLst/>
              <a:gdLst/>
              <a:ahLst/>
              <a:cxnLst/>
              <a:rect l="l" t="t" r="r" b="b"/>
              <a:pathLst>
                <a:path w="14523" h="30714" extrusionOk="0">
                  <a:moveTo>
                    <a:pt x="14523" y="0"/>
                  </a:moveTo>
                  <a:lnTo>
                    <a:pt x="9838" y="878"/>
                  </a:lnTo>
                  <a:cubicBezTo>
                    <a:pt x="7232" y="12912"/>
                    <a:pt x="1" y="28254"/>
                    <a:pt x="1" y="28254"/>
                  </a:cubicBezTo>
                  <a:lnTo>
                    <a:pt x="4012" y="30714"/>
                  </a:lnTo>
                  <a:cubicBezTo>
                    <a:pt x="13308" y="12341"/>
                    <a:pt x="14523" y="0"/>
                    <a:pt x="145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8"/>
            <p:cNvSpPr/>
            <p:nvPr/>
          </p:nvSpPr>
          <p:spPr>
            <a:xfrm flipH="1">
              <a:off x="5666054" y="1058436"/>
              <a:ext cx="770522" cy="832382"/>
            </a:xfrm>
            <a:custGeom>
              <a:avLst/>
              <a:gdLst/>
              <a:ahLst/>
              <a:cxnLst/>
              <a:rect l="l" t="t" r="r" b="b"/>
              <a:pathLst>
                <a:path w="10849" h="11720" extrusionOk="0">
                  <a:moveTo>
                    <a:pt x="2775" y="1"/>
                  </a:moveTo>
                  <a:cubicBezTo>
                    <a:pt x="2313" y="1"/>
                    <a:pt x="1872" y="147"/>
                    <a:pt x="1479" y="591"/>
                  </a:cubicBezTo>
                  <a:cubicBezTo>
                    <a:pt x="1478" y="591"/>
                    <a:pt x="1478" y="590"/>
                    <a:pt x="1477" y="590"/>
                  </a:cubicBezTo>
                  <a:cubicBezTo>
                    <a:pt x="1432" y="590"/>
                    <a:pt x="821" y="867"/>
                    <a:pt x="849" y="1338"/>
                  </a:cubicBezTo>
                  <a:cubicBezTo>
                    <a:pt x="893" y="2948"/>
                    <a:pt x="1171" y="4046"/>
                    <a:pt x="498" y="5510"/>
                  </a:cubicBezTo>
                  <a:cubicBezTo>
                    <a:pt x="278" y="6008"/>
                    <a:pt x="0" y="6535"/>
                    <a:pt x="88" y="7062"/>
                  </a:cubicBezTo>
                  <a:cubicBezTo>
                    <a:pt x="191" y="7545"/>
                    <a:pt x="586" y="7925"/>
                    <a:pt x="1025" y="8145"/>
                  </a:cubicBezTo>
                  <a:cubicBezTo>
                    <a:pt x="1464" y="8365"/>
                    <a:pt x="1962" y="8482"/>
                    <a:pt x="2430" y="8628"/>
                  </a:cubicBezTo>
                  <a:cubicBezTo>
                    <a:pt x="2913" y="8774"/>
                    <a:pt x="3382" y="8994"/>
                    <a:pt x="3675" y="9375"/>
                  </a:cubicBezTo>
                  <a:cubicBezTo>
                    <a:pt x="4026" y="9814"/>
                    <a:pt x="4099" y="10399"/>
                    <a:pt x="4465" y="10824"/>
                  </a:cubicBezTo>
                  <a:cubicBezTo>
                    <a:pt x="4846" y="11278"/>
                    <a:pt x="5475" y="11439"/>
                    <a:pt x="6076" y="11527"/>
                  </a:cubicBezTo>
                  <a:cubicBezTo>
                    <a:pt x="6841" y="11659"/>
                    <a:pt x="7594" y="11719"/>
                    <a:pt x="8367" y="11719"/>
                  </a:cubicBezTo>
                  <a:cubicBezTo>
                    <a:pt x="8452" y="11719"/>
                    <a:pt x="8537" y="11718"/>
                    <a:pt x="8623" y="11717"/>
                  </a:cubicBezTo>
                  <a:cubicBezTo>
                    <a:pt x="9135" y="11702"/>
                    <a:pt x="9677" y="11644"/>
                    <a:pt x="10101" y="11351"/>
                  </a:cubicBezTo>
                  <a:cubicBezTo>
                    <a:pt x="10746" y="10868"/>
                    <a:pt x="10848" y="9828"/>
                    <a:pt x="10321" y="9243"/>
                  </a:cubicBezTo>
                  <a:cubicBezTo>
                    <a:pt x="9940" y="8818"/>
                    <a:pt x="9355" y="8672"/>
                    <a:pt x="8842" y="8408"/>
                  </a:cubicBezTo>
                  <a:cubicBezTo>
                    <a:pt x="7964" y="7940"/>
                    <a:pt x="7320" y="7091"/>
                    <a:pt x="7144" y="6110"/>
                  </a:cubicBezTo>
                  <a:cubicBezTo>
                    <a:pt x="6998" y="5276"/>
                    <a:pt x="7174" y="4397"/>
                    <a:pt x="7247" y="3533"/>
                  </a:cubicBezTo>
                  <a:cubicBezTo>
                    <a:pt x="7305" y="2670"/>
                    <a:pt x="7188" y="1718"/>
                    <a:pt x="6573" y="1133"/>
                  </a:cubicBezTo>
                  <a:cubicBezTo>
                    <a:pt x="6163" y="752"/>
                    <a:pt x="5607" y="591"/>
                    <a:pt x="5051" y="503"/>
                  </a:cubicBezTo>
                  <a:cubicBezTo>
                    <a:pt x="4311" y="377"/>
                    <a:pt x="3516" y="1"/>
                    <a:pt x="27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8"/>
            <p:cNvSpPr/>
            <p:nvPr/>
          </p:nvSpPr>
          <p:spPr>
            <a:xfrm flipH="1">
              <a:off x="5697302" y="2536257"/>
              <a:ext cx="1031458" cy="2181381"/>
            </a:xfrm>
            <a:custGeom>
              <a:avLst/>
              <a:gdLst/>
              <a:ahLst/>
              <a:cxnLst/>
              <a:rect l="l" t="t" r="r" b="b"/>
              <a:pathLst>
                <a:path w="14523" h="30714" extrusionOk="0">
                  <a:moveTo>
                    <a:pt x="14523" y="0"/>
                  </a:moveTo>
                  <a:lnTo>
                    <a:pt x="9838" y="878"/>
                  </a:lnTo>
                  <a:cubicBezTo>
                    <a:pt x="7232" y="12912"/>
                    <a:pt x="1" y="28254"/>
                    <a:pt x="1" y="28254"/>
                  </a:cubicBezTo>
                  <a:lnTo>
                    <a:pt x="4012" y="30714"/>
                  </a:lnTo>
                  <a:cubicBezTo>
                    <a:pt x="13308" y="12341"/>
                    <a:pt x="14523" y="0"/>
                    <a:pt x="14523" y="0"/>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8"/>
            <p:cNvSpPr/>
            <p:nvPr/>
          </p:nvSpPr>
          <p:spPr>
            <a:xfrm flipH="1">
              <a:off x="6390764" y="4531472"/>
              <a:ext cx="339061" cy="272158"/>
            </a:xfrm>
            <a:custGeom>
              <a:avLst/>
              <a:gdLst/>
              <a:ahLst/>
              <a:cxnLst/>
              <a:rect l="l" t="t" r="r" b="b"/>
              <a:pathLst>
                <a:path w="4774" h="3832" extrusionOk="0">
                  <a:moveTo>
                    <a:pt x="1" y="0"/>
                  </a:moveTo>
                  <a:lnTo>
                    <a:pt x="16" y="161"/>
                  </a:lnTo>
                  <a:cubicBezTo>
                    <a:pt x="16" y="161"/>
                    <a:pt x="4167" y="3832"/>
                    <a:pt x="4618" y="3832"/>
                  </a:cubicBezTo>
                  <a:cubicBezTo>
                    <a:pt x="4639" y="3832"/>
                    <a:pt x="4652" y="3824"/>
                    <a:pt x="4656" y="3807"/>
                  </a:cubicBezTo>
                  <a:cubicBezTo>
                    <a:pt x="4773" y="3426"/>
                    <a:pt x="3997" y="2621"/>
                    <a:pt x="3997" y="2621"/>
                  </a:cubicBez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8"/>
            <p:cNvSpPr/>
            <p:nvPr/>
          </p:nvSpPr>
          <p:spPr>
            <a:xfrm flipH="1">
              <a:off x="6532169" y="3030498"/>
              <a:ext cx="267257" cy="303194"/>
            </a:xfrm>
            <a:custGeom>
              <a:avLst/>
              <a:gdLst/>
              <a:ahLst/>
              <a:cxnLst/>
              <a:rect l="l" t="t" r="r" b="b"/>
              <a:pathLst>
                <a:path w="3763" h="4269" extrusionOk="0">
                  <a:moveTo>
                    <a:pt x="1007" y="0"/>
                  </a:moveTo>
                  <a:cubicBezTo>
                    <a:pt x="912" y="0"/>
                    <a:pt x="842" y="30"/>
                    <a:pt x="805" y="97"/>
                  </a:cubicBezTo>
                  <a:cubicBezTo>
                    <a:pt x="805" y="97"/>
                    <a:pt x="0" y="2264"/>
                    <a:pt x="73" y="2528"/>
                  </a:cubicBezTo>
                  <a:cubicBezTo>
                    <a:pt x="83" y="2566"/>
                    <a:pt x="105" y="2583"/>
                    <a:pt x="134" y="2583"/>
                  </a:cubicBezTo>
                  <a:cubicBezTo>
                    <a:pt x="316" y="2583"/>
                    <a:pt x="805" y="1942"/>
                    <a:pt x="805" y="1942"/>
                  </a:cubicBezTo>
                  <a:lnTo>
                    <a:pt x="805" y="1942"/>
                  </a:lnTo>
                  <a:cubicBezTo>
                    <a:pt x="805" y="1942"/>
                    <a:pt x="264" y="2879"/>
                    <a:pt x="337" y="3128"/>
                  </a:cubicBezTo>
                  <a:cubicBezTo>
                    <a:pt x="344" y="3155"/>
                    <a:pt x="362" y="3167"/>
                    <a:pt x="387" y="3167"/>
                  </a:cubicBezTo>
                  <a:cubicBezTo>
                    <a:pt x="609" y="3167"/>
                    <a:pt x="1434" y="2235"/>
                    <a:pt x="1435" y="2235"/>
                  </a:cubicBezTo>
                  <a:lnTo>
                    <a:pt x="1435" y="2235"/>
                  </a:lnTo>
                  <a:cubicBezTo>
                    <a:pt x="1434" y="2235"/>
                    <a:pt x="483" y="3435"/>
                    <a:pt x="732" y="3640"/>
                  </a:cubicBezTo>
                  <a:cubicBezTo>
                    <a:pt x="752" y="3656"/>
                    <a:pt x="777" y="3663"/>
                    <a:pt x="805" y="3663"/>
                  </a:cubicBezTo>
                  <a:cubicBezTo>
                    <a:pt x="1159" y="3663"/>
                    <a:pt x="2123" y="2586"/>
                    <a:pt x="2123" y="2586"/>
                  </a:cubicBezTo>
                  <a:lnTo>
                    <a:pt x="2123" y="2586"/>
                  </a:lnTo>
                  <a:cubicBezTo>
                    <a:pt x="2123" y="2586"/>
                    <a:pt x="1069" y="3977"/>
                    <a:pt x="1303" y="4240"/>
                  </a:cubicBezTo>
                  <a:cubicBezTo>
                    <a:pt x="1319" y="4260"/>
                    <a:pt x="1341" y="4269"/>
                    <a:pt x="1368" y="4269"/>
                  </a:cubicBezTo>
                  <a:cubicBezTo>
                    <a:pt x="1728" y="4269"/>
                    <a:pt x="2957" y="2659"/>
                    <a:pt x="2957" y="2659"/>
                  </a:cubicBezTo>
                  <a:cubicBezTo>
                    <a:pt x="2984" y="3291"/>
                    <a:pt x="3357" y="3664"/>
                    <a:pt x="3542" y="3664"/>
                  </a:cubicBezTo>
                  <a:cubicBezTo>
                    <a:pt x="3559" y="3664"/>
                    <a:pt x="3574" y="3661"/>
                    <a:pt x="3587" y="3655"/>
                  </a:cubicBezTo>
                  <a:cubicBezTo>
                    <a:pt x="3762" y="3582"/>
                    <a:pt x="3557" y="1459"/>
                    <a:pt x="3557" y="1459"/>
                  </a:cubicBezTo>
                  <a:cubicBezTo>
                    <a:pt x="3557" y="1459"/>
                    <a:pt x="1673" y="0"/>
                    <a:pt x="1007" y="0"/>
                  </a:cubicBezTo>
                  <a:close/>
                </a:path>
              </a:pathLst>
            </a:custGeom>
            <a:solidFill>
              <a:srgbClr val="CF8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8"/>
            <p:cNvSpPr/>
            <p:nvPr/>
          </p:nvSpPr>
          <p:spPr>
            <a:xfrm flipH="1">
              <a:off x="5302207" y="2508133"/>
              <a:ext cx="1096940" cy="2262559"/>
            </a:xfrm>
            <a:custGeom>
              <a:avLst/>
              <a:gdLst/>
              <a:ahLst/>
              <a:cxnLst/>
              <a:rect l="l" t="t" r="r" b="b"/>
              <a:pathLst>
                <a:path w="15445" h="31857" extrusionOk="0">
                  <a:moveTo>
                    <a:pt x="6251" y="1"/>
                  </a:moveTo>
                  <a:lnTo>
                    <a:pt x="0" y="2124"/>
                  </a:lnTo>
                  <a:cubicBezTo>
                    <a:pt x="0" y="2124"/>
                    <a:pt x="3470" y="18154"/>
                    <a:pt x="11844" y="31856"/>
                  </a:cubicBezTo>
                  <a:lnTo>
                    <a:pt x="15445" y="29895"/>
                  </a:lnTo>
                  <a:cubicBezTo>
                    <a:pt x="15445" y="29895"/>
                    <a:pt x="5929" y="9956"/>
                    <a:pt x="6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8"/>
            <p:cNvSpPr/>
            <p:nvPr/>
          </p:nvSpPr>
          <p:spPr>
            <a:xfrm flipH="1">
              <a:off x="6141265" y="2320990"/>
              <a:ext cx="166405" cy="180326"/>
            </a:xfrm>
            <a:custGeom>
              <a:avLst/>
              <a:gdLst/>
              <a:ahLst/>
              <a:cxnLst/>
              <a:rect l="l" t="t" r="r" b="b"/>
              <a:pathLst>
                <a:path w="2343" h="2539" extrusionOk="0">
                  <a:moveTo>
                    <a:pt x="162" y="1"/>
                  </a:moveTo>
                  <a:cubicBezTo>
                    <a:pt x="162" y="1"/>
                    <a:pt x="279" y="15"/>
                    <a:pt x="469" y="30"/>
                  </a:cubicBezTo>
                  <a:cubicBezTo>
                    <a:pt x="689" y="59"/>
                    <a:pt x="981" y="74"/>
                    <a:pt x="1333" y="103"/>
                  </a:cubicBezTo>
                  <a:cubicBezTo>
                    <a:pt x="1523" y="132"/>
                    <a:pt x="1713" y="147"/>
                    <a:pt x="1933" y="162"/>
                  </a:cubicBezTo>
                  <a:cubicBezTo>
                    <a:pt x="2050" y="176"/>
                    <a:pt x="2153" y="176"/>
                    <a:pt x="2211" y="250"/>
                  </a:cubicBezTo>
                  <a:cubicBezTo>
                    <a:pt x="2270" y="323"/>
                    <a:pt x="2270" y="440"/>
                    <a:pt x="2270" y="572"/>
                  </a:cubicBezTo>
                  <a:cubicBezTo>
                    <a:pt x="2270" y="806"/>
                    <a:pt x="2270" y="1055"/>
                    <a:pt x="2211" y="1318"/>
                  </a:cubicBezTo>
                  <a:cubicBezTo>
                    <a:pt x="2153" y="1567"/>
                    <a:pt x="2050" y="1831"/>
                    <a:pt x="1860" y="2006"/>
                  </a:cubicBezTo>
                  <a:cubicBezTo>
                    <a:pt x="1684" y="2197"/>
                    <a:pt x="1421" y="2328"/>
                    <a:pt x="1186" y="2372"/>
                  </a:cubicBezTo>
                  <a:cubicBezTo>
                    <a:pt x="1062" y="2402"/>
                    <a:pt x="934" y="2420"/>
                    <a:pt x="811" y="2420"/>
                  </a:cubicBezTo>
                  <a:cubicBezTo>
                    <a:pt x="689" y="2420"/>
                    <a:pt x="571" y="2402"/>
                    <a:pt x="469" y="2358"/>
                  </a:cubicBezTo>
                  <a:cubicBezTo>
                    <a:pt x="279" y="2255"/>
                    <a:pt x="176" y="2036"/>
                    <a:pt x="147" y="1831"/>
                  </a:cubicBezTo>
                  <a:cubicBezTo>
                    <a:pt x="103" y="1626"/>
                    <a:pt x="132" y="1421"/>
                    <a:pt x="132" y="1245"/>
                  </a:cubicBezTo>
                  <a:cubicBezTo>
                    <a:pt x="147" y="879"/>
                    <a:pt x="205" y="586"/>
                    <a:pt x="235" y="381"/>
                  </a:cubicBezTo>
                  <a:cubicBezTo>
                    <a:pt x="293" y="176"/>
                    <a:pt x="308" y="74"/>
                    <a:pt x="308" y="74"/>
                  </a:cubicBezTo>
                  <a:lnTo>
                    <a:pt x="308" y="74"/>
                  </a:lnTo>
                  <a:cubicBezTo>
                    <a:pt x="308" y="74"/>
                    <a:pt x="293" y="89"/>
                    <a:pt x="249" y="176"/>
                  </a:cubicBezTo>
                  <a:cubicBezTo>
                    <a:pt x="235" y="220"/>
                    <a:pt x="220" y="308"/>
                    <a:pt x="176" y="396"/>
                  </a:cubicBezTo>
                  <a:cubicBezTo>
                    <a:pt x="118" y="601"/>
                    <a:pt x="74" y="894"/>
                    <a:pt x="30" y="1260"/>
                  </a:cubicBezTo>
                  <a:cubicBezTo>
                    <a:pt x="15" y="1450"/>
                    <a:pt x="1" y="1640"/>
                    <a:pt x="30" y="1860"/>
                  </a:cubicBezTo>
                  <a:cubicBezTo>
                    <a:pt x="44" y="1977"/>
                    <a:pt x="88" y="2080"/>
                    <a:pt x="147" y="2197"/>
                  </a:cubicBezTo>
                  <a:cubicBezTo>
                    <a:pt x="220" y="2284"/>
                    <a:pt x="308" y="2402"/>
                    <a:pt x="410" y="2446"/>
                  </a:cubicBezTo>
                  <a:cubicBezTo>
                    <a:pt x="540" y="2514"/>
                    <a:pt x="673" y="2539"/>
                    <a:pt x="808" y="2539"/>
                  </a:cubicBezTo>
                  <a:cubicBezTo>
                    <a:pt x="933" y="2539"/>
                    <a:pt x="1060" y="2518"/>
                    <a:pt x="1186" y="2489"/>
                  </a:cubicBezTo>
                  <a:cubicBezTo>
                    <a:pt x="1435" y="2416"/>
                    <a:pt x="1713" y="2284"/>
                    <a:pt x="1918" y="2080"/>
                  </a:cubicBezTo>
                  <a:cubicBezTo>
                    <a:pt x="2123" y="1860"/>
                    <a:pt x="2226" y="1596"/>
                    <a:pt x="2284" y="1333"/>
                  </a:cubicBezTo>
                  <a:cubicBezTo>
                    <a:pt x="2343" y="1055"/>
                    <a:pt x="2343" y="806"/>
                    <a:pt x="2343" y="572"/>
                  </a:cubicBezTo>
                  <a:cubicBezTo>
                    <a:pt x="2343" y="455"/>
                    <a:pt x="2343" y="308"/>
                    <a:pt x="2270" y="206"/>
                  </a:cubicBezTo>
                  <a:cubicBezTo>
                    <a:pt x="2226" y="132"/>
                    <a:pt x="2153" y="103"/>
                    <a:pt x="2109" y="89"/>
                  </a:cubicBezTo>
                  <a:cubicBezTo>
                    <a:pt x="2050" y="74"/>
                    <a:pt x="1991" y="74"/>
                    <a:pt x="1933" y="74"/>
                  </a:cubicBezTo>
                  <a:cubicBezTo>
                    <a:pt x="1713" y="59"/>
                    <a:pt x="1523" y="59"/>
                    <a:pt x="1333" y="30"/>
                  </a:cubicBezTo>
                  <a:cubicBezTo>
                    <a:pt x="981" y="15"/>
                    <a:pt x="689" y="15"/>
                    <a:pt x="469" y="1"/>
                  </a:cubicBezTo>
                  <a:close/>
                </a:path>
              </a:pathLst>
            </a:custGeom>
            <a:solidFill>
              <a:srgbClr val="007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8"/>
            <p:cNvSpPr/>
            <p:nvPr/>
          </p:nvSpPr>
          <p:spPr>
            <a:xfrm flipH="1">
              <a:off x="5166985" y="4623445"/>
              <a:ext cx="391049" cy="147229"/>
            </a:xfrm>
            <a:custGeom>
              <a:avLst/>
              <a:gdLst/>
              <a:ahLst/>
              <a:cxnLst/>
              <a:rect l="l" t="t" r="r" b="b"/>
              <a:pathLst>
                <a:path w="5506" h="2073" extrusionOk="0">
                  <a:moveTo>
                    <a:pt x="4908" y="0"/>
                  </a:moveTo>
                  <a:cubicBezTo>
                    <a:pt x="4370" y="0"/>
                    <a:pt x="3602" y="111"/>
                    <a:pt x="3602" y="111"/>
                  </a:cubicBezTo>
                  <a:lnTo>
                    <a:pt x="1" y="2072"/>
                  </a:lnTo>
                  <a:cubicBezTo>
                    <a:pt x="1" y="2072"/>
                    <a:pt x="5505" y="374"/>
                    <a:pt x="5417" y="111"/>
                  </a:cubicBezTo>
                  <a:cubicBezTo>
                    <a:pt x="5388" y="28"/>
                    <a:pt x="5176" y="0"/>
                    <a:pt x="49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8"/>
            <p:cNvSpPr/>
            <p:nvPr/>
          </p:nvSpPr>
          <p:spPr>
            <a:xfrm flipH="1">
              <a:off x="5123375" y="1558855"/>
              <a:ext cx="912921" cy="827410"/>
            </a:xfrm>
            <a:custGeom>
              <a:avLst/>
              <a:gdLst/>
              <a:ahLst/>
              <a:cxnLst/>
              <a:rect l="l" t="t" r="r" b="b"/>
              <a:pathLst>
                <a:path w="12854" h="11650" extrusionOk="0">
                  <a:moveTo>
                    <a:pt x="3148" y="1"/>
                  </a:moveTo>
                  <a:lnTo>
                    <a:pt x="425" y="206"/>
                  </a:lnTo>
                  <a:cubicBezTo>
                    <a:pt x="425" y="206"/>
                    <a:pt x="0" y="3397"/>
                    <a:pt x="908" y="8170"/>
                  </a:cubicBezTo>
                  <a:cubicBezTo>
                    <a:pt x="1453" y="10979"/>
                    <a:pt x="3171" y="11650"/>
                    <a:pt x="4719" y="11650"/>
                  </a:cubicBezTo>
                  <a:cubicBezTo>
                    <a:pt x="5793" y="11650"/>
                    <a:pt x="6785" y="11327"/>
                    <a:pt x="7247" y="11171"/>
                  </a:cubicBezTo>
                  <a:cubicBezTo>
                    <a:pt x="8360" y="10761"/>
                    <a:pt x="12854" y="9136"/>
                    <a:pt x="12854" y="9136"/>
                  </a:cubicBezTo>
                  <a:lnTo>
                    <a:pt x="11507" y="6062"/>
                  </a:lnTo>
                  <a:cubicBezTo>
                    <a:pt x="11507" y="6062"/>
                    <a:pt x="8769" y="7057"/>
                    <a:pt x="5681" y="7716"/>
                  </a:cubicBezTo>
                  <a:cubicBezTo>
                    <a:pt x="5655" y="7721"/>
                    <a:pt x="5630" y="7724"/>
                    <a:pt x="5604" y="7724"/>
                  </a:cubicBezTo>
                  <a:cubicBezTo>
                    <a:pt x="4221" y="7724"/>
                    <a:pt x="3148" y="1"/>
                    <a:pt x="3148" y="1"/>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8"/>
            <p:cNvSpPr/>
            <p:nvPr/>
          </p:nvSpPr>
          <p:spPr>
            <a:xfrm flipH="1">
              <a:off x="5646309" y="1543799"/>
              <a:ext cx="831885" cy="1160647"/>
            </a:xfrm>
            <a:custGeom>
              <a:avLst/>
              <a:gdLst/>
              <a:ahLst/>
              <a:cxnLst/>
              <a:rect l="l" t="t" r="r" b="b"/>
              <a:pathLst>
                <a:path w="11713" h="16342" extrusionOk="0">
                  <a:moveTo>
                    <a:pt x="6680" y="0"/>
                  </a:moveTo>
                  <a:cubicBezTo>
                    <a:pt x="5073" y="0"/>
                    <a:pt x="3107" y="146"/>
                    <a:pt x="2050" y="725"/>
                  </a:cubicBezTo>
                  <a:cubicBezTo>
                    <a:pt x="2050" y="725"/>
                    <a:pt x="308" y="1501"/>
                    <a:pt x="1" y="2526"/>
                  </a:cubicBezTo>
                  <a:lnTo>
                    <a:pt x="1143" y="10607"/>
                  </a:lnTo>
                  <a:lnTo>
                    <a:pt x="850" y="15702"/>
                  </a:lnTo>
                  <a:cubicBezTo>
                    <a:pt x="850" y="15702"/>
                    <a:pt x="2405" y="16341"/>
                    <a:pt x="4371" y="16341"/>
                  </a:cubicBezTo>
                  <a:cubicBezTo>
                    <a:pt x="5608" y="16341"/>
                    <a:pt x="7009" y="16088"/>
                    <a:pt x="8287" y="15262"/>
                  </a:cubicBezTo>
                  <a:cubicBezTo>
                    <a:pt x="8287" y="15262"/>
                    <a:pt x="9946" y="15816"/>
                    <a:pt x="11017" y="15816"/>
                  </a:cubicBezTo>
                  <a:cubicBezTo>
                    <a:pt x="11307" y="15816"/>
                    <a:pt x="11553" y="15775"/>
                    <a:pt x="11712" y="15672"/>
                  </a:cubicBezTo>
                  <a:lnTo>
                    <a:pt x="10600" y="9319"/>
                  </a:lnTo>
                  <a:cubicBezTo>
                    <a:pt x="10283" y="7334"/>
                    <a:pt x="10023" y="191"/>
                    <a:pt x="9417" y="191"/>
                  </a:cubicBezTo>
                  <a:cubicBezTo>
                    <a:pt x="9407" y="191"/>
                    <a:pt x="9396" y="194"/>
                    <a:pt x="9385" y="198"/>
                  </a:cubicBezTo>
                  <a:cubicBezTo>
                    <a:pt x="9372" y="206"/>
                    <a:pt x="9359" y="209"/>
                    <a:pt x="9346" y="209"/>
                  </a:cubicBezTo>
                  <a:cubicBezTo>
                    <a:pt x="9285" y="209"/>
                    <a:pt x="9223" y="137"/>
                    <a:pt x="9150" y="125"/>
                  </a:cubicBezTo>
                  <a:cubicBezTo>
                    <a:pt x="8875" y="81"/>
                    <a:pt x="7877" y="0"/>
                    <a:pt x="66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8"/>
            <p:cNvSpPr/>
            <p:nvPr/>
          </p:nvSpPr>
          <p:spPr>
            <a:xfrm flipH="1">
              <a:off x="5949932" y="1542307"/>
              <a:ext cx="270382" cy="536503"/>
            </a:xfrm>
            <a:custGeom>
              <a:avLst/>
              <a:gdLst/>
              <a:ahLst/>
              <a:cxnLst/>
              <a:rect l="l" t="t" r="r" b="b"/>
              <a:pathLst>
                <a:path w="3807" h="7554" extrusionOk="0">
                  <a:moveTo>
                    <a:pt x="2867" y="0"/>
                  </a:moveTo>
                  <a:cubicBezTo>
                    <a:pt x="1934" y="0"/>
                    <a:pt x="564" y="41"/>
                    <a:pt x="0" y="263"/>
                  </a:cubicBezTo>
                  <a:lnTo>
                    <a:pt x="3806" y="7554"/>
                  </a:lnTo>
                  <a:lnTo>
                    <a:pt x="3806" y="14"/>
                  </a:lnTo>
                  <a:cubicBezTo>
                    <a:pt x="3806" y="14"/>
                    <a:pt x="3411" y="0"/>
                    <a:pt x="28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8"/>
            <p:cNvSpPr/>
            <p:nvPr/>
          </p:nvSpPr>
          <p:spPr>
            <a:xfrm flipH="1">
              <a:off x="5920812" y="1097285"/>
              <a:ext cx="431532" cy="548790"/>
            </a:xfrm>
            <a:custGeom>
              <a:avLst/>
              <a:gdLst/>
              <a:ahLst/>
              <a:cxnLst/>
              <a:rect l="l" t="t" r="r" b="b"/>
              <a:pathLst>
                <a:path w="6076" h="7727" extrusionOk="0">
                  <a:moveTo>
                    <a:pt x="2782" y="0"/>
                  </a:moveTo>
                  <a:lnTo>
                    <a:pt x="1200" y="44"/>
                  </a:lnTo>
                  <a:cubicBezTo>
                    <a:pt x="1200" y="44"/>
                    <a:pt x="293" y="59"/>
                    <a:pt x="293" y="498"/>
                  </a:cubicBezTo>
                  <a:cubicBezTo>
                    <a:pt x="293" y="498"/>
                    <a:pt x="0" y="5885"/>
                    <a:pt x="1713" y="5958"/>
                  </a:cubicBezTo>
                  <a:lnTo>
                    <a:pt x="2738" y="5958"/>
                  </a:lnTo>
                  <a:lnTo>
                    <a:pt x="2738" y="6720"/>
                  </a:lnTo>
                  <a:cubicBezTo>
                    <a:pt x="2738" y="6983"/>
                    <a:pt x="2855" y="7217"/>
                    <a:pt x="3074" y="7349"/>
                  </a:cubicBezTo>
                  <a:cubicBezTo>
                    <a:pt x="3364" y="7521"/>
                    <a:pt x="3783" y="7727"/>
                    <a:pt x="4206" y="7727"/>
                  </a:cubicBezTo>
                  <a:cubicBezTo>
                    <a:pt x="4466" y="7727"/>
                    <a:pt x="4728" y="7649"/>
                    <a:pt x="4963" y="7437"/>
                  </a:cubicBezTo>
                  <a:cubicBezTo>
                    <a:pt x="5256" y="7188"/>
                    <a:pt x="5387" y="6778"/>
                    <a:pt x="5343" y="6397"/>
                  </a:cubicBezTo>
                  <a:lnTo>
                    <a:pt x="5124" y="3513"/>
                  </a:lnTo>
                  <a:cubicBezTo>
                    <a:pt x="5124" y="3513"/>
                    <a:pt x="6075" y="3323"/>
                    <a:pt x="5900" y="2328"/>
                  </a:cubicBezTo>
                  <a:cubicBezTo>
                    <a:pt x="5801" y="1797"/>
                    <a:pt x="5528" y="1643"/>
                    <a:pt x="5245" y="1643"/>
                  </a:cubicBezTo>
                  <a:cubicBezTo>
                    <a:pt x="4857" y="1643"/>
                    <a:pt x="4450" y="1932"/>
                    <a:pt x="4450" y="1932"/>
                  </a:cubicBezTo>
                  <a:lnTo>
                    <a:pt x="4450" y="1610"/>
                  </a:lnTo>
                  <a:cubicBezTo>
                    <a:pt x="4450" y="717"/>
                    <a:pt x="3718" y="0"/>
                    <a:pt x="2840" y="0"/>
                  </a:cubicBezTo>
                  <a:close/>
                </a:path>
              </a:pathLst>
            </a:custGeom>
            <a:solidFill>
              <a:srgbClr val="CF8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8"/>
            <p:cNvSpPr/>
            <p:nvPr/>
          </p:nvSpPr>
          <p:spPr>
            <a:xfrm flipH="1">
              <a:off x="6239987" y="1278177"/>
              <a:ext cx="24006" cy="114417"/>
            </a:xfrm>
            <a:custGeom>
              <a:avLst/>
              <a:gdLst/>
              <a:ahLst/>
              <a:cxnLst/>
              <a:rect l="l" t="t" r="r" b="b"/>
              <a:pathLst>
                <a:path w="338" h="1611" extrusionOk="0">
                  <a:moveTo>
                    <a:pt x="74" y="0"/>
                  </a:moveTo>
                  <a:cubicBezTo>
                    <a:pt x="59" y="0"/>
                    <a:pt x="30" y="396"/>
                    <a:pt x="0" y="879"/>
                  </a:cubicBezTo>
                  <a:lnTo>
                    <a:pt x="0" y="1230"/>
                  </a:lnTo>
                  <a:cubicBezTo>
                    <a:pt x="0" y="1347"/>
                    <a:pt x="30" y="1450"/>
                    <a:pt x="74" y="1523"/>
                  </a:cubicBezTo>
                  <a:cubicBezTo>
                    <a:pt x="132" y="1596"/>
                    <a:pt x="205" y="1611"/>
                    <a:pt x="264" y="1611"/>
                  </a:cubicBezTo>
                  <a:cubicBezTo>
                    <a:pt x="308" y="1596"/>
                    <a:pt x="337" y="1581"/>
                    <a:pt x="337" y="1581"/>
                  </a:cubicBezTo>
                  <a:cubicBezTo>
                    <a:pt x="330" y="1574"/>
                    <a:pt x="319" y="1574"/>
                    <a:pt x="306" y="1574"/>
                  </a:cubicBezTo>
                  <a:cubicBezTo>
                    <a:pt x="293" y="1574"/>
                    <a:pt x="279" y="1574"/>
                    <a:pt x="264" y="1567"/>
                  </a:cubicBezTo>
                  <a:cubicBezTo>
                    <a:pt x="220" y="1567"/>
                    <a:pt x="176" y="1523"/>
                    <a:pt x="132" y="1464"/>
                  </a:cubicBezTo>
                  <a:cubicBezTo>
                    <a:pt x="74" y="1362"/>
                    <a:pt x="117" y="1113"/>
                    <a:pt x="117" y="879"/>
                  </a:cubicBezTo>
                  <a:cubicBezTo>
                    <a:pt x="117" y="396"/>
                    <a:pt x="117" y="0"/>
                    <a:pt x="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8"/>
            <p:cNvSpPr/>
            <p:nvPr/>
          </p:nvSpPr>
          <p:spPr>
            <a:xfrm flipH="1">
              <a:off x="6172445" y="1281302"/>
              <a:ext cx="9446" cy="28125"/>
            </a:xfrm>
            <a:custGeom>
              <a:avLst/>
              <a:gdLst/>
              <a:ahLst/>
              <a:cxnLst/>
              <a:rect l="l" t="t" r="r" b="b"/>
              <a:pathLst>
                <a:path w="133" h="396" extrusionOk="0">
                  <a:moveTo>
                    <a:pt x="74" y="0"/>
                  </a:moveTo>
                  <a:cubicBezTo>
                    <a:pt x="45" y="0"/>
                    <a:pt x="16" y="88"/>
                    <a:pt x="16" y="205"/>
                  </a:cubicBezTo>
                  <a:cubicBezTo>
                    <a:pt x="1" y="308"/>
                    <a:pt x="16" y="395"/>
                    <a:pt x="59" y="395"/>
                  </a:cubicBezTo>
                  <a:cubicBezTo>
                    <a:pt x="74" y="395"/>
                    <a:pt x="118" y="308"/>
                    <a:pt x="118" y="205"/>
                  </a:cubicBezTo>
                  <a:cubicBezTo>
                    <a:pt x="133" y="88"/>
                    <a:pt x="118" y="0"/>
                    <a:pt x="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8"/>
            <p:cNvSpPr/>
            <p:nvPr/>
          </p:nvSpPr>
          <p:spPr>
            <a:xfrm flipH="1">
              <a:off x="6296165" y="1280237"/>
              <a:ext cx="9446" cy="28125"/>
            </a:xfrm>
            <a:custGeom>
              <a:avLst/>
              <a:gdLst/>
              <a:ahLst/>
              <a:cxnLst/>
              <a:rect l="l" t="t" r="r" b="b"/>
              <a:pathLst>
                <a:path w="133" h="396" extrusionOk="0">
                  <a:moveTo>
                    <a:pt x="74" y="1"/>
                  </a:moveTo>
                  <a:cubicBezTo>
                    <a:pt x="45" y="1"/>
                    <a:pt x="30" y="74"/>
                    <a:pt x="30" y="191"/>
                  </a:cubicBezTo>
                  <a:cubicBezTo>
                    <a:pt x="1" y="308"/>
                    <a:pt x="30" y="396"/>
                    <a:pt x="59" y="396"/>
                  </a:cubicBezTo>
                  <a:cubicBezTo>
                    <a:pt x="74" y="396"/>
                    <a:pt x="118" y="308"/>
                    <a:pt x="118" y="191"/>
                  </a:cubicBezTo>
                  <a:cubicBezTo>
                    <a:pt x="133" y="88"/>
                    <a:pt x="118" y="1"/>
                    <a:pt x="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8"/>
            <p:cNvSpPr/>
            <p:nvPr/>
          </p:nvSpPr>
          <p:spPr>
            <a:xfrm flipH="1">
              <a:off x="6094462" y="1478814"/>
              <a:ext cx="67613" cy="119673"/>
            </a:xfrm>
            <a:custGeom>
              <a:avLst/>
              <a:gdLst/>
              <a:ahLst/>
              <a:cxnLst/>
              <a:rect l="l" t="t" r="r" b="b"/>
              <a:pathLst>
                <a:path w="952" h="1685" extrusionOk="0">
                  <a:moveTo>
                    <a:pt x="937" y="1"/>
                  </a:moveTo>
                  <a:lnTo>
                    <a:pt x="937" y="1"/>
                  </a:lnTo>
                  <a:cubicBezTo>
                    <a:pt x="717" y="293"/>
                    <a:pt x="395" y="498"/>
                    <a:pt x="59" y="586"/>
                  </a:cubicBezTo>
                  <a:lnTo>
                    <a:pt x="29" y="586"/>
                  </a:lnTo>
                  <a:cubicBezTo>
                    <a:pt x="15" y="923"/>
                    <a:pt x="0" y="1143"/>
                    <a:pt x="59" y="1465"/>
                  </a:cubicBezTo>
                  <a:cubicBezTo>
                    <a:pt x="59" y="1479"/>
                    <a:pt x="103" y="1655"/>
                    <a:pt x="103" y="1684"/>
                  </a:cubicBezTo>
                  <a:cubicBezTo>
                    <a:pt x="103" y="1684"/>
                    <a:pt x="249" y="1626"/>
                    <a:pt x="351" y="1567"/>
                  </a:cubicBezTo>
                  <a:cubicBezTo>
                    <a:pt x="600" y="1421"/>
                    <a:pt x="791" y="1172"/>
                    <a:pt x="864" y="879"/>
                  </a:cubicBezTo>
                  <a:cubicBezTo>
                    <a:pt x="952" y="601"/>
                    <a:pt x="952" y="293"/>
                    <a:pt x="937" y="1"/>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8"/>
            <p:cNvSpPr/>
            <p:nvPr/>
          </p:nvSpPr>
          <p:spPr>
            <a:xfrm flipH="1">
              <a:off x="5967617" y="1250124"/>
              <a:ext cx="57244" cy="75497"/>
            </a:xfrm>
            <a:custGeom>
              <a:avLst/>
              <a:gdLst/>
              <a:ahLst/>
              <a:cxnLst/>
              <a:rect l="l" t="t" r="r" b="b"/>
              <a:pathLst>
                <a:path w="806" h="1063" extrusionOk="0">
                  <a:moveTo>
                    <a:pt x="718" y="0"/>
                  </a:moveTo>
                  <a:cubicBezTo>
                    <a:pt x="718" y="0"/>
                    <a:pt x="630" y="0"/>
                    <a:pt x="498" y="59"/>
                  </a:cubicBezTo>
                  <a:cubicBezTo>
                    <a:pt x="366" y="102"/>
                    <a:pt x="205" y="234"/>
                    <a:pt x="103" y="454"/>
                  </a:cubicBezTo>
                  <a:lnTo>
                    <a:pt x="0" y="615"/>
                  </a:lnTo>
                  <a:lnTo>
                    <a:pt x="0" y="615"/>
                  </a:lnTo>
                  <a:lnTo>
                    <a:pt x="176" y="512"/>
                  </a:lnTo>
                  <a:cubicBezTo>
                    <a:pt x="185" y="507"/>
                    <a:pt x="194" y="502"/>
                    <a:pt x="203" y="496"/>
                  </a:cubicBezTo>
                  <a:lnTo>
                    <a:pt x="203" y="496"/>
                  </a:lnTo>
                  <a:lnTo>
                    <a:pt x="205" y="498"/>
                  </a:lnTo>
                  <a:cubicBezTo>
                    <a:pt x="206" y="497"/>
                    <a:pt x="206" y="495"/>
                    <a:pt x="207" y="494"/>
                  </a:cubicBezTo>
                  <a:lnTo>
                    <a:pt x="207" y="494"/>
                  </a:lnTo>
                  <a:cubicBezTo>
                    <a:pt x="270" y="456"/>
                    <a:pt x="333" y="420"/>
                    <a:pt x="396" y="395"/>
                  </a:cubicBezTo>
                  <a:cubicBezTo>
                    <a:pt x="413" y="391"/>
                    <a:pt x="431" y="389"/>
                    <a:pt x="448" y="389"/>
                  </a:cubicBezTo>
                  <a:cubicBezTo>
                    <a:pt x="542" y="389"/>
                    <a:pt x="620" y="455"/>
                    <a:pt x="645" y="542"/>
                  </a:cubicBezTo>
                  <a:cubicBezTo>
                    <a:pt x="689" y="644"/>
                    <a:pt x="645" y="747"/>
                    <a:pt x="615" y="820"/>
                  </a:cubicBezTo>
                  <a:cubicBezTo>
                    <a:pt x="513" y="981"/>
                    <a:pt x="410" y="1039"/>
                    <a:pt x="425" y="1054"/>
                  </a:cubicBezTo>
                  <a:cubicBezTo>
                    <a:pt x="425" y="1060"/>
                    <a:pt x="430" y="1063"/>
                    <a:pt x="438" y="1063"/>
                  </a:cubicBezTo>
                  <a:cubicBezTo>
                    <a:pt x="475" y="1063"/>
                    <a:pt x="584" y="1009"/>
                    <a:pt x="703" y="878"/>
                  </a:cubicBezTo>
                  <a:cubicBezTo>
                    <a:pt x="762" y="805"/>
                    <a:pt x="806" y="659"/>
                    <a:pt x="762" y="527"/>
                  </a:cubicBezTo>
                  <a:cubicBezTo>
                    <a:pt x="732" y="454"/>
                    <a:pt x="703" y="395"/>
                    <a:pt x="630" y="351"/>
                  </a:cubicBezTo>
                  <a:cubicBezTo>
                    <a:pt x="575" y="318"/>
                    <a:pt x="512" y="302"/>
                    <a:pt x="453" y="302"/>
                  </a:cubicBezTo>
                  <a:cubicBezTo>
                    <a:pt x="433" y="302"/>
                    <a:pt x="414" y="304"/>
                    <a:pt x="396" y="307"/>
                  </a:cubicBezTo>
                  <a:cubicBezTo>
                    <a:pt x="358" y="312"/>
                    <a:pt x="324" y="322"/>
                    <a:pt x="294" y="334"/>
                  </a:cubicBezTo>
                  <a:lnTo>
                    <a:pt x="294" y="334"/>
                  </a:lnTo>
                  <a:cubicBezTo>
                    <a:pt x="369" y="230"/>
                    <a:pt x="462" y="152"/>
                    <a:pt x="542" y="102"/>
                  </a:cubicBezTo>
                  <a:cubicBezTo>
                    <a:pt x="645" y="29"/>
                    <a:pt x="718" y="15"/>
                    <a:pt x="7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8"/>
            <p:cNvSpPr/>
            <p:nvPr/>
          </p:nvSpPr>
          <p:spPr>
            <a:xfrm flipH="1">
              <a:off x="6185939" y="1384213"/>
              <a:ext cx="64559" cy="52272"/>
            </a:xfrm>
            <a:custGeom>
              <a:avLst/>
              <a:gdLst/>
              <a:ahLst/>
              <a:cxnLst/>
              <a:rect l="l" t="t" r="r" b="b"/>
              <a:pathLst>
                <a:path w="909" h="736" extrusionOk="0">
                  <a:moveTo>
                    <a:pt x="879" y="1"/>
                  </a:moveTo>
                  <a:cubicBezTo>
                    <a:pt x="864" y="1"/>
                    <a:pt x="864" y="74"/>
                    <a:pt x="820" y="176"/>
                  </a:cubicBezTo>
                  <a:cubicBezTo>
                    <a:pt x="806" y="293"/>
                    <a:pt x="718" y="410"/>
                    <a:pt x="586" y="528"/>
                  </a:cubicBezTo>
                  <a:cubicBezTo>
                    <a:pt x="455" y="630"/>
                    <a:pt x="293" y="674"/>
                    <a:pt x="176" y="674"/>
                  </a:cubicBezTo>
                  <a:cubicBezTo>
                    <a:pt x="108" y="674"/>
                    <a:pt x="53" y="667"/>
                    <a:pt x="23" y="667"/>
                  </a:cubicBezTo>
                  <a:cubicBezTo>
                    <a:pt x="9" y="667"/>
                    <a:pt x="1" y="669"/>
                    <a:pt x="1" y="674"/>
                  </a:cubicBezTo>
                  <a:cubicBezTo>
                    <a:pt x="1" y="689"/>
                    <a:pt x="59" y="732"/>
                    <a:pt x="176" y="732"/>
                  </a:cubicBezTo>
                  <a:cubicBezTo>
                    <a:pt x="191" y="734"/>
                    <a:pt x="207" y="735"/>
                    <a:pt x="223" y="735"/>
                  </a:cubicBezTo>
                  <a:cubicBezTo>
                    <a:pt x="337" y="735"/>
                    <a:pt x="491" y="690"/>
                    <a:pt x="645" y="601"/>
                  </a:cubicBezTo>
                  <a:cubicBezTo>
                    <a:pt x="806" y="484"/>
                    <a:pt x="879" y="323"/>
                    <a:pt x="894" y="191"/>
                  </a:cubicBezTo>
                  <a:cubicBezTo>
                    <a:pt x="908" y="74"/>
                    <a:pt x="894" y="1"/>
                    <a:pt x="8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8"/>
            <p:cNvSpPr/>
            <p:nvPr/>
          </p:nvSpPr>
          <p:spPr>
            <a:xfrm flipH="1">
              <a:off x="6168254" y="1378176"/>
              <a:ext cx="34375" cy="21733"/>
            </a:xfrm>
            <a:custGeom>
              <a:avLst/>
              <a:gdLst/>
              <a:ahLst/>
              <a:cxnLst/>
              <a:rect l="l" t="t" r="r" b="b"/>
              <a:pathLst>
                <a:path w="484" h="306" extrusionOk="0">
                  <a:moveTo>
                    <a:pt x="146" y="0"/>
                  </a:moveTo>
                  <a:cubicBezTo>
                    <a:pt x="125" y="0"/>
                    <a:pt x="105" y="4"/>
                    <a:pt x="88" y="12"/>
                  </a:cubicBezTo>
                  <a:cubicBezTo>
                    <a:pt x="15" y="27"/>
                    <a:pt x="0" y="42"/>
                    <a:pt x="0" y="56"/>
                  </a:cubicBezTo>
                  <a:cubicBezTo>
                    <a:pt x="0" y="86"/>
                    <a:pt x="132" y="56"/>
                    <a:pt x="264" y="115"/>
                  </a:cubicBezTo>
                  <a:cubicBezTo>
                    <a:pt x="381" y="188"/>
                    <a:pt x="425" y="305"/>
                    <a:pt x="454" y="305"/>
                  </a:cubicBezTo>
                  <a:cubicBezTo>
                    <a:pt x="483" y="305"/>
                    <a:pt x="483" y="261"/>
                    <a:pt x="454" y="203"/>
                  </a:cubicBezTo>
                  <a:cubicBezTo>
                    <a:pt x="439" y="159"/>
                    <a:pt x="381" y="86"/>
                    <a:pt x="308" y="42"/>
                  </a:cubicBezTo>
                  <a:cubicBezTo>
                    <a:pt x="256" y="21"/>
                    <a:pt x="197" y="0"/>
                    <a:pt x="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8"/>
            <p:cNvSpPr/>
            <p:nvPr/>
          </p:nvSpPr>
          <p:spPr>
            <a:xfrm flipH="1">
              <a:off x="5637006" y="2610757"/>
              <a:ext cx="780891" cy="84375"/>
            </a:xfrm>
            <a:custGeom>
              <a:avLst/>
              <a:gdLst/>
              <a:ahLst/>
              <a:cxnLst/>
              <a:rect l="l" t="t" r="r" b="b"/>
              <a:pathLst>
                <a:path w="10995" h="1188" extrusionOk="0">
                  <a:moveTo>
                    <a:pt x="7423" y="0"/>
                  </a:moveTo>
                  <a:lnTo>
                    <a:pt x="7408" y="30"/>
                  </a:lnTo>
                  <a:cubicBezTo>
                    <a:pt x="6969" y="440"/>
                    <a:pt x="6325" y="732"/>
                    <a:pt x="5637" y="908"/>
                  </a:cubicBezTo>
                  <a:cubicBezTo>
                    <a:pt x="5027" y="1035"/>
                    <a:pt x="4427" y="1098"/>
                    <a:pt x="3864" y="1098"/>
                  </a:cubicBezTo>
                  <a:cubicBezTo>
                    <a:pt x="3710" y="1098"/>
                    <a:pt x="3559" y="1093"/>
                    <a:pt x="3412" y="1084"/>
                  </a:cubicBezTo>
                  <a:cubicBezTo>
                    <a:pt x="2738" y="1055"/>
                    <a:pt x="2138" y="923"/>
                    <a:pt x="1626" y="806"/>
                  </a:cubicBezTo>
                  <a:cubicBezTo>
                    <a:pt x="1113" y="703"/>
                    <a:pt x="703" y="571"/>
                    <a:pt x="440" y="498"/>
                  </a:cubicBezTo>
                  <a:cubicBezTo>
                    <a:pt x="294" y="469"/>
                    <a:pt x="191" y="425"/>
                    <a:pt x="103" y="410"/>
                  </a:cubicBezTo>
                  <a:cubicBezTo>
                    <a:pt x="30" y="396"/>
                    <a:pt x="1" y="396"/>
                    <a:pt x="1" y="396"/>
                  </a:cubicBezTo>
                  <a:lnTo>
                    <a:pt x="1" y="396"/>
                  </a:lnTo>
                  <a:cubicBezTo>
                    <a:pt x="1" y="396"/>
                    <a:pt x="30" y="410"/>
                    <a:pt x="103" y="425"/>
                  </a:cubicBezTo>
                  <a:cubicBezTo>
                    <a:pt x="176" y="469"/>
                    <a:pt x="294" y="498"/>
                    <a:pt x="411" y="542"/>
                  </a:cubicBezTo>
                  <a:cubicBezTo>
                    <a:pt x="689" y="630"/>
                    <a:pt x="1099" y="762"/>
                    <a:pt x="1611" y="879"/>
                  </a:cubicBezTo>
                  <a:cubicBezTo>
                    <a:pt x="2123" y="1011"/>
                    <a:pt x="2724" y="1142"/>
                    <a:pt x="3412" y="1172"/>
                  </a:cubicBezTo>
                  <a:cubicBezTo>
                    <a:pt x="3574" y="1182"/>
                    <a:pt x="3741" y="1187"/>
                    <a:pt x="3911" y="1187"/>
                  </a:cubicBezTo>
                  <a:cubicBezTo>
                    <a:pt x="4461" y="1187"/>
                    <a:pt x="5048" y="1130"/>
                    <a:pt x="5652" y="996"/>
                  </a:cubicBezTo>
                  <a:cubicBezTo>
                    <a:pt x="6320" y="811"/>
                    <a:pt x="6961" y="530"/>
                    <a:pt x="7426" y="111"/>
                  </a:cubicBezTo>
                  <a:lnTo>
                    <a:pt x="7426" y="111"/>
                  </a:lnTo>
                  <a:cubicBezTo>
                    <a:pt x="8318" y="522"/>
                    <a:pt x="9173" y="738"/>
                    <a:pt x="9825" y="738"/>
                  </a:cubicBezTo>
                  <a:cubicBezTo>
                    <a:pt x="9885" y="738"/>
                    <a:pt x="9943" y="736"/>
                    <a:pt x="9999" y="732"/>
                  </a:cubicBezTo>
                  <a:cubicBezTo>
                    <a:pt x="10351" y="718"/>
                    <a:pt x="10585" y="586"/>
                    <a:pt x="10761" y="513"/>
                  </a:cubicBezTo>
                  <a:cubicBezTo>
                    <a:pt x="10849" y="484"/>
                    <a:pt x="10907" y="440"/>
                    <a:pt x="10936" y="425"/>
                  </a:cubicBezTo>
                  <a:cubicBezTo>
                    <a:pt x="10980" y="410"/>
                    <a:pt x="10995" y="396"/>
                    <a:pt x="10995" y="396"/>
                  </a:cubicBezTo>
                  <a:cubicBezTo>
                    <a:pt x="10995" y="390"/>
                    <a:pt x="10992" y="388"/>
                    <a:pt x="10987" y="388"/>
                  </a:cubicBezTo>
                  <a:cubicBezTo>
                    <a:pt x="10961" y="388"/>
                    <a:pt x="10881" y="438"/>
                    <a:pt x="10761" y="498"/>
                  </a:cubicBezTo>
                  <a:cubicBezTo>
                    <a:pt x="10585" y="557"/>
                    <a:pt x="10351" y="659"/>
                    <a:pt x="10029" y="689"/>
                  </a:cubicBezTo>
                  <a:cubicBezTo>
                    <a:pt x="10008" y="689"/>
                    <a:pt x="9987" y="689"/>
                    <a:pt x="9966" y="689"/>
                  </a:cubicBezTo>
                  <a:cubicBezTo>
                    <a:pt x="9312" y="689"/>
                    <a:pt x="8417" y="469"/>
                    <a:pt x="7467" y="30"/>
                  </a:cubicBezTo>
                  <a:lnTo>
                    <a:pt x="7423" y="0"/>
                  </a:ln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8"/>
            <p:cNvSpPr/>
            <p:nvPr/>
          </p:nvSpPr>
          <p:spPr>
            <a:xfrm flipH="1">
              <a:off x="5889635" y="2064175"/>
              <a:ext cx="59304" cy="564628"/>
            </a:xfrm>
            <a:custGeom>
              <a:avLst/>
              <a:gdLst/>
              <a:ahLst/>
              <a:cxnLst/>
              <a:rect l="l" t="t" r="r" b="b"/>
              <a:pathLst>
                <a:path w="835" h="7950" extrusionOk="0">
                  <a:moveTo>
                    <a:pt x="15" y="1"/>
                  </a:moveTo>
                  <a:cubicBezTo>
                    <a:pt x="0" y="1"/>
                    <a:pt x="15" y="118"/>
                    <a:pt x="29" y="323"/>
                  </a:cubicBezTo>
                  <a:cubicBezTo>
                    <a:pt x="59" y="528"/>
                    <a:pt x="88" y="821"/>
                    <a:pt x="132" y="1157"/>
                  </a:cubicBezTo>
                  <a:cubicBezTo>
                    <a:pt x="205" y="1875"/>
                    <a:pt x="322" y="2855"/>
                    <a:pt x="439" y="3953"/>
                  </a:cubicBezTo>
                  <a:cubicBezTo>
                    <a:pt x="542" y="5051"/>
                    <a:pt x="644" y="6062"/>
                    <a:pt x="717" y="6779"/>
                  </a:cubicBezTo>
                  <a:cubicBezTo>
                    <a:pt x="732" y="7130"/>
                    <a:pt x="761" y="7423"/>
                    <a:pt x="791" y="7643"/>
                  </a:cubicBezTo>
                  <a:cubicBezTo>
                    <a:pt x="805" y="7848"/>
                    <a:pt x="820" y="7950"/>
                    <a:pt x="820" y="7950"/>
                  </a:cubicBezTo>
                  <a:cubicBezTo>
                    <a:pt x="835" y="7950"/>
                    <a:pt x="835" y="7848"/>
                    <a:pt x="835" y="7643"/>
                  </a:cubicBezTo>
                  <a:cubicBezTo>
                    <a:pt x="820" y="7438"/>
                    <a:pt x="805" y="7145"/>
                    <a:pt x="791" y="6779"/>
                  </a:cubicBezTo>
                  <a:cubicBezTo>
                    <a:pt x="747" y="6047"/>
                    <a:pt x="659" y="5051"/>
                    <a:pt x="542" y="3953"/>
                  </a:cubicBezTo>
                  <a:cubicBezTo>
                    <a:pt x="439" y="2855"/>
                    <a:pt x="308" y="1875"/>
                    <a:pt x="205" y="1157"/>
                  </a:cubicBezTo>
                  <a:cubicBezTo>
                    <a:pt x="147" y="821"/>
                    <a:pt x="103" y="528"/>
                    <a:pt x="73" y="323"/>
                  </a:cubicBezTo>
                  <a:cubicBezTo>
                    <a:pt x="59" y="118"/>
                    <a:pt x="15" y="1"/>
                    <a:pt x="15" y="1"/>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8"/>
            <p:cNvSpPr/>
            <p:nvPr/>
          </p:nvSpPr>
          <p:spPr>
            <a:xfrm flipH="1">
              <a:off x="5865701" y="1543302"/>
              <a:ext cx="84304" cy="431532"/>
            </a:xfrm>
            <a:custGeom>
              <a:avLst/>
              <a:gdLst/>
              <a:ahLst/>
              <a:cxnLst/>
              <a:rect l="l" t="t" r="r" b="b"/>
              <a:pathLst>
                <a:path w="1187" h="6076" extrusionOk="0">
                  <a:moveTo>
                    <a:pt x="0" y="0"/>
                  </a:moveTo>
                  <a:lnTo>
                    <a:pt x="0" y="6076"/>
                  </a:lnTo>
                  <a:cubicBezTo>
                    <a:pt x="0" y="6076"/>
                    <a:pt x="1186" y="2518"/>
                    <a:pt x="923" y="1874"/>
                  </a:cubicBezTo>
                  <a:cubicBezTo>
                    <a:pt x="689" y="1245"/>
                    <a:pt x="0" y="0"/>
                    <a:pt x="0" y="0"/>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8"/>
            <p:cNvSpPr/>
            <p:nvPr/>
          </p:nvSpPr>
          <p:spPr>
            <a:xfrm flipH="1">
              <a:off x="5996735" y="1560986"/>
              <a:ext cx="272442" cy="431532"/>
            </a:xfrm>
            <a:custGeom>
              <a:avLst/>
              <a:gdLst/>
              <a:ahLst/>
              <a:cxnLst/>
              <a:rect l="l" t="t" r="r" b="b"/>
              <a:pathLst>
                <a:path w="3836" h="6076" extrusionOk="0">
                  <a:moveTo>
                    <a:pt x="688" y="0"/>
                  </a:moveTo>
                  <a:cubicBezTo>
                    <a:pt x="542" y="30"/>
                    <a:pt x="0" y="2167"/>
                    <a:pt x="556" y="2811"/>
                  </a:cubicBezTo>
                  <a:cubicBezTo>
                    <a:pt x="1171" y="3528"/>
                    <a:pt x="3836" y="6076"/>
                    <a:pt x="3836" y="6076"/>
                  </a:cubicBezTo>
                  <a:lnTo>
                    <a:pt x="688" y="0"/>
                  </a:ln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8"/>
            <p:cNvSpPr/>
            <p:nvPr/>
          </p:nvSpPr>
          <p:spPr>
            <a:xfrm flipH="1">
              <a:off x="6130825" y="2746126"/>
              <a:ext cx="175780" cy="125994"/>
            </a:xfrm>
            <a:custGeom>
              <a:avLst/>
              <a:gdLst/>
              <a:ahLst/>
              <a:cxnLst/>
              <a:rect l="l" t="t" r="r" b="b"/>
              <a:pathLst>
                <a:path w="2475" h="1774" extrusionOk="0">
                  <a:moveTo>
                    <a:pt x="2455" y="0"/>
                  </a:moveTo>
                  <a:cubicBezTo>
                    <a:pt x="2404" y="0"/>
                    <a:pt x="2040" y="576"/>
                    <a:pt x="1376" y="1056"/>
                  </a:cubicBezTo>
                  <a:cubicBezTo>
                    <a:pt x="674" y="1569"/>
                    <a:pt x="0" y="1730"/>
                    <a:pt x="15" y="1774"/>
                  </a:cubicBezTo>
                  <a:cubicBezTo>
                    <a:pt x="15" y="1774"/>
                    <a:pt x="205" y="1759"/>
                    <a:pt x="454" y="1657"/>
                  </a:cubicBezTo>
                  <a:cubicBezTo>
                    <a:pt x="732" y="1569"/>
                    <a:pt x="1083" y="1408"/>
                    <a:pt x="1420" y="1144"/>
                  </a:cubicBezTo>
                  <a:cubicBezTo>
                    <a:pt x="1772" y="895"/>
                    <a:pt x="2050" y="602"/>
                    <a:pt x="2211" y="383"/>
                  </a:cubicBezTo>
                  <a:cubicBezTo>
                    <a:pt x="2386" y="163"/>
                    <a:pt x="2474" y="2"/>
                    <a:pt x="2460" y="2"/>
                  </a:cubicBezTo>
                  <a:cubicBezTo>
                    <a:pt x="2459" y="1"/>
                    <a:pt x="2457" y="0"/>
                    <a:pt x="2455" y="0"/>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8"/>
            <p:cNvSpPr/>
            <p:nvPr/>
          </p:nvSpPr>
          <p:spPr>
            <a:xfrm flipH="1">
              <a:off x="5465417" y="2832560"/>
              <a:ext cx="754897" cy="1900700"/>
            </a:xfrm>
            <a:custGeom>
              <a:avLst/>
              <a:gdLst/>
              <a:ahLst/>
              <a:cxnLst/>
              <a:rect l="l" t="t" r="r" b="b"/>
              <a:pathLst>
                <a:path w="10629" h="26762" extrusionOk="0">
                  <a:moveTo>
                    <a:pt x="0" y="0"/>
                  </a:moveTo>
                  <a:lnTo>
                    <a:pt x="0" y="74"/>
                  </a:lnTo>
                  <a:cubicBezTo>
                    <a:pt x="15" y="132"/>
                    <a:pt x="15" y="205"/>
                    <a:pt x="30" y="293"/>
                  </a:cubicBezTo>
                  <a:cubicBezTo>
                    <a:pt x="73" y="498"/>
                    <a:pt x="103" y="776"/>
                    <a:pt x="161" y="1142"/>
                  </a:cubicBezTo>
                  <a:cubicBezTo>
                    <a:pt x="176" y="1318"/>
                    <a:pt x="220" y="1523"/>
                    <a:pt x="249" y="1742"/>
                  </a:cubicBezTo>
                  <a:cubicBezTo>
                    <a:pt x="293" y="1962"/>
                    <a:pt x="337" y="2196"/>
                    <a:pt x="395" y="2460"/>
                  </a:cubicBezTo>
                  <a:cubicBezTo>
                    <a:pt x="483" y="2958"/>
                    <a:pt x="600" y="3543"/>
                    <a:pt x="761" y="4173"/>
                  </a:cubicBezTo>
                  <a:cubicBezTo>
                    <a:pt x="835" y="4509"/>
                    <a:pt x="908" y="4831"/>
                    <a:pt x="996" y="5183"/>
                  </a:cubicBezTo>
                  <a:cubicBezTo>
                    <a:pt x="1098" y="5534"/>
                    <a:pt x="1186" y="5900"/>
                    <a:pt x="1289" y="6266"/>
                  </a:cubicBezTo>
                  <a:cubicBezTo>
                    <a:pt x="1493" y="7013"/>
                    <a:pt x="1757" y="7803"/>
                    <a:pt x="2006" y="8623"/>
                  </a:cubicBezTo>
                  <a:cubicBezTo>
                    <a:pt x="2562" y="10277"/>
                    <a:pt x="3221" y="12049"/>
                    <a:pt x="3997" y="13893"/>
                  </a:cubicBezTo>
                  <a:cubicBezTo>
                    <a:pt x="4787" y="15723"/>
                    <a:pt x="5607" y="17451"/>
                    <a:pt x="6383" y="19002"/>
                  </a:cubicBezTo>
                  <a:cubicBezTo>
                    <a:pt x="7144" y="20554"/>
                    <a:pt x="7876" y="21930"/>
                    <a:pt x="8520" y="23087"/>
                  </a:cubicBezTo>
                  <a:cubicBezTo>
                    <a:pt x="9150" y="24229"/>
                    <a:pt x="9677" y="25151"/>
                    <a:pt x="10043" y="25795"/>
                  </a:cubicBezTo>
                  <a:cubicBezTo>
                    <a:pt x="10219" y="26103"/>
                    <a:pt x="10365" y="26351"/>
                    <a:pt x="10467" y="26527"/>
                  </a:cubicBezTo>
                  <a:cubicBezTo>
                    <a:pt x="10497" y="26600"/>
                    <a:pt x="10541" y="26644"/>
                    <a:pt x="10570" y="26703"/>
                  </a:cubicBezTo>
                  <a:cubicBezTo>
                    <a:pt x="10585" y="26747"/>
                    <a:pt x="10614" y="26761"/>
                    <a:pt x="10614" y="26761"/>
                  </a:cubicBezTo>
                  <a:cubicBezTo>
                    <a:pt x="10614" y="26761"/>
                    <a:pt x="10585" y="26747"/>
                    <a:pt x="10628" y="26688"/>
                  </a:cubicBezTo>
                  <a:cubicBezTo>
                    <a:pt x="10585" y="26630"/>
                    <a:pt x="10555" y="26556"/>
                    <a:pt x="10511" y="26483"/>
                  </a:cubicBezTo>
                  <a:cubicBezTo>
                    <a:pt x="10424" y="26322"/>
                    <a:pt x="10292" y="26059"/>
                    <a:pt x="10116" y="25751"/>
                  </a:cubicBezTo>
                  <a:cubicBezTo>
                    <a:pt x="9765" y="25107"/>
                    <a:pt x="9252" y="24185"/>
                    <a:pt x="8638" y="23028"/>
                  </a:cubicBezTo>
                  <a:cubicBezTo>
                    <a:pt x="8008" y="21872"/>
                    <a:pt x="7276" y="20496"/>
                    <a:pt x="6515" y="18944"/>
                  </a:cubicBezTo>
                  <a:cubicBezTo>
                    <a:pt x="5739" y="17392"/>
                    <a:pt x="4919" y="15665"/>
                    <a:pt x="4129" y="13835"/>
                  </a:cubicBezTo>
                  <a:cubicBezTo>
                    <a:pt x="3338" y="11990"/>
                    <a:pt x="2665" y="10219"/>
                    <a:pt x="2123" y="8564"/>
                  </a:cubicBezTo>
                  <a:cubicBezTo>
                    <a:pt x="1845" y="7745"/>
                    <a:pt x="1581" y="6983"/>
                    <a:pt x="1391" y="6222"/>
                  </a:cubicBezTo>
                  <a:cubicBezTo>
                    <a:pt x="1289" y="5842"/>
                    <a:pt x="1186" y="5490"/>
                    <a:pt x="1098" y="5153"/>
                  </a:cubicBezTo>
                  <a:cubicBezTo>
                    <a:pt x="996" y="4817"/>
                    <a:pt x="908" y="4465"/>
                    <a:pt x="835" y="4158"/>
                  </a:cubicBezTo>
                  <a:cubicBezTo>
                    <a:pt x="674" y="3543"/>
                    <a:pt x="557" y="2958"/>
                    <a:pt x="454" y="2445"/>
                  </a:cubicBezTo>
                  <a:cubicBezTo>
                    <a:pt x="395" y="2182"/>
                    <a:pt x="337" y="1947"/>
                    <a:pt x="308" y="1728"/>
                  </a:cubicBezTo>
                  <a:cubicBezTo>
                    <a:pt x="264" y="1508"/>
                    <a:pt x="234" y="1303"/>
                    <a:pt x="191" y="1128"/>
                  </a:cubicBezTo>
                  <a:cubicBezTo>
                    <a:pt x="147" y="776"/>
                    <a:pt x="88" y="498"/>
                    <a:pt x="44" y="293"/>
                  </a:cubicBezTo>
                  <a:cubicBezTo>
                    <a:pt x="30" y="205"/>
                    <a:pt x="30" y="132"/>
                    <a:pt x="15" y="74"/>
                  </a:cubicBezTo>
                  <a:cubicBezTo>
                    <a:pt x="0" y="30"/>
                    <a:pt x="0" y="0"/>
                    <a:pt x="0" y="0"/>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8"/>
            <p:cNvSpPr/>
            <p:nvPr/>
          </p:nvSpPr>
          <p:spPr>
            <a:xfrm flipH="1">
              <a:off x="6258733" y="1720075"/>
              <a:ext cx="502270" cy="1441115"/>
            </a:xfrm>
            <a:custGeom>
              <a:avLst/>
              <a:gdLst/>
              <a:ahLst/>
              <a:cxnLst/>
              <a:rect l="l" t="t" r="r" b="b"/>
              <a:pathLst>
                <a:path w="7072" h="20291" extrusionOk="0">
                  <a:moveTo>
                    <a:pt x="3953" y="0"/>
                  </a:moveTo>
                  <a:cubicBezTo>
                    <a:pt x="3953" y="0"/>
                    <a:pt x="1948" y="5768"/>
                    <a:pt x="1172" y="9150"/>
                  </a:cubicBezTo>
                  <a:cubicBezTo>
                    <a:pt x="264" y="13117"/>
                    <a:pt x="1" y="18519"/>
                    <a:pt x="1" y="18519"/>
                  </a:cubicBezTo>
                  <a:lnTo>
                    <a:pt x="3046" y="20290"/>
                  </a:lnTo>
                  <a:cubicBezTo>
                    <a:pt x="3046" y="20290"/>
                    <a:pt x="4393" y="11638"/>
                    <a:pt x="4715" y="10453"/>
                  </a:cubicBezTo>
                  <a:cubicBezTo>
                    <a:pt x="4978" y="9486"/>
                    <a:pt x="5783" y="6807"/>
                    <a:pt x="6471" y="4538"/>
                  </a:cubicBezTo>
                  <a:cubicBezTo>
                    <a:pt x="7072" y="2591"/>
                    <a:pt x="5930" y="512"/>
                    <a:pt x="39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8"/>
            <p:cNvSpPr/>
            <p:nvPr/>
          </p:nvSpPr>
          <p:spPr>
            <a:xfrm flipH="1">
              <a:off x="6305619" y="1714109"/>
              <a:ext cx="183096" cy="705749"/>
            </a:xfrm>
            <a:custGeom>
              <a:avLst/>
              <a:gdLst/>
              <a:ahLst/>
              <a:cxnLst/>
              <a:rect l="l" t="t" r="r" b="b"/>
              <a:pathLst>
                <a:path w="2578" h="9937" extrusionOk="0">
                  <a:moveTo>
                    <a:pt x="651" y="0"/>
                  </a:moveTo>
                  <a:cubicBezTo>
                    <a:pt x="574" y="0"/>
                    <a:pt x="503" y="5"/>
                    <a:pt x="440" y="11"/>
                  </a:cubicBezTo>
                  <a:cubicBezTo>
                    <a:pt x="147" y="55"/>
                    <a:pt x="1" y="143"/>
                    <a:pt x="1" y="143"/>
                  </a:cubicBezTo>
                  <a:cubicBezTo>
                    <a:pt x="2" y="144"/>
                    <a:pt x="4" y="145"/>
                    <a:pt x="8" y="145"/>
                  </a:cubicBezTo>
                  <a:cubicBezTo>
                    <a:pt x="43" y="145"/>
                    <a:pt x="188" y="81"/>
                    <a:pt x="455" y="55"/>
                  </a:cubicBezTo>
                  <a:cubicBezTo>
                    <a:pt x="492" y="53"/>
                    <a:pt x="532" y="52"/>
                    <a:pt x="574" y="52"/>
                  </a:cubicBezTo>
                  <a:cubicBezTo>
                    <a:pt x="860" y="52"/>
                    <a:pt x="1245" y="105"/>
                    <a:pt x="1640" y="348"/>
                  </a:cubicBezTo>
                  <a:cubicBezTo>
                    <a:pt x="1860" y="479"/>
                    <a:pt x="2080" y="670"/>
                    <a:pt x="2241" y="933"/>
                  </a:cubicBezTo>
                  <a:cubicBezTo>
                    <a:pt x="2416" y="1182"/>
                    <a:pt x="2504" y="1519"/>
                    <a:pt x="2504" y="1870"/>
                  </a:cubicBezTo>
                  <a:cubicBezTo>
                    <a:pt x="2519" y="2207"/>
                    <a:pt x="2446" y="2558"/>
                    <a:pt x="2372" y="2939"/>
                  </a:cubicBezTo>
                  <a:cubicBezTo>
                    <a:pt x="2299" y="3334"/>
                    <a:pt x="2226" y="3715"/>
                    <a:pt x="2153" y="4110"/>
                  </a:cubicBezTo>
                  <a:cubicBezTo>
                    <a:pt x="1845" y="5706"/>
                    <a:pt x="1567" y="7155"/>
                    <a:pt x="1362" y="8209"/>
                  </a:cubicBezTo>
                  <a:cubicBezTo>
                    <a:pt x="1274" y="8721"/>
                    <a:pt x="1201" y="9146"/>
                    <a:pt x="1143" y="9453"/>
                  </a:cubicBezTo>
                  <a:cubicBezTo>
                    <a:pt x="1133" y="9548"/>
                    <a:pt x="1124" y="9631"/>
                    <a:pt x="1114" y="9701"/>
                  </a:cubicBezTo>
                  <a:lnTo>
                    <a:pt x="1114" y="9701"/>
                  </a:lnTo>
                  <a:cubicBezTo>
                    <a:pt x="1126" y="9630"/>
                    <a:pt x="1142" y="9542"/>
                    <a:pt x="1172" y="9453"/>
                  </a:cubicBezTo>
                  <a:cubicBezTo>
                    <a:pt x="1216" y="9146"/>
                    <a:pt x="1318" y="8721"/>
                    <a:pt x="1421" y="8209"/>
                  </a:cubicBezTo>
                  <a:cubicBezTo>
                    <a:pt x="1626" y="7170"/>
                    <a:pt x="1919" y="5720"/>
                    <a:pt x="2226" y="4125"/>
                  </a:cubicBezTo>
                  <a:cubicBezTo>
                    <a:pt x="2299" y="3729"/>
                    <a:pt x="2372" y="3349"/>
                    <a:pt x="2446" y="2953"/>
                  </a:cubicBezTo>
                  <a:cubicBezTo>
                    <a:pt x="2519" y="2573"/>
                    <a:pt x="2577" y="2207"/>
                    <a:pt x="2577" y="1841"/>
                  </a:cubicBezTo>
                  <a:cubicBezTo>
                    <a:pt x="2577" y="1489"/>
                    <a:pt x="2489" y="1153"/>
                    <a:pt x="2299" y="875"/>
                  </a:cubicBezTo>
                  <a:cubicBezTo>
                    <a:pt x="2123" y="626"/>
                    <a:pt x="1904" y="421"/>
                    <a:pt x="1655" y="274"/>
                  </a:cubicBezTo>
                  <a:cubicBezTo>
                    <a:pt x="1288" y="56"/>
                    <a:pt x="930" y="0"/>
                    <a:pt x="651" y="0"/>
                  </a:cubicBezTo>
                  <a:close/>
                  <a:moveTo>
                    <a:pt x="1114" y="9701"/>
                  </a:moveTo>
                  <a:cubicBezTo>
                    <a:pt x="1108" y="9736"/>
                    <a:pt x="1104" y="9766"/>
                    <a:pt x="1099" y="9790"/>
                  </a:cubicBezTo>
                  <a:cubicBezTo>
                    <a:pt x="1099" y="9795"/>
                    <a:pt x="1099" y="9800"/>
                    <a:pt x="1099" y="9805"/>
                  </a:cubicBezTo>
                  <a:lnTo>
                    <a:pt x="1099" y="9805"/>
                  </a:lnTo>
                  <a:cubicBezTo>
                    <a:pt x="1099" y="9805"/>
                    <a:pt x="1099" y="9805"/>
                    <a:pt x="1099" y="9805"/>
                  </a:cubicBezTo>
                  <a:cubicBezTo>
                    <a:pt x="1104" y="9774"/>
                    <a:pt x="1109" y="9739"/>
                    <a:pt x="1114" y="9701"/>
                  </a:cubicBezTo>
                  <a:close/>
                  <a:moveTo>
                    <a:pt x="1099" y="9805"/>
                  </a:moveTo>
                  <a:lnTo>
                    <a:pt x="1099" y="9805"/>
                  </a:lnTo>
                  <a:cubicBezTo>
                    <a:pt x="1069" y="9893"/>
                    <a:pt x="1069" y="9936"/>
                    <a:pt x="1069" y="9936"/>
                  </a:cubicBezTo>
                  <a:cubicBezTo>
                    <a:pt x="1069" y="9936"/>
                    <a:pt x="1096" y="9897"/>
                    <a:pt x="1099" y="9805"/>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8"/>
            <p:cNvSpPr/>
            <p:nvPr/>
          </p:nvSpPr>
          <p:spPr>
            <a:xfrm flipH="1">
              <a:off x="6129831" y="2465875"/>
              <a:ext cx="202769" cy="7457"/>
            </a:xfrm>
            <a:custGeom>
              <a:avLst/>
              <a:gdLst/>
              <a:ahLst/>
              <a:cxnLst/>
              <a:rect l="l" t="t" r="r" b="b"/>
              <a:pathLst>
                <a:path w="2855" h="105" extrusionOk="0">
                  <a:moveTo>
                    <a:pt x="2295" y="1"/>
                  </a:moveTo>
                  <a:cubicBezTo>
                    <a:pt x="2055" y="1"/>
                    <a:pt x="1756" y="4"/>
                    <a:pt x="1435" y="10"/>
                  </a:cubicBezTo>
                  <a:cubicBezTo>
                    <a:pt x="644" y="25"/>
                    <a:pt x="0" y="40"/>
                    <a:pt x="0" y="83"/>
                  </a:cubicBezTo>
                  <a:cubicBezTo>
                    <a:pt x="0" y="94"/>
                    <a:pt x="322" y="104"/>
                    <a:pt x="790" y="104"/>
                  </a:cubicBezTo>
                  <a:cubicBezTo>
                    <a:pt x="984" y="104"/>
                    <a:pt x="1203" y="102"/>
                    <a:pt x="1435" y="98"/>
                  </a:cubicBezTo>
                  <a:cubicBezTo>
                    <a:pt x="2211" y="83"/>
                    <a:pt x="2855" y="69"/>
                    <a:pt x="2855" y="25"/>
                  </a:cubicBezTo>
                  <a:cubicBezTo>
                    <a:pt x="2855" y="8"/>
                    <a:pt x="2634" y="1"/>
                    <a:pt x="2295" y="1"/>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8"/>
            <p:cNvSpPr/>
            <p:nvPr/>
          </p:nvSpPr>
          <p:spPr>
            <a:xfrm flipH="1">
              <a:off x="6015413" y="1069941"/>
              <a:ext cx="328620" cy="182527"/>
            </a:xfrm>
            <a:custGeom>
              <a:avLst/>
              <a:gdLst/>
              <a:ahLst/>
              <a:cxnLst/>
              <a:rect l="l" t="t" r="r" b="b"/>
              <a:pathLst>
                <a:path w="4627" h="2570" extrusionOk="0">
                  <a:moveTo>
                    <a:pt x="1851" y="0"/>
                  </a:moveTo>
                  <a:cubicBezTo>
                    <a:pt x="1795" y="0"/>
                    <a:pt x="1739" y="2"/>
                    <a:pt x="1684" y="4"/>
                  </a:cubicBezTo>
                  <a:cubicBezTo>
                    <a:pt x="1083" y="48"/>
                    <a:pt x="469" y="268"/>
                    <a:pt x="0" y="634"/>
                  </a:cubicBezTo>
                  <a:lnTo>
                    <a:pt x="59" y="692"/>
                  </a:lnTo>
                  <a:cubicBezTo>
                    <a:pt x="937" y="1717"/>
                    <a:pt x="2181" y="2391"/>
                    <a:pt x="3514" y="2552"/>
                  </a:cubicBezTo>
                  <a:cubicBezTo>
                    <a:pt x="3623" y="2559"/>
                    <a:pt x="3733" y="2570"/>
                    <a:pt x="3838" y="2570"/>
                  </a:cubicBezTo>
                  <a:cubicBezTo>
                    <a:pt x="3942" y="2570"/>
                    <a:pt x="4041" y="2559"/>
                    <a:pt x="4128" y="2522"/>
                  </a:cubicBezTo>
                  <a:cubicBezTo>
                    <a:pt x="4451" y="2391"/>
                    <a:pt x="4626" y="2083"/>
                    <a:pt x="4626" y="1746"/>
                  </a:cubicBezTo>
                  <a:cubicBezTo>
                    <a:pt x="4626" y="1424"/>
                    <a:pt x="4480" y="1102"/>
                    <a:pt x="4260" y="868"/>
                  </a:cubicBezTo>
                  <a:cubicBezTo>
                    <a:pt x="4041" y="634"/>
                    <a:pt x="3748" y="473"/>
                    <a:pt x="3455" y="341"/>
                  </a:cubicBezTo>
                  <a:cubicBezTo>
                    <a:pt x="2963" y="129"/>
                    <a:pt x="2400" y="0"/>
                    <a:pt x="18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8"/>
            <p:cNvSpPr/>
            <p:nvPr/>
          </p:nvSpPr>
          <p:spPr>
            <a:xfrm flipH="1">
              <a:off x="4940355" y="1858212"/>
              <a:ext cx="278692" cy="350353"/>
            </a:xfrm>
            <a:custGeom>
              <a:avLst/>
              <a:gdLst/>
              <a:ahLst/>
              <a:cxnLst/>
              <a:rect l="l" t="t" r="r" b="b"/>
              <a:pathLst>
                <a:path w="3924" h="4933" extrusionOk="0">
                  <a:moveTo>
                    <a:pt x="1484" y="1"/>
                  </a:moveTo>
                  <a:cubicBezTo>
                    <a:pt x="1264" y="1"/>
                    <a:pt x="0" y="1861"/>
                    <a:pt x="0" y="1861"/>
                  </a:cubicBezTo>
                  <a:cubicBezTo>
                    <a:pt x="0" y="1861"/>
                    <a:pt x="710" y="4933"/>
                    <a:pt x="1286" y="4933"/>
                  </a:cubicBezTo>
                  <a:cubicBezTo>
                    <a:pt x="1306" y="4933"/>
                    <a:pt x="1327" y="4929"/>
                    <a:pt x="1347" y="4921"/>
                  </a:cubicBezTo>
                  <a:cubicBezTo>
                    <a:pt x="1347" y="4921"/>
                    <a:pt x="3499" y="3647"/>
                    <a:pt x="3631" y="3384"/>
                  </a:cubicBezTo>
                  <a:cubicBezTo>
                    <a:pt x="3665" y="3301"/>
                    <a:pt x="3562" y="3273"/>
                    <a:pt x="3411" y="3273"/>
                  </a:cubicBezTo>
                  <a:cubicBezTo>
                    <a:pt x="3107" y="3273"/>
                    <a:pt x="2606" y="3384"/>
                    <a:pt x="2606" y="3384"/>
                  </a:cubicBezTo>
                  <a:cubicBezTo>
                    <a:pt x="2606" y="3384"/>
                    <a:pt x="3704" y="2959"/>
                    <a:pt x="3821" y="2710"/>
                  </a:cubicBezTo>
                  <a:cubicBezTo>
                    <a:pt x="3865" y="2618"/>
                    <a:pt x="3710" y="2587"/>
                    <a:pt x="3485" y="2587"/>
                  </a:cubicBezTo>
                  <a:cubicBezTo>
                    <a:pt x="3034" y="2587"/>
                    <a:pt x="2298" y="2710"/>
                    <a:pt x="2298" y="2710"/>
                  </a:cubicBezTo>
                  <a:cubicBezTo>
                    <a:pt x="2298" y="2710"/>
                    <a:pt x="3923" y="2344"/>
                    <a:pt x="3850" y="1993"/>
                  </a:cubicBezTo>
                  <a:cubicBezTo>
                    <a:pt x="3822" y="1857"/>
                    <a:pt x="3530" y="1815"/>
                    <a:pt x="3184" y="1815"/>
                  </a:cubicBezTo>
                  <a:cubicBezTo>
                    <a:pt x="2635" y="1815"/>
                    <a:pt x="1947" y="1920"/>
                    <a:pt x="1947" y="1920"/>
                  </a:cubicBezTo>
                  <a:cubicBezTo>
                    <a:pt x="1947" y="1920"/>
                    <a:pt x="3806" y="1481"/>
                    <a:pt x="3792" y="1085"/>
                  </a:cubicBezTo>
                  <a:cubicBezTo>
                    <a:pt x="3792" y="981"/>
                    <a:pt x="3631" y="942"/>
                    <a:pt x="3392" y="942"/>
                  </a:cubicBezTo>
                  <a:cubicBezTo>
                    <a:pt x="2692" y="942"/>
                    <a:pt x="1318" y="1276"/>
                    <a:pt x="1318" y="1276"/>
                  </a:cubicBezTo>
                  <a:cubicBezTo>
                    <a:pt x="1786" y="676"/>
                    <a:pt x="1669" y="61"/>
                    <a:pt x="1493" y="2"/>
                  </a:cubicBezTo>
                  <a:cubicBezTo>
                    <a:pt x="1490" y="1"/>
                    <a:pt x="1487" y="1"/>
                    <a:pt x="1484" y="1"/>
                  </a:cubicBezTo>
                  <a:close/>
                </a:path>
              </a:pathLst>
            </a:custGeom>
            <a:solidFill>
              <a:srgbClr val="CF8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8"/>
            <p:cNvSpPr/>
            <p:nvPr/>
          </p:nvSpPr>
          <p:spPr>
            <a:xfrm flipH="1">
              <a:off x="4975725" y="1579665"/>
              <a:ext cx="194459" cy="373365"/>
            </a:xfrm>
            <a:custGeom>
              <a:avLst/>
              <a:gdLst/>
              <a:ahLst/>
              <a:cxnLst/>
              <a:rect l="l" t="t" r="r" b="b"/>
              <a:pathLst>
                <a:path w="2738" h="5257" extrusionOk="0">
                  <a:moveTo>
                    <a:pt x="2211" y="1"/>
                  </a:moveTo>
                  <a:lnTo>
                    <a:pt x="2211" y="1"/>
                  </a:lnTo>
                  <a:cubicBezTo>
                    <a:pt x="1493" y="59"/>
                    <a:pt x="922" y="367"/>
                    <a:pt x="674" y="703"/>
                  </a:cubicBezTo>
                  <a:cubicBezTo>
                    <a:pt x="410" y="1026"/>
                    <a:pt x="161" y="1435"/>
                    <a:pt x="293" y="1831"/>
                  </a:cubicBezTo>
                  <a:cubicBezTo>
                    <a:pt x="439" y="2211"/>
                    <a:pt x="908" y="2460"/>
                    <a:pt x="952" y="2855"/>
                  </a:cubicBezTo>
                  <a:cubicBezTo>
                    <a:pt x="981" y="3324"/>
                    <a:pt x="483" y="3587"/>
                    <a:pt x="249" y="3953"/>
                  </a:cubicBezTo>
                  <a:cubicBezTo>
                    <a:pt x="0" y="4363"/>
                    <a:pt x="44" y="4934"/>
                    <a:pt x="381" y="5256"/>
                  </a:cubicBezTo>
                  <a:lnTo>
                    <a:pt x="2738" y="5256"/>
                  </a:lnTo>
                  <a:cubicBezTo>
                    <a:pt x="2533" y="5154"/>
                    <a:pt x="1991" y="4788"/>
                    <a:pt x="1815" y="4598"/>
                  </a:cubicBezTo>
                  <a:cubicBezTo>
                    <a:pt x="1654" y="4422"/>
                    <a:pt x="1567" y="4144"/>
                    <a:pt x="1654" y="3924"/>
                  </a:cubicBezTo>
                  <a:cubicBezTo>
                    <a:pt x="1742" y="3705"/>
                    <a:pt x="1991" y="3558"/>
                    <a:pt x="2167" y="3382"/>
                  </a:cubicBezTo>
                  <a:cubicBezTo>
                    <a:pt x="2621" y="2958"/>
                    <a:pt x="2679" y="2109"/>
                    <a:pt x="2196" y="1728"/>
                  </a:cubicBezTo>
                  <a:cubicBezTo>
                    <a:pt x="2006" y="1553"/>
                    <a:pt x="1757" y="1479"/>
                    <a:pt x="1567" y="1333"/>
                  </a:cubicBezTo>
                  <a:cubicBezTo>
                    <a:pt x="1069" y="952"/>
                    <a:pt x="1508" y="264"/>
                    <a:pt x="22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8"/>
            <p:cNvSpPr/>
            <p:nvPr/>
          </p:nvSpPr>
          <p:spPr>
            <a:xfrm flipH="1">
              <a:off x="4962231" y="1942515"/>
              <a:ext cx="199644" cy="233024"/>
            </a:xfrm>
            <a:custGeom>
              <a:avLst/>
              <a:gdLst/>
              <a:ahLst/>
              <a:cxnLst/>
              <a:rect l="l" t="t" r="r" b="b"/>
              <a:pathLst>
                <a:path w="2811" h="3281" extrusionOk="0">
                  <a:moveTo>
                    <a:pt x="0" y="1"/>
                  </a:moveTo>
                  <a:lnTo>
                    <a:pt x="498" y="3280"/>
                  </a:lnTo>
                  <a:lnTo>
                    <a:pt x="2343" y="3280"/>
                  </a:lnTo>
                  <a:cubicBezTo>
                    <a:pt x="2225" y="3280"/>
                    <a:pt x="2811" y="1"/>
                    <a:pt x="28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8"/>
            <p:cNvSpPr/>
            <p:nvPr/>
          </p:nvSpPr>
          <p:spPr>
            <a:xfrm rot="-2004018">
              <a:off x="5670007" y="762306"/>
              <a:ext cx="66833" cy="167944"/>
            </a:xfrm>
            <a:custGeom>
              <a:avLst/>
              <a:gdLst/>
              <a:ahLst/>
              <a:cxnLst/>
              <a:rect l="l" t="t" r="r" b="b"/>
              <a:pathLst>
                <a:path w="542" h="1362" extrusionOk="0">
                  <a:moveTo>
                    <a:pt x="0" y="1"/>
                  </a:moveTo>
                  <a:cubicBezTo>
                    <a:pt x="15" y="469"/>
                    <a:pt x="30" y="923"/>
                    <a:pt x="44" y="1362"/>
                  </a:cubicBezTo>
                  <a:cubicBezTo>
                    <a:pt x="205" y="1318"/>
                    <a:pt x="381" y="1289"/>
                    <a:pt x="542" y="1289"/>
                  </a:cubicBezTo>
                  <a:cubicBezTo>
                    <a:pt x="527" y="835"/>
                    <a:pt x="498" y="484"/>
                    <a:pt x="469" y="30"/>
                  </a:cubicBezTo>
                  <a:cubicBezTo>
                    <a:pt x="322" y="1"/>
                    <a:pt x="132"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8"/>
            <p:cNvSpPr/>
            <p:nvPr/>
          </p:nvSpPr>
          <p:spPr>
            <a:xfrm rot="-2004018">
              <a:off x="5727508" y="663832"/>
              <a:ext cx="84960" cy="205923"/>
            </a:xfrm>
            <a:custGeom>
              <a:avLst/>
              <a:gdLst/>
              <a:ahLst/>
              <a:cxnLst/>
              <a:rect l="l" t="t" r="r" b="b"/>
              <a:pathLst>
                <a:path w="689" h="1670" extrusionOk="0">
                  <a:moveTo>
                    <a:pt x="0" y="0"/>
                  </a:moveTo>
                  <a:lnTo>
                    <a:pt x="0" y="1611"/>
                  </a:lnTo>
                  <a:lnTo>
                    <a:pt x="688" y="1669"/>
                  </a:lnTo>
                  <a:lnTo>
                    <a:pt x="58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8"/>
            <p:cNvSpPr/>
            <p:nvPr/>
          </p:nvSpPr>
          <p:spPr>
            <a:xfrm rot="-2004018">
              <a:off x="5790777" y="533046"/>
              <a:ext cx="112088" cy="270906"/>
            </a:xfrm>
            <a:custGeom>
              <a:avLst/>
              <a:gdLst/>
              <a:ahLst/>
              <a:cxnLst/>
              <a:rect l="l" t="t" r="r" b="b"/>
              <a:pathLst>
                <a:path w="909" h="2197" extrusionOk="0">
                  <a:moveTo>
                    <a:pt x="703" y="1"/>
                  </a:moveTo>
                  <a:lnTo>
                    <a:pt x="0" y="103"/>
                  </a:lnTo>
                  <a:lnTo>
                    <a:pt x="117" y="2197"/>
                  </a:lnTo>
                  <a:lnTo>
                    <a:pt x="908" y="2197"/>
                  </a:lnTo>
                  <a:lnTo>
                    <a:pt x="7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4" name="Google Shape;1314;p48"/>
          <p:cNvSpPr txBox="1">
            <a:spLocks noGrp="1"/>
          </p:cNvSpPr>
          <p:nvPr>
            <p:ph type="body" idx="1"/>
          </p:nvPr>
        </p:nvSpPr>
        <p:spPr>
          <a:xfrm>
            <a:off x="606619" y="978693"/>
            <a:ext cx="5303688" cy="3840709"/>
          </a:xfrm>
          <a:prstGeom prst="rect">
            <a:avLst/>
          </a:prstGeom>
        </p:spPr>
        <p:txBody>
          <a:bodyPr spcFirstLastPara="1" wrap="square" lIns="91425" tIns="91425" rIns="91425" bIns="91425" anchor="t" anchorCtr="0">
            <a:noAutofit/>
          </a:bodyPr>
          <a:lstStyle/>
          <a:p>
            <a:pPr marL="342900" lvl="0" indent="-342900" algn="l" rtl="0">
              <a:spcBef>
                <a:spcPts val="0"/>
              </a:spcBef>
              <a:spcAft>
                <a:spcPts val="1200"/>
              </a:spcAft>
              <a:buFont typeface="+mj-lt"/>
              <a:buAutoNum type="arabicPeriod"/>
            </a:pPr>
            <a:r>
              <a:rPr lang="en-US" sz="1400" dirty="0"/>
              <a:t>Empathy and Understanding: Empathy and understanding foster trust and connection with clients and stakeholders, valuing their perspectives, concerns, and needs, ultimately resulting in stronger relationships.</a:t>
            </a:r>
          </a:p>
          <a:p>
            <a:pPr marL="342900" lvl="0" indent="-342900" algn="l" rtl="0">
              <a:spcBef>
                <a:spcPts val="0"/>
              </a:spcBef>
              <a:spcAft>
                <a:spcPts val="1200"/>
              </a:spcAft>
              <a:buFont typeface="+mj-lt"/>
              <a:buAutoNum type="arabicPeriod"/>
            </a:pPr>
            <a:r>
              <a:rPr lang="en-US" sz="1400" dirty="0"/>
              <a:t>Trust-Building: Trust is the cornerstone of successful relationships, built on consistent commitment, transparency, and integrity, fostering open communication, collaboration, and a commitment to shared objectives.</a:t>
            </a:r>
          </a:p>
          <a:p>
            <a:pPr marL="342900" lvl="0" indent="-342900" algn="l" rtl="0">
              <a:spcBef>
                <a:spcPts val="0"/>
              </a:spcBef>
              <a:spcAft>
                <a:spcPts val="1200"/>
              </a:spcAft>
              <a:buFont typeface="+mj-lt"/>
              <a:buAutoNum type="arabicPeriod"/>
            </a:pPr>
            <a:r>
              <a:rPr lang="en-US" sz="1400" dirty="0"/>
              <a:t>Effective Communication: Building rapport fosters effective communication, allowing clients and stakeholders to express their thoughts, concerns, and expectations openly, leading to better understanding and alignment of goals, ultimately improving project outcomes.</a:t>
            </a:r>
          </a:p>
        </p:txBody>
      </p:sp>
      <p:grpSp>
        <p:nvGrpSpPr>
          <p:cNvPr id="1315" name="Google Shape;1315;p48"/>
          <p:cNvGrpSpPr/>
          <p:nvPr/>
        </p:nvGrpSpPr>
        <p:grpSpPr>
          <a:xfrm>
            <a:off x="7290179" y="1777181"/>
            <a:ext cx="1376296" cy="3218218"/>
            <a:chOff x="6436355" y="780398"/>
            <a:chExt cx="1827545" cy="3745275"/>
          </a:xfrm>
        </p:grpSpPr>
        <p:sp>
          <p:nvSpPr>
            <p:cNvPr id="1316" name="Google Shape;1316;p48"/>
            <p:cNvSpPr/>
            <p:nvPr/>
          </p:nvSpPr>
          <p:spPr>
            <a:xfrm flipH="1">
              <a:off x="7042725" y="797754"/>
              <a:ext cx="836365" cy="758661"/>
            </a:xfrm>
            <a:custGeom>
              <a:avLst/>
              <a:gdLst/>
              <a:ahLst/>
              <a:cxnLst/>
              <a:rect l="l" t="t" r="r" b="b"/>
              <a:pathLst>
                <a:path w="11517" h="10447" extrusionOk="0">
                  <a:moveTo>
                    <a:pt x="6630" y="1"/>
                  </a:moveTo>
                  <a:cubicBezTo>
                    <a:pt x="6265" y="1"/>
                    <a:pt x="5860" y="174"/>
                    <a:pt x="5564" y="409"/>
                  </a:cubicBezTo>
                  <a:cubicBezTo>
                    <a:pt x="5081" y="789"/>
                    <a:pt x="4627" y="1316"/>
                    <a:pt x="4012" y="1433"/>
                  </a:cubicBezTo>
                  <a:cubicBezTo>
                    <a:pt x="3937" y="1444"/>
                    <a:pt x="3861" y="1448"/>
                    <a:pt x="3784" y="1448"/>
                  </a:cubicBezTo>
                  <a:cubicBezTo>
                    <a:pt x="3599" y="1448"/>
                    <a:pt x="3409" y="1426"/>
                    <a:pt x="3225" y="1426"/>
                  </a:cubicBezTo>
                  <a:cubicBezTo>
                    <a:pt x="3170" y="1426"/>
                    <a:pt x="3115" y="1428"/>
                    <a:pt x="3061" y="1433"/>
                  </a:cubicBezTo>
                  <a:cubicBezTo>
                    <a:pt x="2372" y="1448"/>
                    <a:pt x="1684" y="1829"/>
                    <a:pt x="1318" y="2414"/>
                  </a:cubicBezTo>
                  <a:cubicBezTo>
                    <a:pt x="952" y="3000"/>
                    <a:pt x="909" y="3790"/>
                    <a:pt x="1201" y="4405"/>
                  </a:cubicBezTo>
                  <a:cubicBezTo>
                    <a:pt x="425" y="4669"/>
                    <a:pt x="1" y="5635"/>
                    <a:pt x="250" y="6396"/>
                  </a:cubicBezTo>
                  <a:cubicBezTo>
                    <a:pt x="484" y="7187"/>
                    <a:pt x="1245" y="7743"/>
                    <a:pt x="2080" y="7831"/>
                  </a:cubicBezTo>
                  <a:cubicBezTo>
                    <a:pt x="2563" y="7889"/>
                    <a:pt x="3104" y="7816"/>
                    <a:pt x="3558" y="8006"/>
                  </a:cubicBezTo>
                  <a:cubicBezTo>
                    <a:pt x="4158" y="8285"/>
                    <a:pt x="4451" y="8943"/>
                    <a:pt x="4890" y="9441"/>
                  </a:cubicBezTo>
                  <a:cubicBezTo>
                    <a:pt x="5461" y="10103"/>
                    <a:pt x="6340" y="10447"/>
                    <a:pt x="7213" y="10447"/>
                  </a:cubicBezTo>
                  <a:cubicBezTo>
                    <a:pt x="7885" y="10447"/>
                    <a:pt x="8555" y="10242"/>
                    <a:pt x="9077" y="9822"/>
                  </a:cubicBezTo>
                  <a:cubicBezTo>
                    <a:pt x="9443" y="9529"/>
                    <a:pt x="9736" y="9148"/>
                    <a:pt x="9839" y="8695"/>
                  </a:cubicBezTo>
                  <a:cubicBezTo>
                    <a:pt x="9926" y="8226"/>
                    <a:pt x="9780" y="7714"/>
                    <a:pt x="9399" y="7465"/>
                  </a:cubicBezTo>
                  <a:lnTo>
                    <a:pt x="9399" y="7465"/>
                  </a:lnTo>
                  <a:cubicBezTo>
                    <a:pt x="9530" y="7504"/>
                    <a:pt x="9663" y="7522"/>
                    <a:pt x="9795" y="7522"/>
                  </a:cubicBezTo>
                  <a:cubicBezTo>
                    <a:pt x="10662" y="7522"/>
                    <a:pt x="11516" y="6743"/>
                    <a:pt x="11478" y="5854"/>
                  </a:cubicBezTo>
                  <a:cubicBezTo>
                    <a:pt x="11464" y="5254"/>
                    <a:pt x="11098" y="4698"/>
                    <a:pt x="10688" y="4244"/>
                  </a:cubicBezTo>
                  <a:cubicBezTo>
                    <a:pt x="10292" y="3790"/>
                    <a:pt x="9839" y="3366"/>
                    <a:pt x="9517" y="2839"/>
                  </a:cubicBezTo>
                  <a:cubicBezTo>
                    <a:pt x="9224" y="2297"/>
                    <a:pt x="9107" y="1609"/>
                    <a:pt x="9429" y="1097"/>
                  </a:cubicBezTo>
                  <a:lnTo>
                    <a:pt x="7277" y="277"/>
                  </a:lnTo>
                  <a:cubicBezTo>
                    <a:pt x="7111" y="81"/>
                    <a:pt x="6879" y="1"/>
                    <a:pt x="66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8"/>
            <p:cNvSpPr/>
            <p:nvPr/>
          </p:nvSpPr>
          <p:spPr>
            <a:xfrm flipH="1">
              <a:off x="6436355" y="2242880"/>
              <a:ext cx="271163" cy="192298"/>
            </a:xfrm>
            <a:custGeom>
              <a:avLst/>
              <a:gdLst/>
              <a:ahLst/>
              <a:cxnLst/>
              <a:rect l="l" t="t" r="r" b="b"/>
              <a:pathLst>
                <a:path w="3734" h="2648" extrusionOk="0">
                  <a:moveTo>
                    <a:pt x="2666" y="0"/>
                  </a:moveTo>
                  <a:cubicBezTo>
                    <a:pt x="2180" y="0"/>
                    <a:pt x="1465" y="52"/>
                    <a:pt x="1465" y="52"/>
                  </a:cubicBezTo>
                  <a:cubicBezTo>
                    <a:pt x="1465" y="52"/>
                    <a:pt x="1" y="1853"/>
                    <a:pt x="367" y="2058"/>
                  </a:cubicBezTo>
                  <a:cubicBezTo>
                    <a:pt x="367" y="2058"/>
                    <a:pt x="1827" y="2647"/>
                    <a:pt x="2133" y="2647"/>
                  </a:cubicBezTo>
                  <a:cubicBezTo>
                    <a:pt x="2147" y="2647"/>
                    <a:pt x="2158" y="2646"/>
                    <a:pt x="2167" y="2644"/>
                  </a:cubicBezTo>
                  <a:cubicBezTo>
                    <a:pt x="2372" y="2600"/>
                    <a:pt x="1728" y="2087"/>
                    <a:pt x="1728" y="2087"/>
                  </a:cubicBezTo>
                  <a:lnTo>
                    <a:pt x="1728" y="2087"/>
                  </a:lnTo>
                  <a:cubicBezTo>
                    <a:pt x="1728" y="2087"/>
                    <a:pt x="2365" y="2486"/>
                    <a:pt x="2603" y="2486"/>
                  </a:cubicBezTo>
                  <a:cubicBezTo>
                    <a:pt x="2615" y="2486"/>
                    <a:pt x="2626" y="2485"/>
                    <a:pt x="2636" y="2482"/>
                  </a:cubicBezTo>
                  <a:cubicBezTo>
                    <a:pt x="2826" y="2424"/>
                    <a:pt x="1963" y="1634"/>
                    <a:pt x="1962" y="1633"/>
                  </a:cubicBezTo>
                  <a:lnTo>
                    <a:pt x="1962" y="1633"/>
                  </a:lnTo>
                  <a:cubicBezTo>
                    <a:pt x="1963" y="1634"/>
                    <a:pt x="2686" y="2217"/>
                    <a:pt x="2956" y="2217"/>
                  </a:cubicBezTo>
                  <a:cubicBezTo>
                    <a:pt x="2988" y="2217"/>
                    <a:pt x="3014" y="2209"/>
                    <a:pt x="3031" y="2190"/>
                  </a:cubicBezTo>
                  <a:cubicBezTo>
                    <a:pt x="3192" y="1999"/>
                    <a:pt x="2270" y="1121"/>
                    <a:pt x="2270" y="1121"/>
                  </a:cubicBezTo>
                  <a:lnTo>
                    <a:pt x="2270" y="1121"/>
                  </a:lnTo>
                  <a:cubicBezTo>
                    <a:pt x="2270" y="1121"/>
                    <a:pt x="3107" y="1793"/>
                    <a:pt x="3427" y="1793"/>
                  </a:cubicBezTo>
                  <a:cubicBezTo>
                    <a:pt x="3463" y="1793"/>
                    <a:pt x="3493" y="1785"/>
                    <a:pt x="3514" y="1765"/>
                  </a:cubicBezTo>
                  <a:cubicBezTo>
                    <a:pt x="3734" y="1589"/>
                    <a:pt x="2343" y="506"/>
                    <a:pt x="2343" y="506"/>
                  </a:cubicBezTo>
                  <a:cubicBezTo>
                    <a:pt x="2870" y="506"/>
                    <a:pt x="3163" y="169"/>
                    <a:pt x="3104" y="52"/>
                  </a:cubicBezTo>
                  <a:cubicBezTo>
                    <a:pt x="3094" y="13"/>
                    <a:pt x="2909" y="0"/>
                    <a:pt x="2666" y="0"/>
                  </a:cubicBezTo>
                  <a:close/>
                </a:path>
              </a:pathLst>
            </a:custGeom>
            <a:solidFill>
              <a:srgbClr val="BA6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8"/>
            <p:cNvSpPr/>
            <p:nvPr/>
          </p:nvSpPr>
          <p:spPr>
            <a:xfrm flipH="1">
              <a:off x="6529887" y="1292002"/>
              <a:ext cx="607103" cy="1115225"/>
            </a:xfrm>
            <a:custGeom>
              <a:avLst/>
              <a:gdLst/>
              <a:ahLst/>
              <a:cxnLst/>
              <a:rect l="l" t="t" r="r" b="b"/>
              <a:pathLst>
                <a:path w="8360" h="15357" extrusionOk="0">
                  <a:moveTo>
                    <a:pt x="0" y="0"/>
                  </a:moveTo>
                  <a:lnTo>
                    <a:pt x="88" y="7159"/>
                  </a:lnTo>
                  <a:cubicBezTo>
                    <a:pt x="88" y="7159"/>
                    <a:pt x="103" y="9560"/>
                    <a:pt x="395" y="10189"/>
                  </a:cubicBezTo>
                  <a:cubicBezTo>
                    <a:pt x="688" y="10833"/>
                    <a:pt x="6588" y="15357"/>
                    <a:pt x="6588" y="15357"/>
                  </a:cubicBezTo>
                  <a:lnTo>
                    <a:pt x="8359" y="13102"/>
                  </a:lnTo>
                  <a:cubicBezTo>
                    <a:pt x="8359" y="13102"/>
                    <a:pt x="3470" y="8901"/>
                    <a:pt x="2870" y="8432"/>
                  </a:cubicBezTo>
                  <a:cubicBezTo>
                    <a:pt x="2269" y="7979"/>
                    <a:pt x="0" y="1"/>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8"/>
            <p:cNvSpPr/>
            <p:nvPr/>
          </p:nvSpPr>
          <p:spPr>
            <a:xfrm flipH="1">
              <a:off x="6932856" y="1888353"/>
              <a:ext cx="84021" cy="121348"/>
            </a:xfrm>
            <a:custGeom>
              <a:avLst/>
              <a:gdLst/>
              <a:ahLst/>
              <a:cxnLst/>
              <a:rect l="l" t="t" r="r" b="b"/>
              <a:pathLst>
                <a:path w="1157" h="1671" extrusionOk="0">
                  <a:moveTo>
                    <a:pt x="1141" y="0"/>
                  </a:moveTo>
                  <a:cubicBezTo>
                    <a:pt x="1115" y="0"/>
                    <a:pt x="814" y="346"/>
                    <a:pt x="498" y="777"/>
                  </a:cubicBezTo>
                  <a:cubicBezTo>
                    <a:pt x="191" y="1245"/>
                    <a:pt x="0" y="1655"/>
                    <a:pt x="30" y="1670"/>
                  </a:cubicBezTo>
                  <a:cubicBezTo>
                    <a:pt x="30" y="1670"/>
                    <a:pt x="30" y="1670"/>
                    <a:pt x="31" y="1670"/>
                  </a:cubicBezTo>
                  <a:cubicBezTo>
                    <a:pt x="53" y="1670"/>
                    <a:pt x="285" y="1295"/>
                    <a:pt x="601" y="850"/>
                  </a:cubicBezTo>
                  <a:cubicBezTo>
                    <a:pt x="908" y="396"/>
                    <a:pt x="1157" y="30"/>
                    <a:pt x="1142" y="1"/>
                  </a:cubicBezTo>
                  <a:cubicBezTo>
                    <a:pt x="1142" y="1"/>
                    <a:pt x="1142" y="0"/>
                    <a:pt x="1141" y="0"/>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8"/>
            <p:cNvSpPr/>
            <p:nvPr/>
          </p:nvSpPr>
          <p:spPr>
            <a:xfrm flipH="1">
              <a:off x="6939174" y="1898955"/>
              <a:ext cx="30936" cy="101087"/>
            </a:xfrm>
            <a:custGeom>
              <a:avLst/>
              <a:gdLst/>
              <a:ahLst/>
              <a:cxnLst/>
              <a:rect l="l" t="t" r="r" b="b"/>
              <a:pathLst>
                <a:path w="426" h="1392" extrusionOk="0">
                  <a:moveTo>
                    <a:pt x="394" y="1"/>
                  </a:moveTo>
                  <a:cubicBezTo>
                    <a:pt x="360" y="1"/>
                    <a:pt x="218" y="289"/>
                    <a:pt x="118" y="689"/>
                  </a:cubicBezTo>
                  <a:cubicBezTo>
                    <a:pt x="30" y="1070"/>
                    <a:pt x="1" y="1392"/>
                    <a:pt x="30" y="1392"/>
                  </a:cubicBezTo>
                  <a:cubicBezTo>
                    <a:pt x="59" y="1392"/>
                    <a:pt x="132" y="1085"/>
                    <a:pt x="220" y="704"/>
                  </a:cubicBezTo>
                  <a:cubicBezTo>
                    <a:pt x="337" y="323"/>
                    <a:pt x="425" y="30"/>
                    <a:pt x="396" y="1"/>
                  </a:cubicBezTo>
                  <a:cubicBezTo>
                    <a:pt x="395" y="1"/>
                    <a:pt x="394" y="1"/>
                    <a:pt x="394" y="1"/>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8"/>
            <p:cNvSpPr/>
            <p:nvPr/>
          </p:nvSpPr>
          <p:spPr>
            <a:xfrm flipH="1">
              <a:off x="6971122" y="1275517"/>
              <a:ext cx="830337" cy="1161412"/>
            </a:xfrm>
            <a:custGeom>
              <a:avLst/>
              <a:gdLst/>
              <a:ahLst/>
              <a:cxnLst/>
              <a:rect l="l" t="t" r="r" b="b"/>
              <a:pathLst>
                <a:path w="11434" h="15993" extrusionOk="0">
                  <a:moveTo>
                    <a:pt x="6543" y="1"/>
                  </a:moveTo>
                  <a:cubicBezTo>
                    <a:pt x="4970" y="1"/>
                    <a:pt x="3042" y="152"/>
                    <a:pt x="2006" y="725"/>
                  </a:cubicBezTo>
                  <a:cubicBezTo>
                    <a:pt x="2006" y="725"/>
                    <a:pt x="308" y="1471"/>
                    <a:pt x="1" y="2482"/>
                  </a:cubicBezTo>
                  <a:lnTo>
                    <a:pt x="3324" y="9684"/>
                  </a:lnTo>
                  <a:cubicBezTo>
                    <a:pt x="2255" y="11368"/>
                    <a:pt x="1464" y="13271"/>
                    <a:pt x="820" y="15320"/>
                  </a:cubicBezTo>
                  <a:cubicBezTo>
                    <a:pt x="820" y="15320"/>
                    <a:pt x="4415" y="15993"/>
                    <a:pt x="7553" y="15993"/>
                  </a:cubicBezTo>
                  <a:cubicBezTo>
                    <a:pt x="9136" y="15993"/>
                    <a:pt x="10604" y="15821"/>
                    <a:pt x="11434" y="15306"/>
                  </a:cubicBezTo>
                  <a:lnTo>
                    <a:pt x="9487" y="9245"/>
                  </a:lnTo>
                  <a:cubicBezTo>
                    <a:pt x="10395" y="3316"/>
                    <a:pt x="10614" y="4721"/>
                    <a:pt x="9165" y="212"/>
                  </a:cubicBezTo>
                  <a:cubicBezTo>
                    <a:pt x="9150" y="139"/>
                    <a:pt x="9018" y="154"/>
                    <a:pt x="8945" y="139"/>
                  </a:cubicBezTo>
                  <a:cubicBezTo>
                    <a:pt x="8672" y="83"/>
                    <a:pt x="7704" y="1"/>
                    <a:pt x="65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8"/>
            <p:cNvSpPr/>
            <p:nvPr/>
          </p:nvSpPr>
          <p:spPr>
            <a:xfrm flipH="1">
              <a:off x="7274094" y="1274283"/>
              <a:ext cx="270074" cy="536589"/>
            </a:xfrm>
            <a:custGeom>
              <a:avLst/>
              <a:gdLst/>
              <a:ahLst/>
              <a:cxnLst/>
              <a:rect l="l" t="t" r="r" b="b"/>
              <a:pathLst>
                <a:path w="3719" h="7389" extrusionOk="0">
                  <a:moveTo>
                    <a:pt x="2527" y="0"/>
                  </a:moveTo>
                  <a:cubicBezTo>
                    <a:pt x="1638" y="0"/>
                    <a:pt x="494" y="43"/>
                    <a:pt x="0" y="244"/>
                  </a:cubicBezTo>
                  <a:lnTo>
                    <a:pt x="3719" y="7388"/>
                  </a:lnTo>
                  <a:lnTo>
                    <a:pt x="3719" y="24"/>
                  </a:lnTo>
                  <a:cubicBezTo>
                    <a:pt x="3719" y="24"/>
                    <a:pt x="3194" y="0"/>
                    <a:pt x="2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8"/>
            <p:cNvSpPr/>
            <p:nvPr/>
          </p:nvSpPr>
          <p:spPr>
            <a:xfrm flipH="1">
              <a:off x="7021083" y="2264739"/>
              <a:ext cx="1029171" cy="2175187"/>
            </a:xfrm>
            <a:custGeom>
              <a:avLst/>
              <a:gdLst/>
              <a:ahLst/>
              <a:cxnLst/>
              <a:rect l="l" t="t" r="r" b="b"/>
              <a:pathLst>
                <a:path w="14172" h="29953" extrusionOk="0">
                  <a:moveTo>
                    <a:pt x="14172" y="0"/>
                  </a:moveTo>
                  <a:lnTo>
                    <a:pt x="9604" y="864"/>
                  </a:lnTo>
                  <a:cubicBezTo>
                    <a:pt x="7043" y="12590"/>
                    <a:pt x="1" y="27581"/>
                    <a:pt x="1" y="27581"/>
                  </a:cubicBezTo>
                  <a:lnTo>
                    <a:pt x="3895" y="29953"/>
                  </a:lnTo>
                  <a:cubicBezTo>
                    <a:pt x="12971" y="12019"/>
                    <a:pt x="14172" y="0"/>
                    <a:pt x="14172" y="0"/>
                  </a:cubicBezTo>
                  <a:close/>
                </a:path>
              </a:pathLst>
            </a:custGeom>
            <a:solidFill>
              <a:srgbClr val="BA6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8"/>
            <p:cNvSpPr/>
            <p:nvPr/>
          </p:nvSpPr>
          <p:spPr>
            <a:xfrm flipH="1">
              <a:off x="6626613" y="2238160"/>
              <a:ext cx="1094020" cy="2254924"/>
            </a:xfrm>
            <a:custGeom>
              <a:avLst/>
              <a:gdLst/>
              <a:ahLst/>
              <a:cxnLst/>
              <a:rect l="l" t="t" r="r" b="b"/>
              <a:pathLst>
                <a:path w="15065" h="31051" extrusionOk="0">
                  <a:moveTo>
                    <a:pt x="6076" y="0"/>
                  </a:moveTo>
                  <a:lnTo>
                    <a:pt x="0" y="2050"/>
                  </a:lnTo>
                  <a:cubicBezTo>
                    <a:pt x="0" y="2050"/>
                    <a:pt x="3367" y="17699"/>
                    <a:pt x="11551" y="31051"/>
                  </a:cubicBezTo>
                  <a:lnTo>
                    <a:pt x="15064" y="29147"/>
                  </a:lnTo>
                  <a:cubicBezTo>
                    <a:pt x="15064" y="29147"/>
                    <a:pt x="5783" y="9706"/>
                    <a:pt x="6076" y="0"/>
                  </a:cubicBezTo>
                  <a:close/>
                </a:path>
              </a:pathLst>
            </a:custGeom>
            <a:solidFill>
              <a:srgbClr val="BA6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8"/>
            <p:cNvSpPr/>
            <p:nvPr/>
          </p:nvSpPr>
          <p:spPr>
            <a:xfrm flipH="1">
              <a:off x="7114621" y="817652"/>
              <a:ext cx="431653" cy="546030"/>
            </a:xfrm>
            <a:custGeom>
              <a:avLst/>
              <a:gdLst/>
              <a:ahLst/>
              <a:cxnLst/>
              <a:rect l="l" t="t" r="r" b="b"/>
              <a:pathLst>
                <a:path w="5944" h="7519" extrusionOk="0">
                  <a:moveTo>
                    <a:pt x="3086" y="1"/>
                  </a:moveTo>
                  <a:cubicBezTo>
                    <a:pt x="1665" y="1"/>
                    <a:pt x="1596" y="676"/>
                    <a:pt x="1596" y="676"/>
                  </a:cubicBezTo>
                  <a:lnTo>
                    <a:pt x="1596" y="1862"/>
                  </a:lnTo>
                  <a:cubicBezTo>
                    <a:pt x="1596" y="1862"/>
                    <a:pt x="1204" y="1594"/>
                    <a:pt x="827" y="1594"/>
                  </a:cubicBezTo>
                  <a:cubicBezTo>
                    <a:pt x="544" y="1594"/>
                    <a:pt x="270" y="1745"/>
                    <a:pt x="176" y="2272"/>
                  </a:cubicBezTo>
                  <a:cubicBezTo>
                    <a:pt x="0" y="3238"/>
                    <a:pt x="937" y="3428"/>
                    <a:pt x="937" y="3428"/>
                  </a:cubicBezTo>
                  <a:lnTo>
                    <a:pt x="717" y="6225"/>
                  </a:lnTo>
                  <a:cubicBezTo>
                    <a:pt x="673" y="6591"/>
                    <a:pt x="805" y="6957"/>
                    <a:pt x="1054" y="7205"/>
                  </a:cubicBezTo>
                  <a:cubicBezTo>
                    <a:pt x="1296" y="7436"/>
                    <a:pt x="1567" y="7519"/>
                    <a:pt x="1835" y="7519"/>
                  </a:cubicBezTo>
                  <a:cubicBezTo>
                    <a:pt x="2248" y="7519"/>
                    <a:pt x="2653" y="7321"/>
                    <a:pt x="2928" y="7162"/>
                  </a:cubicBezTo>
                  <a:cubicBezTo>
                    <a:pt x="3148" y="7015"/>
                    <a:pt x="3279" y="6796"/>
                    <a:pt x="3279" y="6532"/>
                  </a:cubicBezTo>
                  <a:lnTo>
                    <a:pt x="3279" y="5785"/>
                  </a:lnTo>
                  <a:lnTo>
                    <a:pt x="4275" y="5785"/>
                  </a:lnTo>
                  <a:cubicBezTo>
                    <a:pt x="5944" y="5712"/>
                    <a:pt x="5651" y="457"/>
                    <a:pt x="5651" y="457"/>
                  </a:cubicBezTo>
                  <a:cubicBezTo>
                    <a:pt x="5651" y="32"/>
                    <a:pt x="4772" y="32"/>
                    <a:pt x="4772" y="32"/>
                  </a:cubicBezTo>
                  <a:lnTo>
                    <a:pt x="3221" y="3"/>
                  </a:lnTo>
                  <a:cubicBezTo>
                    <a:pt x="3175" y="2"/>
                    <a:pt x="3130" y="1"/>
                    <a:pt x="3086" y="1"/>
                  </a:cubicBezTo>
                  <a:close/>
                </a:path>
              </a:pathLst>
            </a:custGeom>
            <a:solidFill>
              <a:srgbClr val="BA6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8"/>
            <p:cNvSpPr/>
            <p:nvPr/>
          </p:nvSpPr>
          <p:spPr>
            <a:xfrm flipH="1">
              <a:off x="7203945" y="995352"/>
              <a:ext cx="23456" cy="111690"/>
            </a:xfrm>
            <a:custGeom>
              <a:avLst/>
              <a:gdLst/>
              <a:ahLst/>
              <a:cxnLst/>
              <a:rect l="l" t="t" r="r" b="b"/>
              <a:pathLst>
                <a:path w="323" h="1538" extrusionOk="0">
                  <a:moveTo>
                    <a:pt x="250" y="1"/>
                  </a:moveTo>
                  <a:cubicBezTo>
                    <a:pt x="235" y="1"/>
                    <a:pt x="220" y="381"/>
                    <a:pt x="177" y="820"/>
                  </a:cubicBezTo>
                  <a:cubicBezTo>
                    <a:pt x="177" y="1055"/>
                    <a:pt x="220" y="1289"/>
                    <a:pt x="162" y="1391"/>
                  </a:cubicBezTo>
                  <a:cubicBezTo>
                    <a:pt x="147" y="1450"/>
                    <a:pt x="89" y="1465"/>
                    <a:pt x="59" y="1479"/>
                  </a:cubicBezTo>
                  <a:cubicBezTo>
                    <a:pt x="16" y="1508"/>
                    <a:pt x="1" y="1508"/>
                    <a:pt x="1" y="1508"/>
                  </a:cubicBezTo>
                  <a:cubicBezTo>
                    <a:pt x="1" y="1523"/>
                    <a:pt x="16" y="1538"/>
                    <a:pt x="74" y="1538"/>
                  </a:cubicBezTo>
                  <a:cubicBezTo>
                    <a:pt x="133" y="1538"/>
                    <a:pt x="206" y="1523"/>
                    <a:pt x="250" y="1450"/>
                  </a:cubicBezTo>
                  <a:cubicBezTo>
                    <a:pt x="308" y="1377"/>
                    <a:pt x="323" y="1289"/>
                    <a:pt x="323" y="1172"/>
                  </a:cubicBezTo>
                  <a:lnTo>
                    <a:pt x="323" y="850"/>
                  </a:lnTo>
                  <a:cubicBezTo>
                    <a:pt x="308" y="396"/>
                    <a:pt x="294" y="1"/>
                    <a:pt x="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8"/>
            <p:cNvSpPr/>
            <p:nvPr/>
          </p:nvSpPr>
          <p:spPr>
            <a:xfrm flipH="1">
              <a:off x="7285788" y="999636"/>
              <a:ext cx="6463" cy="27668"/>
            </a:xfrm>
            <a:custGeom>
              <a:avLst/>
              <a:gdLst/>
              <a:ahLst/>
              <a:cxnLst/>
              <a:rect l="l" t="t" r="r" b="b"/>
              <a:pathLst>
                <a:path w="89" h="381" extrusionOk="0">
                  <a:moveTo>
                    <a:pt x="30" y="0"/>
                  </a:moveTo>
                  <a:cubicBezTo>
                    <a:pt x="16" y="0"/>
                    <a:pt x="1" y="88"/>
                    <a:pt x="1" y="205"/>
                  </a:cubicBezTo>
                  <a:cubicBezTo>
                    <a:pt x="1" y="293"/>
                    <a:pt x="16" y="381"/>
                    <a:pt x="45" y="381"/>
                  </a:cubicBezTo>
                  <a:cubicBezTo>
                    <a:pt x="59" y="366"/>
                    <a:pt x="89" y="293"/>
                    <a:pt x="89" y="191"/>
                  </a:cubicBezTo>
                  <a:cubicBezTo>
                    <a:pt x="89" y="88"/>
                    <a:pt x="59" y="0"/>
                    <a:pt x="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8"/>
            <p:cNvSpPr/>
            <p:nvPr/>
          </p:nvSpPr>
          <p:spPr>
            <a:xfrm flipH="1">
              <a:off x="7162480" y="996441"/>
              <a:ext cx="8569" cy="28758"/>
            </a:xfrm>
            <a:custGeom>
              <a:avLst/>
              <a:gdLst/>
              <a:ahLst/>
              <a:cxnLst/>
              <a:rect l="l" t="t" r="r" b="b"/>
              <a:pathLst>
                <a:path w="118" h="396" extrusionOk="0">
                  <a:moveTo>
                    <a:pt x="59" y="0"/>
                  </a:moveTo>
                  <a:cubicBezTo>
                    <a:pt x="30" y="0"/>
                    <a:pt x="1" y="103"/>
                    <a:pt x="30" y="205"/>
                  </a:cubicBezTo>
                  <a:cubicBezTo>
                    <a:pt x="30" y="308"/>
                    <a:pt x="45" y="396"/>
                    <a:pt x="89" y="396"/>
                  </a:cubicBezTo>
                  <a:cubicBezTo>
                    <a:pt x="103" y="366"/>
                    <a:pt x="118" y="308"/>
                    <a:pt x="118" y="191"/>
                  </a:cubicBezTo>
                  <a:cubicBezTo>
                    <a:pt x="118" y="103"/>
                    <a:pt x="103" y="0"/>
                    <a:pt x="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8"/>
            <p:cNvSpPr/>
            <p:nvPr/>
          </p:nvSpPr>
          <p:spPr>
            <a:xfrm flipH="1">
              <a:off x="7302780" y="1196290"/>
              <a:ext cx="69207" cy="120186"/>
            </a:xfrm>
            <a:custGeom>
              <a:avLst/>
              <a:gdLst/>
              <a:ahLst/>
              <a:cxnLst/>
              <a:rect l="l" t="t" r="r" b="b"/>
              <a:pathLst>
                <a:path w="953" h="1655" extrusionOk="0">
                  <a:moveTo>
                    <a:pt x="16" y="0"/>
                  </a:moveTo>
                  <a:cubicBezTo>
                    <a:pt x="1" y="293"/>
                    <a:pt x="1" y="586"/>
                    <a:pt x="89" y="864"/>
                  </a:cubicBezTo>
                  <a:cubicBezTo>
                    <a:pt x="162" y="1142"/>
                    <a:pt x="338" y="1391"/>
                    <a:pt x="601" y="1538"/>
                  </a:cubicBezTo>
                  <a:cubicBezTo>
                    <a:pt x="689" y="1596"/>
                    <a:pt x="835" y="1655"/>
                    <a:pt x="835" y="1655"/>
                  </a:cubicBezTo>
                  <a:cubicBezTo>
                    <a:pt x="835" y="1625"/>
                    <a:pt x="894" y="1450"/>
                    <a:pt x="894" y="1435"/>
                  </a:cubicBezTo>
                  <a:cubicBezTo>
                    <a:pt x="952" y="1113"/>
                    <a:pt x="923" y="894"/>
                    <a:pt x="909" y="586"/>
                  </a:cubicBezTo>
                  <a:lnTo>
                    <a:pt x="879" y="571"/>
                  </a:lnTo>
                  <a:cubicBezTo>
                    <a:pt x="528" y="484"/>
                    <a:pt x="235" y="279"/>
                    <a:pt x="16" y="0"/>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8"/>
            <p:cNvSpPr/>
            <p:nvPr/>
          </p:nvSpPr>
          <p:spPr>
            <a:xfrm flipH="1">
              <a:off x="7439958" y="967321"/>
              <a:ext cx="56353" cy="75961"/>
            </a:xfrm>
            <a:custGeom>
              <a:avLst/>
              <a:gdLst/>
              <a:ahLst/>
              <a:cxnLst/>
              <a:rect l="l" t="t" r="r" b="b"/>
              <a:pathLst>
                <a:path w="776" h="1046" extrusionOk="0">
                  <a:moveTo>
                    <a:pt x="87" y="1"/>
                  </a:moveTo>
                  <a:cubicBezTo>
                    <a:pt x="78" y="1"/>
                    <a:pt x="73" y="3"/>
                    <a:pt x="73" y="6"/>
                  </a:cubicBezTo>
                  <a:cubicBezTo>
                    <a:pt x="73" y="21"/>
                    <a:pt x="146" y="35"/>
                    <a:pt x="264" y="108"/>
                  </a:cubicBezTo>
                  <a:cubicBezTo>
                    <a:pt x="334" y="149"/>
                    <a:pt x="419" y="224"/>
                    <a:pt x="494" y="325"/>
                  </a:cubicBezTo>
                  <a:lnTo>
                    <a:pt x="494" y="325"/>
                  </a:lnTo>
                  <a:cubicBezTo>
                    <a:pt x="468" y="312"/>
                    <a:pt x="440" y="303"/>
                    <a:pt x="410" y="299"/>
                  </a:cubicBezTo>
                  <a:cubicBezTo>
                    <a:pt x="386" y="294"/>
                    <a:pt x="358" y="291"/>
                    <a:pt x="329" y="291"/>
                  </a:cubicBezTo>
                  <a:cubicBezTo>
                    <a:pt x="272" y="291"/>
                    <a:pt x="210" y="304"/>
                    <a:pt x="161" y="343"/>
                  </a:cubicBezTo>
                  <a:cubicBezTo>
                    <a:pt x="88" y="387"/>
                    <a:pt x="59" y="445"/>
                    <a:pt x="44" y="518"/>
                  </a:cubicBezTo>
                  <a:cubicBezTo>
                    <a:pt x="0" y="665"/>
                    <a:pt x="44" y="797"/>
                    <a:pt x="88" y="870"/>
                  </a:cubicBezTo>
                  <a:cubicBezTo>
                    <a:pt x="205" y="1016"/>
                    <a:pt x="337" y="1045"/>
                    <a:pt x="337" y="1045"/>
                  </a:cubicBezTo>
                  <a:cubicBezTo>
                    <a:pt x="351" y="1031"/>
                    <a:pt x="249" y="972"/>
                    <a:pt x="146" y="811"/>
                  </a:cubicBezTo>
                  <a:cubicBezTo>
                    <a:pt x="117" y="738"/>
                    <a:pt x="103" y="621"/>
                    <a:pt x="132" y="533"/>
                  </a:cubicBezTo>
                  <a:cubicBezTo>
                    <a:pt x="170" y="457"/>
                    <a:pt x="252" y="381"/>
                    <a:pt x="349" y="381"/>
                  </a:cubicBezTo>
                  <a:cubicBezTo>
                    <a:pt x="364" y="381"/>
                    <a:pt x="380" y="383"/>
                    <a:pt x="395" y="387"/>
                  </a:cubicBezTo>
                  <a:cubicBezTo>
                    <a:pt x="454" y="401"/>
                    <a:pt x="542" y="445"/>
                    <a:pt x="615" y="504"/>
                  </a:cubicBezTo>
                  <a:lnTo>
                    <a:pt x="776" y="606"/>
                  </a:lnTo>
                  <a:lnTo>
                    <a:pt x="673" y="445"/>
                  </a:lnTo>
                  <a:cubicBezTo>
                    <a:pt x="586" y="240"/>
                    <a:pt x="425" y="108"/>
                    <a:pt x="293" y="65"/>
                  </a:cubicBezTo>
                  <a:cubicBezTo>
                    <a:pt x="192" y="20"/>
                    <a:pt x="117" y="1"/>
                    <a:pt x="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8"/>
            <p:cNvSpPr/>
            <p:nvPr/>
          </p:nvSpPr>
          <p:spPr>
            <a:xfrm flipH="1">
              <a:off x="7215637" y="1101666"/>
              <a:ext cx="65939" cy="53521"/>
            </a:xfrm>
            <a:custGeom>
              <a:avLst/>
              <a:gdLst/>
              <a:ahLst/>
              <a:cxnLst/>
              <a:rect l="l" t="t" r="r" b="b"/>
              <a:pathLst>
                <a:path w="908" h="737" extrusionOk="0">
                  <a:moveTo>
                    <a:pt x="30" y="1"/>
                  </a:moveTo>
                  <a:cubicBezTo>
                    <a:pt x="15" y="1"/>
                    <a:pt x="0" y="74"/>
                    <a:pt x="15" y="206"/>
                  </a:cubicBezTo>
                  <a:cubicBezTo>
                    <a:pt x="30" y="337"/>
                    <a:pt x="117" y="498"/>
                    <a:pt x="264" y="601"/>
                  </a:cubicBezTo>
                  <a:cubicBezTo>
                    <a:pt x="400" y="700"/>
                    <a:pt x="546" y="736"/>
                    <a:pt x="668" y="736"/>
                  </a:cubicBezTo>
                  <a:cubicBezTo>
                    <a:pt x="690" y="736"/>
                    <a:pt x="712" y="735"/>
                    <a:pt x="732" y="733"/>
                  </a:cubicBezTo>
                  <a:cubicBezTo>
                    <a:pt x="849" y="718"/>
                    <a:pt x="908" y="689"/>
                    <a:pt x="908" y="659"/>
                  </a:cubicBezTo>
                  <a:cubicBezTo>
                    <a:pt x="901" y="652"/>
                    <a:pt x="879" y="652"/>
                    <a:pt x="844" y="652"/>
                  </a:cubicBezTo>
                  <a:cubicBezTo>
                    <a:pt x="809" y="652"/>
                    <a:pt x="762" y="652"/>
                    <a:pt x="703" y="645"/>
                  </a:cubicBezTo>
                  <a:cubicBezTo>
                    <a:pt x="600" y="645"/>
                    <a:pt x="454" y="601"/>
                    <a:pt x="322" y="513"/>
                  </a:cubicBezTo>
                  <a:cubicBezTo>
                    <a:pt x="191" y="425"/>
                    <a:pt x="117" y="293"/>
                    <a:pt x="88" y="191"/>
                  </a:cubicBezTo>
                  <a:cubicBezTo>
                    <a:pt x="44" y="74"/>
                    <a:pt x="44" y="1"/>
                    <a:pt x="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8"/>
            <p:cNvSpPr/>
            <p:nvPr/>
          </p:nvSpPr>
          <p:spPr>
            <a:xfrm flipH="1">
              <a:off x="7263421" y="1095930"/>
              <a:ext cx="35148" cy="22076"/>
            </a:xfrm>
            <a:custGeom>
              <a:avLst/>
              <a:gdLst/>
              <a:ahLst/>
              <a:cxnLst/>
              <a:rect l="l" t="t" r="r" b="b"/>
              <a:pathLst>
                <a:path w="484" h="304" extrusionOk="0">
                  <a:moveTo>
                    <a:pt x="347" y="1"/>
                  </a:moveTo>
                  <a:cubicBezTo>
                    <a:pt x="294" y="1"/>
                    <a:pt x="231" y="17"/>
                    <a:pt x="176" y="50"/>
                  </a:cubicBezTo>
                  <a:cubicBezTo>
                    <a:pt x="103" y="80"/>
                    <a:pt x="44" y="153"/>
                    <a:pt x="29" y="211"/>
                  </a:cubicBezTo>
                  <a:cubicBezTo>
                    <a:pt x="0" y="270"/>
                    <a:pt x="0" y="299"/>
                    <a:pt x="29" y="299"/>
                  </a:cubicBezTo>
                  <a:cubicBezTo>
                    <a:pt x="32" y="302"/>
                    <a:pt x="36" y="304"/>
                    <a:pt x="39" y="304"/>
                  </a:cubicBezTo>
                  <a:cubicBezTo>
                    <a:pt x="69" y="304"/>
                    <a:pt x="117" y="203"/>
                    <a:pt x="234" y="138"/>
                  </a:cubicBezTo>
                  <a:cubicBezTo>
                    <a:pt x="351" y="65"/>
                    <a:pt x="483" y="80"/>
                    <a:pt x="483" y="50"/>
                  </a:cubicBezTo>
                  <a:cubicBezTo>
                    <a:pt x="483" y="36"/>
                    <a:pt x="454" y="6"/>
                    <a:pt x="395" y="6"/>
                  </a:cubicBezTo>
                  <a:cubicBezTo>
                    <a:pt x="381" y="3"/>
                    <a:pt x="364" y="1"/>
                    <a:pt x="3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8"/>
            <p:cNvSpPr/>
            <p:nvPr/>
          </p:nvSpPr>
          <p:spPr>
            <a:xfrm flipH="1">
              <a:off x="6977440" y="2071208"/>
              <a:ext cx="764471" cy="1453925"/>
            </a:xfrm>
            <a:custGeom>
              <a:avLst/>
              <a:gdLst/>
              <a:ahLst/>
              <a:cxnLst/>
              <a:rect l="l" t="t" r="r" b="b"/>
              <a:pathLst>
                <a:path w="10527" h="20021" extrusionOk="0">
                  <a:moveTo>
                    <a:pt x="9209" y="1"/>
                  </a:moveTo>
                  <a:lnTo>
                    <a:pt x="0" y="4188"/>
                  </a:lnTo>
                  <a:cubicBezTo>
                    <a:pt x="0" y="4188"/>
                    <a:pt x="937" y="7584"/>
                    <a:pt x="2328" y="11830"/>
                  </a:cubicBezTo>
                  <a:cubicBezTo>
                    <a:pt x="2474" y="14260"/>
                    <a:pt x="1479" y="16500"/>
                    <a:pt x="293" y="18695"/>
                  </a:cubicBezTo>
                  <a:lnTo>
                    <a:pt x="1816" y="19281"/>
                  </a:lnTo>
                  <a:cubicBezTo>
                    <a:pt x="3093" y="19772"/>
                    <a:pt x="4444" y="20021"/>
                    <a:pt x="5797" y="20021"/>
                  </a:cubicBezTo>
                  <a:cubicBezTo>
                    <a:pt x="7189" y="20021"/>
                    <a:pt x="8583" y="19757"/>
                    <a:pt x="9897" y="19223"/>
                  </a:cubicBezTo>
                  <a:cubicBezTo>
                    <a:pt x="10292" y="19076"/>
                    <a:pt x="10526" y="18959"/>
                    <a:pt x="10497" y="18900"/>
                  </a:cubicBezTo>
                  <a:cubicBezTo>
                    <a:pt x="10438" y="18695"/>
                    <a:pt x="10482" y="10248"/>
                    <a:pt x="10307" y="3953"/>
                  </a:cubicBezTo>
                  <a:cubicBezTo>
                    <a:pt x="10263" y="2826"/>
                    <a:pt x="9267" y="894"/>
                    <a:pt x="92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8"/>
            <p:cNvSpPr/>
            <p:nvPr/>
          </p:nvSpPr>
          <p:spPr>
            <a:xfrm flipH="1">
              <a:off x="6961536" y="2352971"/>
              <a:ext cx="780375" cy="84094"/>
            </a:xfrm>
            <a:custGeom>
              <a:avLst/>
              <a:gdLst/>
              <a:ahLst/>
              <a:cxnLst/>
              <a:rect l="l" t="t" r="r" b="b"/>
              <a:pathLst>
                <a:path w="10746" h="1158" extrusionOk="0">
                  <a:moveTo>
                    <a:pt x="7262" y="0"/>
                  </a:moveTo>
                  <a:lnTo>
                    <a:pt x="7247" y="15"/>
                  </a:lnTo>
                  <a:cubicBezTo>
                    <a:pt x="6808" y="439"/>
                    <a:pt x="6193" y="703"/>
                    <a:pt x="5505" y="879"/>
                  </a:cubicBezTo>
                  <a:cubicBezTo>
                    <a:pt x="4918" y="1005"/>
                    <a:pt x="4332" y="1068"/>
                    <a:pt x="3788" y="1068"/>
                  </a:cubicBezTo>
                  <a:cubicBezTo>
                    <a:pt x="3639" y="1068"/>
                    <a:pt x="3494" y="1064"/>
                    <a:pt x="3353" y="1054"/>
                  </a:cubicBezTo>
                  <a:cubicBezTo>
                    <a:pt x="2679" y="1025"/>
                    <a:pt x="2094" y="908"/>
                    <a:pt x="1596" y="805"/>
                  </a:cubicBezTo>
                  <a:cubicBezTo>
                    <a:pt x="1098" y="674"/>
                    <a:pt x="703" y="557"/>
                    <a:pt x="425" y="483"/>
                  </a:cubicBezTo>
                  <a:cubicBezTo>
                    <a:pt x="293" y="454"/>
                    <a:pt x="205" y="410"/>
                    <a:pt x="117" y="396"/>
                  </a:cubicBezTo>
                  <a:cubicBezTo>
                    <a:pt x="44" y="381"/>
                    <a:pt x="0" y="381"/>
                    <a:pt x="0" y="381"/>
                  </a:cubicBezTo>
                  <a:lnTo>
                    <a:pt x="0" y="381"/>
                  </a:lnTo>
                  <a:cubicBezTo>
                    <a:pt x="0" y="381"/>
                    <a:pt x="44" y="396"/>
                    <a:pt x="117" y="410"/>
                  </a:cubicBezTo>
                  <a:cubicBezTo>
                    <a:pt x="205" y="454"/>
                    <a:pt x="293" y="483"/>
                    <a:pt x="425" y="527"/>
                  </a:cubicBezTo>
                  <a:cubicBezTo>
                    <a:pt x="703" y="615"/>
                    <a:pt x="1084" y="732"/>
                    <a:pt x="1581" y="849"/>
                  </a:cubicBezTo>
                  <a:cubicBezTo>
                    <a:pt x="2065" y="981"/>
                    <a:pt x="2679" y="1113"/>
                    <a:pt x="3353" y="1142"/>
                  </a:cubicBezTo>
                  <a:cubicBezTo>
                    <a:pt x="3508" y="1153"/>
                    <a:pt x="3669" y="1158"/>
                    <a:pt x="3833" y="1158"/>
                  </a:cubicBezTo>
                  <a:cubicBezTo>
                    <a:pt x="4366" y="1158"/>
                    <a:pt x="4941" y="1101"/>
                    <a:pt x="5534" y="966"/>
                  </a:cubicBezTo>
                  <a:cubicBezTo>
                    <a:pt x="6193" y="809"/>
                    <a:pt x="6824" y="539"/>
                    <a:pt x="7276" y="116"/>
                  </a:cubicBezTo>
                  <a:lnTo>
                    <a:pt x="7276" y="116"/>
                  </a:lnTo>
                  <a:cubicBezTo>
                    <a:pt x="8174" y="521"/>
                    <a:pt x="9020" y="735"/>
                    <a:pt x="9660" y="735"/>
                  </a:cubicBezTo>
                  <a:cubicBezTo>
                    <a:pt x="9701" y="735"/>
                    <a:pt x="9741" y="734"/>
                    <a:pt x="9780" y="732"/>
                  </a:cubicBezTo>
                  <a:cubicBezTo>
                    <a:pt x="10102" y="688"/>
                    <a:pt x="10336" y="586"/>
                    <a:pt x="10512" y="513"/>
                  </a:cubicBezTo>
                  <a:cubicBezTo>
                    <a:pt x="10599" y="469"/>
                    <a:pt x="10658" y="439"/>
                    <a:pt x="10687" y="410"/>
                  </a:cubicBezTo>
                  <a:cubicBezTo>
                    <a:pt x="10731" y="396"/>
                    <a:pt x="10746" y="381"/>
                    <a:pt x="10746" y="381"/>
                  </a:cubicBezTo>
                  <a:lnTo>
                    <a:pt x="10746" y="381"/>
                  </a:lnTo>
                  <a:cubicBezTo>
                    <a:pt x="10746" y="381"/>
                    <a:pt x="10658" y="410"/>
                    <a:pt x="10512" y="469"/>
                  </a:cubicBezTo>
                  <a:cubicBezTo>
                    <a:pt x="10336" y="542"/>
                    <a:pt x="10102" y="630"/>
                    <a:pt x="9794" y="659"/>
                  </a:cubicBezTo>
                  <a:cubicBezTo>
                    <a:pt x="9758" y="661"/>
                    <a:pt x="9721" y="662"/>
                    <a:pt x="9684" y="662"/>
                  </a:cubicBezTo>
                  <a:cubicBezTo>
                    <a:pt x="9052" y="662"/>
                    <a:pt x="8218" y="430"/>
                    <a:pt x="7305" y="15"/>
                  </a:cubicBezTo>
                  <a:lnTo>
                    <a:pt x="7262" y="0"/>
                  </a:ln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8"/>
            <p:cNvSpPr/>
            <p:nvPr/>
          </p:nvSpPr>
          <p:spPr>
            <a:xfrm flipH="1">
              <a:off x="7214547" y="1794819"/>
              <a:ext cx="59621" cy="563531"/>
            </a:xfrm>
            <a:custGeom>
              <a:avLst/>
              <a:gdLst/>
              <a:ahLst/>
              <a:cxnLst/>
              <a:rect l="l" t="t" r="r" b="b"/>
              <a:pathLst>
                <a:path w="821" h="7760" extrusionOk="0">
                  <a:moveTo>
                    <a:pt x="15" y="1"/>
                  </a:moveTo>
                  <a:cubicBezTo>
                    <a:pt x="1" y="1"/>
                    <a:pt x="15" y="103"/>
                    <a:pt x="45" y="308"/>
                  </a:cubicBezTo>
                  <a:cubicBezTo>
                    <a:pt x="59" y="513"/>
                    <a:pt x="89" y="806"/>
                    <a:pt x="132" y="1128"/>
                  </a:cubicBezTo>
                  <a:cubicBezTo>
                    <a:pt x="220" y="1845"/>
                    <a:pt x="337" y="2811"/>
                    <a:pt x="440" y="3880"/>
                  </a:cubicBezTo>
                  <a:cubicBezTo>
                    <a:pt x="572" y="4949"/>
                    <a:pt x="660" y="5930"/>
                    <a:pt x="718" y="6618"/>
                  </a:cubicBezTo>
                  <a:cubicBezTo>
                    <a:pt x="733" y="6954"/>
                    <a:pt x="777" y="7218"/>
                    <a:pt x="791" y="7437"/>
                  </a:cubicBezTo>
                  <a:cubicBezTo>
                    <a:pt x="806" y="7642"/>
                    <a:pt x="821" y="7759"/>
                    <a:pt x="821" y="7759"/>
                  </a:cubicBezTo>
                  <a:lnTo>
                    <a:pt x="821" y="7437"/>
                  </a:lnTo>
                  <a:cubicBezTo>
                    <a:pt x="821" y="7247"/>
                    <a:pt x="806" y="6954"/>
                    <a:pt x="791" y="6603"/>
                  </a:cubicBezTo>
                  <a:cubicBezTo>
                    <a:pt x="733" y="5900"/>
                    <a:pt x="660" y="4934"/>
                    <a:pt x="557" y="3851"/>
                  </a:cubicBezTo>
                  <a:cubicBezTo>
                    <a:pt x="425" y="2782"/>
                    <a:pt x="308" y="1801"/>
                    <a:pt x="206" y="1113"/>
                  </a:cubicBezTo>
                  <a:cubicBezTo>
                    <a:pt x="147" y="762"/>
                    <a:pt x="118" y="484"/>
                    <a:pt x="74" y="293"/>
                  </a:cubicBezTo>
                  <a:cubicBezTo>
                    <a:pt x="59" y="103"/>
                    <a:pt x="15" y="1"/>
                    <a:pt x="15" y="1"/>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8"/>
            <p:cNvSpPr/>
            <p:nvPr/>
          </p:nvSpPr>
          <p:spPr>
            <a:xfrm flipH="1">
              <a:off x="7453755" y="2090380"/>
              <a:ext cx="164847" cy="179589"/>
            </a:xfrm>
            <a:custGeom>
              <a:avLst/>
              <a:gdLst/>
              <a:ahLst/>
              <a:cxnLst/>
              <a:rect l="l" t="t" r="r" b="b"/>
              <a:pathLst>
                <a:path w="2270" h="2473" extrusionOk="0">
                  <a:moveTo>
                    <a:pt x="132" y="0"/>
                  </a:moveTo>
                  <a:cubicBezTo>
                    <a:pt x="132" y="0"/>
                    <a:pt x="249" y="30"/>
                    <a:pt x="440" y="44"/>
                  </a:cubicBezTo>
                  <a:cubicBezTo>
                    <a:pt x="659" y="59"/>
                    <a:pt x="937" y="74"/>
                    <a:pt x="1289" y="117"/>
                  </a:cubicBezTo>
                  <a:cubicBezTo>
                    <a:pt x="1464" y="132"/>
                    <a:pt x="1669" y="147"/>
                    <a:pt x="1874" y="176"/>
                  </a:cubicBezTo>
                  <a:cubicBezTo>
                    <a:pt x="1962" y="191"/>
                    <a:pt x="2079" y="191"/>
                    <a:pt x="2123" y="264"/>
                  </a:cubicBezTo>
                  <a:cubicBezTo>
                    <a:pt x="2182" y="337"/>
                    <a:pt x="2182" y="469"/>
                    <a:pt x="2182" y="571"/>
                  </a:cubicBezTo>
                  <a:cubicBezTo>
                    <a:pt x="2182" y="806"/>
                    <a:pt x="2182" y="1069"/>
                    <a:pt x="2123" y="1303"/>
                  </a:cubicBezTo>
                  <a:cubicBezTo>
                    <a:pt x="2094" y="1567"/>
                    <a:pt x="1977" y="1801"/>
                    <a:pt x="1801" y="1977"/>
                  </a:cubicBezTo>
                  <a:cubicBezTo>
                    <a:pt x="1611" y="2167"/>
                    <a:pt x="1377" y="2299"/>
                    <a:pt x="1142" y="2343"/>
                  </a:cubicBezTo>
                  <a:cubicBezTo>
                    <a:pt x="1025" y="2372"/>
                    <a:pt x="901" y="2390"/>
                    <a:pt x="780" y="2390"/>
                  </a:cubicBezTo>
                  <a:cubicBezTo>
                    <a:pt x="659" y="2390"/>
                    <a:pt x="542" y="2372"/>
                    <a:pt x="440" y="2328"/>
                  </a:cubicBezTo>
                  <a:cubicBezTo>
                    <a:pt x="264" y="2240"/>
                    <a:pt x="176" y="2021"/>
                    <a:pt x="132" y="1816"/>
                  </a:cubicBezTo>
                  <a:cubicBezTo>
                    <a:pt x="103" y="1611"/>
                    <a:pt x="118" y="1435"/>
                    <a:pt x="118" y="1245"/>
                  </a:cubicBezTo>
                  <a:cubicBezTo>
                    <a:pt x="132" y="908"/>
                    <a:pt x="191" y="630"/>
                    <a:pt x="220" y="425"/>
                  </a:cubicBezTo>
                  <a:cubicBezTo>
                    <a:pt x="279" y="220"/>
                    <a:pt x="293" y="117"/>
                    <a:pt x="293" y="117"/>
                  </a:cubicBezTo>
                  <a:lnTo>
                    <a:pt x="293" y="117"/>
                  </a:lnTo>
                  <a:lnTo>
                    <a:pt x="264" y="147"/>
                  </a:lnTo>
                  <a:cubicBezTo>
                    <a:pt x="249" y="205"/>
                    <a:pt x="205" y="278"/>
                    <a:pt x="191" y="366"/>
                  </a:cubicBezTo>
                  <a:cubicBezTo>
                    <a:pt x="132" y="571"/>
                    <a:pt x="74" y="849"/>
                    <a:pt x="44" y="1215"/>
                  </a:cubicBezTo>
                  <a:cubicBezTo>
                    <a:pt x="30" y="1376"/>
                    <a:pt x="1" y="1581"/>
                    <a:pt x="44" y="1801"/>
                  </a:cubicBezTo>
                  <a:cubicBezTo>
                    <a:pt x="44" y="1903"/>
                    <a:pt x="74" y="2021"/>
                    <a:pt x="132" y="2123"/>
                  </a:cubicBezTo>
                  <a:cubicBezTo>
                    <a:pt x="191" y="2240"/>
                    <a:pt x="279" y="2328"/>
                    <a:pt x="396" y="2387"/>
                  </a:cubicBezTo>
                  <a:cubicBezTo>
                    <a:pt x="501" y="2450"/>
                    <a:pt x="617" y="2473"/>
                    <a:pt x="738" y="2473"/>
                  </a:cubicBezTo>
                  <a:cubicBezTo>
                    <a:pt x="869" y="2473"/>
                    <a:pt x="1006" y="2446"/>
                    <a:pt x="1142" y="2416"/>
                  </a:cubicBezTo>
                  <a:cubicBezTo>
                    <a:pt x="1391" y="2372"/>
                    <a:pt x="1655" y="2240"/>
                    <a:pt x="1860" y="2035"/>
                  </a:cubicBezTo>
                  <a:cubicBezTo>
                    <a:pt x="2050" y="1830"/>
                    <a:pt x="2167" y="1567"/>
                    <a:pt x="2226" y="1303"/>
                  </a:cubicBezTo>
                  <a:cubicBezTo>
                    <a:pt x="2270" y="1054"/>
                    <a:pt x="2270" y="791"/>
                    <a:pt x="2270" y="557"/>
                  </a:cubicBezTo>
                  <a:cubicBezTo>
                    <a:pt x="2270" y="425"/>
                    <a:pt x="2270" y="293"/>
                    <a:pt x="2196" y="191"/>
                  </a:cubicBezTo>
                  <a:cubicBezTo>
                    <a:pt x="2167" y="132"/>
                    <a:pt x="2094" y="117"/>
                    <a:pt x="2035" y="103"/>
                  </a:cubicBezTo>
                  <a:cubicBezTo>
                    <a:pt x="1977" y="74"/>
                    <a:pt x="1933" y="74"/>
                    <a:pt x="1874" y="74"/>
                  </a:cubicBezTo>
                  <a:cubicBezTo>
                    <a:pt x="1655" y="59"/>
                    <a:pt x="1464" y="59"/>
                    <a:pt x="1289" y="44"/>
                  </a:cubicBezTo>
                  <a:cubicBezTo>
                    <a:pt x="937" y="30"/>
                    <a:pt x="659" y="30"/>
                    <a:pt x="440" y="0"/>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8"/>
            <p:cNvSpPr/>
            <p:nvPr/>
          </p:nvSpPr>
          <p:spPr>
            <a:xfrm flipH="1">
              <a:off x="7190074" y="1276026"/>
              <a:ext cx="84094" cy="430637"/>
            </a:xfrm>
            <a:custGeom>
              <a:avLst/>
              <a:gdLst/>
              <a:ahLst/>
              <a:cxnLst/>
              <a:rect l="l" t="t" r="r" b="b"/>
              <a:pathLst>
                <a:path w="1158" h="5930" extrusionOk="0">
                  <a:moveTo>
                    <a:pt x="1" y="0"/>
                  </a:moveTo>
                  <a:lnTo>
                    <a:pt x="1" y="5929"/>
                  </a:lnTo>
                  <a:cubicBezTo>
                    <a:pt x="1" y="5929"/>
                    <a:pt x="1157" y="2460"/>
                    <a:pt x="923" y="1830"/>
                  </a:cubicBezTo>
                  <a:cubicBezTo>
                    <a:pt x="674" y="1216"/>
                    <a:pt x="1" y="0"/>
                    <a:pt x="1" y="0"/>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8"/>
            <p:cNvSpPr/>
            <p:nvPr/>
          </p:nvSpPr>
          <p:spPr>
            <a:xfrm flipH="1">
              <a:off x="7384622" y="2990788"/>
              <a:ext cx="171238" cy="436010"/>
            </a:xfrm>
            <a:custGeom>
              <a:avLst/>
              <a:gdLst/>
              <a:ahLst/>
              <a:cxnLst/>
              <a:rect l="l" t="t" r="r" b="b"/>
              <a:pathLst>
                <a:path w="2358" h="6004" extrusionOk="0">
                  <a:moveTo>
                    <a:pt x="31" y="1"/>
                  </a:moveTo>
                  <a:cubicBezTo>
                    <a:pt x="30" y="1"/>
                    <a:pt x="30" y="1"/>
                    <a:pt x="30" y="1"/>
                  </a:cubicBezTo>
                  <a:cubicBezTo>
                    <a:pt x="0" y="16"/>
                    <a:pt x="498" y="1362"/>
                    <a:pt x="1128" y="3017"/>
                  </a:cubicBezTo>
                  <a:cubicBezTo>
                    <a:pt x="1768" y="4677"/>
                    <a:pt x="2322" y="6003"/>
                    <a:pt x="2342" y="6003"/>
                  </a:cubicBezTo>
                  <a:cubicBezTo>
                    <a:pt x="2342" y="6003"/>
                    <a:pt x="2343" y="6003"/>
                    <a:pt x="2343" y="6003"/>
                  </a:cubicBezTo>
                  <a:cubicBezTo>
                    <a:pt x="2357" y="6003"/>
                    <a:pt x="1874" y="4642"/>
                    <a:pt x="1245" y="2973"/>
                  </a:cubicBezTo>
                  <a:cubicBezTo>
                    <a:pt x="607" y="1336"/>
                    <a:pt x="70" y="1"/>
                    <a:pt x="31" y="1"/>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8"/>
            <p:cNvSpPr/>
            <p:nvPr/>
          </p:nvSpPr>
          <p:spPr>
            <a:xfrm flipH="1">
              <a:off x="7478229" y="3059921"/>
              <a:ext cx="53230" cy="303043"/>
            </a:xfrm>
            <a:custGeom>
              <a:avLst/>
              <a:gdLst/>
              <a:ahLst/>
              <a:cxnLst/>
              <a:rect l="l" t="t" r="r" b="b"/>
              <a:pathLst>
                <a:path w="733" h="4173" extrusionOk="0">
                  <a:moveTo>
                    <a:pt x="1" y="1"/>
                  </a:moveTo>
                  <a:cubicBezTo>
                    <a:pt x="1" y="1"/>
                    <a:pt x="45" y="235"/>
                    <a:pt x="118" y="601"/>
                  </a:cubicBezTo>
                  <a:cubicBezTo>
                    <a:pt x="206" y="967"/>
                    <a:pt x="323" y="1494"/>
                    <a:pt x="411" y="2065"/>
                  </a:cubicBezTo>
                  <a:cubicBezTo>
                    <a:pt x="513" y="2650"/>
                    <a:pt x="572" y="3163"/>
                    <a:pt x="630" y="3543"/>
                  </a:cubicBezTo>
                  <a:cubicBezTo>
                    <a:pt x="689" y="3924"/>
                    <a:pt x="704" y="4173"/>
                    <a:pt x="733" y="4173"/>
                  </a:cubicBezTo>
                  <a:cubicBezTo>
                    <a:pt x="733" y="4173"/>
                    <a:pt x="733" y="3924"/>
                    <a:pt x="689" y="3529"/>
                  </a:cubicBezTo>
                  <a:cubicBezTo>
                    <a:pt x="674" y="3148"/>
                    <a:pt x="601" y="2636"/>
                    <a:pt x="513" y="2050"/>
                  </a:cubicBezTo>
                  <a:cubicBezTo>
                    <a:pt x="396" y="1479"/>
                    <a:pt x="294" y="952"/>
                    <a:pt x="177" y="586"/>
                  </a:cubicBezTo>
                  <a:cubicBezTo>
                    <a:pt x="89" y="220"/>
                    <a:pt x="16" y="1"/>
                    <a:pt x="1" y="1"/>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8"/>
            <p:cNvSpPr/>
            <p:nvPr/>
          </p:nvSpPr>
          <p:spPr>
            <a:xfrm flipH="1">
              <a:off x="6496620" y="4346308"/>
              <a:ext cx="389171" cy="146765"/>
            </a:xfrm>
            <a:custGeom>
              <a:avLst/>
              <a:gdLst/>
              <a:ahLst/>
              <a:cxnLst/>
              <a:rect l="l" t="t" r="r" b="b"/>
              <a:pathLst>
                <a:path w="5359" h="2021" extrusionOk="0">
                  <a:moveTo>
                    <a:pt x="4791" y="1"/>
                  </a:moveTo>
                  <a:cubicBezTo>
                    <a:pt x="4271" y="1"/>
                    <a:pt x="3529" y="118"/>
                    <a:pt x="3529" y="118"/>
                  </a:cubicBezTo>
                  <a:lnTo>
                    <a:pt x="1" y="2021"/>
                  </a:lnTo>
                  <a:cubicBezTo>
                    <a:pt x="1" y="2021"/>
                    <a:pt x="5359" y="352"/>
                    <a:pt x="5286" y="118"/>
                  </a:cubicBezTo>
                  <a:cubicBezTo>
                    <a:pt x="5256" y="30"/>
                    <a:pt x="5051" y="1"/>
                    <a:pt x="47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8"/>
            <p:cNvSpPr/>
            <p:nvPr/>
          </p:nvSpPr>
          <p:spPr>
            <a:xfrm flipH="1">
              <a:off x="7712062" y="4255963"/>
              <a:ext cx="338191" cy="269711"/>
            </a:xfrm>
            <a:custGeom>
              <a:avLst/>
              <a:gdLst/>
              <a:ahLst/>
              <a:cxnLst/>
              <a:rect l="l" t="t" r="r" b="b"/>
              <a:pathLst>
                <a:path w="4657" h="3714" extrusionOk="0">
                  <a:moveTo>
                    <a:pt x="1" y="0"/>
                  </a:moveTo>
                  <a:lnTo>
                    <a:pt x="1" y="146"/>
                  </a:lnTo>
                  <a:cubicBezTo>
                    <a:pt x="1" y="146"/>
                    <a:pt x="4035" y="3713"/>
                    <a:pt x="4498" y="3713"/>
                  </a:cubicBezTo>
                  <a:cubicBezTo>
                    <a:pt x="4520" y="3713"/>
                    <a:pt x="4534" y="3706"/>
                    <a:pt x="4539" y="3689"/>
                  </a:cubicBezTo>
                  <a:cubicBezTo>
                    <a:pt x="4656" y="3323"/>
                    <a:pt x="3895" y="2518"/>
                    <a:pt x="3895" y="2518"/>
                  </a:cubicBez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8"/>
            <p:cNvSpPr/>
            <p:nvPr/>
          </p:nvSpPr>
          <p:spPr>
            <a:xfrm flipH="1">
              <a:off x="7103946" y="780398"/>
              <a:ext cx="351989" cy="187069"/>
            </a:xfrm>
            <a:custGeom>
              <a:avLst/>
              <a:gdLst/>
              <a:ahLst/>
              <a:cxnLst/>
              <a:rect l="l" t="t" r="r" b="b"/>
              <a:pathLst>
                <a:path w="4847" h="2576" extrusionOk="0">
                  <a:moveTo>
                    <a:pt x="2637" y="1"/>
                  </a:moveTo>
                  <a:cubicBezTo>
                    <a:pt x="2578" y="1"/>
                    <a:pt x="2519" y="2"/>
                    <a:pt x="2460" y="3"/>
                  </a:cubicBezTo>
                  <a:cubicBezTo>
                    <a:pt x="2035" y="3"/>
                    <a:pt x="1567" y="33"/>
                    <a:pt x="1172" y="179"/>
                  </a:cubicBezTo>
                  <a:cubicBezTo>
                    <a:pt x="747" y="326"/>
                    <a:pt x="381" y="618"/>
                    <a:pt x="176" y="1028"/>
                  </a:cubicBezTo>
                  <a:cubicBezTo>
                    <a:pt x="0" y="1423"/>
                    <a:pt x="30" y="1936"/>
                    <a:pt x="322" y="2273"/>
                  </a:cubicBezTo>
                  <a:lnTo>
                    <a:pt x="308" y="2331"/>
                  </a:lnTo>
                  <a:cubicBezTo>
                    <a:pt x="425" y="2419"/>
                    <a:pt x="527" y="2521"/>
                    <a:pt x="659" y="2565"/>
                  </a:cubicBezTo>
                  <a:cubicBezTo>
                    <a:pt x="693" y="2572"/>
                    <a:pt x="727" y="2576"/>
                    <a:pt x="761" y="2576"/>
                  </a:cubicBezTo>
                  <a:cubicBezTo>
                    <a:pt x="875" y="2576"/>
                    <a:pt x="983" y="2535"/>
                    <a:pt x="1040" y="2434"/>
                  </a:cubicBezTo>
                  <a:cubicBezTo>
                    <a:pt x="1098" y="2302"/>
                    <a:pt x="1040" y="2155"/>
                    <a:pt x="981" y="2009"/>
                  </a:cubicBezTo>
                  <a:cubicBezTo>
                    <a:pt x="908" y="1775"/>
                    <a:pt x="908" y="1497"/>
                    <a:pt x="1011" y="1262"/>
                  </a:cubicBezTo>
                  <a:cubicBezTo>
                    <a:pt x="1259" y="1570"/>
                    <a:pt x="1596" y="1833"/>
                    <a:pt x="1991" y="1907"/>
                  </a:cubicBezTo>
                  <a:cubicBezTo>
                    <a:pt x="2056" y="1918"/>
                    <a:pt x="2122" y="1924"/>
                    <a:pt x="2187" y="1924"/>
                  </a:cubicBezTo>
                  <a:cubicBezTo>
                    <a:pt x="2534" y="1924"/>
                    <a:pt x="2871" y="1763"/>
                    <a:pt x="3031" y="1467"/>
                  </a:cubicBezTo>
                  <a:cubicBezTo>
                    <a:pt x="3075" y="1833"/>
                    <a:pt x="3397" y="2082"/>
                    <a:pt x="3748" y="2199"/>
                  </a:cubicBezTo>
                  <a:cubicBezTo>
                    <a:pt x="3866" y="2230"/>
                    <a:pt x="3989" y="2251"/>
                    <a:pt x="4108" y="2251"/>
                  </a:cubicBezTo>
                  <a:cubicBezTo>
                    <a:pt x="4271" y="2251"/>
                    <a:pt x="4427" y="2213"/>
                    <a:pt x="4553" y="2112"/>
                  </a:cubicBezTo>
                  <a:cubicBezTo>
                    <a:pt x="4758" y="1965"/>
                    <a:pt x="4846" y="1687"/>
                    <a:pt x="4831" y="1423"/>
                  </a:cubicBezTo>
                  <a:cubicBezTo>
                    <a:pt x="4802" y="911"/>
                    <a:pt x="4422" y="472"/>
                    <a:pt x="3968" y="252"/>
                  </a:cubicBezTo>
                  <a:cubicBezTo>
                    <a:pt x="3565" y="57"/>
                    <a:pt x="3104" y="1"/>
                    <a:pt x="26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8"/>
            <p:cNvSpPr/>
            <p:nvPr/>
          </p:nvSpPr>
          <p:spPr>
            <a:xfrm flipH="1">
              <a:off x="7469660" y="1043208"/>
              <a:ext cx="46913" cy="55772"/>
            </a:xfrm>
            <a:custGeom>
              <a:avLst/>
              <a:gdLst/>
              <a:ahLst/>
              <a:cxnLst/>
              <a:rect l="l" t="t" r="r" b="b"/>
              <a:pathLst>
                <a:path w="646" h="768" extrusionOk="0">
                  <a:moveTo>
                    <a:pt x="425" y="0"/>
                  </a:moveTo>
                  <a:cubicBezTo>
                    <a:pt x="382" y="0"/>
                    <a:pt x="352" y="30"/>
                    <a:pt x="352" y="30"/>
                  </a:cubicBezTo>
                  <a:cubicBezTo>
                    <a:pt x="352" y="44"/>
                    <a:pt x="469" y="30"/>
                    <a:pt x="543" y="147"/>
                  </a:cubicBezTo>
                  <a:cubicBezTo>
                    <a:pt x="557" y="205"/>
                    <a:pt x="557" y="293"/>
                    <a:pt x="543" y="396"/>
                  </a:cubicBezTo>
                  <a:cubicBezTo>
                    <a:pt x="513" y="484"/>
                    <a:pt x="469" y="586"/>
                    <a:pt x="396" y="645"/>
                  </a:cubicBezTo>
                  <a:cubicBezTo>
                    <a:pt x="363" y="663"/>
                    <a:pt x="332" y="672"/>
                    <a:pt x="302" y="672"/>
                  </a:cubicBezTo>
                  <a:cubicBezTo>
                    <a:pt x="240" y="672"/>
                    <a:pt x="187" y="636"/>
                    <a:pt x="147" y="586"/>
                  </a:cubicBezTo>
                  <a:cubicBezTo>
                    <a:pt x="103" y="513"/>
                    <a:pt x="74" y="425"/>
                    <a:pt x="74" y="352"/>
                  </a:cubicBezTo>
                  <a:cubicBezTo>
                    <a:pt x="74" y="205"/>
                    <a:pt x="118" y="103"/>
                    <a:pt x="103" y="103"/>
                  </a:cubicBezTo>
                  <a:cubicBezTo>
                    <a:pt x="74" y="103"/>
                    <a:pt x="45" y="191"/>
                    <a:pt x="1" y="352"/>
                  </a:cubicBezTo>
                  <a:cubicBezTo>
                    <a:pt x="1" y="425"/>
                    <a:pt x="1" y="557"/>
                    <a:pt x="74" y="645"/>
                  </a:cubicBezTo>
                  <a:cubicBezTo>
                    <a:pt x="118" y="688"/>
                    <a:pt x="162" y="732"/>
                    <a:pt x="221" y="762"/>
                  </a:cubicBezTo>
                  <a:cubicBezTo>
                    <a:pt x="239" y="765"/>
                    <a:pt x="259" y="767"/>
                    <a:pt x="280" y="767"/>
                  </a:cubicBezTo>
                  <a:cubicBezTo>
                    <a:pt x="341" y="767"/>
                    <a:pt x="407" y="751"/>
                    <a:pt x="440" y="718"/>
                  </a:cubicBezTo>
                  <a:cubicBezTo>
                    <a:pt x="557" y="645"/>
                    <a:pt x="616" y="513"/>
                    <a:pt x="630" y="410"/>
                  </a:cubicBezTo>
                  <a:cubicBezTo>
                    <a:pt x="645" y="293"/>
                    <a:pt x="645" y="191"/>
                    <a:pt x="587" y="118"/>
                  </a:cubicBezTo>
                  <a:cubicBezTo>
                    <a:pt x="557" y="44"/>
                    <a:pt x="484" y="0"/>
                    <a:pt x="4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8"/>
            <p:cNvSpPr/>
            <p:nvPr/>
          </p:nvSpPr>
          <p:spPr>
            <a:xfrm flipH="1">
              <a:off x="7318755" y="1292002"/>
              <a:ext cx="273269" cy="430637"/>
            </a:xfrm>
            <a:custGeom>
              <a:avLst/>
              <a:gdLst/>
              <a:ahLst/>
              <a:cxnLst/>
              <a:rect l="l" t="t" r="r" b="b"/>
              <a:pathLst>
                <a:path w="3763" h="5930" extrusionOk="0">
                  <a:moveTo>
                    <a:pt x="659" y="0"/>
                  </a:moveTo>
                  <a:cubicBezTo>
                    <a:pt x="542" y="15"/>
                    <a:pt x="1" y="2123"/>
                    <a:pt x="557" y="2752"/>
                  </a:cubicBezTo>
                  <a:cubicBezTo>
                    <a:pt x="1157" y="3440"/>
                    <a:pt x="3763" y="5929"/>
                    <a:pt x="3763" y="5929"/>
                  </a:cubicBezTo>
                  <a:lnTo>
                    <a:pt x="659" y="0"/>
                  </a:ln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8"/>
            <p:cNvSpPr/>
            <p:nvPr/>
          </p:nvSpPr>
          <p:spPr>
            <a:xfrm flipH="1">
              <a:off x="7547289" y="1976585"/>
              <a:ext cx="191426" cy="398756"/>
            </a:xfrm>
            <a:custGeom>
              <a:avLst/>
              <a:gdLst/>
              <a:ahLst/>
              <a:cxnLst/>
              <a:rect l="l" t="t" r="r" b="b"/>
              <a:pathLst>
                <a:path w="2636" h="5491" extrusionOk="0">
                  <a:moveTo>
                    <a:pt x="2635" y="1"/>
                  </a:moveTo>
                  <a:cubicBezTo>
                    <a:pt x="2606" y="1"/>
                    <a:pt x="2562" y="74"/>
                    <a:pt x="2489" y="133"/>
                  </a:cubicBezTo>
                  <a:cubicBezTo>
                    <a:pt x="2372" y="250"/>
                    <a:pt x="2240" y="440"/>
                    <a:pt x="2094" y="674"/>
                  </a:cubicBezTo>
                  <a:cubicBezTo>
                    <a:pt x="1786" y="1157"/>
                    <a:pt x="1406" y="1816"/>
                    <a:pt x="1040" y="2577"/>
                  </a:cubicBezTo>
                  <a:cubicBezTo>
                    <a:pt x="674" y="3353"/>
                    <a:pt x="396" y="4085"/>
                    <a:pt x="235" y="4612"/>
                  </a:cubicBezTo>
                  <a:cubicBezTo>
                    <a:pt x="147" y="4891"/>
                    <a:pt x="88" y="5110"/>
                    <a:pt x="44" y="5256"/>
                  </a:cubicBezTo>
                  <a:cubicBezTo>
                    <a:pt x="15" y="5403"/>
                    <a:pt x="0" y="5491"/>
                    <a:pt x="0" y="5491"/>
                  </a:cubicBezTo>
                  <a:cubicBezTo>
                    <a:pt x="15" y="5491"/>
                    <a:pt x="30" y="5418"/>
                    <a:pt x="88" y="5271"/>
                  </a:cubicBezTo>
                  <a:cubicBezTo>
                    <a:pt x="147" y="5125"/>
                    <a:pt x="220" y="4905"/>
                    <a:pt x="308" y="4642"/>
                  </a:cubicBezTo>
                  <a:cubicBezTo>
                    <a:pt x="483" y="4129"/>
                    <a:pt x="762" y="3427"/>
                    <a:pt x="1128" y="2651"/>
                  </a:cubicBezTo>
                  <a:cubicBezTo>
                    <a:pt x="1479" y="1889"/>
                    <a:pt x="1859" y="1231"/>
                    <a:pt x="2152" y="748"/>
                  </a:cubicBezTo>
                  <a:cubicBezTo>
                    <a:pt x="2299" y="528"/>
                    <a:pt x="2416" y="323"/>
                    <a:pt x="2504" y="206"/>
                  </a:cubicBezTo>
                  <a:cubicBezTo>
                    <a:pt x="2591" y="74"/>
                    <a:pt x="2635" y="1"/>
                    <a:pt x="2635" y="1"/>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8"/>
            <p:cNvSpPr/>
            <p:nvPr/>
          </p:nvSpPr>
          <p:spPr>
            <a:xfrm flipH="1">
              <a:off x="7230522" y="2207805"/>
              <a:ext cx="321126" cy="245746"/>
            </a:xfrm>
            <a:custGeom>
              <a:avLst/>
              <a:gdLst/>
              <a:ahLst/>
              <a:cxnLst/>
              <a:rect l="l" t="t" r="r" b="b"/>
              <a:pathLst>
                <a:path w="4422" h="3384" extrusionOk="0">
                  <a:moveTo>
                    <a:pt x="3225" y="1"/>
                  </a:moveTo>
                  <a:cubicBezTo>
                    <a:pt x="2820" y="1"/>
                    <a:pt x="1348" y="389"/>
                    <a:pt x="1348" y="389"/>
                  </a:cubicBezTo>
                  <a:cubicBezTo>
                    <a:pt x="1348" y="389"/>
                    <a:pt x="1" y="2892"/>
                    <a:pt x="528" y="3097"/>
                  </a:cubicBezTo>
                  <a:cubicBezTo>
                    <a:pt x="528" y="3097"/>
                    <a:pt x="2100" y="3383"/>
                    <a:pt x="2663" y="3383"/>
                  </a:cubicBezTo>
                  <a:cubicBezTo>
                    <a:pt x="2749" y="3383"/>
                    <a:pt x="2812" y="3376"/>
                    <a:pt x="2841" y="3361"/>
                  </a:cubicBezTo>
                  <a:cubicBezTo>
                    <a:pt x="3075" y="3258"/>
                    <a:pt x="2197" y="2805"/>
                    <a:pt x="2197" y="2804"/>
                  </a:cubicBezTo>
                  <a:lnTo>
                    <a:pt x="2197" y="2804"/>
                  </a:lnTo>
                  <a:cubicBezTo>
                    <a:pt x="2197" y="2805"/>
                    <a:pt x="2893" y="3076"/>
                    <a:pt x="3226" y="3076"/>
                  </a:cubicBezTo>
                  <a:cubicBezTo>
                    <a:pt x="3279" y="3076"/>
                    <a:pt x="3323" y="3069"/>
                    <a:pt x="3353" y="3053"/>
                  </a:cubicBezTo>
                  <a:cubicBezTo>
                    <a:pt x="3573" y="2966"/>
                    <a:pt x="2358" y="2204"/>
                    <a:pt x="2358" y="2204"/>
                  </a:cubicBezTo>
                  <a:lnTo>
                    <a:pt x="2358" y="2204"/>
                  </a:lnTo>
                  <a:cubicBezTo>
                    <a:pt x="2358" y="2204"/>
                    <a:pt x="3219" y="2680"/>
                    <a:pt x="3593" y="2680"/>
                  </a:cubicBezTo>
                  <a:cubicBezTo>
                    <a:pt x="3668" y="2680"/>
                    <a:pt x="3724" y="2661"/>
                    <a:pt x="3749" y="2614"/>
                  </a:cubicBezTo>
                  <a:cubicBezTo>
                    <a:pt x="3895" y="2336"/>
                    <a:pt x="2578" y="1516"/>
                    <a:pt x="2577" y="1516"/>
                  </a:cubicBezTo>
                  <a:lnTo>
                    <a:pt x="2577" y="1516"/>
                  </a:lnTo>
                  <a:cubicBezTo>
                    <a:pt x="2578" y="1516"/>
                    <a:pt x="3625" y="2051"/>
                    <a:pt x="4049" y="2051"/>
                  </a:cubicBezTo>
                  <a:cubicBezTo>
                    <a:pt x="4121" y="2051"/>
                    <a:pt x="4175" y="2035"/>
                    <a:pt x="4202" y="1999"/>
                  </a:cubicBezTo>
                  <a:cubicBezTo>
                    <a:pt x="4422" y="1721"/>
                    <a:pt x="2519" y="755"/>
                    <a:pt x="2519" y="755"/>
                  </a:cubicBezTo>
                  <a:cubicBezTo>
                    <a:pt x="3148" y="623"/>
                    <a:pt x="3426" y="140"/>
                    <a:pt x="3324" y="23"/>
                  </a:cubicBezTo>
                  <a:cubicBezTo>
                    <a:pt x="3314" y="8"/>
                    <a:pt x="3279" y="1"/>
                    <a:pt x="3225" y="1"/>
                  </a:cubicBezTo>
                  <a:close/>
                </a:path>
              </a:pathLst>
            </a:custGeom>
            <a:solidFill>
              <a:srgbClr val="BA6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8"/>
            <p:cNvSpPr/>
            <p:nvPr/>
          </p:nvSpPr>
          <p:spPr>
            <a:xfrm flipH="1">
              <a:off x="7428189" y="1383430"/>
              <a:ext cx="835711" cy="1055750"/>
            </a:xfrm>
            <a:custGeom>
              <a:avLst/>
              <a:gdLst/>
              <a:ahLst/>
              <a:cxnLst/>
              <a:rect l="l" t="t" r="r" b="b"/>
              <a:pathLst>
                <a:path w="11508" h="14538" extrusionOk="0">
                  <a:moveTo>
                    <a:pt x="7101" y="0"/>
                  </a:moveTo>
                  <a:cubicBezTo>
                    <a:pt x="7101" y="0"/>
                    <a:pt x="4758" y="2079"/>
                    <a:pt x="2372" y="6193"/>
                  </a:cubicBezTo>
                  <a:cubicBezTo>
                    <a:pt x="0" y="10292"/>
                    <a:pt x="4041" y="12034"/>
                    <a:pt x="5124" y="12444"/>
                  </a:cubicBezTo>
                  <a:cubicBezTo>
                    <a:pt x="6208" y="12883"/>
                    <a:pt x="10541" y="14537"/>
                    <a:pt x="10541" y="14537"/>
                  </a:cubicBezTo>
                  <a:lnTo>
                    <a:pt x="11507" y="11404"/>
                  </a:lnTo>
                  <a:cubicBezTo>
                    <a:pt x="11507" y="11404"/>
                    <a:pt x="8872" y="10379"/>
                    <a:pt x="6164" y="8886"/>
                  </a:cubicBezTo>
                  <a:cubicBezTo>
                    <a:pt x="4934" y="8184"/>
                    <a:pt x="9282" y="3177"/>
                    <a:pt x="9282" y="3177"/>
                  </a:cubicBezTo>
                  <a:lnTo>
                    <a:pt x="71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8"/>
            <p:cNvSpPr/>
            <p:nvPr/>
          </p:nvSpPr>
          <p:spPr>
            <a:xfrm flipH="1">
              <a:off x="7598341" y="1408701"/>
              <a:ext cx="186125" cy="320254"/>
            </a:xfrm>
            <a:custGeom>
              <a:avLst/>
              <a:gdLst/>
              <a:ahLst/>
              <a:cxnLst/>
              <a:rect l="l" t="t" r="r" b="b"/>
              <a:pathLst>
                <a:path w="2563" h="4410" extrusionOk="0">
                  <a:moveTo>
                    <a:pt x="793" y="1"/>
                  </a:moveTo>
                  <a:cubicBezTo>
                    <a:pt x="542" y="1"/>
                    <a:pt x="348" y="42"/>
                    <a:pt x="220" y="106"/>
                  </a:cubicBezTo>
                  <a:cubicBezTo>
                    <a:pt x="147" y="150"/>
                    <a:pt x="89" y="179"/>
                    <a:pt x="59" y="208"/>
                  </a:cubicBezTo>
                  <a:cubicBezTo>
                    <a:pt x="15" y="223"/>
                    <a:pt x="1" y="238"/>
                    <a:pt x="1" y="238"/>
                  </a:cubicBezTo>
                  <a:cubicBezTo>
                    <a:pt x="3" y="240"/>
                    <a:pt x="6" y="240"/>
                    <a:pt x="10" y="240"/>
                  </a:cubicBezTo>
                  <a:cubicBezTo>
                    <a:pt x="36" y="240"/>
                    <a:pt x="108" y="201"/>
                    <a:pt x="235" y="150"/>
                  </a:cubicBezTo>
                  <a:cubicBezTo>
                    <a:pt x="346" y="106"/>
                    <a:pt x="507" y="61"/>
                    <a:pt x="699" y="61"/>
                  </a:cubicBezTo>
                  <a:cubicBezTo>
                    <a:pt x="761" y="61"/>
                    <a:pt x="826" y="66"/>
                    <a:pt x="894" y="77"/>
                  </a:cubicBezTo>
                  <a:cubicBezTo>
                    <a:pt x="1187" y="106"/>
                    <a:pt x="1523" y="223"/>
                    <a:pt x="1787" y="472"/>
                  </a:cubicBezTo>
                  <a:cubicBezTo>
                    <a:pt x="2065" y="721"/>
                    <a:pt x="2270" y="1101"/>
                    <a:pt x="2358" y="1526"/>
                  </a:cubicBezTo>
                  <a:cubicBezTo>
                    <a:pt x="2446" y="1950"/>
                    <a:pt x="2416" y="2360"/>
                    <a:pt x="2299" y="2726"/>
                  </a:cubicBezTo>
                  <a:cubicBezTo>
                    <a:pt x="2197" y="3092"/>
                    <a:pt x="2050" y="3385"/>
                    <a:pt x="1904" y="3649"/>
                  </a:cubicBezTo>
                  <a:cubicBezTo>
                    <a:pt x="1596" y="4146"/>
                    <a:pt x="1348" y="4395"/>
                    <a:pt x="1377" y="4410"/>
                  </a:cubicBezTo>
                  <a:cubicBezTo>
                    <a:pt x="1377" y="4410"/>
                    <a:pt x="1450" y="4366"/>
                    <a:pt x="1553" y="4249"/>
                  </a:cubicBezTo>
                  <a:cubicBezTo>
                    <a:pt x="1655" y="4132"/>
                    <a:pt x="1801" y="3941"/>
                    <a:pt x="1962" y="3693"/>
                  </a:cubicBezTo>
                  <a:cubicBezTo>
                    <a:pt x="2124" y="3458"/>
                    <a:pt x="2285" y="3136"/>
                    <a:pt x="2402" y="2770"/>
                  </a:cubicBezTo>
                  <a:cubicBezTo>
                    <a:pt x="2519" y="2375"/>
                    <a:pt x="2563" y="1936"/>
                    <a:pt x="2475" y="1497"/>
                  </a:cubicBezTo>
                  <a:cubicBezTo>
                    <a:pt x="2372" y="1057"/>
                    <a:pt x="2182" y="662"/>
                    <a:pt x="1860" y="399"/>
                  </a:cubicBezTo>
                  <a:cubicBezTo>
                    <a:pt x="1553" y="150"/>
                    <a:pt x="1201" y="18"/>
                    <a:pt x="908" y="3"/>
                  </a:cubicBezTo>
                  <a:cubicBezTo>
                    <a:pt x="869" y="2"/>
                    <a:pt x="830" y="1"/>
                    <a:pt x="793" y="1"/>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8"/>
            <p:cNvSpPr/>
            <p:nvPr/>
          </p:nvSpPr>
          <p:spPr>
            <a:xfrm flipH="1">
              <a:off x="7823680" y="2003019"/>
              <a:ext cx="72402" cy="23601"/>
            </a:xfrm>
            <a:custGeom>
              <a:avLst/>
              <a:gdLst/>
              <a:ahLst/>
              <a:cxnLst/>
              <a:rect l="l" t="t" r="r" b="b"/>
              <a:pathLst>
                <a:path w="997" h="325" extrusionOk="0">
                  <a:moveTo>
                    <a:pt x="975" y="0"/>
                  </a:moveTo>
                  <a:cubicBezTo>
                    <a:pt x="906" y="0"/>
                    <a:pt x="700" y="42"/>
                    <a:pt x="484" y="105"/>
                  </a:cubicBezTo>
                  <a:cubicBezTo>
                    <a:pt x="295" y="159"/>
                    <a:pt x="156" y="226"/>
                    <a:pt x="67" y="270"/>
                  </a:cubicBezTo>
                  <a:lnTo>
                    <a:pt x="67" y="270"/>
                  </a:lnTo>
                  <a:cubicBezTo>
                    <a:pt x="54" y="233"/>
                    <a:pt x="40" y="222"/>
                    <a:pt x="15" y="222"/>
                  </a:cubicBezTo>
                  <a:cubicBezTo>
                    <a:pt x="1" y="222"/>
                    <a:pt x="1" y="252"/>
                    <a:pt x="15" y="310"/>
                  </a:cubicBezTo>
                  <a:lnTo>
                    <a:pt x="15" y="325"/>
                  </a:lnTo>
                  <a:lnTo>
                    <a:pt x="59" y="325"/>
                  </a:lnTo>
                  <a:cubicBezTo>
                    <a:pt x="147" y="325"/>
                    <a:pt x="308" y="281"/>
                    <a:pt x="498" y="222"/>
                  </a:cubicBezTo>
                  <a:cubicBezTo>
                    <a:pt x="777" y="135"/>
                    <a:pt x="996" y="18"/>
                    <a:pt x="996" y="3"/>
                  </a:cubicBezTo>
                  <a:cubicBezTo>
                    <a:pt x="992" y="1"/>
                    <a:pt x="985" y="0"/>
                    <a:pt x="975" y="0"/>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8"/>
            <p:cNvSpPr/>
            <p:nvPr/>
          </p:nvSpPr>
          <p:spPr>
            <a:xfrm flipH="1">
              <a:off x="7818379" y="2015872"/>
              <a:ext cx="71313" cy="53594"/>
            </a:xfrm>
            <a:custGeom>
              <a:avLst/>
              <a:gdLst/>
              <a:ahLst/>
              <a:cxnLst/>
              <a:rect l="l" t="t" r="r" b="b"/>
              <a:pathLst>
                <a:path w="982" h="738" extrusionOk="0">
                  <a:moveTo>
                    <a:pt x="949" y="1"/>
                  </a:moveTo>
                  <a:cubicBezTo>
                    <a:pt x="917" y="1"/>
                    <a:pt x="706" y="143"/>
                    <a:pt x="469" y="338"/>
                  </a:cubicBezTo>
                  <a:cubicBezTo>
                    <a:pt x="205" y="543"/>
                    <a:pt x="0" y="719"/>
                    <a:pt x="30" y="734"/>
                  </a:cubicBezTo>
                  <a:cubicBezTo>
                    <a:pt x="31" y="736"/>
                    <a:pt x="34" y="737"/>
                    <a:pt x="38" y="737"/>
                  </a:cubicBezTo>
                  <a:cubicBezTo>
                    <a:pt x="82" y="737"/>
                    <a:pt x="285" y="599"/>
                    <a:pt x="513" y="411"/>
                  </a:cubicBezTo>
                  <a:cubicBezTo>
                    <a:pt x="776" y="207"/>
                    <a:pt x="981" y="31"/>
                    <a:pt x="952" y="2"/>
                  </a:cubicBezTo>
                  <a:cubicBezTo>
                    <a:pt x="951" y="1"/>
                    <a:pt x="950" y="1"/>
                    <a:pt x="949" y="1"/>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8"/>
            <p:cNvSpPr/>
            <p:nvPr/>
          </p:nvSpPr>
          <p:spPr>
            <a:xfrm flipH="1">
              <a:off x="7406988" y="2115724"/>
              <a:ext cx="244584" cy="115175"/>
            </a:xfrm>
            <a:custGeom>
              <a:avLst/>
              <a:gdLst/>
              <a:ahLst/>
              <a:cxnLst/>
              <a:rect l="l" t="t" r="r" b="b"/>
              <a:pathLst>
                <a:path w="3368" h="1586" extrusionOk="0">
                  <a:moveTo>
                    <a:pt x="5" y="1"/>
                  </a:moveTo>
                  <a:cubicBezTo>
                    <a:pt x="2" y="1"/>
                    <a:pt x="1" y="1"/>
                    <a:pt x="1" y="3"/>
                  </a:cubicBezTo>
                  <a:cubicBezTo>
                    <a:pt x="1" y="3"/>
                    <a:pt x="191" y="120"/>
                    <a:pt x="484" y="266"/>
                  </a:cubicBezTo>
                  <a:cubicBezTo>
                    <a:pt x="762" y="413"/>
                    <a:pt x="1187" y="603"/>
                    <a:pt x="1655" y="822"/>
                  </a:cubicBezTo>
                  <a:cubicBezTo>
                    <a:pt x="2109" y="1042"/>
                    <a:pt x="2533" y="1247"/>
                    <a:pt x="2841" y="1379"/>
                  </a:cubicBezTo>
                  <a:cubicBezTo>
                    <a:pt x="3122" y="1513"/>
                    <a:pt x="3318" y="1586"/>
                    <a:pt x="3349" y="1586"/>
                  </a:cubicBezTo>
                  <a:cubicBezTo>
                    <a:pt x="3352" y="1586"/>
                    <a:pt x="3353" y="1585"/>
                    <a:pt x="3353" y="1584"/>
                  </a:cubicBezTo>
                  <a:cubicBezTo>
                    <a:pt x="3368" y="1554"/>
                    <a:pt x="3192" y="1467"/>
                    <a:pt x="2870" y="1320"/>
                  </a:cubicBezTo>
                  <a:cubicBezTo>
                    <a:pt x="2577" y="1174"/>
                    <a:pt x="2167" y="969"/>
                    <a:pt x="1699" y="749"/>
                  </a:cubicBezTo>
                  <a:cubicBezTo>
                    <a:pt x="1245" y="530"/>
                    <a:pt x="821" y="339"/>
                    <a:pt x="513" y="208"/>
                  </a:cubicBezTo>
                  <a:cubicBezTo>
                    <a:pt x="231" y="74"/>
                    <a:pt x="36" y="1"/>
                    <a:pt x="5" y="1"/>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2" name="Google Shape;1352;p48"/>
          <p:cNvGrpSpPr/>
          <p:nvPr/>
        </p:nvGrpSpPr>
        <p:grpSpPr>
          <a:xfrm>
            <a:off x="8331815" y="3182095"/>
            <a:ext cx="727535" cy="1710819"/>
            <a:chOff x="8416475" y="3483007"/>
            <a:chExt cx="727535" cy="1710819"/>
          </a:xfrm>
        </p:grpSpPr>
        <p:sp>
          <p:nvSpPr>
            <p:cNvPr id="1353" name="Google Shape;1353;p48"/>
            <p:cNvSpPr/>
            <p:nvPr/>
          </p:nvSpPr>
          <p:spPr>
            <a:xfrm>
              <a:off x="8578364" y="4845112"/>
              <a:ext cx="328014" cy="348714"/>
            </a:xfrm>
            <a:custGeom>
              <a:avLst/>
              <a:gdLst/>
              <a:ahLst/>
              <a:cxnLst/>
              <a:rect l="l" t="t" r="r" b="b"/>
              <a:pathLst>
                <a:path w="5578" h="5930" extrusionOk="0">
                  <a:moveTo>
                    <a:pt x="0" y="1"/>
                  </a:moveTo>
                  <a:lnTo>
                    <a:pt x="542" y="5930"/>
                  </a:lnTo>
                  <a:lnTo>
                    <a:pt x="4831" y="5930"/>
                  </a:lnTo>
                  <a:lnTo>
                    <a:pt x="55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8"/>
            <p:cNvSpPr/>
            <p:nvPr/>
          </p:nvSpPr>
          <p:spPr>
            <a:xfrm>
              <a:off x="8416475" y="3483007"/>
              <a:ext cx="727535" cy="1362159"/>
            </a:xfrm>
            <a:custGeom>
              <a:avLst/>
              <a:gdLst/>
              <a:ahLst/>
              <a:cxnLst/>
              <a:rect l="l" t="t" r="r" b="b"/>
              <a:pathLst>
                <a:path w="12372" h="23164" extrusionOk="0">
                  <a:moveTo>
                    <a:pt x="7704" y="1"/>
                  </a:moveTo>
                  <a:cubicBezTo>
                    <a:pt x="7204" y="1"/>
                    <a:pt x="6325" y="15375"/>
                    <a:pt x="6325" y="15375"/>
                  </a:cubicBezTo>
                  <a:cubicBezTo>
                    <a:pt x="6325" y="15375"/>
                    <a:pt x="6369" y="3268"/>
                    <a:pt x="5827" y="3107"/>
                  </a:cubicBezTo>
                  <a:cubicBezTo>
                    <a:pt x="5825" y="3107"/>
                    <a:pt x="5823" y="3107"/>
                    <a:pt x="5820" y="3107"/>
                  </a:cubicBezTo>
                  <a:cubicBezTo>
                    <a:pt x="5277" y="3107"/>
                    <a:pt x="5930" y="19958"/>
                    <a:pt x="5827" y="20119"/>
                  </a:cubicBezTo>
                  <a:cubicBezTo>
                    <a:pt x="5827" y="20120"/>
                    <a:pt x="5826" y="20120"/>
                    <a:pt x="5825" y="20120"/>
                  </a:cubicBezTo>
                  <a:cubicBezTo>
                    <a:pt x="5705" y="20120"/>
                    <a:pt x="5312" y="10295"/>
                    <a:pt x="4934" y="10295"/>
                  </a:cubicBezTo>
                  <a:cubicBezTo>
                    <a:pt x="4525" y="10295"/>
                    <a:pt x="4832" y="17776"/>
                    <a:pt x="4832" y="17776"/>
                  </a:cubicBezTo>
                  <a:cubicBezTo>
                    <a:pt x="4832" y="17776"/>
                    <a:pt x="3046" y="4308"/>
                    <a:pt x="2446" y="4249"/>
                  </a:cubicBezTo>
                  <a:cubicBezTo>
                    <a:pt x="2444" y="4249"/>
                    <a:pt x="2443" y="4249"/>
                    <a:pt x="2442" y="4249"/>
                  </a:cubicBezTo>
                  <a:cubicBezTo>
                    <a:pt x="1845" y="4249"/>
                    <a:pt x="3553" y="13446"/>
                    <a:pt x="3545" y="13446"/>
                  </a:cubicBezTo>
                  <a:cubicBezTo>
                    <a:pt x="3544" y="13446"/>
                    <a:pt x="3544" y="13445"/>
                    <a:pt x="3544" y="13443"/>
                  </a:cubicBezTo>
                  <a:cubicBezTo>
                    <a:pt x="3485" y="13238"/>
                    <a:pt x="1494" y="5699"/>
                    <a:pt x="1055" y="5699"/>
                  </a:cubicBezTo>
                  <a:cubicBezTo>
                    <a:pt x="587" y="5699"/>
                    <a:pt x="4290" y="20324"/>
                    <a:pt x="4290" y="20324"/>
                  </a:cubicBezTo>
                  <a:cubicBezTo>
                    <a:pt x="4290" y="20324"/>
                    <a:pt x="1282" y="8493"/>
                    <a:pt x="656" y="8493"/>
                  </a:cubicBezTo>
                  <a:cubicBezTo>
                    <a:pt x="652" y="8493"/>
                    <a:pt x="649" y="8494"/>
                    <a:pt x="645" y="8495"/>
                  </a:cubicBezTo>
                  <a:cubicBezTo>
                    <a:pt x="305" y="8578"/>
                    <a:pt x="1217" y="12355"/>
                    <a:pt x="2071" y="15608"/>
                  </a:cubicBezTo>
                  <a:lnTo>
                    <a:pt x="2071" y="15608"/>
                  </a:lnTo>
                  <a:cubicBezTo>
                    <a:pt x="1411" y="13463"/>
                    <a:pt x="625" y="11386"/>
                    <a:pt x="59" y="11386"/>
                  </a:cubicBezTo>
                  <a:cubicBezTo>
                    <a:pt x="39" y="11386"/>
                    <a:pt x="20" y="11388"/>
                    <a:pt x="1" y="11393"/>
                  </a:cubicBezTo>
                  <a:lnTo>
                    <a:pt x="3251" y="23164"/>
                  </a:lnTo>
                  <a:lnTo>
                    <a:pt x="7584" y="23164"/>
                  </a:lnTo>
                  <a:cubicBezTo>
                    <a:pt x="7584" y="23164"/>
                    <a:pt x="12371" y="5904"/>
                    <a:pt x="11478" y="5347"/>
                  </a:cubicBezTo>
                  <a:lnTo>
                    <a:pt x="11478" y="5347"/>
                  </a:lnTo>
                  <a:lnTo>
                    <a:pt x="7189" y="22607"/>
                  </a:lnTo>
                  <a:cubicBezTo>
                    <a:pt x="7189" y="22607"/>
                    <a:pt x="9590" y="7499"/>
                    <a:pt x="9385" y="6943"/>
                  </a:cubicBezTo>
                  <a:cubicBezTo>
                    <a:pt x="9381" y="6932"/>
                    <a:pt x="9376" y="6926"/>
                    <a:pt x="9370" y="6926"/>
                  </a:cubicBezTo>
                  <a:cubicBezTo>
                    <a:pt x="9100" y="6926"/>
                    <a:pt x="6911" y="19065"/>
                    <a:pt x="6911" y="19065"/>
                  </a:cubicBezTo>
                  <a:cubicBezTo>
                    <a:pt x="6911" y="19065"/>
                    <a:pt x="8199" y="253"/>
                    <a:pt x="7716" y="4"/>
                  </a:cubicBezTo>
                  <a:cubicBezTo>
                    <a:pt x="7712" y="2"/>
                    <a:pt x="7708" y="1"/>
                    <a:pt x="77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8"/>
            <p:cNvSpPr/>
            <p:nvPr/>
          </p:nvSpPr>
          <p:spPr>
            <a:xfrm>
              <a:off x="8578364" y="4845112"/>
              <a:ext cx="221283" cy="348714"/>
            </a:xfrm>
            <a:custGeom>
              <a:avLst/>
              <a:gdLst/>
              <a:ahLst/>
              <a:cxnLst/>
              <a:rect l="l" t="t" r="r" b="b"/>
              <a:pathLst>
                <a:path w="3763" h="5930" extrusionOk="0">
                  <a:moveTo>
                    <a:pt x="0" y="1"/>
                  </a:moveTo>
                  <a:lnTo>
                    <a:pt x="542" y="5930"/>
                  </a:lnTo>
                  <a:lnTo>
                    <a:pt x="3763" y="5930"/>
                  </a:lnTo>
                  <a:lnTo>
                    <a:pt x="513" y="1"/>
                  </a:lnTo>
                  <a:close/>
                </a:path>
              </a:pathLst>
            </a:custGeom>
            <a:solidFill>
              <a:srgbClr val="BA613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6" name="Google Shape;1356;p48"/>
          <p:cNvGrpSpPr/>
          <p:nvPr/>
        </p:nvGrpSpPr>
        <p:grpSpPr>
          <a:xfrm>
            <a:off x="4" y="916552"/>
            <a:ext cx="622800" cy="619500"/>
            <a:chOff x="-43146" y="1139477"/>
            <a:chExt cx="622800" cy="619500"/>
          </a:xfrm>
        </p:grpSpPr>
        <p:sp>
          <p:nvSpPr>
            <p:cNvPr id="1357" name="Google Shape;1357;p48"/>
            <p:cNvSpPr/>
            <p:nvPr/>
          </p:nvSpPr>
          <p:spPr>
            <a:xfrm rot="2517580">
              <a:off x="36280" y="1241357"/>
              <a:ext cx="463949" cy="415739"/>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8"/>
            <p:cNvSpPr/>
            <p:nvPr/>
          </p:nvSpPr>
          <p:spPr>
            <a:xfrm rot="1928195">
              <a:off x="205388" y="1337374"/>
              <a:ext cx="166963" cy="223526"/>
            </a:xfrm>
            <a:custGeom>
              <a:avLst/>
              <a:gdLst/>
              <a:ahLst/>
              <a:cxnLst/>
              <a:rect l="l" t="t" r="r" b="b"/>
              <a:pathLst>
                <a:path w="1172" h="1569" extrusionOk="0">
                  <a:moveTo>
                    <a:pt x="481" y="1"/>
                  </a:moveTo>
                  <a:cubicBezTo>
                    <a:pt x="473" y="1"/>
                    <a:pt x="469" y="2"/>
                    <a:pt x="469" y="2"/>
                  </a:cubicBezTo>
                  <a:lnTo>
                    <a:pt x="469" y="250"/>
                  </a:lnTo>
                  <a:lnTo>
                    <a:pt x="161" y="660"/>
                  </a:lnTo>
                  <a:lnTo>
                    <a:pt x="0" y="660"/>
                  </a:lnTo>
                  <a:lnTo>
                    <a:pt x="0" y="1480"/>
                  </a:lnTo>
                  <a:lnTo>
                    <a:pt x="249" y="1480"/>
                  </a:lnTo>
                  <a:cubicBezTo>
                    <a:pt x="249" y="1480"/>
                    <a:pt x="835" y="1568"/>
                    <a:pt x="937" y="1568"/>
                  </a:cubicBezTo>
                  <a:lnTo>
                    <a:pt x="996" y="1568"/>
                  </a:lnTo>
                  <a:cubicBezTo>
                    <a:pt x="1098" y="1539"/>
                    <a:pt x="1172" y="1422"/>
                    <a:pt x="1172" y="1319"/>
                  </a:cubicBezTo>
                  <a:cubicBezTo>
                    <a:pt x="1172" y="1070"/>
                    <a:pt x="1157" y="660"/>
                    <a:pt x="1142" y="616"/>
                  </a:cubicBezTo>
                  <a:cubicBezTo>
                    <a:pt x="1098" y="587"/>
                    <a:pt x="645" y="587"/>
                    <a:pt x="645" y="587"/>
                  </a:cubicBezTo>
                  <a:cubicBezTo>
                    <a:pt x="645" y="587"/>
                    <a:pt x="643" y="597"/>
                    <a:pt x="641" y="597"/>
                  </a:cubicBezTo>
                  <a:cubicBezTo>
                    <a:pt x="638" y="597"/>
                    <a:pt x="635" y="558"/>
                    <a:pt x="645" y="324"/>
                  </a:cubicBezTo>
                  <a:cubicBezTo>
                    <a:pt x="682" y="23"/>
                    <a:pt x="526" y="1"/>
                    <a:pt x="4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4"/>
        <p:cNvGrpSpPr/>
        <p:nvPr/>
      </p:nvGrpSpPr>
      <p:grpSpPr>
        <a:xfrm>
          <a:off x="0" y="0"/>
          <a:ext cx="0" cy="0"/>
          <a:chOff x="0" y="0"/>
          <a:chExt cx="0" cy="0"/>
        </a:xfrm>
      </p:grpSpPr>
      <p:sp>
        <p:nvSpPr>
          <p:cNvPr id="1314" name="Google Shape;1314;p48"/>
          <p:cNvSpPr txBox="1">
            <a:spLocks noGrp="1"/>
          </p:cNvSpPr>
          <p:nvPr>
            <p:ph type="body" idx="1"/>
          </p:nvPr>
        </p:nvSpPr>
        <p:spPr>
          <a:xfrm>
            <a:off x="3081505" y="1170510"/>
            <a:ext cx="4868016" cy="3627474"/>
          </a:xfrm>
          <a:prstGeom prst="rect">
            <a:avLst/>
          </a:prstGeom>
        </p:spPr>
        <p:txBody>
          <a:bodyPr spcFirstLastPara="1" wrap="square" lIns="91425" tIns="91425" rIns="91425" bIns="91425" anchor="t" anchorCtr="0">
            <a:noAutofit/>
          </a:bodyPr>
          <a:lstStyle/>
          <a:p>
            <a:pPr marL="342900" lvl="0" indent="-342900" algn="l" rtl="0">
              <a:spcBef>
                <a:spcPts val="0"/>
              </a:spcBef>
              <a:spcAft>
                <a:spcPts val="1200"/>
              </a:spcAft>
              <a:buFont typeface="+mj-lt"/>
              <a:buAutoNum type="arabicPeriod" startAt="4"/>
            </a:pPr>
            <a:r>
              <a:rPr lang="en-US" sz="1400" dirty="0"/>
              <a:t>Collaboration and Problem-Solving: Strong relationships foster collaboration, teamwork, and problem-solving by fostering trust, respect, and diverse perspectives among clients and stakeholders, ultimately leading to project success.</a:t>
            </a:r>
          </a:p>
          <a:p>
            <a:pPr marL="342900" lvl="0" indent="-342900" algn="l" rtl="0">
              <a:spcBef>
                <a:spcPts val="0"/>
              </a:spcBef>
              <a:spcAft>
                <a:spcPts val="1200"/>
              </a:spcAft>
              <a:buFont typeface="+mj-lt"/>
              <a:buAutoNum type="arabicPeriod" startAt="4"/>
            </a:pPr>
            <a:r>
              <a:rPr lang="en-US" sz="1400" dirty="0"/>
              <a:t>Client Satisfaction and Loyalty: Building rapport with clients leads to increased satisfaction and loyalty, as they feel understood, supported, and valued, resulting in repeat business, referrals, and advocacy.</a:t>
            </a:r>
          </a:p>
          <a:p>
            <a:pPr marL="342900" lvl="0" indent="-342900" algn="l" rtl="0">
              <a:spcBef>
                <a:spcPts val="0"/>
              </a:spcBef>
              <a:spcAft>
                <a:spcPts val="1200"/>
              </a:spcAft>
              <a:buFont typeface="+mj-lt"/>
              <a:buAutoNum type="arabicPeriod" startAt="4"/>
            </a:pPr>
            <a:r>
              <a:rPr lang="en-US" sz="1400" dirty="0"/>
              <a:t>Long-Term Partnerships: Building strong client and stakeholder relationships can foster long-term partnerships, ensuring stability, continuity, growth opportunities, and mutual success.</a:t>
            </a:r>
          </a:p>
        </p:txBody>
      </p:sp>
      <p:grpSp>
        <p:nvGrpSpPr>
          <p:cNvPr id="1352" name="Google Shape;1352;p48"/>
          <p:cNvGrpSpPr/>
          <p:nvPr/>
        </p:nvGrpSpPr>
        <p:grpSpPr>
          <a:xfrm>
            <a:off x="8331815" y="3182095"/>
            <a:ext cx="727535" cy="1710819"/>
            <a:chOff x="8416475" y="3483007"/>
            <a:chExt cx="727535" cy="1710819"/>
          </a:xfrm>
        </p:grpSpPr>
        <p:sp>
          <p:nvSpPr>
            <p:cNvPr id="1353" name="Google Shape;1353;p48"/>
            <p:cNvSpPr/>
            <p:nvPr/>
          </p:nvSpPr>
          <p:spPr>
            <a:xfrm>
              <a:off x="8578364" y="4845112"/>
              <a:ext cx="328014" cy="348714"/>
            </a:xfrm>
            <a:custGeom>
              <a:avLst/>
              <a:gdLst/>
              <a:ahLst/>
              <a:cxnLst/>
              <a:rect l="l" t="t" r="r" b="b"/>
              <a:pathLst>
                <a:path w="5578" h="5930" extrusionOk="0">
                  <a:moveTo>
                    <a:pt x="0" y="1"/>
                  </a:moveTo>
                  <a:lnTo>
                    <a:pt x="542" y="5930"/>
                  </a:lnTo>
                  <a:lnTo>
                    <a:pt x="4831" y="5930"/>
                  </a:lnTo>
                  <a:lnTo>
                    <a:pt x="55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8"/>
            <p:cNvSpPr/>
            <p:nvPr/>
          </p:nvSpPr>
          <p:spPr>
            <a:xfrm>
              <a:off x="8416475" y="3483007"/>
              <a:ext cx="727535" cy="1362159"/>
            </a:xfrm>
            <a:custGeom>
              <a:avLst/>
              <a:gdLst/>
              <a:ahLst/>
              <a:cxnLst/>
              <a:rect l="l" t="t" r="r" b="b"/>
              <a:pathLst>
                <a:path w="12372" h="23164" extrusionOk="0">
                  <a:moveTo>
                    <a:pt x="7704" y="1"/>
                  </a:moveTo>
                  <a:cubicBezTo>
                    <a:pt x="7204" y="1"/>
                    <a:pt x="6325" y="15375"/>
                    <a:pt x="6325" y="15375"/>
                  </a:cubicBezTo>
                  <a:cubicBezTo>
                    <a:pt x="6325" y="15375"/>
                    <a:pt x="6369" y="3268"/>
                    <a:pt x="5827" y="3107"/>
                  </a:cubicBezTo>
                  <a:cubicBezTo>
                    <a:pt x="5825" y="3107"/>
                    <a:pt x="5823" y="3107"/>
                    <a:pt x="5820" y="3107"/>
                  </a:cubicBezTo>
                  <a:cubicBezTo>
                    <a:pt x="5277" y="3107"/>
                    <a:pt x="5930" y="19958"/>
                    <a:pt x="5827" y="20119"/>
                  </a:cubicBezTo>
                  <a:cubicBezTo>
                    <a:pt x="5827" y="20120"/>
                    <a:pt x="5826" y="20120"/>
                    <a:pt x="5825" y="20120"/>
                  </a:cubicBezTo>
                  <a:cubicBezTo>
                    <a:pt x="5705" y="20120"/>
                    <a:pt x="5312" y="10295"/>
                    <a:pt x="4934" y="10295"/>
                  </a:cubicBezTo>
                  <a:cubicBezTo>
                    <a:pt x="4525" y="10295"/>
                    <a:pt x="4832" y="17776"/>
                    <a:pt x="4832" y="17776"/>
                  </a:cubicBezTo>
                  <a:cubicBezTo>
                    <a:pt x="4832" y="17776"/>
                    <a:pt x="3046" y="4308"/>
                    <a:pt x="2446" y="4249"/>
                  </a:cubicBezTo>
                  <a:cubicBezTo>
                    <a:pt x="2444" y="4249"/>
                    <a:pt x="2443" y="4249"/>
                    <a:pt x="2442" y="4249"/>
                  </a:cubicBezTo>
                  <a:cubicBezTo>
                    <a:pt x="1845" y="4249"/>
                    <a:pt x="3553" y="13446"/>
                    <a:pt x="3545" y="13446"/>
                  </a:cubicBezTo>
                  <a:cubicBezTo>
                    <a:pt x="3544" y="13446"/>
                    <a:pt x="3544" y="13445"/>
                    <a:pt x="3544" y="13443"/>
                  </a:cubicBezTo>
                  <a:cubicBezTo>
                    <a:pt x="3485" y="13238"/>
                    <a:pt x="1494" y="5699"/>
                    <a:pt x="1055" y="5699"/>
                  </a:cubicBezTo>
                  <a:cubicBezTo>
                    <a:pt x="587" y="5699"/>
                    <a:pt x="4290" y="20324"/>
                    <a:pt x="4290" y="20324"/>
                  </a:cubicBezTo>
                  <a:cubicBezTo>
                    <a:pt x="4290" y="20324"/>
                    <a:pt x="1282" y="8493"/>
                    <a:pt x="656" y="8493"/>
                  </a:cubicBezTo>
                  <a:cubicBezTo>
                    <a:pt x="652" y="8493"/>
                    <a:pt x="649" y="8494"/>
                    <a:pt x="645" y="8495"/>
                  </a:cubicBezTo>
                  <a:cubicBezTo>
                    <a:pt x="305" y="8578"/>
                    <a:pt x="1217" y="12355"/>
                    <a:pt x="2071" y="15608"/>
                  </a:cubicBezTo>
                  <a:lnTo>
                    <a:pt x="2071" y="15608"/>
                  </a:lnTo>
                  <a:cubicBezTo>
                    <a:pt x="1411" y="13463"/>
                    <a:pt x="625" y="11386"/>
                    <a:pt x="59" y="11386"/>
                  </a:cubicBezTo>
                  <a:cubicBezTo>
                    <a:pt x="39" y="11386"/>
                    <a:pt x="20" y="11388"/>
                    <a:pt x="1" y="11393"/>
                  </a:cubicBezTo>
                  <a:lnTo>
                    <a:pt x="3251" y="23164"/>
                  </a:lnTo>
                  <a:lnTo>
                    <a:pt x="7584" y="23164"/>
                  </a:lnTo>
                  <a:cubicBezTo>
                    <a:pt x="7584" y="23164"/>
                    <a:pt x="12371" y="5904"/>
                    <a:pt x="11478" y="5347"/>
                  </a:cubicBezTo>
                  <a:lnTo>
                    <a:pt x="11478" y="5347"/>
                  </a:lnTo>
                  <a:lnTo>
                    <a:pt x="7189" y="22607"/>
                  </a:lnTo>
                  <a:cubicBezTo>
                    <a:pt x="7189" y="22607"/>
                    <a:pt x="9590" y="7499"/>
                    <a:pt x="9385" y="6943"/>
                  </a:cubicBezTo>
                  <a:cubicBezTo>
                    <a:pt x="9381" y="6932"/>
                    <a:pt x="9376" y="6926"/>
                    <a:pt x="9370" y="6926"/>
                  </a:cubicBezTo>
                  <a:cubicBezTo>
                    <a:pt x="9100" y="6926"/>
                    <a:pt x="6911" y="19065"/>
                    <a:pt x="6911" y="19065"/>
                  </a:cubicBezTo>
                  <a:cubicBezTo>
                    <a:pt x="6911" y="19065"/>
                    <a:pt x="8199" y="253"/>
                    <a:pt x="7716" y="4"/>
                  </a:cubicBezTo>
                  <a:cubicBezTo>
                    <a:pt x="7712" y="2"/>
                    <a:pt x="7708" y="1"/>
                    <a:pt x="77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8"/>
            <p:cNvSpPr/>
            <p:nvPr/>
          </p:nvSpPr>
          <p:spPr>
            <a:xfrm>
              <a:off x="8578364" y="4845112"/>
              <a:ext cx="221283" cy="348714"/>
            </a:xfrm>
            <a:custGeom>
              <a:avLst/>
              <a:gdLst/>
              <a:ahLst/>
              <a:cxnLst/>
              <a:rect l="l" t="t" r="r" b="b"/>
              <a:pathLst>
                <a:path w="3763" h="5930" extrusionOk="0">
                  <a:moveTo>
                    <a:pt x="0" y="1"/>
                  </a:moveTo>
                  <a:lnTo>
                    <a:pt x="542" y="5930"/>
                  </a:lnTo>
                  <a:lnTo>
                    <a:pt x="3763" y="5930"/>
                  </a:lnTo>
                  <a:lnTo>
                    <a:pt x="513" y="1"/>
                  </a:lnTo>
                  <a:close/>
                </a:path>
              </a:pathLst>
            </a:custGeom>
            <a:solidFill>
              <a:srgbClr val="BA613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6" name="Google Shape;1356;p48"/>
          <p:cNvGrpSpPr/>
          <p:nvPr/>
        </p:nvGrpSpPr>
        <p:grpSpPr>
          <a:xfrm>
            <a:off x="4" y="916552"/>
            <a:ext cx="622800" cy="619500"/>
            <a:chOff x="-43146" y="1139477"/>
            <a:chExt cx="622800" cy="619500"/>
          </a:xfrm>
        </p:grpSpPr>
        <p:sp>
          <p:nvSpPr>
            <p:cNvPr id="1357" name="Google Shape;1357;p48"/>
            <p:cNvSpPr/>
            <p:nvPr/>
          </p:nvSpPr>
          <p:spPr>
            <a:xfrm rot="2517580">
              <a:off x="36280" y="1241357"/>
              <a:ext cx="463949" cy="415739"/>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8"/>
            <p:cNvSpPr/>
            <p:nvPr/>
          </p:nvSpPr>
          <p:spPr>
            <a:xfrm rot="1928195">
              <a:off x="205388" y="1337374"/>
              <a:ext cx="166963" cy="223526"/>
            </a:xfrm>
            <a:custGeom>
              <a:avLst/>
              <a:gdLst/>
              <a:ahLst/>
              <a:cxnLst/>
              <a:rect l="l" t="t" r="r" b="b"/>
              <a:pathLst>
                <a:path w="1172" h="1569" extrusionOk="0">
                  <a:moveTo>
                    <a:pt x="481" y="1"/>
                  </a:moveTo>
                  <a:cubicBezTo>
                    <a:pt x="473" y="1"/>
                    <a:pt x="469" y="2"/>
                    <a:pt x="469" y="2"/>
                  </a:cubicBezTo>
                  <a:lnTo>
                    <a:pt x="469" y="250"/>
                  </a:lnTo>
                  <a:lnTo>
                    <a:pt x="161" y="660"/>
                  </a:lnTo>
                  <a:lnTo>
                    <a:pt x="0" y="660"/>
                  </a:lnTo>
                  <a:lnTo>
                    <a:pt x="0" y="1480"/>
                  </a:lnTo>
                  <a:lnTo>
                    <a:pt x="249" y="1480"/>
                  </a:lnTo>
                  <a:cubicBezTo>
                    <a:pt x="249" y="1480"/>
                    <a:pt x="835" y="1568"/>
                    <a:pt x="937" y="1568"/>
                  </a:cubicBezTo>
                  <a:lnTo>
                    <a:pt x="996" y="1568"/>
                  </a:lnTo>
                  <a:cubicBezTo>
                    <a:pt x="1098" y="1539"/>
                    <a:pt x="1172" y="1422"/>
                    <a:pt x="1172" y="1319"/>
                  </a:cubicBezTo>
                  <a:cubicBezTo>
                    <a:pt x="1172" y="1070"/>
                    <a:pt x="1157" y="660"/>
                    <a:pt x="1142" y="616"/>
                  </a:cubicBezTo>
                  <a:cubicBezTo>
                    <a:pt x="1098" y="587"/>
                    <a:pt x="645" y="587"/>
                    <a:pt x="645" y="587"/>
                  </a:cubicBezTo>
                  <a:cubicBezTo>
                    <a:pt x="645" y="587"/>
                    <a:pt x="643" y="597"/>
                    <a:pt x="641" y="597"/>
                  </a:cubicBezTo>
                  <a:cubicBezTo>
                    <a:pt x="638" y="597"/>
                    <a:pt x="635" y="558"/>
                    <a:pt x="645" y="324"/>
                  </a:cubicBezTo>
                  <a:cubicBezTo>
                    <a:pt x="682" y="23"/>
                    <a:pt x="526" y="1"/>
                    <a:pt x="4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1829;p57">
            <a:extLst>
              <a:ext uri="{FF2B5EF4-FFF2-40B4-BE49-F238E27FC236}">
                <a16:creationId xmlns:a16="http://schemas.microsoft.com/office/drawing/2014/main" id="{0C8992B5-9071-75B0-1D60-329C52AB5D21}"/>
              </a:ext>
            </a:extLst>
          </p:cNvPr>
          <p:cNvGrpSpPr/>
          <p:nvPr/>
        </p:nvGrpSpPr>
        <p:grpSpPr>
          <a:xfrm>
            <a:off x="239937" y="2292649"/>
            <a:ext cx="1495057" cy="2629749"/>
            <a:chOff x="-471862" y="844350"/>
            <a:chExt cx="2398771" cy="3814114"/>
          </a:xfrm>
        </p:grpSpPr>
        <p:sp>
          <p:nvSpPr>
            <p:cNvPr id="3" name="Google Shape;1830;p57">
              <a:extLst>
                <a:ext uri="{FF2B5EF4-FFF2-40B4-BE49-F238E27FC236}">
                  <a16:creationId xmlns:a16="http://schemas.microsoft.com/office/drawing/2014/main" id="{89DF9CF8-ED3B-7EC5-C782-B3B1EAE3E3E7}"/>
                </a:ext>
              </a:extLst>
            </p:cNvPr>
            <p:cNvSpPr/>
            <p:nvPr/>
          </p:nvSpPr>
          <p:spPr>
            <a:xfrm>
              <a:off x="-37755" y="4519439"/>
              <a:ext cx="452744" cy="139026"/>
            </a:xfrm>
            <a:custGeom>
              <a:avLst/>
              <a:gdLst/>
              <a:ahLst/>
              <a:cxnLst/>
              <a:rect l="l" t="t" r="r" b="b"/>
              <a:pathLst>
                <a:path w="5344" h="1641" extrusionOk="0">
                  <a:moveTo>
                    <a:pt x="293" y="0"/>
                  </a:moveTo>
                  <a:lnTo>
                    <a:pt x="0" y="1640"/>
                  </a:lnTo>
                  <a:lnTo>
                    <a:pt x="4656" y="1640"/>
                  </a:lnTo>
                  <a:cubicBezTo>
                    <a:pt x="5344" y="1640"/>
                    <a:pt x="4099" y="1025"/>
                    <a:pt x="4099" y="1025"/>
                  </a:cubicBezTo>
                  <a:lnTo>
                    <a:pt x="431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831;p57">
              <a:extLst>
                <a:ext uri="{FF2B5EF4-FFF2-40B4-BE49-F238E27FC236}">
                  <a16:creationId xmlns:a16="http://schemas.microsoft.com/office/drawing/2014/main" id="{18A73484-8534-ED5B-F402-3B80CA75F06D}"/>
                </a:ext>
              </a:extLst>
            </p:cNvPr>
            <p:cNvSpPr/>
            <p:nvPr/>
          </p:nvSpPr>
          <p:spPr>
            <a:xfrm>
              <a:off x="429816" y="4519439"/>
              <a:ext cx="452744" cy="139026"/>
            </a:xfrm>
            <a:custGeom>
              <a:avLst/>
              <a:gdLst/>
              <a:ahLst/>
              <a:cxnLst/>
              <a:rect l="l" t="t" r="r" b="b"/>
              <a:pathLst>
                <a:path w="5344" h="1641" extrusionOk="0">
                  <a:moveTo>
                    <a:pt x="293" y="0"/>
                  </a:moveTo>
                  <a:lnTo>
                    <a:pt x="0" y="1640"/>
                  </a:lnTo>
                  <a:lnTo>
                    <a:pt x="4641" y="1640"/>
                  </a:lnTo>
                  <a:cubicBezTo>
                    <a:pt x="5344" y="1640"/>
                    <a:pt x="4099" y="1025"/>
                    <a:pt x="4099" y="1025"/>
                  </a:cubicBezTo>
                  <a:lnTo>
                    <a:pt x="431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832;p57">
              <a:extLst>
                <a:ext uri="{FF2B5EF4-FFF2-40B4-BE49-F238E27FC236}">
                  <a16:creationId xmlns:a16="http://schemas.microsoft.com/office/drawing/2014/main" id="{11BFED85-C2D1-0205-F1E0-CA3B4D47359C}"/>
                </a:ext>
              </a:extLst>
            </p:cNvPr>
            <p:cNvSpPr/>
            <p:nvPr/>
          </p:nvSpPr>
          <p:spPr>
            <a:xfrm>
              <a:off x="-70034" y="2207587"/>
              <a:ext cx="1122540" cy="2373939"/>
            </a:xfrm>
            <a:custGeom>
              <a:avLst/>
              <a:gdLst/>
              <a:ahLst/>
              <a:cxnLst/>
              <a:rect l="l" t="t" r="r" b="b"/>
              <a:pathLst>
                <a:path w="13250" h="28021" extrusionOk="0">
                  <a:moveTo>
                    <a:pt x="13249" y="0"/>
                  </a:moveTo>
                  <a:lnTo>
                    <a:pt x="4876" y="937"/>
                  </a:lnTo>
                  <a:lnTo>
                    <a:pt x="1" y="28020"/>
                  </a:lnTo>
                  <a:lnTo>
                    <a:pt x="4993" y="28020"/>
                  </a:lnTo>
                  <a:lnTo>
                    <a:pt x="9165" y="3895"/>
                  </a:lnTo>
                  <a:lnTo>
                    <a:pt x="5769" y="28020"/>
                  </a:lnTo>
                  <a:lnTo>
                    <a:pt x="10439" y="28020"/>
                  </a:lnTo>
                  <a:lnTo>
                    <a:pt x="132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833;p57">
              <a:extLst>
                <a:ext uri="{FF2B5EF4-FFF2-40B4-BE49-F238E27FC236}">
                  <a16:creationId xmlns:a16="http://schemas.microsoft.com/office/drawing/2014/main" id="{CBBC76FD-F53F-B85A-D7DB-DCEE97DC8245}"/>
                </a:ext>
              </a:extLst>
            </p:cNvPr>
            <p:cNvSpPr/>
            <p:nvPr/>
          </p:nvSpPr>
          <p:spPr>
            <a:xfrm>
              <a:off x="1651484" y="1861504"/>
              <a:ext cx="275425" cy="345827"/>
            </a:xfrm>
            <a:custGeom>
              <a:avLst/>
              <a:gdLst/>
              <a:ahLst/>
              <a:cxnLst/>
              <a:rect l="l" t="t" r="r" b="b"/>
              <a:pathLst>
                <a:path w="3251" h="4082" extrusionOk="0">
                  <a:moveTo>
                    <a:pt x="1209" y="0"/>
                  </a:moveTo>
                  <a:cubicBezTo>
                    <a:pt x="1040" y="0"/>
                    <a:pt x="0" y="1538"/>
                    <a:pt x="0" y="1538"/>
                  </a:cubicBezTo>
                  <a:cubicBezTo>
                    <a:pt x="0" y="1538"/>
                    <a:pt x="572" y="4082"/>
                    <a:pt x="1059" y="4082"/>
                  </a:cubicBezTo>
                  <a:cubicBezTo>
                    <a:pt x="1077" y="4082"/>
                    <a:pt x="1095" y="4078"/>
                    <a:pt x="1113" y="4071"/>
                  </a:cubicBezTo>
                  <a:cubicBezTo>
                    <a:pt x="1113" y="4071"/>
                    <a:pt x="2899" y="3002"/>
                    <a:pt x="3001" y="2783"/>
                  </a:cubicBezTo>
                  <a:cubicBezTo>
                    <a:pt x="3036" y="2709"/>
                    <a:pt x="2953" y="2685"/>
                    <a:pt x="2827" y="2685"/>
                  </a:cubicBezTo>
                  <a:cubicBezTo>
                    <a:pt x="2575" y="2685"/>
                    <a:pt x="2152" y="2783"/>
                    <a:pt x="2152" y="2783"/>
                  </a:cubicBezTo>
                  <a:cubicBezTo>
                    <a:pt x="2152" y="2783"/>
                    <a:pt x="3089" y="2460"/>
                    <a:pt x="3177" y="2241"/>
                  </a:cubicBezTo>
                  <a:cubicBezTo>
                    <a:pt x="3206" y="2168"/>
                    <a:pt x="3075" y="2143"/>
                    <a:pt x="2886" y="2143"/>
                  </a:cubicBezTo>
                  <a:cubicBezTo>
                    <a:pt x="2508" y="2143"/>
                    <a:pt x="1903" y="2241"/>
                    <a:pt x="1903" y="2241"/>
                  </a:cubicBezTo>
                  <a:cubicBezTo>
                    <a:pt x="1903" y="2241"/>
                    <a:pt x="3250" y="1948"/>
                    <a:pt x="3192" y="1655"/>
                  </a:cubicBezTo>
                  <a:cubicBezTo>
                    <a:pt x="3164" y="1543"/>
                    <a:pt x="2925" y="1508"/>
                    <a:pt x="2643" y="1508"/>
                  </a:cubicBezTo>
                  <a:cubicBezTo>
                    <a:pt x="2191" y="1508"/>
                    <a:pt x="1625" y="1597"/>
                    <a:pt x="1625" y="1597"/>
                  </a:cubicBezTo>
                  <a:cubicBezTo>
                    <a:pt x="1625" y="1597"/>
                    <a:pt x="3162" y="1231"/>
                    <a:pt x="3148" y="894"/>
                  </a:cubicBezTo>
                  <a:cubicBezTo>
                    <a:pt x="3141" y="815"/>
                    <a:pt x="3014" y="786"/>
                    <a:pt x="2828" y="786"/>
                  </a:cubicBezTo>
                  <a:cubicBezTo>
                    <a:pt x="2252" y="786"/>
                    <a:pt x="1098" y="1070"/>
                    <a:pt x="1098" y="1070"/>
                  </a:cubicBezTo>
                  <a:cubicBezTo>
                    <a:pt x="1464" y="572"/>
                    <a:pt x="1362" y="60"/>
                    <a:pt x="1215" y="1"/>
                  </a:cubicBezTo>
                  <a:cubicBezTo>
                    <a:pt x="1213" y="0"/>
                    <a:pt x="1211" y="0"/>
                    <a:pt x="1209" y="0"/>
                  </a:cubicBezTo>
                  <a:close/>
                </a:path>
              </a:pathLst>
            </a:custGeom>
            <a:solidFill>
              <a:srgbClr val="FFB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834;p57">
              <a:extLst>
                <a:ext uri="{FF2B5EF4-FFF2-40B4-BE49-F238E27FC236}">
                  <a16:creationId xmlns:a16="http://schemas.microsoft.com/office/drawing/2014/main" id="{6E3E2B0B-2634-7289-1E6D-DA659C3F3CBD}"/>
                </a:ext>
              </a:extLst>
            </p:cNvPr>
            <p:cNvSpPr/>
            <p:nvPr/>
          </p:nvSpPr>
          <p:spPr>
            <a:xfrm>
              <a:off x="221404" y="1376056"/>
              <a:ext cx="1525638" cy="1053917"/>
            </a:xfrm>
            <a:custGeom>
              <a:avLst/>
              <a:gdLst/>
              <a:ahLst/>
              <a:cxnLst/>
              <a:rect l="l" t="t" r="r" b="b"/>
              <a:pathLst>
                <a:path w="18008" h="12440" extrusionOk="0">
                  <a:moveTo>
                    <a:pt x="5946" y="0"/>
                  </a:moveTo>
                  <a:cubicBezTo>
                    <a:pt x="4444" y="0"/>
                    <a:pt x="2514" y="105"/>
                    <a:pt x="1948" y="534"/>
                  </a:cubicBezTo>
                  <a:cubicBezTo>
                    <a:pt x="1948" y="534"/>
                    <a:pt x="1084" y="739"/>
                    <a:pt x="528" y="2876"/>
                  </a:cubicBezTo>
                  <a:cubicBezTo>
                    <a:pt x="1" y="4926"/>
                    <a:pt x="2504" y="7092"/>
                    <a:pt x="2504" y="7092"/>
                  </a:cubicBezTo>
                  <a:lnTo>
                    <a:pt x="967" y="10913"/>
                  </a:lnTo>
                  <a:cubicBezTo>
                    <a:pt x="967" y="10913"/>
                    <a:pt x="3135" y="12440"/>
                    <a:pt x="6103" y="12440"/>
                  </a:cubicBezTo>
                  <a:cubicBezTo>
                    <a:pt x="7246" y="12440"/>
                    <a:pt x="8507" y="12214"/>
                    <a:pt x="9809" y="11587"/>
                  </a:cubicBezTo>
                  <a:cubicBezTo>
                    <a:pt x="10282" y="11823"/>
                    <a:pt x="10797" y="11907"/>
                    <a:pt x="11290" y="11907"/>
                  </a:cubicBezTo>
                  <a:cubicBezTo>
                    <a:pt x="12172" y="11907"/>
                    <a:pt x="12987" y="11640"/>
                    <a:pt x="13381" y="11499"/>
                  </a:cubicBezTo>
                  <a:cubicBezTo>
                    <a:pt x="14304" y="11162"/>
                    <a:pt x="18008" y="9830"/>
                    <a:pt x="18008" y="9830"/>
                  </a:cubicBezTo>
                  <a:lnTo>
                    <a:pt x="16880" y="7268"/>
                  </a:lnTo>
                  <a:cubicBezTo>
                    <a:pt x="16880" y="7268"/>
                    <a:pt x="14274" y="8293"/>
                    <a:pt x="12049" y="8630"/>
                  </a:cubicBezTo>
                  <a:cubicBezTo>
                    <a:pt x="12029" y="8633"/>
                    <a:pt x="12009" y="8634"/>
                    <a:pt x="11989" y="8634"/>
                  </a:cubicBezTo>
                  <a:cubicBezTo>
                    <a:pt x="11091" y="8634"/>
                    <a:pt x="10950" y="5398"/>
                    <a:pt x="10878" y="3535"/>
                  </a:cubicBezTo>
                  <a:cubicBezTo>
                    <a:pt x="10805" y="1881"/>
                    <a:pt x="9634" y="432"/>
                    <a:pt x="7994" y="95"/>
                  </a:cubicBezTo>
                  <a:cubicBezTo>
                    <a:pt x="7921" y="80"/>
                    <a:pt x="7848" y="80"/>
                    <a:pt x="7804" y="66"/>
                  </a:cubicBezTo>
                  <a:cubicBezTo>
                    <a:pt x="7600" y="38"/>
                    <a:pt x="6851" y="0"/>
                    <a:pt x="5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835;p57">
              <a:extLst>
                <a:ext uri="{FF2B5EF4-FFF2-40B4-BE49-F238E27FC236}">
                  <a16:creationId xmlns:a16="http://schemas.microsoft.com/office/drawing/2014/main" id="{959DE5A5-CA92-D588-ED3F-4411A3AA18FE}"/>
                </a:ext>
              </a:extLst>
            </p:cNvPr>
            <p:cNvSpPr/>
            <p:nvPr/>
          </p:nvSpPr>
          <p:spPr>
            <a:xfrm>
              <a:off x="987954" y="1597345"/>
              <a:ext cx="50917" cy="765360"/>
            </a:xfrm>
            <a:custGeom>
              <a:avLst/>
              <a:gdLst/>
              <a:ahLst/>
              <a:cxnLst/>
              <a:rect l="l" t="t" r="r" b="b"/>
              <a:pathLst>
                <a:path w="601" h="9034" extrusionOk="0">
                  <a:moveTo>
                    <a:pt x="15" y="1"/>
                  </a:moveTo>
                  <a:lnTo>
                    <a:pt x="15" y="1"/>
                  </a:lnTo>
                  <a:cubicBezTo>
                    <a:pt x="0" y="15"/>
                    <a:pt x="29" y="513"/>
                    <a:pt x="88" y="1333"/>
                  </a:cubicBezTo>
                  <a:cubicBezTo>
                    <a:pt x="161" y="2138"/>
                    <a:pt x="234" y="3265"/>
                    <a:pt x="308" y="4510"/>
                  </a:cubicBezTo>
                  <a:cubicBezTo>
                    <a:pt x="366" y="5754"/>
                    <a:pt x="439" y="6896"/>
                    <a:pt x="469" y="7716"/>
                  </a:cubicBezTo>
                  <a:cubicBezTo>
                    <a:pt x="483" y="8126"/>
                    <a:pt x="513" y="8462"/>
                    <a:pt x="527" y="8682"/>
                  </a:cubicBezTo>
                  <a:cubicBezTo>
                    <a:pt x="542" y="8902"/>
                    <a:pt x="556" y="9033"/>
                    <a:pt x="586" y="9033"/>
                  </a:cubicBezTo>
                  <a:cubicBezTo>
                    <a:pt x="586" y="9033"/>
                    <a:pt x="600" y="8931"/>
                    <a:pt x="600" y="8682"/>
                  </a:cubicBezTo>
                  <a:lnTo>
                    <a:pt x="600" y="7716"/>
                  </a:lnTo>
                  <a:cubicBezTo>
                    <a:pt x="600" y="6896"/>
                    <a:pt x="556" y="5754"/>
                    <a:pt x="483" y="4510"/>
                  </a:cubicBezTo>
                  <a:cubicBezTo>
                    <a:pt x="410" y="3251"/>
                    <a:pt x="308" y="2138"/>
                    <a:pt x="220" y="1318"/>
                  </a:cubicBezTo>
                  <a:cubicBezTo>
                    <a:pt x="161" y="894"/>
                    <a:pt x="117" y="557"/>
                    <a:pt x="88" y="338"/>
                  </a:cubicBezTo>
                  <a:cubicBezTo>
                    <a:pt x="44" y="118"/>
                    <a:pt x="29" y="1"/>
                    <a:pt x="15" y="1"/>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836;p57">
              <a:extLst>
                <a:ext uri="{FF2B5EF4-FFF2-40B4-BE49-F238E27FC236}">
                  <a16:creationId xmlns:a16="http://schemas.microsoft.com/office/drawing/2014/main" id="{DEBC4D62-FC46-2709-5F0F-EF1B38D04F99}"/>
                </a:ext>
              </a:extLst>
            </p:cNvPr>
            <p:cNvSpPr/>
            <p:nvPr/>
          </p:nvSpPr>
          <p:spPr>
            <a:xfrm>
              <a:off x="1522455" y="2035181"/>
              <a:ext cx="81924" cy="222136"/>
            </a:xfrm>
            <a:custGeom>
              <a:avLst/>
              <a:gdLst/>
              <a:ahLst/>
              <a:cxnLst/>
              <a:rect l="l" t="t" r="r" b="b"/>
              <a:pathLst>
                <a:path w="967" h="2622" extrusionOk="0">
                  <a:moveTo>
                    <a:pt x="32" y="0"/>
                  </a:moveTo>
                  <a:cubicBezTo>
                    <a:pt x="31" y="0"/>
                    <a:pt x="31" y="0"/>
                    <a:pt x="30" y="1"/>
                  </a:cubicBezTo>
                  <a:cubicBezTo>
                    <a:pt x="1" y="1"/>
                    <a:pt x="162" y="615"/>
                    <a:pt x="396" y="1347"/>
                  </a:cubicBezTo>
                  <a:cubicBezTo>
                    <a:pt x="627" y="2041"/>
                    <a:pt x="873" y="2621"/>
                    <a:pt x="921" y="2621"/>
                  </a:cubicBezTo>
                  <a:cubicBezTo>
                    <a:pt x="922" y="2621"/>
                    <a:pt x="923" y="2621"/>
                    <a:pt x="923" y="2621"/>
                  </a:cubicBezTo>
                  <a:cubicBezTo>
                    <a:pt x="967" y="2606"/>
                    <a:pt x="821" y="2006"/>
                    <a:pt x="557" y="1289"/>
                  </a:cubicBezTo>
                  <a:cubicBezTo>
                    <a:pt x="326" y="580"/>
                    <a:pt x="94" y="0"/>
                    <a:pt x="32" y="0"/>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837;p57">
              <a:extLst>
                <a:ext uri="{FF2B5EF4-FFF2-40B4-BE49-F238E27FC236}">
                  <a16:creationId xmlns:a16="http://schemas.microsoft.com/office/drawing/2014/main" id="{AD2AABD7-FE8D-BDB1-60FA-ED34F1F2110D}"/>
                </a:ext>
              </a:extLst>
            </p:cNvPr>
            <p:cNvSpPr/>
            <p:nvPr/>
          </p:nvSpPr>
          <p:spPr>
            <a:xfrm>
              <a:off x="1634116" y="2170395"/>
              <a:ext cx="44732" cy="35752"/>
            </a:xfrm>
            <a:custGeom>
              <a:avLst/>
              <a:gdLst/>
              <a:ahLst/>
              <a:cxnLst/>
              <a:rect l="l" t="t" r="r" b="b"/>
              <a:pathLst>
                <a:path w="528" h="422" extrusionOk="0">
                  <a:moveTo>
                    <a:pt x="303" y="128"/>
                  </a:moveTo>
                  <a:cubicBezTo>
                    <a:pt x="310" y="128"/>
                    <a:pt x="317" y="129"/>
                    <a:pt x="322" y="132"/>
                  </a:cubicBezTo>
                  <a:cubicBezTo>
                    <a:pt x="352" y="147"/>
                    <a:pt x="366" y="220"/>
                    <a:pt x="293" y="234"/>
                  </a:cubicBezTo>
                  <a:cubicBezTo>
                    <a:pt x="249" y="234"/>
                    <a:pt x="220" y="234"/>
                    <a:pt x="176" y="220"/>
                  </a:cubicBezTo>
                  <a:lnTo>
                    <a:pt x="147" y="191"/>
                  </a:lnTo>
                  <a:cubicBezTo>
                    <a:pt x="158" y="158"/>
                    <a:pt x="185" y="141"/>
                    <a:pt x="211" y="141"/>
                  </a:cubicBezTo>
                  <a:cubicBezTo>
                    <a:pt x="215" y="141"/>
                    <a:pt x="218" y="142"/>
                    <a:pt x="222" y="142"/>
                  </a:cubicBezTo>
                  <a:lnTo>
                    <a:pt x="222" y="142"/>
                  </a:lnTo>
                  <a:cubicBezTo>
                    <a:pt x="226" y="145"/>
                    <a:pt x="230" y="147"/>
                    <a:pt x="235" y="147"/>
                  </a:cubicBezTo>
                  <a:cubicBezTo>
                    <a:pt x="246" y="147"/>
                    <a:pt x="277" y="128"/>
                    <a:pt x="303" y="128"/>
                  </a:cubicBezTo>
                  <a:close/>
                  <a:moveTo>
                    <a:pt x="352" y="0"/>
                  </a:moveTo>
                  <a:cubicBezTo>
                    <a:pt x="283" y="0"/>
                    <a:pt x="240" y="52"/>
                    <a:pt x="223" y="83"/>
                  </a:cubicBezTo>
                  <a:lnTo>
                    <a:pt x="223" y="83"/>
                  </a:lnTo>
                  <a:cubicBezTo>
                    <a:pt x="222" y="80"/>
                    <a:pt x="221" y="77"/>
                    <a:pt x="220" y="73"/>
                  </a:cubicBezTo>
                  <a:cubicBezTo>
                    <a:pt x="205" y="69"/>
                    <a:pt x="187" y="65"/>
                    <a:pt x="168" y="65"/>
                  </a:cubicBezTo>
                  <a:cubicBezTo>
                    <a:pt x="130" y="65"/>
                    <a:pt x="88" y="78"/>
                    <a:pt x="59" y="117"/>
                  </a:cubicBezTo>
                  <a:cubicBezTo>
                    <a:pt x="15" y="132"/>
                    <a:pt x="0" y="205"/>
                    <a:pt x="15" y="234"/>
                  </a:cubicBezTo>
                  <a:cubicBezTo>
                    <a:pt x="30" y="278"/>
                    <a:pt x="44" y="308"/>
                    <a:pt x="88" y="352"/>
                  </a:cubicBezTo>
                  <a:cubicBezTo>
                    <a:pt x="142" y="394"/>
                    <a:pt x="219" y="422"/>
                    <a:pt x="291" y="422"/>
                  </a:cubicBezTo>
                  <a:cubicBezTo>
                    <a:pt x="317" y="422"/>
                    <a:pt x="343" y="418"/>
                    <a:pt x="366" y="410"/>
                  </a:cubicBezTo>
                  <a:cubicBezTo>
                    <a:pt x="425" y="381"/>
                    <a:pt x="454" y="352"/>
                    <a:pt x="498" y="308"/>
                  </a:cubicBezTo>
                  <a:cubicBezTo>
                    <a:pt x="527" y="278"/>
                    <a:pt x="527" y="220"/>
                    <a:pt x="527" y="161"/>
                  </a:cubicBezTo>
                  <a:cubicBezTo>
                    <a:pt x="527" y="117"/>
                    <a:pt x="513" y="73"/>
                    <a:pt x="469" y="44"/>
                  </a:cubicBezTo>
                  <a:cubicBezTo>
                    <a:pt x="439" y="15"/>
                    <a:pt x="381" y="0"/>
                    <a:pt x="352" y="0"/>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838;p57">
              <a:extLst>
                <a:ext uri="{FF2B5EF4-FFF2-40B4-BE49-F238E27FC236}">
                  <a16:creationId xmlns:a16="http://schemas.microsoft.com/office/drawing/2014/main" id="{566A2070-4998-2947-5D25-7B5DACC8EB27}"/>
                </a:ext>
              </a:extLst>
            </p:cNvPr>
            <p:cNvSpPr/>
            <p:nvPr/>
          </p:nvSpPr>
          <p:spPr>
            <a:xfrm>
              <a:off x="705158" y="1485684"/>
              <a:ext cx="43461" cy="961318"/>
            </a:xfrm>
            <a:custGeom>
              <a:avLst/>
              <a:gdLst/>
              <a:ahLst/>
              <a:cxnLst/>
              <a:rect l="l" t="t" r="r" b="b"/>
              <a:pathLst>
                <a:path w="513" h="11347" extrusionOk="0">
                  <a:moveTo>
                    <a:pt x="453" y="1"/>
                  </a:moveTo>
                  <a:cubicBezTo>
                    <a:pt x="409" y="1"/>
                    <a:pt x="278" y="2537"/>
                    <a:pt x="161" y="5667"/>
                  </a:cubicBezTo>
                  <a:cubicBezTo>
                    <a:pt x="59" y="8800"/>
                    <a:pt x="0" y="11347"/>
                    <a:pt x="59" y="11347"/>
                  </a:cubicBezTo>
                  <a:cubicBezTo>
                    <a:pt x="117" y="11347"/>
                    <a:pt x="235" y="8800"/>
                    <a:pt x="352" y="5667"/>
                  </a:cubicBezTo>
                  <a:cubicBezTo>
                    <a:pt x="454" y="2534"/>
                    <a:pt x="513" y="1"/>
                    <a:pt x="454" y="1"/>
                  </a:cubicBezTo>
                  <a:cubicBezTo>
                    <a:pt x="454" y="1"/>
                    <a:pt x="454" y="1"/>
                    <a:pt x="453" y="1"/>
                  </a:cubicBezTo>
                  <a:close/>
                </a:path>
              </a:pathLst>
            </a:custGeom>
            <a:solidFill>
              <a:srgbClr val="C69F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839;p57">
              <a:extLst>
                <a:ext uri="{FF2B5EF4-FFF2-40B4-BE49-F238E27FC236}">
                  <a16:creationId xmlns:a16="http://schemas.microsoft.com/office/drawing/2014/main" id="{5BDA7276-6F0C-2666-9C53-6749D5E2165F}"/>
                </a:ext>
              </a:extLst>
            </p:cNvPr>
            <p:cNvSpPr/>
            <p:nvPr/>
          </p:nvSpPr>
          <p:spPr>
            <a:xfrm>
              <a:off x="685333" y="844350"/>
              <a:ext cx="421736" cy="264496"/>
            </a:xfrm>
            <a:custGeom>
              <a:avLst/>
              <a:gdLst/>
              <a:ahLst/>
              <a:cxnLst/>
              <a:rect l="l" t="t" r="r" b="b"/>
              <a:pathLst>
                <a:path w="4978" h="3122" extrusionOk="0">
                  <a:moveTo>
                    <a:pt x="2376" y="0"/>
                  </a:moveTo>
                  <a:cubicBezTo>
                    <a:pt x="2360" y="0"/>
                    <a:pt x="2344" y="1"/>
                    <a:pt x="2328" y="3"/>
                  </a:cubicBezTo>
                  <a:cubicBezTo>
                    <a:pt x="2152" y="32"/>
                    <a:pt x="1991" y="105"/>
                    <a:pt x="1845" y="178"/>
                  </a:cubicBezTo>
                  <a:cubicBezTo>
                    <a:pt x="1347" y="427"/>
                    <a:pt x="878" y="735"/>
                    <a:pt x="527" y="1174"/>
                  </a:cubicBezTo>
                  <a:cubicBezTo>
                    <a:pt x="176" y="1598"/>
                    <a:pt x="0" y="2199"/>
                    <a:pt x="147" y="2740"/>
                  </a:cubicBezTo>
                  <a:lnTo>
                    <a:pt x="73" y="2784"/>
                  </a:lnTo>
                  <a:cubicBezTo>
                    <a:pt x="29" y="2901"/>
                    <a:pt x="103" y="3004"/>
                    <a:pt x="205" y="3062"/>
                  </a:cubicBezTo>
                  <a:cubicBezTo>
                    <a:pt x="293" y="3121"/>
                    <a:pt x="395" y="3121"/>
                    <a:pt x="512" y="3121"/>
                  </a:cubicBezTo>
                  <a:cubicBezTo>
                    <a:pt x="563" y="3122"/>
                    <a:pt x="613" y="3122"/>
                    <a:pt x="663" y="3122"/>
                  </a:cubicBezTo>
                  <a:cubicBezTo>
                    <a:pt x="1710" y="3122"/>
                    <a:pt x="2756" y="2976"/>
                    <a:pt x="3762" y="2696"/>
                  </a:cubicBezTo>
                  <a:cubicBezTo>
                    <a:pt x="3762" y="2374"/>
                    <a:pt x="4114" y="2169"/>
                    <a:pt x="4392" y="2008"/>
                  </a:cubicBezTo>
                  <a:cubicBezTo>
                    <a:pt x="4670" y="1833"/>
                    <a:pt x="4978" y="1540"/>
                    <a:pt x="4890" y="1232"/>
                  </a:cubicBezTo>
                  <a:cubicBezTo>
                    <a:pt x="4816" y="1027"/>
                    <a:pt x="4612" y="910"/>
                    <a:pt x="4407" y="881"/>
                  </a:cubicBezTo>
                  <a:cubicBezTo>
                    <a:pt x="4385" y="879"/>
                    <a:pt x="4363" y="879"/>
                    <a:pt x="4342" y="879"/>
                  </a:cubicBezTo>
                  <a:cubicBezTo>
                    <a:pt x="4201" y="879"/>
                    <a:pt x="4066" y="911"/>
                    <a:pt x="3926" y="949"/>
                  </a:cubicBezTo>
                  <a:lnTo>
                    <a:pt x="3926" y="949"/>
                  </a:lnTo>
                  <a:cubicBezTo>
                    <a:pt x="4052" y="859"/>
                    <a:pt x="4080" y="613"/>
                    <a:pt x="3953" y="486"/>
                  </a:cubicBezTo>
                  <a:cubicBezTo>
                    <a:pt x="3858" y="400"/>
                    <a:pt x="3729" y="364"/>
                    <a:pt x="3594" y="364"/>
                  </a:cubicBezTo>
                  <a:cubicBezTo>
                    <a:pt x="3498" y="364"/>
                    <a:pt x="3400" y="382"/>
                    <a:pt x="3309" y="413"/>
                  </a:cubicBezTo>
                  <a:cubicBezTo>
                    <a:pt x="3104" y="486"/>
                    <a:pt x="2884" y="588"/>
                    <a:pt x="2664" y="603"/>
                  </a:cubicBezTo>
                  <a:cubicBezTo>
                    <a:pt x="2811" y="559"/>
                    <a:pt x="2855" y="339"/>
                    <a:pt x="2767" y="193"/>
                  </a:cubicBezTo>
                  <a:cubicBezTo>
                    <a:pt x="2675" y="61"/>
                    <a:pt x="2523" y="0"/>
                    <a:pt x="23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840;p57">
              <a:extLst>
                <a:ext uri="{FF2B5EF4-FFF2-40B4-BE49-F238E27FC236}">
                  <a16:creationId xmlns:a16="http://schemas.microsoft.com/office/drawing/2014/main" id="{54CB096B-2AA0-DF0C-52E7-CC63B46CAE23}"/>
                </a:ext>
              </a:extLst>
            </p:cNvPr>
            <p:cNvSpPr/>
            <p:nvPr/>
          </p:nvSpPr>
          <p:spPr>
            <a:xfrm>
              <a:off x="591378" y="949912"/>
              <a:ext cx="441306" cy="539412"/>
            </a:xfrm>
            <a:custGeom>
              <a:avLst/>
              <a:gdLst/>
              <a:ahLst/>
              <a:cxnLst/>
              <a:rect l="l" t="t" r="r" b="b"/>
              <a:pathLst>
                <a:path w="5209" h="6367" extrusionOk="0">
                  <a:moveTo>
                    <a:pt x="2833" y="1"/>
                  </a:moveTo>
                  <a:cubicBezTo>
                    <a:pt x="1562" y="1"/>
                    <a:pt x="1504" y="587"/>
                    <a:pt x="1504" y="587"/>
                  </a:cubicBezTo>
                  <a:lnTo>
                    <a:pt x="1504" y="1597"/>
                  </a:lnTo>
                  <a:cubicBezTo>
                    <a:pt x="1504" y="1597"/>
                    <a:pt x="1222" y="1377"/>
                    <a:pt x="921" y="1377"/>
                  </a:cubicBezTo>
                  <a:cubicBezTo>
                    <a:pt x="694" y="1377"/>
                    <a:pt x="457" y="1500"/>
                    <a:pt x="319" y="1933"/>
                  </a:cubicBezTo>
                  <a:cubicBezTo>
                    <a:pt x="1" y="2874"/>
                    <a:pt x="858" y="2900"/>
                    <a:pt x="954" y="2900"/>
                  </a:cubicBezTo>
                  <a:cubicBezTo>
                    <a:pt x="960" y="2900"/>
                    <a:pt x="963" y="2900"/>
                    <a:pt x="963" y="2900"/>
                  </a:cubicBezTo>
                  <a:lnTo>
                    <a:pt x="963" y="2900"/>
                  </a:lnTo>
                  <a:lnTo>
                    <a:pt x="772" y="5257"/>
                  </a:lnTo>
                  <a:cubicBezTo>
                    <a:pt x="758" y="5564"/>
                    <a:pt x="846" y="5886"/>
                    <a:pt x="1065" y="6106"/>
                  </a:cubicBezTo>
                  <a:cubicBezTo>
                    <a:pt x="1268" y="6297"/>
                    <a:pt x="1500" y="6366"/>
                    <a:pt x="1731" y="6366"/>
                  </a:cubicBezTo>
                  <a:cubicBezTo>
                    <a:pt x="2083" y="6366"/>
                    <a:pt x="2431" y="6203"/>
                    <a:pt x="2661" y="6062"/>
                  </a:cubicBezTo>
                  <a:cubicBezTo>
                    <a:pt x="2837" y="5930"/>
                    <a:pt x="2954" y="5754"/>
                    <a:pt x="2954" y="5535"/>
                  </a:cubicBezTo>
                  <a:lnTo>
                    <a:pt x="2954" y="4905"/>
                  </a:lnTo>
                  <a:lnTo>
                    <a:pt x="3817" y="4905"/>
                  </a:lnTo>
                  <a:cubicBezTo>
                    <a:pt x="5208" y="4832"/>
                    <a:pt x="4959" y="396"/>
                    <a:pt x="4959" y="396"/>
                  </a:cubicBezTo>
                  <a:cubicBezTo>
                    <a:pt x="4959" y="57"/>
                    <a:pt x="4307" y="45"/>
                    <a:pt x="4210" y="45"/>
                  </a:cubicBezTo>
                  <a:cubicBezTo>
                    <a:pt x="4202" y="45"/>
                    <a:pt x="4198" y="45"/>
                    <a:pt x="4198" y="45"/>
                  </a:cubicBezTo>
                  <a:lnTo>
                    <a:pt x="2880" y="1"/>
                  </a:lnTo>
                  <a:cubicBezTo>
                    <a:pt x="2865" y="1"/>
                    <a:pt x="2849" y="1"/>
                    <a:pt x="2833" y="1"/>
                  </a:cubicBezTo>
                  <a:close/>
                </a:path>
              </a:pathLst>
            </a:custGeom>
            <a:solidFill>
              <a:srgbClr val="CF8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841;p57">
              <a:extLst>
                <a:ext uri="{FF2B5EF4-FFF2-40B4-BE49-F238E27FC236}">
                  <a16:creationId xmlns:a16="http://schemas.microsoft.com/office/drawing/2014/main" id="{97A509CA-FBED-6629-FEDC-9529B1E29D8B}"/>
                </a:ext>
              </a:extLst>
            </p:cNvPr>
            <p:cNvSpPr/>
            <p:nvPr/>
          </p:nvSpPr>
          <p:spPr>
            <a:xfrm>
              <a:off x="923397" y="1127316"/>
              <a:ext cx="22451" cy="111661"/>
            </a:xfrm>
            <a:custGeom>
              <a:avLst/>
              <a:gdLst/>
              <a:ahLst/>
              <a:cxnLst/>
              <a:rect l="l" t="t" r="r" b="b"/>
              <a:pathLst>
                <a:path w="265" h="1318" extrusionOk="0">
                  <a:moveTo>
                    <a:pt x="206" y="0"/>
                  </a:moveTo>
                  <a:cubicBezTo>
                    <a:pt x="177" y="0"/>
                    <a:pt x="177" y="322"/>
                    <a:pt x="177" y="732"/>
                  </a:cubicBezTo>
                  <a:cubicBezTo>
                    <a:pt x="177" y="908"/>
                    <a:pt x="206" y="1113"/>
                    <a:pt x="147" y="1201"/>
                  </a:cubicBezTo>
                  <a:cubicBezTo>
                    <a:pt x="133" y="1245"/>
                    <a:pt x="103" y="1274"/>
                    <a:pt x="59" y="1274"/>
                  </a:cubicBezTo>
                  <a:cubicBezTo>
                    <a:pt x="30" y="1303"/>
                    <a:pt x="1" y="1303"/>
                    <a:pt x="1" y="1303"/>
                  </a:cubicBezTo>
                  <a:cubicBezTo>
                    <a:pt x="1" y="1303"/>
                    <a:pt x="30" y="1318"/>
                    <a:pt x="59" y="1318"/>
                  </a:cubicBezTo>
                  <a:cubicBezTo>
                    <a:pt x="103" y="1318"/>
                    <a:pt x="147" y="1274"/>
                    <a:pt x="206" y="1230"/>
                  </a:cubicBezTo>
                  <a:cubicBezTo>
                    <a:pt x="250" y="1172"/>
                    <a:pt x="264" y="1084"/>
                    <a:pt x="264" y="981"/>
                  </a:cubicBezTo>
                  <a:lnTo>
                    <a:pt x="264" y="718"/>
                  </a:lnTo>
                  <a:cubicBezTo>
                    <a:pt x="264" y="322"/>
                    <a:pt x="220" y="0"/>
                    <a:pt x="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842;p57">
              <a:extLst>
                <a:ext uri="{FF2B5EF4-FFF2-40B4-BE49-F238E27FC236}">
                  <a16:creationId xmlns:a16="http://schemas.microsoft.com/office/drawing/2014/main" id="{6398EAC9-B42D-33C3-12F6-FA4E127B317B}"/>
                </a:ext>
              </a:extLst>
            </p:cNvPr>
            <p:cNvSpPr/>
            <p:nvPr/>
          </p:nvSpPr>
          <p:spPr>
            <a:xfrm>
              <a:off x="856468" y="1129773"/>
              <a:ext cx="8726" cy="28635"/>
            </a:xfrm>
            <a:custGeom>
              <a:avLst/>
              <a:gdLst/>
              <a:ahLst/>
              <a:cxnLst/>
              <a:rect l="l" t="t" r="r" b="b"/>
              <a:pathLst>
                <a:path w="103" h="338" extrusionOk="0">
                  <a:moveTo>
                    <a:pt x="44" y="1"/>
                  </a:moveTo>
                  <a:cubicBezTo>
                    <a:pt x="30" y="1"/>
                    <a:pt x="0" y="74"/>
                    <a:pt x="0" y="176"/>
                  </a:cubicBezTo>
                  <a:cubicBezTo>
                    <a:pt x="0" y="264"/>
                    <a:pt x="44" y="337"/>
                    <a:pt x="59" y="337"/>
                  </a:cubicBezTo>
                  <a:cubicBezTo>
                    <a:pt x="74" y="337"/>
                    <a:pt x="103" y="264"/>
                    <a:pt x="103" y="176"/>
                  </a:cubicBezTo>
                  <a:cubicBezTo>
                    <a:pt x="103" y="74"/>
                    <a:pt x="59" y="1"/>
                    <a:pt x="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843;p57">
              <a:extLst>
                <a:ext uri="{FF2B5EF4-FFF2-40B4-BE49-F238E27FC236}">
                  <a16:creationId xmlns:a16="http://schemas.microsoft.com/office/drawing/2014/main" id="{84263217-06CF-2DDB-5378-13F651A2E304}"/>
                </a:ext>
              </a:extLst>
            </p:cNvPr>
            <p:cNvSpPr/>
            <p:nvPr/>
          </p:nvSpPr>
          <p:spPr>
            <a:xfrm>
              <a:off x="978042" y="1128587"/>
              <a:ext cx="8726" cy="27365"/>
            </a:xfrm>
            <a:custGeom>
              <a:avLst/>
              <a:gdLst/>
              <a:ahLst/>
              <a:cxnLst/>
              <a:rect l="l" t="t" r="r" b="b"/>
              <a:pathLst>
                <a:path w="103" h="323" extrusionOk="0">
                  <a:moveTo>
                    <a:pt x="59" y="0"/>
                  </a:moveTo>
                  <a:cubicBezTo>
                    <a:pt x="15" y="0"/>
                    <a:pt x="0" y="73"/>
                    <a:pt x="15" y="161"/>
                  </a:cubicBezTo>
                  <a:cubicBezTo>
                    <a:pt x="15" y="264"/>
                    <a:pt x="59" y="322"/>
                    <a:pt x="73" y="322"/>
                  </a:cubicBezTo>
                  <a:cubicBezTo>
                    <a:pt x="88" y="322"/>
                    <a:pt x="103" y="264"/>
                    <a:pt x="103" y="161"/>
                  </a:cubicBezTo>
                  <a:cubicBezTo>
                    <a:pt x="103" y="73"/>
                    <a:pt x="73" y="0"/>
                    <a:pt x="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844;p57">
              <a:extLst>
                <a:ext uri="{FF2B5EF4-FFF2-40B4-BE49-F238E27FC236}">
                  <a16:creationId xmlns:a16="http://schemas.microsoft.com/office/drawing/2014/main" id="{5053CAEC-6C10-C205-C766-A03FAAD7696D}"/>
                </a:ext>
              </a:extLst>
            </p:cNvPr>
            <p:cNvSpPr/>
            <p:nvPr/>
          </p:nvSpPr>
          <p:spPr>
            <a:xfrm>
              <a:off x="832916" y="1222796"/>
              <a:ext cx="83195" cy="72351"/>
            </a:xfrm>
            <a:custGeom>
              <a:avLst/>
              <a:gdLst/>
              <a:ahLst/>
              <a:cxnLst/>
              <a:rect l="l" t="t" r="r" b="b"/>
              <a:pathLst>
                <a:path w="982" h="854" extrusionOk="0">
                  <a:moveTo>
                    <a:pt x="191" y="1"/>
                  </a:moveTo>
                  <a:lnTo>
                    <a:pt x="161" y="45"/>
                  </a:lnTo>
                  <a:cubicBezTo>
                    <a:pt x="0" y="264"/>
                    <a:pt x="44" y="586"/>
                    <a:pt x="264" y="762"/>
                  </a:cubicBezTo>
                  <a:cubicBezTo>
                    <a:pt x="349" y="824"/>
                    <a:pt x="451" y="854"/>
                    <a:pt x="554" y="854"/>
                  </a:cubicBezTo>
                  <a:cubicBezTo>
                    <a:pt x="717" y="854"/>
                    <a:pt x="882" y="780"/>
                    <a:pt x="981" y="645"/>
                  </a:cubicBezTo>
                  <a:lnTo>
                    <a:pt x="981" y="645"/>
                  </a:lnTo>
                  <a:cubicBezTo>
                    <a:pt x="966" y="646"/>
                    <a:pt x="951" y="647"/>
                    <a:pt x="936" y="647"/>
                  </a:cubicBezTo>
                  <a:cubicBezTo>
                    <a:pt x="773" y="647"/>
                    <a:pt x="603" y="577"/>
                    <a:pt x="469" y="484"/>
                  </a:cubicBezTo>
                  <a:cubicBezTo>
                    <a:pt x="322" y="367"/>
                    <a:pt x="234" y="191"/>
                    <a:pt x="1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45;p57">
              <a:extLst>
                <a:ext uri="{FF2B5EF4-FFF2-40B4-BE49-F238E27FC236}">
                  <a16:creationId xmlns:a16="http://schemas.microsoft.com/office/drawing/2014/main" id="{2DD65F81-1119-9EA9-D61C-CDBD61CBAE33}"/>
                </a:ext>
              </a:extLst>
            </p:cNvPr>
            <p:cNvSpPr/>
            <p:nvPr/>
          </p:nvSpPr>
          <p:spPr>
            <a:xfrm>
              <a:off x="648056" y="1114015"/>
              <a:ext cx="33634" cy="49307"/>
            </a:xfrm>
            <a:custGeom>
              <a:avLst/>
              <a:gdLst/>
              <a:ahLst/>
              <a:cxnLst/>
              <a:rect l="l" t="t" r="r" b="b"/>
              <a:pathLst>
                <a:path w="397" h="582" extrusionOk="0">
                  <a:moveTo>
                    <a:pt x="30" y="0"/>
                  </a:moveTo>
                  <a:cubicBezTo>
                    <a:pt x="12" y="0"/>
                    <a:pt x="1" y="4"/>
                    <a:pt x="1" y="11"/>
                  </a:cubicBezTo>
                  <a:cubicBezTo>
                    <a:pt x="1" y="40"/>
                    <a:pt x="147" y="84"/>
                    <a:pt x="250" y="245"/>
                  </a:cubicBezTo>
                  <a:cubicBezTo>
                    <a:pt x="338" y="406"/>
                    <a:pt x="338" y="582"/>
                    <a:pt x="367" y="582"/>
                  </a:cubicBezTo>
                  <a:cubicBezTo>
                    <a:pt x="367" y="582"/>
                    <a:pt x="396" y="538"/>
                    <a:pt x="396" y="465"/>
                  </a:cubicBezTo>
                  <a:cubicBezTo>
                    <a:pt x="396" y="392"/>
                    <a:pt x="382" y="289"/>
                    <a:pt x="323" y="187"/>
                  </a:cubicBezTo>
                  <a:cubicBezTo>
                    <a:pt x="250" y="99"/>
                    <a:pt x="177" y="26"/>
                    <a:pt x="103" y="11"/>
                  </a:cubicBezTo>
                  <a:cubicBezTo>
                    <a:pt x="74" y="4"/>
                    <a:pt x="49" y="0"/>
                    <a:pt x="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846;p57">
              <a:extLst>
                <a:ext uri="{FF2B5EF4-FFF2-40B4-BE49-F238E27FC236}">
                  <a16:creationId xmlns:a16="http://schemas.microsoft.com/office/drawing/2014/main" id="{727C7CEF-D802-EE43-AA80-E6AEBFC12B59}"/>
                </a:ext>
              </a:extLst>
            </p:cNvPr>
            <p:cNvSpPr/>
            <p:nvPr/>
          </p:nvSpPr>
          <p:spPr>
            <a:xfrm>
              <a:off x="778356" y="1325732"/>
              <a:ext cx="67014" cy="117930"/>
            </a:xfrm>
            <a:custGeom>
              <a:avLst/>
              <a:gdLst/>
              <a:ahLst/>
              <a:cxnLst/>
              <a:rect l="l" t="t" r="r" b="b"/>
              <a:pathLst>
                <a:path w="791" h="1392" extrusionOk="0">
                  <a:moveTo>
                    <a:pt x="15" y="1"/>
                  </a:moveTo>
                  <a:cubicBezTo>
                    <a:pt x="0" y="235"/>
                    <a:pt x="0" y="498"/>
                    <a:pt x="73" y="733"/>
                  </a:cubicBezTo>
                  <a:cubicBezTo>
                    <a:pt x="146" y="967"/>
                    <a:pt x="293" y="1187"/>
                    <a:pt x="512" y="1289"/>
                  </a:cubicBezTo>
                  <a:cubicBezTo>
                    <a:pt x="586" y="1333"/>
                    <a:pt x="703" y="1392"/>
                    <a:pt x="703" y="1392"/>
                  </a:cubicBezTo>
                  <a:cubicBezTo>
                    <a:pt x="703" y="1377"/>
                    <a:pt x="747" y="1216"/>
                    <a:pt x="747" y="1201"/>
                  </a:cubicBezTo>
                  <a:cubicBezTo>
                    <a:pt x="791" y="952"/>
                    <a:pt x="791" y="762"/>
                    <a:pt x="747" y="469"/>
                  </a:cubicBezTo>
                  <a:cubicBezTo>
                    <a:pt x="454" y="396"/>
                    <a:pt x="190" y="220"/>
                    <a:pt x="15" y="1"/>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847;p57">
              <a:extLst>
                <a:ext uri="{FF2B5EF4-FFF2-40B4-BE49-F238E27FC236}">
                  <a16:creationId xmlns:a16="http://schemas.microsoft.com/office/drawing/2014/main" id="{AAAA5889-0E69-D76C-E318-525F5C753C88}"/>
                </a:ext>
              </a:extLst>
            </p:cNvPr>
            <p:cNvSpPr/>
            <p:nvPr/>
          </p:nvSpPr>
          <p:spPr>
            <a:xfrm>
              <a:off x="697702" y="913906"/>
              <a:ext cx="334983" cy="253906"/>
            </a:xfrm>
            <a:custGeom>
              <a:avLst/>
              <a:gdLst/>
              <a:ahLst/>
              <a:cxnLst/>
              <a:rect l="l" t="t" r="r" b="b"/>
              <a:pathLst>
                <a:path w="3954" h="2997" extrusionOk="0">
                  <a:moveTo>
                    <a:pt x="1836" y="0"/>
                  </a:moveTo>
                  <a:cubicBezTo>
                    <a:pt x="1810" y="0"/>
                    <a:pt x="1784" y="1"/>
                    <a:pt x="1757" y="1"/>
                  </a:cubicBezTo>
                  <a:cubicBezTo>
                    <a:pt x="1245" y="31"/>
                    <a:pt x="732" y="192"/>
                    <a:pt x="396" y="572"/>
                  </a:cubicBezTo>
                  <a:cubicBezTo>
                    <a:pt x="74" y="968"/>
                    <a:pt x="1" y="1582"/>
                    <a:pt x="323" y="1963"/>
                  </a:cubicBezTo>
                  <a:lnTo>
                    <a:pt x="249" y="1963"/>
                  </a:lnTo>
                  <a:cubicBezTo>
                    <a:pt x="323" y="2095"/>
                    <a:pt x="323" y="2256"/>
                    <a:pt x="323" y="2402"/>
                  </a:cubicBezTo>
                  <a:cubicBezTo>
                    <a:pt x="323" y="2549"/>
                    <a:pt x="323" y="2724"/>
                    <a:pt x="396" y="2841"/>
                  </a:cubicBezTo>
                  <a:cubicBezTo>
                    <a:pt x="447" y="2934"/>
                    <a:pt x="562" y="2997"/>
                    <a:pt x="662" y="2997"/>
                  </a:cubicBezTo>
                  <a:cubicBezTo>
                    <a:pt x="705" y="2997"/>
                    <a:pt x="745" y="2985"/>
                    <a:pt x="776" y="2959"/>
                  </a:cubicBezTo>
                  <a:cubicBezTo>
                    <a:pt x="879" y="2885"/>
                    <a:pt x="894" y="2768"/>
                    <a:pt x="908" y="2666"/>
                  </a:cubicBezTo>
                  <a:cubicBezTo>
                    <a:pt x="967" y="2227"/>
                    <a:pt x="1040" y="1787"/>
                    <a:pt x="1098" y="1348"/>
                  </a:cubicBezTo>
                  <a:cubicBezTo>
                    <a:pt x="1246" y="1417"/>
                    <a:pt x="1404" y="1450"/>
                    <a:pt x="1563" y="1450"/>
                  </a:cubicBezTo>
                  <a:cubicBezTo>
                    <a:pt x="1941" y="1450"/>
                    <a:pt x="2321" y="1267"/>
                    <a:pt x="2548" y="968"/>
                  </a:cubicBezTo>
                  <a:cubicBezTo>
                    <a:pt x="2777" y="1089"/>
                    <a:pt x="3030" y="1235"/>
                    <a:pt x="3297" y="1235"/>
                  </a:cubicBezTo>
                  <a:cubicBezTo>
                    <a:pt x="3320" y="1235"/>
                    <a:pt x="3344" y="1234"/>
                    <a:pt x="3368" y="1231"/>
                  </a:cubicBezTo>
                  <a:cubicBezTo>
                    <a:pt x="3660" y="1217"/>
                    <a:pt x="3953" y="924"/>
                    <a:pt x="3865" y="646"/>
                  </a:cubicBezTo>
                  <a:cubicBezTo>
                    <a:pt x="3792" y="411"/>
                    <a:pt x="3514" y="294"/>
                    <a:pt x="3250" y="250"/>
                  </a:cubicBezTo>
                  <a:cubicBezTo>
                    <a:pt x="2792" y="125"/>
                    <a:pt x="2321" y="0"/>
                    <a:pt x="18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848;p57">
              <a:extLst>
                <a:ext uri="{FF2B5EF4-FFF2-40B4-BE49-F238E27FC236}">
                  <a16:creationId xmlns:a16="http://schemas.microsoft.com/office/drawing/2014/main" id="{B1D2E97B-483B-17C1-A416-EC616B6AA255}"/>
                </a:ext>
              </a:extLst>
            </p:cNvPr>
            <p:cNvSpPr/>
            <p:nvPr/>
          </p:nvSpPr>
          <p:spPr>
            <a:xfrm>
              <a:off x="966859" y="1417569"/>
              <a:ext cx="11268" cy="126572"/>
            </a:xfrm>
            <a:custGeom>
              <a:avLst/>
              <a:gdLst/>
              <a:ahLst/>
              <a:cxnLst/>
              <a:rect l="l" t="t" r="r" b="b"/>
              <a:pathLst>
                <a:path w="133" h="1494" extrusionOk="0">
                  <a:moveTo>
                    <a:pt x="44" y="0"/>
                  </a:moveTo>
                  <a:cubicBezTo>
                    <a:pt x="30" y="0"/>
                    <a:pt x="0" y="322"/>
                    <a:pt x="30" y="747"/>
                  </a:cubicBezTo>
                  <a:cubicBezTo>
                    <a:pt x="44" y="1171"/>
                    <a:pt x="73" y="1493"/>
                    <a:pt x="103" y="1493"/>
                  </a:cubicBezTo>
                  <a:cubicBezTo>
                    <a:pt x="117" y="1493"/>
                    <a:pt x="132" y="1171"/>
                    <a:pt x="117" y="747"/>
                  </a:cubicBezTo>
                  <a:cubicBezTo>
                    <a:pt x="103" y="322"/>
                    <a:pt x="59" y="0"/>
                    <a:pt x="44" y="0"/>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849;p57">
              <a:extLst>
                <a:ext uri="{FF2B5EF4-FFF2-40B4-BE49-F238E27FC236}">
                  <a16:creationId xmlns:a16="http://schemas.microsoft.com/office/drawing/2014/main" id="{F8B6FBE9-C28C-2875-124D-872EF8F14A5C}"/>
                </a:ext>
              </a:extLst>
            </p:cNvPr>
            <p:cNvSpPr/>
            <p:nvPr/>
          </p:nvSpPr>
          <p:spPr>
            <a:xfrm>
              <a:off x="290875" y="2444465"/>
              <a:ext cx="172490" cy="143939"/>
            </a:xfrm>
            <a:custGeom>
              <a:avLst/>
              <a:gdLst/>
              <a:ahLst/>
              <a:cxnLst/>
              <a:rect l="l" t="t" r="r" b="b"/>
              <a:pathLst>
                <a:path w="2036" h="1699" extrusionOk="0">
                  <a:moveTo>
                    <a:pt x="2019" y="0"/>
                  </a:moveTo>
                  <a:cubicBezTo>
                    <a:pt x="1971" y="0"/>
                    <a:pt x="1721" y="563"/>
                    <a:pt x="1172" y="1025"/>
                  </a:cubicBezTo>
                  <a:cubicBezTo>
                    <a:pt x="616" y="1508"/>
                    <a:pt x="1" y="1669"/>
                    <a:pt x="30" y="1699"/>
                  </a:cubicBezTo>
                  <a:cubicBezTo>
                    <a:pt x="30" y="1699"/>
                    <a:pt x="176" y="1684"/>
                    <a:pt x="411" y="1596"/>
                  </a:cubicBezTo>
                  <a:cubicBezTo>
                    <a:pt x="630" y="1523"/>
                    <a:pt x="938" y="1347"/>
                    <a:pt x="1230" y="1099"/>
                  </a:cubicBezTo>
                  <a:cubicBezTo>
                    <a:pt x="1509" y="864"/>
                    <a:pt x="1728" y="586"/>
                    <a:pt x="1860" y="367"/>
                  </a:cubicBezTo>
                  <a:cubicBezTo>
                    <a:pt x="1977" y="147"/>
                    <a:pt x="2036" y="1"/>
                    <a:pt x="2021" y="1"/>
                  </a:cubicBezTo>
                  <a:cubicBezTo>
                    <a:pt x="2020" y="0"/>
                    <a:pt x="2020" y="0"/>
                    <a:pt x="2019" y="0"/>
                  </a:cubicBezTo>
                  <a:close/>
                </a:path>
              </a:pathLst>
            </a:custGeom>
            <a:solidFill>
              <a:srgbClr val="FFFFFF">
                <a:alpha val="12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850;p57">
              <a:extLst>
                <a:ext uri="{FF2B5EF4-FFF2-40B4-BE49-F238E27FC236}">
                  <a16:creationId xmlns:a16="http://schemas.microsoft.com/office/drawing/2014/main" id="{CBB98B37-4250-EFBC-3DA0-7889CB2D0797}"/>
                </a:ext>
              </a:extLst>
            </p:cNvPr>
            <p:cNvSpPr/>
            <p:nvPr/>
          </p:nvSpPr>
          <p:spPr>
            <a:xfrm>
              <a:off x="623318" y="2434553"/>
              <a:ext cx="228236" cy="2135791"/>
            </a:xfrm>
            <a:custGeom>
              <a:avLst/>
              <a:gdLst/>
              <a:ahLst/>
              <a:cxnLst/>
              <a:rect l="l" t="t" r="r" b="b"/>
              <a:pathLst>
                <a:path w="2694" h="25210" extrusionOk="0">
                  <a:moveTo>
                    <a:pt x="2665" y="0"/>
                  </a:moveTo>
                  <a:lnTo>
                    <a:pt x="2665" y="0"/>
                  </a:lnTo>
                  <a:cubicBezTo>
                    <a:pt x="2650" y="0"/>
                    <a:pt x="2020" y="5637"/>
                    <a:pt x="1288" y="12605"/>
                  </a:cubicBezTo>
                  <a:cubicBezTo>
                    <a:pt x="556" y="19559"/>
                    <a:pt x="0" y="25210"/>
                    <a:pt x="15" y="25210"/>
                  </a:cubicBezTo>
                  <a:cubicBezTo>
                    <a:pt x="29" y="25210"/>
                    <a:pt x="659" y="19574"/>
                    <a:pt x="1391" y="12605"/>
                  </a:cubicBezTo>
                  <a:cubicBezTo>
                    <a:pt x="2123" y="5651"/>
                    <a:pt x="2694" y="0"/>
                    <a:pt x="2665" y="0"/>
                  </a:cubicBezTo>
                  <a:close/>
                </a:path>
              </a:pathLst>
            </a:custGeom>
            <a:solidFill>
              <a:srgbClr val="FFFFFF">
                <a:alpha val="12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851;p57">
              <a:extLst>
                <a:ext uri="{FF2B5EF4-FFF2-40B4-BE49-F238E27FC236}">
                  <a16:creationId xmlns:a16="http://schemas.microsoft.com/office/drawing/2014/main" id="{FF1C2801-8198-F5A6-1F97-CA2EB55DA0AD}"/>
                </a:ext>
              </a:extLst>
            </p:cNvPr>
            <p:cNvSpPr/>
            <p:nvPr/>
          </p:nvSpPr>
          <p:spPr>
            <a:xfrm>
              <a:off x="159389" y="2412187"/>
              <a:ext cx="383358" cy="2164342"/>
            </a:xfrm>
            <a:custGeom>
              <a:avLst/>
              <a:gdLst/>
              <a:ahLst/>
              <a:cxnLst/>
              <a:rect l="l" t="t" r="r" b="b"/>
              <a:pathLst>
                <a:path w="4525" h="25547" extrusionOk="0">
                  <a:moveTo>
                    <a:pt x="4525" y="1"/>
                  </a:moveTo>
                  <a:cubicBezTo>
                    <a:pt x="4525" y="1"/>
                    <a:pt x="4524" y="16"/>
                    <a:pt x="4481" y="74"/>
                  </a:cubicBezTo>
                  <a:cubicBezTo>
                    <a:pt x="4466" y="103"/>
                    <a:pt x="4451" y="177"/>
                    <a:pt x="4422" y="250"/>
                  </a:cubicBezTo>
                  <a:cubicBezTo>
                    <a:pt x="4393" y="426"/>
                    <a:pt x="4334" y="674"/>
                    <a:pt x="4261" y="982"/>
                  </a:cubicBezTo>
                  <a:cubicBezTo>
                    <a:pt x="4115" y="1626"/>
                    <a:pt x="3895" y="2548"/>
                    <a:pt x="3661" y="3690"/>
                  </a:cubicBezTo>
                  <a:cubicBezTo>
                    <a:pt x="3163" y="6003"/>
                    <a:pt x="2519" y="9165"/>
                    <a:pt x="1904" y="12693"/>
                  </a:cubicBezTo>
                  <a:cubicBezTo>
                    <a:pt x="1275" y="16236"/>
                    <a:pt x="806" y="19428"/>
                    <a:pt x="469" y="21755"/>
                  </a:cubicBezTo>
                  <a:cubicBezTo>
                    <a:pt x="308" y="22926"/>
                    <a:pt x="177" y="23863"/>
                    <a:pt x="103" y="24522"/>
                  </a:cubicBezTo>
                  <a:cubicBezTo>
                    <a:pt x="74" y="24844"/>
                    <a:pt x="30" y="25093"/>
                    <a:pt x="16" y="25269"/>
                  </a:cubicBezTo>
                  <a:cubicBezTo>
                    <a:pt x="16" y="25371"/>
                    <a:pt x="1" y="25415"/>
                    <a:pt x="1" y="25474"/>
                  </a:cubicBezTo>
                  <a:lnTo>
                    <a:pt x="1" y="25547"/>
                  </a:lnTo>
                  <a:cubicBezTo>
                    <a:pt x="1" y="25547"/>
                    <a:pt x="16" y="25518"/>
                    <a:pt x="16" y="25474"/>
                  </a:cubicBezTo>
                  <a:cubicBezTo>
                    <a:pt x="30" y="25415"/>
                    <a:pt x="30" y="25342"/>
                    <a:pt x="60" y="25269"/>
                  </a:cubicBezTo>
                  <a:cubicBezTo>
                    <a:pt x="89" y="25093"/>
                    <a:pt x="118" y="24844"/>
                    <a:pt x="162" y="24522"/>
                  </a:cubicBezTo>
                  <a:cubicBezTo>
                    <a:pt x="279" y="23863"/>
                    <a:pt x="411" y="22926"/>
                    <a:pt x="572" y="21770"/>
                  </a:cubicBezTo>
                  <a:cubicBezTo>
                    <a:pt x="909" y="19472"/>
                    <a:pt x="1406" y="16265"/>
                    <a:pt x="2036" y="12737"/>
                  </a:cubicBezTo>
                  <a:cubicBezTo>
                    <a:pt x="2651" y="9209"/>
                    <a:pt x="3280" y="6047"/>
                    <a:pt x="3749" y="3734"/>
                  </a:cubicBezTo>
                  <a:cubicBezTo>
                    <a:pt x="3998" y="2578"/>
                    <a:pt x="4188" y="1655"/>
                    <a:pt x="4320" y="1011"/>
                  </a:cubicBezTo>
                  <a:cubicBezTo>
                    <a:pt x="4378" y="704"/>
                    <a:pt x="4422" y="455"/>
                    <a:pt x="4466" y="279"/>
                  </a:cubicBezTo>
                  <a:cubicBezTo>
                    <a:pt x="4481" y="191"/>
                    <a:pt x="4481" y="133"/>
                    <a:pt x="4510" y="74"/>
                  </a:cubicBezTo>
                  <a:cubicBezTo>
                    <a:pt x="4524" y="16"/>
                    <a:pt x="4525" y="1"/>
                    <a:pt x="4525" y="1"/>
                  </a:cubicBezTo>
                  <a:close/>
                </a:path>
              </a:pathLst>
            </a:custGeom>
            <a:solidFill>
              <a:srgbClr val="FFFFFF">
                <a:alpha val="12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852;p57">
              <a:extLst>
                <a:ext uri="{FF2B5EF4-FFF2-40B4-BE49-F238E27FC236}">
                  <a16:creationId xmlns:a16="http://schemas.microsoft.com/office/drawing/2014/main" id="{A407F9D0-0266-2AB9-48CA-1EECFACD76C9}"/>
                </a:ext>
              </a:extLst>
            </p:cNvPr>
            <p:cNvSpPr/>
            <p:nvPr/>
          </p:nvSpPr>
          <p:spPr>
            <a:xfrm>
              <a:off x="929667" y="2419642"/>
              <a:ext cx="91836" cy="141737"/>
            </a:xfrm>
            <a:custGeom>
              <a:avLst/>
              <a:gdLst/>
              <a:ahLst/>
              <a:cxnLst/>
              <a:rect l="l" t="t" r="r" b="b"/>
              <a:pathLst>
                <a:path w="1084" h="1673" extrusionOk="0">
                  <a:moveTo>
                    <a:pt x="29" y="1"/>
                  </a:moveTo>
                  <a:cubicBezTo>
                    <a:pt x="29" y="1"/>
                    <a:pt x="0" y="133"/>
                    <a:pt x="29" y="308"/>
                  </a:cubicBezTo>
                  <a:cubicBezTo>
                    <a:pt x="59" y="499"/>
                    <a:pt x="132" y="747"/>
                    <a:pt x="278" y="1011"/>
                  </a:cubicBezTo>
                  <a:cubicBezTo>
                    <a:pt x="439" y="1245"/>
                    <a:pt x="630" y="1435"/>
                    <a:pt x="791" y="1538"/>
                  </a:cubicBezTo>
                  <a:cubicBezTo>
                    <a:pt x="932" y="1628"/>
                    <a:pt x="1039" y="1672"/>
                    <a:pt x="1063" y="1672"/>
                  </a:cubicBezTo>
                  <a:cubicBezTo>
                    <a:pt x="1067" y="1672"/>
                    <a:pt x="1069" y="1672"/>
                    <a:pt x="1069" y="1670"/>
                  </a:cubicBezTo>
                  <a:cubicBezTo>
                    <a:pt x="1083" y="1655"/>
                    <a:pt x="644" y="1435"/>
                    <a:pt x="351" y="952"/>
                  </a:cubicBezTo>
                  <a:cubicBezTo>
                    <a:pt x="59" y="484"/>
                    <a:pt x="59" y="1"/>
                    <a:pt x="29" y="1"/>
                  </a:cubicBezTo>
                  <a:close/>
                </a:path>
              </a:pathLst>
            </a:custGeom>
            <a:solidFill>
              <a:srgbClr val="FFFFFF">
                <a:alpha val="12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853;p57">
              <a:extLst>
                <a:ext uri="{FF2B5EF4-FFF2-40B4-BE49-F238E27FC236}">
                  <a16:creationId xmlns:a16="http://schemas.microsoft.com/office/drawing/2014/main" id="{F4581FAC-F63A-9A03-9021-D05DB4C2F400}"/>
                </a:ext>
              </a:extLst>
            </p:cNvPr>
            <p:cNvSpPr/>
            <p:nvPr/>
          </p:nvSpPr>
          <p:spPr>
            <a:xfrm>
              <a:off x="-471862" y="3255579"/>
              <a:ext cx="963775" cy="711987"/>
            </a:xfrm>
            <a:custGeom>
              <a:avLst/>
              <a:gdLst/>
              <a:ahLst/>
              <a:cxnLst/>
              <a:rect l="l" t="t" r="r" b="b"/>
              <a:pathLst>
                <a:path w="11376" h="8404" extrusionOk="0">
                  <a:moveTo>
                    <a:pt x="615" y="1"/>
                  </a:moveTo>
                  <a:lnTo>
                    <a:pt x="0" y="8053"/>
                  </a:lnTo>
                  <a:lnTo>
                    <a:pt x="11083" y="8404"/>
                  </a:lnTo>
                  <a:lnTo>
                    <a:pt x="1137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854;p57">
              <a:extLst>
                <a:ext uri="{FF2B5EF4-FFF2-40B4-BE49-F238E27FC236}">
                  <a16:creationId xmlns:a16="http://schemas.microsoft.com/office/drawing/2014/main" id="{CBF1E7AB-B20A-58EF-4BA4-DE936916CBBE}"/>
                </a:ext>
              </a:extLst>
            </p:cNvPr>
            <p:cNvSpPr/>
            <p:nvPr/>
          </p:nvSpPr>
          <p:spPr>
            <a:xfrm>
              <a:off x="-217617" y="3067669"/>
              <a:ext cx="547037" cy="232641"/>
            </a:xfrm>
            <a:custGeom>
              <a:avLst/>
              <a:gdLst/>
              <a:ahLst/>
              <a:cxnLst/>
              <a:rect l="l" t="t" r="r" b="b"/>
              <a:pathLst>
                <a:path w="6457" h="2746" extrusionOk="0">
                  <a:moveTo>
                    <a:pt x="3012" y="1"/>
                  </a:moveTo>
                  <a:cubicBezTo>
                    <a:pt x="303" y="1"/>
                    <a:pt x="1" y="2365"/>
                    <a:pt x="1" y="2365"/>
                  </a:cubicBezTo>
                  <a:lnTo>
                    <a:pt x="1084" y="2746"/>
                  </a:lnTo>
                  <a:cubicBezTo>
                    <a:pt x="1084" y="2746"/>
                    <a:pt x="601" y="1048"/>
                    <a:pt x="2870" y="477"/>
                  </a:cubicBezTo>
                  <a:cubicBezTo>
                    <a:pt x="3087" y="424"/>
                    <a:pt x="3289" y="400"/>
                    <a:pt x="3477" y="400"/>
                  </a:cubicBezTo>
                  <a:cubicBezTo>
                    <a:pt x="5264" y="400"/>
                    <a:pt x="5827" y="2556"/>
                    <a:pt x="5827" y="2556"/>
                  </a:cubicBezTo>
                  <a:lnTo>
                    <a:pt x="6457" y="2556"/>
                  </a:lnTo>
                  <a:cubicBezTo>
                    <a:pt x="6457" y="2556"/>
                    <a:pt x="6222" y="169"/>
                    <a:pt x="3280" y="8"/>
                  </a:cubicBezTo>
                  <a:cubicBezTo>
                    <a:pt x="3188" y="3"/>
                    <a:pt x="3099" y="1"/>
                    <a:pt x="30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855;p57">
              <a:extLst>
                <a:ext uri="{FF2B5EF4-FFF2-40B4-BE49-F238E27FC236}">
                  <a16:creationId xmlns:a16="http://schemas.microsoft.com/office/drawing/2014/main" id="{16E4CE89-5ABC-5575-F6BA-87B6A42026B3}"/>
                </a:ext>
              </a:extLst>
            </p:cNvPr>
            <p:cNvSpPr/>
            <p:nvPr/>
          </p:nvSpPr>
          <p:spPr>
            <a:xfrm>
              <a:off x="4435" y="1567609"/>
              <a:ext cx="540768" cy="1425160"/>
            </a:xfrm>
            <a:custGeom>
              <a:avLst/>
              <a:gdLst/>
              <a:ahLst/>
              <a:cxnLst/>
              <a:rect l="l" t="t" r="r" b="b"/>
              <a:pathLst>
                <a:path w="6383" h="16822" extrusionOk="0">
                  <a:moveTo>
                    <a:pt x="3250" y="0"/>
                  </a:moveTo>
                  <a:cubicBezTo>
                    <a:pt x="3250" y="0"/>
                    <a:pt x="1596" y="4773"/>
                    <a:pt x="966" y="7569"/>
                  </a:cubicBezTo>
                  <a:cubicBezTo>
                    <a:pt x="234" y="10848"/>
                    <a:pt x="0" y="15504"/>
                    <a:pt x="0" y="15504"/>
                  </a:cubicBezTo>
                  <a:lnTo>
                    <a:pt x="2606" y="16821"/>
                  </a:lnTo>
                  <a:cubicBezTo>
                    <a:pt x="2606" y="16821"/>
                    <a:pt x="3631" y="9619"/>
                    <a:pt x="3894" y="8638"/>
                  </a:cubicBezTo>
                  <a:cubicBezTo>
                    <a:pt x="4304" y="7130"/>
                    <a:pt x="6383" y="674"/>
                    <a:pt x="6383" y="674"/>
                  </a:cubicBezTo>
                  <a:lnTo>
                    <a:pt x="32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856;p57">
              <a:extLst>
                <a:ext uri="{FF2B5EF4-FFF2-40B4-BE49-F238E27FC236}">
                  <a16:creationId xmlns:a16="http://schemas.microsoft.com/office/drawing/2014/main" id="{4296E702-EC97-472C-8CE4-E4ECF7DA0F1F}"/>
                </a:ext>
              </a:extLst>
            </p:cNvPr>
            <p:cNvSpPr/>
            <p:nvPr/>
          </p:nvSpPr>
          <p:spPr>
            <a:xfrm>
              <a:off x="-60122" y="2863323"/>
              <a:ext cx="292792" cy="338372"/>
            </a:xfrm>
            <a:custGeom>
              <a:avLst/>
              <a:gdLst/>
              <a:ahLst/>
              <a:cxnLst/>
              <a:rect l="l" t="t" r="r" b="b"/>
              <a:pathLst>
                <a:path w="3456" h="3994" extrusionOk="0">
                  <a:moveTo>
                    <a:pt x="912" y="1"/>
                  </a:moveTo>
                  <a:cubicBezTo>
                    <a:pt x="826" y="1"/>
                    <a:pt x="764" y="29"/>
                    <a:pt x="733" y="93"/>
                  </a:cubicBezTo>
                  <a:cubicBezTo>
                    <a:pt x="733" y="93"/>
                    <a:pt x="1" y="2127"/>
                    <a:pt x="45" y="2362"/>
                  </a:cubicBezTo>
                  <a:cubicBezTo>
                    <a:pt x="53" y="2399"/>
                    <a:pt x="72" y="2415"/>
                    <a:pt x="100" y="2415"/>
                  </a:cubicBezTo>
                  <a:cubicBezTo>
                    <a:pt x="268" y="2415"/>
                    <a:pt x="733" y="1820"/>
                    <a:pt x="733" y="1820"/>
                  </a:cubicBezTo>
                  <a:lnTo>
                    <a:pt x="733" y="1820"/>
                  </a:lnTo>
                  <a:cubicBezTo>
                    <a:pt x="733" y="1820"/>
                    <a:pt x="220" y="2684"/>
                    <a:pt x="264" y="2933"/>
                  </a:cubicBezTo>
                  <a:cubicBezTo>
                    <a:pt x="271" y="2956"/>
                    <a:pt x="287" y="2966"/>
                    <a:pt x="309" y="2966"/>
                  </a:cubicBezTo>
                  <a:cubicBezTo>
                    <a:pt x="514" y="2966"/>
                    <a:pt x="1289" y="2084"/>
                    <a:pt x="1289" y="2084"/>
                  </a:cubicBezTo>
                  <a:lnTo>
                    <a:pt x="1289" y="2084"/>
                  </a:lnTo>
                  <a:cubicBezTo>
                    <a:pt x="1289" y="2084"/>
                    <a:pt x="411" y="3211"/>
                    <a:pt x="660" y="3401"/>
                  </a:cubicBezTo>
                  <a:cubicBezTo>
                    <a:pt x="678" y="3417"/>
                    <a:pt x="702" y="3425"/>
                    <a:pt x="730" y="3425"/>
                  </a:cubicBezTo>
                  <a:cubicBezTo>
                    <a:pt x="1055" y="3425"/>
                    <a:pt x="1948" y="2421"/>
                    <a:pt x="1948" y="2420"/>
                  </a:cubicBezTo>
                  <a:lnTo>
                    <a:pt x="1948" y="2420"/>
                  </a:lnTo>
                  <a:cubicBezTo>
                    <a:pt x="1948" y="2421"/>
                    <a:pt x="967" y="3709"/>
                    <a:pt x="1187" y="3972"/>
                  </a:cubicBezTo>
                  <a:cubicBezTo>
                    <a:pt x="1201" y="3987"/>
                    <a:pt x="1219" y="3994"/>
                    <a:pt x="1241" y="3994"/>
                  </a:cubicBezTo>
                  <a:cubicBezTo>
                    <a:pt x="1568" y="3994"/>
                    <a:pt x="2724" y="2479"/>
                    <a:pt x="2724" y="2479"/>
                  </a:cubicBezTo>
                  <a:cubicBezTo>
                    <a:pt x="2737" y="3088"/>
                    <a:pt x="3102" y="3422"/>
                    <a:pt x="3272" y="3422"/>
                  </a:cubicBezTo>
                  <a:cubicBezTo>
                    <a:pt x="3286" y="3422"/>
                    <a:pt x="3298" y="3420"/>
                    <a:pt x="3309" y="3416"/>
                  </a:cubicBezTo>
                  <a:cubicBezTo>
                    <a:pt x="3456" y="3372"/>
                    <a:pt x="3265" y="1381"/>
                    <a:pt x="3265" y="1381"/>
                  </a:cubicBezTo>
                  <a:cubicBezTo>
                    <a:pt x="3265" y="1381"/>
                    <a:pt x="1515" y="1"/>
                    <a:pt x="912" y="1"/>
                  </a:cubicBezTo>
                  <a:close/>
                </a:path>
              </a:pathLst>
            </a:custGeom>
            <a:solidFill>
              <a:srgbClr val="CF8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857;p57">
              <a:extLst>
                <a:ext uri="{FF2B5EF4-FFF2-40B4-BE49-F238E27FC236}">
                  <a16:creationId xmlns:a16="http://schemas.microsoft.com/office/drawing/2014/main" id="{814ED670-61DA-8113-4037-EB9546367F09}"/>
                </a:ext>
              </a:extLst>
            </p:cNvPr>
            <p:cNvSpPr/>
            <p:nvPr/>
          </p:nvSpPr>
          <p:spPr>
            <a:xfrm>
              <a:off x="319426" y="1761110"/>
              <a:ext cx="124115" cy="570589"/>
            </a:xfrm>
            <a:custGeom>
              <a:avLst/>
              <a:gdLst/>
              <a:ahLst/>
              <a:cxnLst/>
              <a:rect l="l" t="t" r="r" b="b"/>
              <a:pathLst>
                <a:path w="1465" h="6735" extrusionOk="0">
                  <a:moveTo>
                    <a:pt x="1450" y="0"/>
                  </a:moveTo>
                  <a:cubicBezTo>
                    <a:pt x="1420" y="0"/>
                    <a:pt x="1303" y="366"/>
                    <a:pt x="1128" y="966"/>
                  </a:cubicBezTo>
                  <a:cubicBezTo>
                    <a:pt x="967" y="1552"/>
                    <a:pt x="762" y="2401"/>
                    <a:pt x="571" y="3338"/>
                  </a:cubicBezTo>
                  <a:cubicBezTo>
                    <a:pt x="381" y="4260"/>
                    <a:pt x="220" y="5109"/>
                    <a:pt x="132" y="5724"/>
                  </a:cubicBezTo>
                  <a:cubicBezTo>
                    <a:pt x="30" y="6354"/>
                    <a:pt x="0" y="6734"/>
                    <a:pt x="15" y="6734"/>
                  </a:cubicBezTo>
                  <a:cubicBezTo>
                    <a:pt x="30" y="6734"/>
                    <a:pt x="118" y="6354"/>
                    <a:pt x="249" y="5754"/>
                  </a:cubicBezTo>
                  <a:cubicBezTo>
                    <a:pt x="381" y="5124"/>
                    <a:pt x="542" y="4290"/>
                    <a:pt x="747" y="3367"/>
                  </a:cubicBezTo>
                  <a:cubicBezTo>
                    <a:pt x="952" y="2460"/>
                    <a:pt x="1128" y="1611"/>
                    <a:pt x="1259" y="996"/>
                  </a:cubicBezTo>
                  <a:cubicBezTo>
                    <a:pt x="1391" y="381"/>
                    <a:pt x="1464" y="0"/>
                    <a:pt x="1450" y="0"/>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858;p57">
              <a:extLst>
                <a:ext uri="{FF2B5EF4-FFF2-40B4-BE49-F238E27FC236}">
                  <a16:creationId xmlns:a16="http://schemas.microsoft.com/office/drawing/2014/main" id="{2D34B464-4BD6-946F-EA8F-01A4FA988747}"/>
                </a:ext>
              </a:extLst>
            </p:cNvPr>
            <p:cNvSpPr/>
            <p:nvPr/>
          </p:nvSpPr>
          <p:spPr>
            <a:xfrm>
              <a:off x="9349" y="2725568"/>
              <a:ext cx="255600" cy="97767"/>
            </a:xfrm>
            <a:custGeom>
              <a:avLst/>
              <a:gdLst/>
              <a:ahLst/>
              <a:cxnLst/>
              <a:rect l="l" t="t" r="r" b="b"/>
              <a:pathLst>
                <a:path w="3017" h="1154" extrusionOk="0">
                  <a:moveTo>
                    <a:pt x="100" y="0"/>
                  </a:moveTo>
                  <a:cubicBezTo>
                    <a:pt x="36" y="0"/>
                    <a:pt x="1" y="8"/>
                    <a:pt x="1" y="20"/>
                  </a:cubicBezTo>
                  <a:cubicBezTo>
                    <a:pt x="1" y="64"/>
                    <a:pt x="689" y="196"/>
                    <a:pt x="1523" y="518"/>
                  </a:cubicBezTo>
                  <a:cubicBezTo>
                    <a:pt x="2286" y="804"/>
                    <a:pt x="2859" y="1154"/>
                    <a:pt x="2970" y="1154"/>
                  </a:cubicBezTo>
                  <a:cubicBezTo>
                    <a:pt x="2978" y="1154"/>
                    <a:pt x="2984" y="1152"/>
                    <a:pt x="2987" y="1148"/>
                  </a:cubicBezTo>
                  <a:cubicBezTo>
                    <a:pt x="3016" y="1118"/>
                    <a:pt x="2431" y="665"/>
                    <a:pt x="1596" y="342"/>
                  </a:cubicBezTo>
                  <a:cubicBezTo>
                    <a:pt x="922" y="91"/>
                    <a:pt x="329" y="0"/>
                    <a:pt x="100" y="0"/>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859;p57">
              <a:extLst>
                <a:ext uri="{FF2B5EF4-FFF2-40B4-BE49-F238E27FC236}">
                  <a16:creationId xmlns:a16="http://schemas.microsoft.com/office/drawing/2014/main" id="{1E8A4618-DFEE-9EEC-9368-2C2970AC1269}"/>
                </a:ext>
              </a:extLst>
            </p:cNvPr>
            <p:cNvSpPr/>
            <p:nvPr/>
          </p:nvSpPr>
          <p:spPr>
            <a:xfrm>
              <a:off x="30445" y="2788007"/>
              <a:ext cx="52188" cy="43885"/>
            </a:xfrm>
            <a:custGeom>
              <a:avLst/>
              <a:gdLst/>
              <a:ahLst/>
              <a:cxnLst/>
              <a:rect l="l" t="t" r="r" b="b"/>
              <a:pathLst>
                <a:path w="616" h="518" extrusionOk="0">
                  <a:moveTo>
                    <a:pt x="259" y="98"/>
                  </a:moveTo>
                  <a:cubicBezTo>
                    <a:pt x="293" y="98"/>
                    <a:pt x="315" y="114"/>
                    <a:pt x="337" y="147"/>
                  </a:cubicBezTo>
                  <a:cubicBezTo>
                    <a:pt x="352" y="176"/>
                    <a:pt x="352" y="250"/>
                    <a:pt x="337" y="264"/>
                  </a:cubicBezTo>
                  <a:cubicBezTo>
                    <a:pt x="317" y="291"/>
                    <a:pt x="284" y="303"/>
                    <a:pt x="253" y="303"/>
                  </a:cubicBezTo>
                  <a:cubicBezTo>
                    <a:pt x="217" y="303"/>
                    <a:pt x="184" y="288"/>
                    <a:pt x="176" y="264"/>
                  </a:cubicBezTo>
                  <a:cubicBezTo>
                    <a:pt x="157" y="258"/>
                    <a:pt x="146" y="240"/>
                    <a:pt x="141" y="220"/>
                  </a:cubicBezTo>
                  <a:lnTo>
                    <a:pt x="141" y="220"/>
                  </a:lnTo>
                  <a:cubicBezTo>
                    <a:pt x="180" y="212"/>
                    <a:pt x="206" y="158"/>
                    <a:pt x="220" y="103"/>
                  </a:cubicBezTo>
                  <a:cubicBezTo>
                    <a:pt x="235" y="100"/>
                    <a:pt x="248" y="98"/>
                    <a:pt x="259" y="98"/>
                  </a:cubicBezTo>
                  <a:close/>
                  <a:moveTo>
                    <a:pt x="352" y="1"/>
                  </a:moveTo>
                  <a:cubicBezTo>
                    <a:pt x="293" y="1"/>
                    <a:pt x="264" y="1"/>
                    <a:pt x="220" y="15"/>
                  </a:cubicBezTo>
                  <a:cubicBezTo>
                    <a:pt x="204" y="26"/>
                    <a:pt x="189" y="40"/>
                    <a:pt x="175" y="56"/>
                  </a:cubicBezTo>
                  <a:lnTo>
                    <a:pt x="175" y="56"/>
                  </a:lnTo>
                  <a:cubicBezTo>
                    <a:pt x="167" y="51"/>
                    <a:pt x="159" y="48"/>
                    <a:pt x="149" y="48"/>
                  </a:cubicBezTo>
                  <a:cubicBezTo>
                    <a:pt x="129" y="48"/>
                    <a:pt x="103" y="59"/>
                    <a:pt x="74" y="89"/>
                  </a:cubicBezTo>
                  <a:cubicBezTo>
                    <a:pt x="59" y="103"/>
                    <a:pt x="44" y="147"/>
                    <a:pt x="30" y="191"/>
                  </a:cubicBezTo>
                  <a:cubicBezTo>
                    <a:pt x="0" y="250"/>
                    <a:pt x="30" y="323"/>
                    <a:pt x="59" y="381"/>
                  </a:cubicBezTo>
                  <a:cubicBezTo>
                    <a:pt x="103" y="455"/>
                    <a:pt x="191" y="484"/>
                    <a:pt x="264" y="513"/>
                  </a:cubicBezTo>
                  <a:cubicBezTo>
                    <a:pt x="282" y="516"/>
                    <a:pt x="300" y="518"/>
                    <a:pt x="318" y="518"/>
                  </a:cubicBezTo>
                  <a:cubicBezTo>
                    <a:pt x="388" y="518"/>
                    <a:pt x="455" y="492"/>
                    <a:pt x="513" y="411"/>
                  </a:cubicBezTo>
                  <a:cubicBezTo>
                    <a:pt x="615" y="294"/>
                    <a:pt x="571" y="162"/>
                    <a:pt x="498" y="74"/>
                  </a:cubicBezTo>
                  <a:cubicBezTo>
                    <a:pt x="469" y="30"/>
                    <a:pt x="410" y="1"/>
                    <a:pt x="352" y="1"/>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860;p57">
              <a:extLst>
                <a:ext uri="{FF2B5EF4-FFF2-40B4-BE49-F238E27FC236}">
                  <a16:creationId xmlns:a16="http://schemas.microsoft.com/office/drawing/2014/main" id="{0BC16E13-6E30-DCDF-124F-B8F750D5789E}"/>
                </a:ext>
              </a:extLst>
            </p:cNvPr>
            <p:cNvSpPr/>
            <p:nvPr/>
          </p:nvSpPr>
          <p:spPr>
            <a:xfrm>
              <a:off x="355432" y="1419856"/>
              <a:ext cx="156308" cy="284236"/>
            </a:xfrm>
            <a:custGeom>
              <a:avLst/>
              <a:gdLst/>
              <a:ahLst/>
              <a:cxnLst/>
              <a:rect l="l" t="t" r="r" b="b"/>
              <a:pathLst>
                <a:path w="1845" h="3355" extrusionOk="0">
                  <a:moveTo>
                    <a:pt x="561" y="0"/>
                  </a:moveTo>
                  <a:cubicBezTo>
                    <a:pt x="376" y="0"/>
                    <a:pt x="238" y="51"/>
                    <a:pt x="146" y="90"/>
                  </a:cubicBezTo>
                  <a:cubicBezTo>
                    <a:pt x="88" y="134"/>
                    <a:pt x="44" y="149"/>
                    <a:pt x="29" y="163"/>
                  </a:cubicBezTo>
                  <a:lnTo>
                    <a:pt x="0" y="207"/>
                  </a:lnTo>
                  <a:cubicBezTo>
                    <a:pt x="0" y="209"/>
                    <a:pt x="1" y="210"/>
                    <a:pt x="2" y="210"/>
                  </a:cubicBezTo>
                  <a:cubicBezTo>
                    <a:pt x="11" y="210"/>
                    <a:pt x="58" y="160"/>
                    <a:pt x="176" y="134"/>
                  </a:cubicBezTo>
                  <a:cubicBezTo>
                    <a:pt x="272" y="98"/>
                    <a:pt x="398" y="72"/>
                    <a:pt x="554" y="72"/>
                  </a:cubicBezTo>
                  <a:cubicBezTo>
                    <a:pt x="588" y="72"/>
                    <a:pt x="622" y="73"/>
                    <a:pt x="659" y="76"/>
                  </a:cubicBezTo>
                  <a:cubicBezTo>
                    <a:pt x="849" y="90"/>
                    <a:pt x="1098" y="193"/>
                    <a:pt x="1288" y="368"/>
                  </a:cubicBezTo>
                  <a:cubicBezTo>
                    <a:pt x="1493" y="559"/>
                    <a:pt x="1640" y="822"/>
                    <a:pt x="1698" y="1144"/>
                  </a:cubicBezTo>
                  <a:cubicBezTo>
                    <a:pt x="1757" y="1452"/>
                    <a:pt x="1727" y="1744"/>
                    <a:pt x="1684" y="2023"/>
                  </a:cubicBezTo>
                  <a:cubicBezTo>
                    <a:pt x="1625" y="2271"/>
                    <a:pt x="1523" y="2506"/>
                    <a:pt x="1464" y="2711"/>
                  </a:cubicBezTo>
                  <a:cubicBezTo>
                    <a:pt x="1288" y="3121"/>
                    <a:pt x="1186" y="3355"/>
                    <a:pt x="1200" y="3355"/>
                  </a:cubicBezTo>
                  <a:cubicBezTo>
                    <a:pt x="1200" y="3355"/>
                    <a:pt x="1244" y="3296"/>
                    <a:pt x="1288" y="3194"/>
                  </a:cubicBezTo>
                  <a:cubicBezTo>
                    <a:pt x="1347" y="3077"/>
                    <a:pt x="1420" y="2930"/>
                    <a:pt x="1508" y="2725"/>
                  </a:cubicBezTo>
                  <a:cubicBezTo>
                    <a:pt x="1610" y="2535"/>
                    <a:pt x="1698" y="2286"/>
                    <a:pt x="1757" y="2023"/>
                  </a:cubicBezTo>
                  <a:cubicBezTo>
                    <a:pt x="1830" y="1744"/>
                    <a:pt x="1845" y="1422"/>
                    <a:pt x="1771" y="1100"/>
                  </a:cubicBezTo>
                  <a:cubicBezTo>
                    <a:pt x="1713" y="793"/>
                    <a:pt x="1552" y="500"/>
                    <a:pt x="1332" y="295"/>
                  </a:cubicBezTo>
                  <a:cubicBezTo>
                    <a:pt x="1113" y="105"/>
                    <a:pt x="849" y="17"/>
                    <a:pt x="630" y="2"/>
                  </a:cubicBezTo>
                  <a:cubicBezTo>
                    <a:pt x="606" y="1"/>
                    <a:pt x="583" y="0"/>
                    <a:pt x="561" y="0"/>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861;p57">
              <a:extLst>
                <a:ext uri="{FF2B5EF4-FFF2-40B4-BE49-F238E27FC236}">
                  <a16:creationId xmlns:a16="http://schemas.microsoft.com/office/drawing/2014/main" id="{46A28876-1371-7F62-7E45-79EB68ABAEF3}"/>
                </a:ext>
              </a:extLst>
            </p:cNvPr>
            <p:cNvSpPr/>
            <p:nvPr/>
          </p:nvSpPr>
          <p:spPr>
            <a:xfrm>
              <a:off x="-425944" y="3486188"/>
              <a:ext cx="274154" cy="281779"/>
            </a:xfrm>
            <a:custGeom>
              <a:avLst/>
              <a:gdLst/>
              <a:ahLst/>
              <a:cxnLst/>
              <a:rect l="l" t="t" r="r" b="b"/>
              <a:pathLst>
                <a:path w="3236" h="3326" extrusionOk="0">
                  <a:moveTo>
                    <a:pt x="3189" y="1"/>
                  </a:moveTo>
                  <a:cubicBezTo>
                    <a:pt x="3133" y="1"/>
                    <a:pt x="2413" y="708"/>
                    <a:pt x="1552" y="1597"/>
                  </a:cubicBezTo>
                  <a:cubicBezTo>
                    <a:pt x="674" y="2520"/>
                    <a:pt x="0" y="3281"/>
                    <a:pt x="29" y="3325"/>
                  </a:cubicBezTo>
                  <a:cubicBezTo>
                    <a:pt x="30" y="3326"/>
                    <a:pt x="31" y="3326"/>
                    <a:pt x="33" y="3326"/>
                  </a:cubicBezTo>
                  <a:cubicBezTo>
                    <a:pt x="102" y="3326"/>
                    <a:pt x="823" y="2619"/>
                    <a:pt x="1684" y="1729"/>
                  </a:cubicBezTo>
                  <a:cubicBezTo>
                    <a:pt x="2562" y="807"/>
                    <a:pt x="3235" y="46"/>
                    <a:pt x="3192" y="2"/>
                  </a:cubicBezTo>
                  <a:cubicBezTo>
                    <a:pt x="3191" y="1"/>
                    <a:pt x="3190" y="1"/>
                    <a:pt x="3189" y="1"/>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862;p57">
              <a:extLst>
                <a:ext uri="{FF2B5EF4-FFF2-40B4-BE49-F238E27FC236}">
                  <a16:creationId xmlns:a16="http://schemas.microsoft.com/office/drawing/2014/main" id="{F79751E3-BD8A-B3EA-C7D5-E4FADDC5CBEC}"/>
                </a:ext>
              </a:extLst>
            </p:cNvPr>
            <p:cNvSpPr/>
            <p:nvPr/>
          </p:nvSpPr>
          <p:spPr>
            <a:xfrm>
              <a:off x="202851" y="3514654"/>
              <a:ext cx="261785" cy="218747"/>
            </a:xfrm>
            <a:custGeom>
              <a:avLst/>
              <a:gdLst/>
              <a:ahLst/>
              <a:cxnLst/>
              <a:rect l="l" t="t" r="r" b="b"/>
              <a:pathLst>
                <a:path w="3090" h="2582" extrusionOk="0">
                  <a:moveTo>
                    <a:pt x="64" y="0"/>
                  </a:moveTo>
                  <a:cubicBezTo>
                    <a:pt x="62" y="0"/>
                    <a:pt x="60" y="1"/>
                    <a:pt x="59" y="2"/>
                  </a:cubicBezTo>
                  <a:cubicBezTo>
                    <a:pt x="0" y="32"/>
                    <a:pt x="615" y="676"/>
                    <a:pt x="1479" y="1379"/>
                  </a:cubicBezTo>
                  <a:cubicBezTo>
                    <a:pt x="2297" y="2041"/>
                    <a:pt x="2965" y="2581"/>
                    <a:pt x="3052" y="2581"/>
                  </a:cubicBezTo>
                  <a:cubicBezTo>
                    <a:pt x="3056" y="2581"/>
                    <a:pt x="3058" y="2581"/>
                    <a:pt x="3060" y="2579"/>
                  </a:cubicBezTo>
                  <a:cubicBezTo>
                    <a:pt x="3089" y="2520"/>
                    <a:pt x="2460" y="1920"/>
                    <a:pt x="1611" y="1232"/>
                  </a:cubicBezTo>
                  <a:cubicBezTo>
                    <a:pt x="792" y="569"/>
                    <a:pt x="136" y="0"/>
                    <a:pt x="64" y="0"/>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863;p57">
              <a:extLst>
                <a:ext uri="{FF2B5EF4-FFF2-40B4-BE49-F238E27FC236}">
                  <a16:creationId xmlns:a16="http://schemas.microsoft.com/office/drawing/2014/main" id="{4EB115A4-28D4-A8A2-AC3E-F84753CEE4DB}"/>
                </a:ext>
              </a:extLst>
            </p:cNvPr>
            <p:cNvSpPr/>
            <p:nvPr/>
          </p:nvSpPr>
          <p:spPr>
            <a:xfrm>
              <a:off x="-406119" y="3262950"/>
              <a:ext cx="842202" cy="393609"/>
            </a:xfrm>
            <a:custGeom>
              <a:avLst/>
              <a:gdLst/>
              <a:ahLst/>
              <a:cxnLst/>
              <a:rect l="l" t="t" r="r" b="b"/>
              <a:pathLst>
                <a:path w="9941" h="4646" extrusionOk="0">
                  <a:moveTo>
                    <a:pt x="1" y="1"/>
                  </a:moveTo>
                  <a:cubicBezTo>
                    <a:pt x="1" y="1"/>
                    <a:pt x="0" y="1"/>
                    <a:pt x="0" y="2"/>
                  </a:cubicBezTo>
                  <a:cubicBezTo>
                    <a:pt x="0" y="31"/>
                    <a:pt x="117" y="148"/>
                    <a:pt x="366" y="397"/>
                  </a:cubicBezTo>
                  <a:cubicBezTo>
                    <a:pt x="601" y="631"/>
                    <a:pt x="967" y="953"/>
                    <a:pt x="1406" y="1378"/>
                  </a:cubicBezTo>
                  <a:cubicBezTo>
                    <a:pt x="1845" y="1788"/>
                    <a:pt x="2372" y="2271"/>
                    <a:pt x="2958" y="2827"/>
                  </a:cubicBezTo>
                  <a:cubicBezTo>
                    <a:pt x="3280" y="3105"/>
                    <a:pt x="3558" y="3398"/>
                    <a:pt x="3894" y="3691"/>
                  </a:cubicBezTo>
                  <a:cubicBezTo>
                    <a:pt x="4056" y="3837"/>
                    <a:pt x="4231" y="3998"/>
                    <a:pt x="4392" y="4145"/>
                  </a:cubicBezTo>
                  <a:cubicBezTo>
                    <a:pt x="4568" y="4291"/>
                    <a:pt x="4744" y="4452"/>
                    <a:pt x="4978" y="4569"/>
                  </a:cubicBezTo>
                  <a:cubicBezTo>
                    <a:pt x="5092" y="4607"/>
                    <a:pt x="5195" y="4645"/>
                    <a:pt x="5306" y="4645"/>
                  </a:cubicBezTo>
                  <a:cubicBezTo>
                    <a:pt x="5323" y="4645"/>
                    <a:pt x="5341" y="4644"/>
                    <a:pt x="5358" y="4642"/>
                  </a:cubicBezTo>
                  <a:cubicBezTo>
                    <a:pt x="5505" y="4642"/>
                    <a:pt x="5637" y="4584"/>
                    <a:pt x="5724" y="4511"/>
                  </a:cubicBezTo>
                  <a:cubicBezTo>
                    <a:pt x="5929" y="4364"/>
                    <a:pt x="6076" y="4203"/>
                    <a:pt x="6237" y="4057"/>
                  </a:cubicBezTo>
                  <a:cubicBezTo>
                    <a:pt x="6559" y="3735"/>
                    <a:pt x="6852" y="3442"/>
                    <a:pt x="7159" y="3178"/>
                  </a:cubicBezTo>
                  <a:cubicBezTo>
                    <a:pt x="7715" y="2608"/>
                    <a:pt x="8213" y="2080"/>
                    <a:pt x="8638" y="1641"/>
                  </a:cubicBezTo>
                  <a:cubicBezTo>
                    <a:pt x="9033" y="1173"/>
                    <a:pt x="9370" y="807"/>
                    <a:pt x="9589" y="558"/>
                  </a:cubicBezTo>
                  <a:cubicBezTo>
                    <a:pt x="9809" y="294"/>
                    <a:pt x="9941" y="133"/>
                    <a:pt x="9911" y="133"/>
                  </a:cubicBezTo>
                  <a:lnTo>
                    <a:pt x="9911" y="133"/>
                  </a:lnTo>
                  <a:cubicBezTo>
                    <a:pt x="9911" y="133"/>
                    <a:pt x="9765" y="265"/>
                    <a:pt x="9531" y="514"/>
                  </a:cubicBezTo>
                  <a:cubicBezTo>
                    <a:pt x="9282" y="763"/>
                    <a:pt x="8945" y="1100"/>
                    <a:pt x="8521" y="1539"/>
                  </a:cubicBezTo>
                  <a:cubicBezTo>
                    <a:pt x="8111" y="1978"/>
                    <a:pt x="7598" y="2490"/>
                    <a:pt x="7027" y="3047"/>
                  </a:cubicBezTo>
                  <a:cubicBezTo>
                    <a:pt x="6735" y="3325"/>
                    <a:pt x="6427" y="3618"/>
                    <a:pt x="6105" y="3910"/>
                  </a:cubicBezTo>
                  <a:cubicBezTo>
                    <a:pt x="5944" y="4028"/>
                    <a:pt x="5783" y="4218"/>
                    <a:pt x="5622" y="4320"/>
                  </a:cubicBezTo>
                  <a:cubicBezTo>
                    <a:pt x="5519" y="4397"/>
                    <a:pt x="5412" y="4434"/>
                    <a:pt x="5299" y="4434"/>
                  </a:cubicBezTo>
                  <a:cubicBezTo>
                    <a:pt x="5219" y="4434"/>
                    <a:pt x="5136" y="4415"/>
                    <a:pt x="5051" y="4379"/>
                  </a:cubicBezTo>
                  <a:cubicBezTo>
                    <a:pt x="4846" y="4291"/>
                    <a:pt x="4685" y="4145"/>
                    <a:pt x="4524" y="3998"/>
                  </a:cubicBezTo>
                  <a:lnTo>
                    <a:pt x="4026" y="3559"/>
                  </a:lnTo>
                  <a:cubicBezTo>
                    <a:pt x="3690" y="3266"/>
                    <a:pt x="3382" y="2988"/>
                    <a:pt x="3089" y="2710"/>
                  </a:cubicBezTo>
                  <a:cubicBezTo>
                    <a:pt x="2489" y="2183"/>
                    <a:pt x="1947" y="1685"/>
                    <a:pt x="1494" y="1290"/>
                  </a:cubicBezTo>
                  <a:cubicBezTo>
                    <a:pt x="1040" y="880"/>
                    <a:pt x="674" y="558"/>
                    <a:pt x="425" y="338"/>
                  </a:cubicBezTo>
                  <a:cubicBezTo>
                    <a:pt x="161" y="130"/>
                    <a:pt x="15" y="1"/>
                    <a:pt x="1" y="1"/>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864;p57">
              <a:extLst>
                <a:ext uri="{FF2B5EF4-FFF2-40B4-BE49-F238E27FC236}">
                  <a16:creationId xmlns:a16="http://schemas.microsoft.com/office/drawing/2014/main" id="{30F31A3B-B1BC-DDFC-CFD0-DCD1B2177624}"/>
                </a:ext>
              </a:extLst>
            </p:cNvPr>
            <p:cNvSpPr/>
            <p:nvPr/>
          </p:nvSpPr>
          <p:spPr>
            <a:xfrm>
              <a:off x="22989" y="3584210"/>
              <a:ext cx="43461" cy="111915"/>
            </a:xfrm>
            <a:custGeom>
              <a:avLst/>
              <a:gdLst/>
              <a:ahLst/>
              <a:cxnLst/>
              <a:rect l="l" t="t" r="r" b="b"/>
              <a:pathLst>
                <a:path w="513" h="1321" extrusionOk="0">
                  <a:moveTo>
                    <a:pt x="255" y="1"/>
                  </a:moveTo>
                  <a:cubicBezTo>
                    <a:pt x="126" y="1"/>
                    <a:pt x="1" y="303"/>
                    <a:pt x="15" y="675"/>
                  </a:cubicBezTo>
                  <a:cubicBezTo>
                    <a:pt x="57" y="1038"/>
                    <a:pt x="206" y="1321"/>
                    <a:pt x="334" y="1321"/>
                  </a:cubicBezTo>
                  <a:cubicBezTo>
                    <a:pt x="340" y="1321"/>
                    <a:pt x="346" y="1320"/>
                    <a:pt x="352" y="1319"/>
                  </a:cubicBezTo>
                  <a:cubicBezTo>
                    <a:pt x="469" y="1290"/>
                    <a:pt x="513" y="997"/>
                    <a:pt x="498" y="645"/>
                  </a:cubicBezTo>
                  <a:cubicBezTo>
                    <a:pt x="484" y="294"/>
                    <a:pt x="381" y="1"/>
                    <a:pt x="264" y="1"/>
                  </a:cubicBezTo>
                  <a:cubicBezTo>
                    <a:pt x="261" y="1"/>
                    <a:pt x="258" y="1"/>
                    <a:pt x="2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865;p57">
              <a:extLst>
                <a:ext uri="{FF2B5EF4-FFF2-40B4-BE49-F238E27FC236}">
                  <a16:creationId xmlns:a16="http://schemas.microsoft.com/office/drawing/2014/main" id="{D517E4DF-C1D7-DA5E-C143-862D31129C35}"/>
                </a:ext>
              </a:extLst>
            </p:cNvPr>
            <p:cNvSpPr/>
            <p:nvPr/>
          </p:nvSpPr>
          <p:spPr>
            <a:xfrm>
              <a:off x="-465678" y="3848453"/>
              <a:ext cx="927769" cy="118100"/>
            </a:xfrm>
            <a:custGeom>
              <a:avLst/>
              <a:gdLst/>
              <a:ahLst/>
              <a:cxnLst/>
              <a:rect l="l" t="t" r="r" b="b"/>
              <a:pathLst>
                <a:path w="10951" h="1394" extrusionOk="0">
                  <a:moveTo>
                    <a:pt x="4957" y="0"/>
                  </a:moveTo>
                  <a:cubicBezTo>
                    <a:pt x="4383" y="0"/>
                    <a:pt x="3837" y="47"/>
                    <a:pt x="3324" y="103"/>
                  </a:cubicBezTo>
                  <a:cubicBezTo>
                    <a:pt x="2972" y="147"/>
                    <a:pt x="2665" y="176"/>
                    <a:pt x="2372" y="249"/>
                  </a:cubicBezTo>
                  <a:cubicBezTo>
                    <a:pt x="2226" y="293"/>
                    <a:pt x="2065" y="308"/>
                    <a:pt x="1948" y="337"/>
                  </a:cubicBezTo>
                  <a:cubicBezTo>
                    <a:pt x="1816" y="381"/>
                    <a:pt x="1684" y="396"/>
                    <a:pt x="1552" y="440"/>
                  </a:cubicBezTo>
                  <a:cubicBezTo>
                    <a:pt x="1304" y="513"/>
                    <a:pt x="1099" y="586"/>
                    <a:pt x="894" y="630"/>
                  </a:cubicBezTo>
                  <a:cubicBezTo>
                    <a:pt x="703" y="689"/>
                    <a:pt x="528" y="747"/>
                    <a:pt x="411" y="806"/>
                  </a:cubicBezTo>
                  <a:cubicBezTo>
                    <a:pt x="147" y="908"/>
                    <a:pt x="1" y="967"/>
                    <a:pt x="1" y="981"/>
                  </a:cubicBezTo>
                  <a:cubicBezTo>
                    <a:pt x="2" y="985"/>
                    <a:pt x="6" y="986"/>
                    <a:pt x="15" y="986"/>
                  </a:cubicBezTo>
                  <a:cubicBezTo>
                    <a:pt x="110" y="986"/>
                    <a:pt x="679" y="759"/>
                    <a:pt x="1596" y="557"/>
                  </a:cubicBezTo>
                  <a:cubicBezTo>
                    <a:pt x="1728" y="528"/>
                    <a:pt x="1860" y="513"/>
                    <a:pt x="1977" y="469"/>
                  </a:cubicBezTo>
                  <a:cubicBezTo>
                    <a:pt x="2109" y="454"/>
                    <a:pt x="2255" y="410"/>
                    <a:pt x="2402" y="396"/>
                  </a:cubicBezTo>
                  <a:cubicBezTo>
                    <a:pt x="2694" y="337"/>
                    <a:pt x="3002" y="308"/>
                    <a:pt x="3338" y="264"/>
                  </a:cubicBezTo>
                  <a:cubicBezTo>
                    <a:pt x="3909" y="226"/>
                    <a:pt x="4534" y="188"/>
                    <a:pt x="5186" y="188"/>
                  </a:cubicBezTo>
                  <a:cubicBezTo>
                    <a:pt x="5287" y="188"/>
                    <a:pt x="5388" y="189"/>
                    <a:pt x="5490" y="191"/>
                  </a:cubicBezTo>
                  <a:cubicBezTo>
                    <a:pt x="6266" y="235"/>
                    <a:pt x="6998" y="323"/>
                    <a:pt x="7657" y="440"/>
                  </a:cubicBezTo>
                  <a:cubicBezTo>
                    <a:pt x="7979" y="513"/>
                    <a:pt x="8287" y="557"/>
                    <a:pt x="8594" y="630"/>
                  </a:cubicBezTo>
                  <a:cubicBezTo>
                    <a:pt x="8726" y="674"/>
                    <a:pt x="8872" y="703"/>
                    <a:pt x="9004" y="747"/>
                  </a:cubicBezTo>
                  <a:lnTo>
                    <a:pt x="9385" y="850"/>
                  </a:lnTo>
                  <a:cubicBezTo>
                    <a:pt x="10318" y="1128"/>
                    <a:pt x="10866" y="1393"/>
                    <a:pt x="10943" y="1393"/>
                  </a:cubicBezTo>
                  <a:cubicBezTo>
                    <a:pt x="10947" y="1393"/>
                    <a:pt x="10950" y="1393"/>
                    <a:pt x="10951" y="1391"/>
                  </a:cubicBezTo>
                  <a:cubicBezTo>
                    <a:pt x="10951" y="1391"/>
                    <a:pt x="10805" y="1318"/>
                    <a:pt x="10541" y="1172"/>
                  </a:cubicBezTo>
                  <a:cubicBezTo>
                    <a:pt x="10409" y="1113"/>
                    <a:pt x="10248" y="1040"/>
                    <a:pt x="10073" y="967"/>
                  </a:cubicBezTo>
                  <a:cubicBezTo>
                    <a:pt x="9882" y="894"/>
                    <a:pt x="9663" y="806"/>
                    <a:pt x="9428" y="732"/>
                  </a:cubicBezTo>
                  <a:cubicBezTo>
                    <a:pt x="9297" y="689"/>
                    <a:pt x="9165" y="630"/>
                    <a:pt x="9048" y="601"/>
                  </a:cubicBezTo>
                  <a:cubicBezTo>
                    <a:pt x="8916" y="557"/>
                    <a:pt x="8770" y="528"/>
                    <a:pt x="8623" y="484"/>
                  </a:cubicBezTo>
                  <a:cubicBezTo>
                    <a:pt x="8331" y="396"/>
                    <a:pt x="8023" y="337"/>
                    <a:pt x="7686" y="264"/>
                  </a:cubicBezTo>
                  <a:cubicBezTo>
                    <a:pt x="7028" y="147"/>
                    <a:pt x="6296" y="44"/>
                    <a:pt x="5505" y="15"/>
                  </a:cubicBezTo>
                  <a:cubicBezTo>
                    <a:pt x="5320" y="5"/>
                    <a:pt x="5137" y="0"/>
                    <a:pt x="4957" y="0"/>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866;p57">
              <a:extLst>
                <a:ext uri="{FF2B5EF4-FFF2-40B4-BE49-F238E27FC236}">
                  <a16:creationId xmlns:a16="http://schemas.microsoft.com/office/drawing/2014/main" id="{9DE67B6D-20A8-B1FF-5C95-222BBFA331F4}"/>
                </a:ext>
              </a:extLst>
            </p:cNvPr>
            <p:cNvSpPr/>
            <p:nvPr/>
          </p:nvSpPr>
          <p:spPr>
            <a:xfrm>
              <a:off x="731167" y="1500595"/>
              <a:ext cx="28635" cy="934038"/>
            </a:xfrm>
            <a:custGeom>
              <a:avLst/>
              <a:gdLst/>
              <a:ahLst/>
              <a:cxnLst/>
              <a:rect l="l" t="t" r="r" b="b"/>
              <a:pathLst>
                <a:path w="338" h="11025" extrusionOk="0">
                  <a:moveTo>
                    <a:pt x="45" y="1"/>
                  </a:moveTo>
                  <a:lnTo>
                    <a:pt x="45" y="1"/>
                  </a:lnTo>
                  <a:cubicBezTo>
                    <a:pt x="1" y="1"/>
                    <a:pt x="59" y="2475"/>
                    <a:pt x="133" y="5505"/>
                  </a:cubicBezTo>
                  <a:cubicBezTo>
                    <a:pt x="206" y="8550"/>
                    <a:pt x="294" y="11024"/>
                    <a:pt x="323" y="11024"/>
                  </a:cubicBezTo>
                  <a:cubicBezTo>
                    <a:pt x="337" y="11024"/>
                    <a:pt x="294" y="8550"/>
                    <a:pt x="220" y="5505"/>
                  </a:cubicBezTo>
                  <a:cubicBezTo>
                    <a:pt x="147" y="2475"/>
                    <a:pt x="59" y="1"/>
                    <a:pt x="45" y="1"/>
                  </a:cubicBezTo>
                  <a:close/>
                </a:path>
              </a:pathLst>
            </a:custGeom>
            <a:solidFill>
              <a:srgbClr val="528C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867;p57">
              <a:extLst>
                <a:ext uri="{FF2B5EF4-FFF2-40B4-BE49-F238E27FC236}">
                  <a16:creationId xmlns:a16="http://schemas.microsoft.com/office/drawing/2014/main" id="{99B3FA5A-6867-806A-B3E6-077B034D9998}"/>
                </a:ext>
              </a:extLst>
            </p:cNvPr>
            <p:cNvSpPr/>
            <p:nvPr/>
          </p:nvSpPr>
          <p:spPr>
            <a:xfrm>
              <a:off x="30445" y="1381562"/>
              <a:ext cx="1538007" cy="1427617"/>
            </a:xfrm>
            <a:custGeom>
              <a:avLst/>
              <a:gdLst/>
              <a:ahLst/>
              <a:cxnLst/>
              <a:rect l="l" t="t" r="r" b="b"/>
              <a:pathLst>
                <a:path w="18154" h="16851" extrusionOk="0">
                  <a:moveTo>
                    <a:pt x="3397" y="2270"/>
                  </a:moveTo>
                  <a:cubicBezTo>
                    <a:pt x="3851" y="2284"/>
                    <a:pt x="4744" y="2284"/>
                    <a:pt x="5856" y="2284"/>
                  </a:cubicBezTo>
                  <a:lnTo>
                    <a:pt x="5856" y="4495"/>
                  </a:lnTo>
                  <a:cubicBezTo>
                    <a:pt x="4714" y="4495"/>
                    <a:pt x="3734" y="4509"/>
                    <a:pt x="3119" y="4509"/>
                  </a:cubicBezTo>
                  <a:cubicBezTo>
                    <a:pt x="3133" y="4100"/>
                    <a:pt x="3192" y="3690"/>
                    <a:pt x="3250" y="3324"/>
                  </a:cubicBezTo>
                  <a:cubicBezTo>
                    <a:pt x="3294" y="2928"/>
                    <a:pt x="3338" y="2577"/>
                    <a:pt x="3397" y="2270"/>
                  </a:cubicBezTo>
                  <a:close/>
                  <a:moveTo>
                    <a:pt x="9999" y="2299"/>
                  </a:moveTo>
                  <a:cubicBezTo>
                    <a:pt x="10029" y="2943"/>
                    <a:pt x="10072" y="3690"/>
                    <a:pt x="10131" y="4524"/>
                  </a:cubicBezTo>
                  <a:lnTo>
                    <a:pt x="5929" y="4524"/>
                  </a:lnTo>
                  <a:cubicBezTo>
                    <a:pt x="5929" y="3690"/>
                    <a:pt x="5929" y="2943"/>
                    <a:pt x="5915" y="2299"/>
                  </a:cubicBezTo>
                  <a:close/>
                  <a:moveTo>
                    <a:pt x="12356" y="2270"/>
                  </a:moveTo>
                  <a:cubicBezTo>
                    <a:pt x="12371" y="2401"/>
                    <a:pt x="12400" y="2548"/>
                    <a:pt x="12415" y="2694"/>
                  </a:cubicBezTo>
                  <a:cubicBezTo>
                    <a:pt x="12488" y="3207"/>
                    <a:pt x="12561" y="3821"/>
                    <a:pt x="12649" y="4524"/>
                  </a:cubicBezTo>
                  <a:cubicBezTo>
                    <a:pt x="12122" y="4524"/>
                    <a:pt x="11258" y="4495"/>
                    <a:pt x="10219" y="4495"/>
                  </a:cubicBezTo>
                  <a:cubicBezTo>
                    <a:pt x="10160" y="3675"/>
                    <a:pt x="10116" y="2928"/>
                    <a:pt x="10072" y="2284"/>
                  </a:cubicBezTo>
                  <a:cubicBezTo>
                    <a:pt x="11053" y="2284"/>
                    <a:pt x="11858" y="2284"/>
                    <a:pt x="12356" y="2270"/>
                  </a:cubicBezTo>
                  <a:close/>
                  <a:moveTo>
                    <a:pt x="10146" y="4597"/>
                  </a:moveTo>
                  <a:cubicBezTo>
                    <a:pt x="10146" y="5066"/>
                    <a:pt x="10175" y="5549"/>
                    <a:pt x="10219" y="6061"/>
                  </a:cubicBezTo>
                  <a:cubicBezTo>
                    <a:pt x="10233" y="6354"/>
                    <a:pt x="10248" y="6647"/>
                    <a:pt x="10263" y="6910"/>
                  </a:cubicBezTo>
                  <a:lnTo>
                    <a:pt x="5915" y="6910"/>
                  </a:lnTo>
                  <a:cubicBezTo>
                    <a:pt x="5915" y="6603"/>
                    <a:pt x="5929" y="6310"/>
                    <a:pt x="5929" y="5988"/>
                  </a:cubicBezTo>
                  <a:cubicBezTo>
                    <a:pt x="5929" y="5505"/>
                    <a:pt x="5959" y="5051"/>
                    <a:pt x="5959" y="4597"/>
                  </a:cubicBezTo>
                  <a:close/>
                  <a:moveTo>
                    <a:pt x="3075" y="4568"/>
                  </a:moveTo>
                  <a:cubicBezTo>
                    <a:pt x="3719" y="4568"/>
                    <a:pt x="4685" y="4583"/>
                    <a:pt x="5842" y="4583"/>
                  </a:cubicBezTo>
                  <a:cubicBezTo>
                    <a:pt x="5842" y="5037"/>
                    <a:pt x="5842" y="5505"/>
                    <a:pt x="5827" y="5973"/>
                  </a:cubicBezTo>
                  <a:cubicBezTo>
                    <a:pt x="5827" y="6296"/>
                    <a:pt x="5798" y="6603"/>
                    <a:pt x="5798" y="6910"/>
                  </a:cubicBezTo>
                  <a:cubicBezTo>
                    <a:pt x="4612" y="6910"/>
                    <a:pt x="3572" y="6910"/>
                    <a:pt x="2797" y="6925"/>
                  </a:cubicBezTo>
                  <a:cubicBezTo>
                    <a:pt x="2899" y="6076"/>
                    <a:pt x="2987" y="5285"/>
                    <a:pt x="3075" y="4568"/>
                  </a:cubicBezTo>
                  <a:close/>
                  <a:moveTo>
                    <a:pt x="12634" y="4568"/>
                  </a:moveTo>
                  <a:cubicBezTo>
                    <a:pt x="12708" y="5154"/>
                    <a:pt x="12795" y="5783"/>
                    <a:pt x="12869" y="6442"/>
                  </a:cubicBezTo>
                  <a:cubicBezTo>
                    <a:pt x="12883" y="6603"/>
                    <a:pt x="12927" y="6764"/>
                    <a:pt x="12942" y="6954"/>
                  </a:cubicBezTo>
                  <a:cubicBezTo>
                    <a:pt x="12444" y="6910"/>
                    <a:pt x="11522" y="6910"/>
                    <a:pt x="10351" y="6910"/>
                  </a:cubicBezTo>
                  <a:cubicBezTo>
                    <a:pt x="10321" y="6647"/>
                    <a:pt x="10307" y="6354"/>
                    <a:pt x="10292" y="6061"/>
                  </a:cubicBezTo>
                  <a:cubicBezTo>
                    <a:pt x="10248" y="5564"/>
                    <a:pt x="10233" y="5066"/>
                    <a:pt x="10204" y="4597"/>
                  </a:cubicBezTo>
                  <a:cubicBezTo>
                    <a:pt x="11258" y="4597"/>
                    <a:pt x="12122" y="4568"/>
                    <a:pt x="12634" y="4568"/>
                  </a:cubicBezTo>
                  <a:close/>
                  <a:moveTo>
                    <a:pt x="2782" y="6969"/>
                  </a:moveTo>
                  <a:cubicBezTo>
                    <a:pt x="3558" y="6969"/>
                    <a:pt x="4597" y="6984"/>
                    <a:pt x="5783" y="6984"/>
                  </a:cubicBezTo>
                  <a:cubicBezTo>
                    <a:pt x="5768" y="7847"/>
                    <a:pt x="5754" y="8652"/>
                    <a:pt x="5739" y="9326"/>
                  </a:cubicBezTo>
                  <a:cubicBezTo>
                    <a:pt x="4524" y="9355"/>
                    <a:pt x="3426" y="9355"/>
                    <a:pt x="2548" y="9355"/>
                  </a:cubicBezTo>
                  <a:cubicBezTo>
                    <a:pt x="2562" y="9209"/>
                    <a:pt x="2592" y="9062"/>
                    <a:pt x="2592" y="8916"/>
                  </a:cubicBezTo>
                  <a:cubicBezTo>
                    <a:pt x="2665" y="8228"/>
                    <a:pt x="2709" y="7598"/>
                    <a:pt x="2782" y="6969"/>
                  </a:cubicBezTo>
                  <a:close/>
                  <a:moveTo>
                    <a:pt x="10263" y="7013"/>
                  </a:moveTo>
                  <a:cubicBezTo>
                    <a:pt x="10321" y="7847"/>
                    <a:pt x="10365" y="8652"/>
                    <a:pt x="10424" y="9370"/>
                  </a:cubicBezTo>
                  <a:lnTo>
                    <a:pt x="10190" y="9370"/>
                  </a:lnTo>
                  <a:cubicBezTo>
                    <a:pt x="9194" y="9370"/>
                    <a:pt x="7818" y="9370"/>
                    <a:pt x="6295" y="9355"/>
                  </a:cubicBezTo>
                  <a:lnTo>
                    <a:pt x="5842" y="9355"/>
                  </a:lnTo>
                  <a:cubicBezTo>
                    <a:pt x="5856" y="8652"/>
                    <a:pt x="5900" y="7862"/>
                    <a:pt x="5915" y="7013"/>
                  </a:cubicBezTo>
                  <a:close/>
                  <a:moveTo>
                    <a:pt x="13352" y="9663"/>
                  </a:moveTo>
                  <a:cubicBezTo>
                    <a:pt x="13366" y="9824"/>
                    <a:pt x="13396" y="10014"/>
                    <a:pt x="13410" y="10160"/>
                  </a:cubicBezTo>
                  <a:cubicBezTo>
                    <a:pt x="13440" y="10204"/>
                    <a:pt x="13440" y="10263"/>
                    <a:pt x="13440" y="10336"/>
                  </a:cubicBezTo>
                  <a:cubicBezTo>
                    <a:pt x="13147" y="10380"/>
                    <a:pt x="12854" y="10409"/>
                    <a:pt x="12620" y="10424"/>
                  </a:cubicBezTo>
                  <a:cubicBezTo>
                    <a:pt x="12751" y="10263"/>
                    <a:pt x="12956" y="10058"/>
                    <a:pt x="13161" y="9868"/>
                  </a:cubicBezTo>
                  <a:cubicBezTo>
                    <a:pt x="13235" y="9794"/>
                    <a:pt x="13293" y="9736"/>
                    <a:pt x="13352" y="9663"/>
                  </a:cubicBezTo>
                  <a:close/>
                  <a:moveTo>
                    <a:pt x="10438" y="9399"/>
                  </a:moveTo>
                  <a:cubicBezTo>
                    <a:pt x="10468" y="10160"/>
                    <a:pt x="10512" y="10775"/>
                    <a:pt x="10541" y="11229"/>
                  </a:cubicBezTo>
                  <a:cubicBezTo>
                    <a:pt x="9794" y="11302"/>
                    <a:pt x="8813" y="11405"/>
                    <a:pt x="7715" y="11405"/>
                  </a:cubicBezTo>
                  <a:cubicBezTo>
                    <a:pt x="6998" y="11405"/>
                    <a:pt x="6339" y="11375"/>
                    <a:pt x="5754" y="11346"/>
                  </a:cubicBezTo>
                  <a:cubicBezTo>
                    <a:pt x="5768" y="11053"/>
                    <a:pt x="5783" y="10629"/>
                    <a:pt x="5827" y="10102"/>
                  </a:cubicBezTo>
                  <a:cubicBezTo>
                    <a:pt x="5842" y="9897"/>
                    <a:pt x="5842" y="9663"/>
                    <a:pt x="5856" y="9428"/>
                  </a:cubicBezTo>
                  <a:lnTo>
                    <a:pt x="6325" y="9428"/>
                  </a:lnTo>
                  <a:cubicBezTo>
                    <a:pt x="7833" y="9428"/>
                    <a:pt x="9209" y="9399"/>
                    <a:pt x="10219" y="9399"/>
                  </a:cubicBezTo>
                  <a:close/>
                  <a:moveTo>
                    <a:pt x="9926" y="1"/>
                  </a:moveTo>
                  <a:lnTo>
                    <a:pt x="9926" y="1"/>
                  </a:lnTo>
                  <a:cubicBezTo>
                    <a:pt x="9911" y="1"/>
                    <a:pt x="9941" y="864"/>
                    <a:pt x="10014" y="2211"/>
                  </a:cubicBezTo>
                  <a:lnTo>
                    <a:pt x="5959" y="2211"/>
                  </a:lnTo>
                  <a:lnTo>
                    <a:pt x="5959" y="1845"/>
                  </a:lnTo>
                  <a:cubicBezTo>
                    <a:pt x="5929" y="1318"/>
                    <a:pt x="5929" y="894"/>
                    <a:pt x="5915" y="601"/>
                  </a:cubicBezTo>
                  <a:cubicBezTo>
                    <a:pt x="5915" y="454"/>
                    <a:pt x="5900" y="352"/>
                    <a:pt x="5900" y="249"/>
                  </a:cubicBezTo>
                  <a:cubicBezTo>
                    <a:pt x="5900" y="176"/>
                    <a:pt x="5900" y="147"/>
                    <a:pt x="5886" y="147"/>
                  </a:cubicBezTo>
                  <a:lnTo>
                    <a:pt x="5886" y="249"/>
                  </a:lnTo>
                  <a:lnTo>
                    <a:pt x="5886" y="601"/>
                  </a:lnTo>
                  <a:lnTo>
                    <a:pt x="5886" y="1845"/>
                  </a:lnTo>
                  <a:lnTo>
                    <a:pt x="5886" y="2211"/>
                  </a:lnTo>
                  <a:cubicBezTo>
                    <a:pt x="4758" y="2211"/>
                    <a:pt x="3880" y="2226"/>
                    <a:pt x="3411" y="2226"/>
                  </a:cubicBezTo>
                  <a:cubicBezTo>
                    <a:pt x="3441" y="2006"/>
                    <a:pt x="3470" y="1787"/>
                    <a:pt x="3485" y="1626"/>
                  </a:cubicBezTo>
                  <a:cubicBezTo>
                    <a:pt x="3499" y="1421"/>
                    <a:pt x="3514" y="1274"/>
                    <a:pt x="3529" y="1172"/>
                  </a:cubicBezTo>
                  <a:cubicBezTo>
                    <a:pt x="3529" y="1113"/>
                    <a:pt x="3558" y="1084"/>
                    <a:pt x="3558" y="1040"/>
                  </a:cubicBezTo>
                  <a:lnTo>
                    <a:pt x="3558" y="1011"/>
                  </a:lnTo>
                  <a:cubicBezTo>
                    <a:pt x="3558" y="1011"/>
                    <a:pt x="3558" y="1025"/>
                    <a:pt x="3529" y="1040"/>
                  </a:cubicBezTo>
                  <a:cubicBezTo>
                    <a:pt x="3529" y="1084"/>
                    <a:pt x="3514" y="1113"/>
                    <a:pt x="3514" y="1157"/>
                  </a:cubicBezTo>
                  <a:cubicBezTo>
                    <a:pt x="3499" y="1260"/>
                    <a:pt x="3485" y="1421"/>
                    <a:pt x="3441" y="1611"/>
                  </a:cubicBezTo>
                  <a:cubicBezTo>
                    <a:pt x="3411" y="1772"/>
                    <a:pt x="3397" y="1992"/>
                    <a:pt x="3353" y="2211"/>
                  </a:cubicBezTo>
                  <a:cubicBezTo>
                    <a:pt x="3148" y="2211"/>
                    <a:pt x="3045" y="2226"/>
                    <a:pt x="3045" y="2226"/>
                  </a:cubicBezTo>
                  <a:cubicBezTo>
                    <a:pt x="3045" y="2226"/>
                    <a:pt x="3148" y="2255"/>
                    <a:pt x="3353" y="2255"/>
                  </a:cubicBezTo>
                  <a:cubicBezTo>
                    <a:pt x="3309" y="2562"/>
                    <a:pt x="3265" y="2914"/>
                    <a:pt x="3207" y="3294"/>
                  </a:cubicBezTo>
                  <a:cubicBezTo>
                    <a:pt x="3148" y="3660"/>
                    <a:pt x="3104" y="4056"/>
                    <a:pt x="3045" y="4495"/>
                  </a:cubicBezTo>
                  <a:cubicBezTo>
                    <a:pt x="2562" y="4495"/>
                    <a:pt x="2299" y="4524"/>
                    <a:pt x="2299" y="4524"/>
                  </a:cubicBezTo>
                  <a:cubicBezTo>
                    <a:pt x="2299" y="4524"/>
                    <a:pt x="2562" y="4539"/>
                    <a:pt x="3045" y="4539"/>
                  </a:cubicBezTo>
                  <a:cubicBezTo>
                    <a:pt x="2958" y="5256"/>
                    <a:pt x="2855" y="6032"/>
                    <a:pt x="2753" y="6881"/>
                  </a:cubicBezTo>
                  <a:cubicBezTo>
                    <a:pt x="1948" y="6881"/>
                    <a:pt x="1450" y="6896"/>
                    <a:pt x="1450" y="6910"/>
                  </a:cubicBezTo>
                  <a:cubicBezTo>
                    <a:pt x="1450" y="6940"/>
                    <a:pt x="1933" y="6940"/>
                    <a:pt x="2738" y="6954"/>
                  </a:cubicBezTo>
                  <a:cubicBezTo>
                    <a:pt x="2665" y="7569"/>
                    <a:pt x="2592" y="8213"/>
                    <a:pt x="2533" y="8887"/>
                  </a:cubicBezTo>
                  <a:cubicBezTo>
                    <a:pt x="2504" y="9033"/>
                    <a:pt x="2489" y="9180"/>
                    <a:pt x="2489" y="9326"/>
                  </a:cubicBezTo>
                  <a:lnTo>
                    <a:pt x="2416" y="9326"/>
                  </a:lnTo>
                  <a:cubicBezTo>
                    <a:pt x="1918" y="9326"/>
                    <a:pt x="1523" y="9355"/>
                    <a:pt x="1230" y="9355"/>
                  </a:cubicBezTo>
                  <a:lnTo>
                    <a:pt x="908" y="9355"/>
                  </a:lnTo>
                  <a:cubicBezTo>
                    <a:pt x="835" y="9355"/>
                    <a:pt x="791" y="9355"/>
                    <a:pt x="791" y="9370"/>
                  </a:cubicBezTo>
                  <a:cubicBezTo>
                    <a:pt x="791" y="9377"/>
                    <a:pt x="802" y="9377"/>
                    <a:pt x="822" y="9377"/>
                  </a:cubicBezTo>
                  <a:cubicBezTo>
                    <a:pt x="842" y="9377"/>
                    <a:pt x="872" y="9377"/>
                    <a:pt x="908" y="9384"/>
                  </a:cubicBezTo>
                  <a:lnTo>
                    <a:pt x="1230" y="9384"/>
                  </a:lnTo>
                  <a:cubicBezTo>
                    <a:pt x="1523" y="9384"/>
                    <a:pt x="1918" y="9384"/>
                    <a:pt x="2416" y="9399"/>
                  </a:cubicBezTo>
                  <a:lnTo>
                    <a:pt x="2489" y="9399"/>
                  </a:lnTo>
                  <a:cubicBezTo>
                    <a:pt x="2401" y="10365"/>
                    <a:pt x="2328" y="11288"/>
                    <a:pt x="2255" y="12122"/>
                  </a:cubicBezTo>
                  <a:lnTo>
                    <a:pt x="1889" y="12122"/>
                  </a:lnTo>
                  <a:cubicBezTo>
                    <a:pt x="1011" y="12122"/>
                    <a:pt x="279" y="12151"/>
                    <a:pt x="279" y="12181"/>
                  </a:cubicBezTo>
                  <a:cubicBezTo>
                    <a:pt x="279" y="12225"/>
                    <a:pt x="996" y="12239"/>
                    <a:pt x="1889" y="12239"/>
                  </a:cubicBezTo>
                  <a:lnTo>
                    <a:pt x="2255" y="12239"/>
                  </a:lnTo>
                  <a:cubicBezTo>
                    <a:pt x="2196" y="13103"/>
                    <a:pt x="2138" y="13864"/>
                    <a:pt x="2109" y="14523"/>
                  </a:cubicBezTo>
                  <a:cubicBezTo>
                    <a:pt x="2109" y="14699"/>
                    <a:pt x="2094" y="14830"/>
                    <a:pt x="2094" y="14991"/>
                  </a:cubicBezTo>
                  <a:lnTo>
                    <a:pt x="1377" y="14991"/>
                  </a:lnTo>
                  <a:cubicBezTo>
                    <a:pt x="630" y="14991"/>
                    <a:pt x="0" y="15006"/>
                    <a:pt x="0" y="15035"/>
                  </a:cubicBezTo>
                  <a:cubicBezTo>
                    <a:pt x="0" y="15065"/>
                    <a:pt x="601" y="15094"/>
                    <a:pt x="1377" y="15094"/>
                  </a:cubicBezTo>
                  <a:lnTo>
                    <a:pt x="2094" y="15094"/>
                  </a:lnTo>
                  <a:cubicBezTo>
                    <a:pt x="2065" y="15577"/>
                    <a:pt x="2050" y="15958"/>
                    <a:pt x="2035" y="16265"/>
                  </a:cubicBezTo>
                  <a:cubicBezTo>
                    <a:pt x="2035" y="16470"/>
                    <a:pt x="2021" y="16616"/>
                    <a:pt x="2021" y="16719"/>
                  </a:cubicBezTo>
                  <a:lnTo>
                    <a:pt x="2021" y="16851"/>
                  </a:lnTo>
                  <a:cubicBezTo>
                    <a:pt x="2021" y="16821"/>
                    <a:pt x="2021" y="16777"/>
                    <a:pt x="2035" y="16719"/>
                  </a:cubicBezTo>
                  <a:cubicBezTo>
                    <a:pt x="2035" y="16616"/>
                    <a:pt x="2050" y="16455"/>
                    <a:pt x="2079" y="16265"/>
                  </a:cubicBezTo>
                  <a:cubicBezTo>
                    <a:pt x="2094" y="15958"/>
                    <a:pt x="2109" y="15577"/>
                    <a:pt x="2152" y="15094"/>
                  </a:cubicBezTo>
                  <a:cubicBezTo>
                    <a:pt x="2518" y="15094"/>
                    <a:pt x="2738" y="15079"/>
                    <a:pt x="2738" y="15065"/>
                  </a:cubicBezTo>
                  <a:cubicBezTo>
                    <a:pt x="2738" y="15035"/>
                    <a:pt x="2489" y="15021"/>
                    <a:pt x="2152" y="15021"/>
                  </a:cubicBezTo>
                  <a:cubicBezTo>
                    <a:pt x="2167" y="14874"/>
                    <a:pt x="2167" y="14728"/>
                    <a:pt x="2182" y="14567"/>
                  </a:cubicBezTo>
                  <a:cubicBezTo>
                    <a:pt x="2226" y="13908"/>
                    <a:pt x="2270" y="13118"/>
                    <a:pt x="2343" y="12283"/>
                  </a:cubicBezTo>
                  <a:cubicBezTo>
                    <a:pt x="3002" y="12283"/>
                    <a:pt x="3499" y="12254"/>
                    <a:pt x="3499" y="12239"/>
                  </a:cubicBezTo>
                  <a:cubicBezTo>
                    <a:pt x="3499" y="12225"/>
                    <a:pt x="3031" y="12210"/>
                    <a:pt x="2343" y="12210"/>
                  </a:cubicBezTo>
                  <a:cubicBezTo>
                    <a:pt x="2416" y="11361"/>
                    <a:pt x="2489" y="10453"/>
                    <a:pt x="2592" y="9472"/>
                  </a:cubicBezTo>
                  <a:cubicBezTo>
                    <a:pt x="3441" y="9472"/>
                    <a:pt x="4568" y="9472"/>
                    <a:pt x="5783" y="9502"/>
                  </a:cubicBezTo>
                  <a:cubicBezTo>
                    <a:pt x="5783" y="9736"/>
                    <a:pt x="5768" y="9955"/>
                    <a:pt x="5768" y="10175"/>
                  </a:cubicBezTo>
                  <a:cubicBezTo>
                    <a:pt x="5754" y="10687"/>
                    <a:pt x="5754" y="11112"/>
                    <a:pt x="5724" y="11419"/>
                  </a:cubicBezTo>
                  <a:cubicBezTo>
                    <a:pt x="5388" y="11405"/>
                    <a:pt x="5051" y="11375"/>
                    <a:pt x="4773" y="11346"/>
                  </a:cubicBezTo>
                  <a:cubicBezTo>
                    <a:pt x="4392" y="11302"/>
                    <a:pt x="4100" y="11273"/>
                    <a:pt x="3880" y="11258"/>
                  </a:cubicBezTo>
                  <a:cubicBezTo>
                    <a:pt x="3792" y="11229"/>
                    <a:pt x="3704" y="11229"/>
                    <a:pt x="3646" y="11229"/>
                  </a:cubicBezTo>
                  <a:lnTo>
                    <a:pt x="3558" y="11229"/>
                  </a:lnTo>
                  <a:cubicBezTo>
                    <a:pt x="3558" y="11229"/>
                    <a:pt x="3587" y="11258"/>
                    <a:pt x="3646" y="11258"/>
                  </a:cubicBezTo>
                  <a:cubicBezTo>
                    <a:pt x="3719" y="11273"/>
                    <a:pt x="3792" y="11273"/>
                    <a:pt x="3880" y="11288"/>
                  </a:cubicBezTo>
                  <a:cubicBezTo>
                    <a:pt x="4085" y="11332"/>
                    <a:pt x="4392" y="11361"/>
                    <a:pt x="4773" y="11405"/>
                  </a:cubicBezTo>
                  <a:cubicBezTo>
                    <a:pt x="5051" y="11434"/>
                    <a:pt x="5388" y="11449"/>
                    <a:pt x="5724" y="11493"/>
                  </a:cubicBezTo>
                  <a:lnTo>
                    <a:pt x="5724" y="11741"/>
                  </a:lnTo>
                  <a:lnTo>
                    <a:pt x="5724" y="11859"/>
                  </a:lnTo>
                  <a:cubicBezTo>
                    <a:pt x="5724" y="11859"/>
                    <a:pt x="5724" y="11815"/>
                    <a:pt x="5754" y="11741"/>
                  </a:cubicBezTo>
                  <a:cubicBezTo>
                    <a:pt x="5754" y="11668"/>
                    <a:pt x="5768" y="11580"/>
                    <a:pt x="5768" y="11493"/>
                  </a:cubicBezTo>
                  <a:cubicBezTo>
                    <a:pt x="6274" y="11518"/>
                    <a:pt x="6845" y="11554"/>
                    <a:pt x="7453" y="11554"/>
                  </a:cubicBezTo>
                  <a:cubicBezTo>
                    <a:pt x="7549" y="11554"/>
                    <a:pt x="7647" y="11553"/>
                    <a:pt x="7745" y="11551"/>
                  </a:cubicBezTo>
                  <a:cubicBezTo>
                    <a:pt x="8843" y="11522"/>
                    <a:pt x="9853" y="11449"/>
                    <a:pt x="10599" y="11346"/>
                  </a:cubicBezTo>
                  <a:cubicBezTo>
                    <a:pt x="10643" y="11859"/>
                    <a:pt x="10658" y="12151"/>
                    <a:pt x="10673" y="12151"/>
                  </a:cubicBezTo>
                  <a:cubicBezTo>
                    <a:pt x="10673" y="12151"/>
                    <a:pt x="10673" y="11859"/>
                    <a:pt x="10658" y="11346"/>
                  </a:cubicBezTo>
                  <a:lnTo>
                    <a:pt x="10702" y="11346"/>
                  </a:lnTo>
                  <a:cubicBezTo>
                    <a:pt x="11097" y="11288"/>
                    <a:pt x="11390" y="11258"/>
                    <a:pt x="11580" y="11214"/>
                  </a:cubicBezTo>
                  <a:cubicBezTo>
                    <a:pt x="11683" y="11200"/>
                    <a:pt x="11771" y="11185"/>
                    <a:pt x="11829" y="11156"/>
                  </a:cubicBezTo>
                  <a:cubicBezTo>
                    <a:pt x="11873" y="11141"/>
                    <a:pt x="11917" y="11141"/>
                    <a:pt x="11902" y="11141"/>
                  </a:cubicBezTo>
                  <a:lnTo>
                    <a:pt x="11800" y="11141"/>
                  </a:lnTo>
                  <a:cubicBezTo>
                    <a:pt x="11727" y="11141"/>
                    <a:pt x="11653" y="11156"/>
                    <a:pt x="11566" y="11185"/>
                  </a:cubicBezTo>
                  <a:cubicBezTo>
                    <a:pt x="11361" y="11214"/>
                    <a:pt x="11053" y="11258"/>
                    <a:pt x="10673" y="11288"/>
                  </a:cubicBezTo>
                  <a:lnTo>
                    <a:pt x="10614" y="11288"/>
                  </a:lnTo>
                  <a:cubicBezTo>
                    <a:pt x="10599" y="10834"/>
                    <a:pt x="10556" y="10204"/>
                    <a:pt x="10526" y="9472"/>
                  </a:cubicBezTo>
                  <a:cubicBezTo>
                    <a:pt x="10878" y="9472"/>
                    <a:pt x="11185" y="9472"/>
                    <a:pt x="11405" y="9458"/>
                  </a:cubicBezTo>
                  <a:lnTo>
                    <a:pt x="11727" y="9458"/>
                  </a:lnTo>
                  <a:cubicBezTo>
                    <a:pt x="11800" y="9458"/>
                    <a:pt x="11844" y="9458"/>
                    <a:pt x="11844" y="9443"/>
                  </a:cubicBezTo>
                  <a:cubicBezTo>
                    <a:pt x="11844" y="9436"/>
                    <a:pt x="11833" y="9436"/>
                    <a:pt x="11813" y="9436"/>
                  </a:cubicBezTo>
                  <a:cubicBezTo>
                    <a:pt x="11793" y="9436"/>
                    <a:pt x="11763" y="9436"/>
                    <a:pt x="11727" y="9428"/>
                  </a:cubicBezTo>
                  <a:lnTo>
                    <a:pt x="11405" y="9428"/>
                  </a:lnTo>
                  <a:cubicBezTo>
                    <a:pt x="11185" y="9428"/>
                    <a:pt x="10878" y="9428"/>
                    <a:pt x="10526" y="9399"/>
                  </a:cubicBezTo>
                  <a:cubicBezTo>
                    <a:pt x="10482" y="8711"/>
                    <a:pt x="10438" y="7906"/>
                    <a:pt x="10394" y="7027"/>
                  </a:cubicBezTo>
                  <a:cubicBezTo>
                    <a:pt x="11566" y="7027"/>
                    <a:pt x="12503" y="7013"/>
                    <a:pt x="13015" y="7013"/>
                  </a:cubicBezTo>
                  <a:cubicBezTo>
                    <a:pt x="13074" y="7423"/>
                    <a:pt x="13117" y="7833"/>
                    <a:pt x="13176" y="8213"/>
                  </a:cubicBezTo>
                  <a:cubicBezTo>
                    <a:pt x="13044" y="8272"/>
                    <a:pt x="12883" y="8330"/>
                    <a:pt x="12708" y="8374"/>
                  </a:cubicBezTo>
                  <a:cubicBezTo>
                    <a:pt x="12210" y="8565"/>
                    <a:pt x="11785" y="8667"/>
                    <a:pt x="11785" y="8696"/>
                  </a:cubicBezTo>
                  <a:cubicBezTo>
                    <a:pt x="11785" y="8698"/>
                    <a:pt x="11788" y="8698"/>
                    <a:pt x="11794" y="8698"/>
                  </a:cubicBezTo>
                  <a:cubicBezTo>
                    <a:pt x="11858" y="8698"/>
                    <a:pt x="12267" y="8622"/>
                    <a:pt x="12737" y="8448"/>
                  </a:cubicBezTo>
                  <a:cubicBezTo>
                    <a:pt x="12898" y="8404"/>
                    <a:pt x="13044" y="8330"/>
                    <a:pt x="13176" y="8272"/>
                  </a:cubicBezTo>
                  <a:cubicBezTo>
                    <a:pt x="13249" y="8726"/>
                    <a:pt x="13308" y="9165"/>
                    <a:pt x="13366" y="9575"/>
                  </a:cubicBezTo>
                  <a:cubicBezTo>
                    <a:pt x="13293" y="9648"/>
                    <a:pt x="13191" y="9736"/>
                    <a:pt x="13117" y="9824"/>
                  </a:cubicBezTo>
                  <a:cubicBezTo>
                    <a:pt x="12883" y="10058"/>
                    <a:pt x="12678" y="10277"/>
                    <a:pt x="12503" y="10482"/>
                  </a:cubicBezTo>
                  <a:cubicBezTo>
                    <a:pt x="12268" y="10497"/>
                    <a:pt x="12078" y="10526"/>
                    <a:pt x="11932" y="10541"/>
                  </a:cubicBezTo>
                  <a:cubicBezTo>
                    <a:pt x="11771" y="10556"/>
                    <a:pt x="11683" y="10556"/>
                    <a:pt x="11683" y="10570"/>
                  </a:cubicBezTo>
                  <a:lnTo>
                    <a:pt x="11932" y="10570"/>
                  </a:lnTo>
                  <a:cubicBezTo>
                    <a:pt x="12063" y="10570"/>
                    <a:pt x="12224" y="10556"/>
                    <a:pt x="12444" y="10556"/>
                  </a:cubicBezTo>
                  <a:cubicBezTo>
                    <a:pt x="12151" y="10863"/>
                    <a:pt x="11976" y="11068"/>
                    <a:pt x="11990" y="11083"/>
                  </a:cubicBezTo>
                  <a:cubicBezTo>
                    <a:pt x="11991" y="11084"/>
                    <a:pt x="11993" y="11085"/>
                    <a:pt x="11995" y="11085"/>
                  </a:cubicBezTo>
                  <a:cubicBezTo>
                    <a:pt x="12032" y="11085"/>
                    <a:pt x="12245" y="10872"/>
                    <a:pt x="12561" y="10556"/>
                  </a:cubicBezTo>
                  <a:lnTo>
                    <a:pt x="12649" y="10556"/>
                  </a:lnTo>
                  <a:cubicBezTo>
                    <a:pt x="12883" y="10541"/>
                    <a:pt x="13176" y="10497"/>
                    <a:pt x="13483" y="10468"/>
                  </a:cubicBezTo>
                  <a:cubicBezTo>
                    <a:pt x="13542" y="10819"/>
                    <a:pt x="13586" y="11112"/>
                    <a:pt x="13615" y="11346"/>
                  </a:cubicBezTo>
                  <a:cubicBezTo>
                    <a:pt x="13630" y="11478"/>
                    <a:pt x="13659" y="11566"/>
                    <a:pt x="13674" y="11654"/>
                  </a:cubicBezTo>
                  <a:cubicBezTo>
                    <a:pt x="13688" y="11727"/>
                    <a:pt x="13688" y="11771"/>
                    <a:pt x="13688" y="11771"/>
                  </a:cubicBezTo>
                  <a:lnTo>
                    <a:pt x="13688" y="11654"/>
                  </a:lnTo>
                  <a:cubicBezTo>
                    <a:pt x="13688" y="11580"/>
                    <a:pt x="13674" y="11478"/>
                    <a:pt x="13659" y="11346"/>
                  </a:cubicBezTo>
                  <a:cubicBezTo>
                    <a:pt x="13615" y="11127"/>
                    <a:pt x="13601" y="10834"/>
                    <a:pt x="13542" y="10468"/>
                  </a:cubicBezTo>
                  <a:cubicBezTo>
                    <a:pt x="13967" y="10409"/>
                    <a:pt x="14435" y="10336"/>
                    <a:pt x="14947" y="10234"/>
                  </a:cubicBezTo>
                  <a:lnTo>
                    <a:pt x="14947" y="10234"/>
                  </a:lnTo>
                  <a:cubicBezTo>
                    <a:pt x="14874" y="11083"/>
                    <a:pt x="14860" y="11771"/>
                    <a:pt x="14874" y="11785"/>
                  </a:cubicBezTo>
                  <a:cubicBezTo>
                    <a:pt x="14903" y="11785"/>
                    <a:pt x="14977" y="11083"/>
                    <a:pt x="15050" y="10204"/>
                  </a:cubicBezTo>
                  <a:cubicBezTo>
                    <a:pt x="15606" y="10102"/>
                    <a:pt x="16148" y="9955"/>
                    <a:pt x="16602" y="9824"/>
                  </a:cubicBezTo>
                  <a:cubicBezTo>
                    <a:pt x="16745" y="10370"/>
                    <a:pt x="16847" y="10761"/>
                    <a:pt x="16892" y="10761"/>
                  </a:cubicBezTo>
                  <a:cubicBezTo>
                    <a:pt x="16893" y="10761"/>
                    <a:pt x="16894" y="10761"/>
                    <a:pt x="16894" y="10761"/>
                  </a:cubicBezTo>
                  <a:cubicBezTo>
                    <a:pt x="16909" y="10761"/>
                    <a:pt x="16821" y="10336"/>
                    <a:pt x="16689" y="9794"/>
                  </a:cubicBezTo>
                  <a:cubicBezTo>
                    <a:pt x="16894" y="9736"/>
                    <a:pt x="17070" y="9663"/>
                    <a:pt x="17246" y="9604"/>
                  </a:cubicBezTo>
                  <a:cubicBezTo>
                    <a:pt x="17539" y="9516"/>
                    <a:pt x="17758" y="9428"/>
                    <a:pt x="17919" y="9370"/>
                  </a:cubicBezTo>
                  <a:cubicBezTo>
                    <a:pt x="18080" y="9311"/>
                    <a:pt x="18153" y="9282"/>
                    <a:pt x="18153" y="9253"/>
                  </a:cubicBezTo>
                  <a:cubicBezTo>
                    <a:pt x="18139" y="9243"/>
                    <a:pt x="18118" y="9238"/>
                    <a:pt x="18091" y="9238"/>
                  </a:cubicBezTo>
                  <a:cubicBezTo>
                    <a:pt x="18036" y="9238"/>
                    <a:pt x="17958" y="9258"/>
                    <a:pt x="17861" y="9297"/>
                  </a:cubicBezTo>
                  <a:cubicBezTo>
                    <a:pt x="17700" y="9355"/>
                    <a:pt x="17480" y="9428"/>
                    <a:pt x="17187" y="9516"/>
                  </a:cubicBezTo>
                  <a:cubicBezTo>
                    <a:pt x="17026" y="9575"/>
                    <a:pt x="16836" y="9619"/>
                    <a:pt x="16646" y="9677"/>
                  </a:cubicBezTo>
                  <a:lnTo>
                    <a:pt x="16587" y="9458"/>
                  </a:lnTo>
                  <a:cubicBezTo>
                    <a:pt x="16399" y="8793"/>
                    <a:pt x="16254" y="8228"/>
                    <a:pt x="16222" y="8228"/>
                  </a:cubicBezTo>
                  <a:cubicBezTo>
                    <a:pt x="16222" y="8228"/>
                    <a:pt x="16221" y="8228"/>
                    <a:pt x="16221" y="8228"/>
                  </a:cubicBezTo>
                  <a:cubicBezTo>
                    <a:pt x="16206" y="8228"/>
                    <a:pt x="16309" y="8799"/>
                    <a:pt x="16499" y="9472"/>
                  </a:cubicBezTo>
                  <a:lnTo>
                    <a:pt x="16543" y="9692"/>
                  </a:lnTo>
                  <a:cubicBezTo>
                    <a:pt x="16104" y="9824"/>
                    <a:pt x="15577" y="9955"/>
                    <a:pt x="15035" y="10058"/>
                  </a:cubicBezTo>
                  <a:cubicBezTo>
                    <a:pt x="15108" y="9165"/>
                    <a:pt x="15138" y="8448"/>
                    <a:pt x="15108" y="8448"/>
                  </a:cubicBezTo>
                  <a:lnTo>
                    <a:pt x="15108" y="8448"/>
                  </a:lnTo>
                  <a:cubicBezTo>
                    <a:pt x="15079" y="8448"/>
                    <a:pt x="14991" y="9180"/>
                    <a:pt x="14933" y="10087"/>
                  </a:cubicBezTo>
                  <a:cubicBezTo>
                    <a:pt x="14420" y="10190"/>
                    <a:pt x="13952" y="10263"/>
                    <a:pt x="13527" y="10321"/>
                  </a:cubicBezTo>
                  <a:cubicBezTo>
                    <a:pt x="13527" y="10263"/>
                    <a:pt x="13513" y="10204"/>
                    <a:pt x="13513" y="10131"/>
                  </a:cubicBezTo>
                  <a:cubicBezTo>
                    <a:pt x="13483" y="9970"/>
                    <a:pt x="13454" y="9765"/>
                    <a:pt x="13440" y="9589"/>
                  </a:cubicBezTo>
                  <a:cubicBezTo>
                    <a:pt x="13952" y="9033"/>
                    <a:pt x="14333" y="8623"/>
                    <a:pt x="14318" y="8594"/>
                  </a:cubicBezTo>
                  <a:cubicBezTo>
                    <a:pt x="14317" y="8594"/>
                    <a:pt x="14317" y="8593"/>
                    <a:pt x="14316" y="8593"/>
                  </a:cubicBezTo>
                  <a:cubicBezTo>
                    <a:pt x="14274" y="8593"/>
                    <a:pt x="13898" y="8955"/>
                    <a:pt x="13410" y="9472"/>
                  </a:cubicBezTo>
                  <a:cubicBezTo>
                    <a:pt x="13366" y="9092"/>
                    <a:pt x="13308" y="8667"/>
                    <a:pt x="13249" y="8213"/>
                  </a:cubicBezTo>
                  <a:cubicBezTo>
                    <a:pt x="13469" y="8111"/>
                    <a:pt x="13615" y="8038"/>
                    <a:pt x="13615" y="8008"/>
                  </a:cubicBezTo>
                  <a:cubicBezTo>
                    <a:pt x="13615" y="8007"/>
                    <a:pt x="13614" y="8006"/>
                    <a:pt x="13611" y="8006"/>
                  </a:cubicBezTo>
                  <a:cubicBezTo>
                    <a:pt x="13584" y="8006"/>
                    <a:pt x="13446" y="8061"/>
                    <a:pt x="13249" y="8140"/>
                  </a:cubicBezTo>
                  <a:cubicBezTo>
                    <a:pt x="13205" y="7774"/>
                    <a:pt x="13147" y="7379"/>
                    <a:pt x="13103" y="6969"/>
                  </a:cubicBezTo>
                  <a:cubicBezTo>
                    <a:pt x="13352" y="6969"/>
                    <a:pt x="13469" y="6954"/>
                    <a:pt x="13469" y="6954"/>
                  </a:cubicBezTo>
                  <a:cubicBezTo>
                    <a:pt x="13469" y="6954"/>
                    <a:pt x="13352" y="6940"/>
                    <a:pt x="13088" y="6940"/>
                  </a:cubicBezTo>
                  <a:cubicBezTo>
                    <a:pt x="13074" y="6764"/>
                    <a:pt x="13044" y="6588"/>
                    <a:pt x="13015" y="6427"/>
                  </a:cubicBezTo>
                  <a:cubicBezTo>
                    <a:pt x="12927" y="5768"/>
                    <a:pt x="12839" y="5139"/>
                    <a:pt x="12766" y="4568"/>
                  </a:cubicBezTo>
                  <a:cubicBezTo>
                    <a:pt x="13074" y="4568"/>
                    <a:pt x="13249" y="4553"/>
                    <a:pt x="13249" y="4553"/>
                  </a:cubicBezTo>
                  <a:cubicBezTo>
                    <a:pt x="13249" y="4553"/>
                    <a:pt x="13074" y="4539"/>
                    <a:pt x="12766" y="4539"/>
                  </a:cubicBezTo>
                  <a:cubicBezTo>
                    <a:pt x="12664" y="3836"/>
                    <a:pt x="12576" y="3221"/>
                    <a:pt x="12503" y="2709"/>
                  </a:cubicBezTo>
                  <a:cubicBezTo>
                    <a:pt x="12488" y="2562"/>
                    <a:pt x="12473" y="2416"/>
                    <a:pt x="12444" y="2284"/>
                  </a:cubicBezTo>
                  <a:cubicBezTo>
                    <a:pt x="12766" y="2284"/>
                    <a:pt x="12927" y="2270"/>
                    <a:pt x="12927" y="2270"/>
                  </a:cubicBezTo>
                  <a:cubicBezTo>
                    <a:pt x="12927" y="2270"/>
                    <a:pt x="12737" y="2255"/>
                    <a:pt x="12429" y="2255"/>
                  </a:cubicBezTo>
                  <a:cubicBezTo>
                    <a:pt x="12400" y="1992"/>
                    <a:pt x="12356" y="1757"/>
                    <a:pt x="12342" y="1567"/>
                  </a:cubicBezTo>
                  <a:cubicBezTo>
                    <a:pt x="12327" y="1450"/>
                    <a:pt x="12298" y="1347"/>
                    <a:pt x="12283" y="1260"/>
                  </a:cubicBezTo>
                  <a:cubicBezTo>
                    <a:pt x="12268" y="1186"/>
                    <a:pt x="12268" y="1157"/>
                    <a:pt x="12268" y="1157"/>
                  </a:cubicBezTo>
                  <a:lnTo>
                    <a:pt x="12268" y="1260"/>
                  </a:lnTo>
                  <a:cubicBezTo>
                    <a:pt x="12268" y="1333"/>
                    <a:pt x="12283" y="1450"/>
                    <a:pt x="12298" y="1567"/>
                  </a:cubicBezTo>
                  <a:cubicBezTo>
                    <a:pt x="12327" y="1757"/>
                    <a:pt x="12356" y="1977"/>
                    <a:pt x="12371" y="2226"/>
                  </a:cubicBezTo>
                  <a:cubicBezTo>
                    <a:pt x="11888" y="2226"/>
                    <a:pt x="11083" y="2211"/>
                    <a:pt x="10087" y="2211"/>
                  </a:cubicBezTo>
                  <a:cubicBezTo>
                    <a:pt x="9999" y="864"/>
                    <a:pt x="9941" y="1"/>
                    <a:pt x="99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868;p57">
              <a:extLst>
                <a:ext uri="{FF2B5EF4-FFF2-40B4-BE49-F238E27FC236}">
                  <a16:creationId xmlns:a16="http://schemas.microsoft.com/office/drawing/2014/main" id="{2E177AF4-15FF-8222-7323-AB8554CFA7D4}"/>
                </a:ext>
              </a:extLst>
            </p:cNvPr>
            <p:cNvSpPr/>
            <p:nvPr/>
          </p:nvSpPr>
          <p:spPr>
            <a:xfrm>
              <a:off x="696431" y="1485769"/>
              <a:ext cx="64641" cy="125301"/>
            </a:xfrm>
            <a:custGeom>
              <a:avLst/>
              <a:gdLst/>
              <a:ahLst/>
              <a:cxnLst/>
              <a:rect l="l" t="t" r="r" b="b"/>
              <a:pathLst>
                <a:path w="763" h="1479" extrusionOk="0">
                  <a:moveTo>
                    <a:pt x="762" y="0"/>
                  </a:moveTo>
                  <a:lnTo>
                    <a:pt x="162" y="88"/>
                  </a:lnTo>
                  <a:lnTo>
                    <a:pt x="1" y="1186"/>
                  </a:lnTo>
                  <a:lnTo>
                    <a:pt x="513" y="1479"/>
                  </a:lnTo>
                  <a:lnTo>
                    <a:pt x="762" y="732"/>
                  </a:lnTo>
                  <a:lnTo>
                    <a:pt x="7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869;p57">
              <a:extLst>
                <a:ext uri="{FF2B5EF4-FFF2-40B4-BE49-F238E27FC236}">
                  <a16:creationId xmlns:a16="http://schemas.microsoft.com/office/drawing/2014/main" id="{9F392C6B-FEA8-B5CB-D4ED-8B097E957BAE}"/>
                </a:ext>
              </a:extLst>
            </p:cNvPr>
            <p:cNvSpPr/>
            <p:nvPr/>
          </p:nvSpPr>
          <p:spPr>
            <a:xfrm>
              <a:off x="639415" y="1561424"/>
              <a:ext cx="137755" cy="914129"/>
            </a:xfrm>
            <a:custGeom>
              <a:avLst/>
              <a:gdLst/>
              <a:ahLst/>
              <a:cxnLst/>
              <a:rect l="l" t="t" r="r" b="b"/>
              <a:pathLst>
                <a:path w="1626" h="10790" extrusionOk="0">
                  <a:moveTo>
                    <a:pt x="1201" y="0"/>
                  </a:moveTo>
                  <a:lnTo>
                    <a:pt x="1040" y="498"/>
                  </a:lnTo>
                  <a:cubicBezTo>
                    <a:pt x="1040" y="498"/>
                    <a:pt x="0" y="8564"/>
                    <a:pt x="249" y="9135"/>
                  </a:cubicBezTo>
                  <a:cubicBezTo>
                    <a:pt x="484" y="9692"/>
                    <a:pt x="1054" y="10790"/>
                    <a:pt x="1054" y="10790"/>
                  </a:cubicBezTo>
                  <a:lnTo>
                    <a:pt x="1625" y="7569"/>
                  </a:lnTo>
                  <a:lnTo>
                    <a:pt x="12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1870;p57">
            <a:extLst>
              <a:ext uri="{FF2B5EF4-FFF2-40B4-BE49-F238E27FC236}">
                <a16:creationId xmlns:a16="http://schemas.microsoft.com/office/drawing/2014/main" id="{8B5D42AA-3417-8514-FE71-32865B0C6DD3}"/>
              </a:ext>
            </a:extLst>
          </p:cNvPr>
          <p:cNvGrpSpPr/>
          <p:nvPr/>
        </p:nvGrpSpPr>
        <p:grpSpPr>
          <a:xfrm>
            <a:off x="1396948" y="2353404"/>
            <a:ext cx="1172970" cy="2566078"/>
            <a:chOff x="2306551" y="947031"/>
            <a:chExt cx="1881993" cy="3721768"/>
          </a:xfrm>
        </p:grpSpPr>
        <p:sp>
          <p:nvSpPr>
            <p:cNvPr id="44" name="Google Shape;1871;p57">
              <a:extLst>
                <a:ext uri="{FF2B5EF4-FFF2-40B4-BE49-F238E27FC236}">
                  <a16:creationId xmlns:a16="http://schemas.microsoft.com/office/drawing/2014/main" id="{C28AA6B5-061D-3CD0-CE58-7D3A245C0833}"/>
                </a:ext>
              </a:extLst>
            </p:cNvPr>
            <p:cNvSpPr/>
            <p:nvPr/>
          </p:nvSpPr>
          <p:spPr>
            <a:xfrm>
              <a:off x="2735744" y="947031"/>
              <a:ext cx="725627" cy="940392"/>
            </a:xfrm>
            <a:custGeom>
              <a:avLst/>
              <a:gdLst/>
              <a:ahLst/>
              <a:cxnLst/>
              <a:rect l="l" t="t" r="r" b="b"/>
              <a:pathLst>
                <a:path w="8565" h="11100" extrusionOk="0">
                  <a:moveTo>
                    <a:pt x="3123" y="1"/>
                  </a:moveTo>
                  <a:cubicBezTo>
                    <a:pt x="2777" y="1"/>
                    <a:pt x="2428" y="37"/>
                    <a:pt x="2079" y="79"/>
                  </a:cubicBezTo>
                  <a:cubicBezTo>
                    <a:pt x="1684" y="108"/>
                    <a:pt x="1288" y="167"/>
                    <a:pt x="893" y="313"/>
                  </a:cubicBezTo>
                  <a:cubicBezTo>
                    <a:pt x="527" y="460"/>
                    <a:pt x="366" y="621"/>
                    <a:pt x="205" y="987"/>
                  </a:cubicBezTo>
                  <a:cubicBezTo>
                    <a:pt x="0" y="1265"/>
                    <a:pt x="59" y="1675"/>
                    <a:pt x="220" y="1953"/>
                  </a:cubicBezTo>
                  <a:cubicBezTo>
                    <a:pt x="395" y="2246"/>
                    <a:pt x="674" y="2465"/>
                    <a:pt x="952" y="2670"/>
                  </a:cubicBezTo>
                  <a:cubicBezTo>
                    <a:pt x="1230" y="2890"/>
                    <a:pt x="1493" y="3109"/>
                    <a:pt x="1640" y="3417"/>
                  </a:cubicBezTo>
                  <a:cubicBezTo>
                    <a:pt x="1903" y="3929"/>
                    <a:pt x="1742" y="4544"/>
                    <a:pt x="1552" y="5086"/>
                  </a:cubicBezTo>
                  <a:cubicBezTo>
                    <a:pt x="1376" y="5598"/>
                    <a:pt x="1171" y="6110"/>
                    <a:pt x="1040" y="6637"/>
                  </a:cubicBezTo>
                  <a:cubicBezTo>
                    <a:pt x="937" y="7179"/>
                    <a:pt x="908" y="7735"/>
                    <a:pt x="1113" y="8248"/>
                  </a:cubicBezTo>
                  <a:cubicBezTo>
                    <a:pt x="1406" y="8980"/>
                    <a:pt x="2108" y="9448"/>
                    <a:pt x="2767" y="9858"/>
                  </a:cubicBezTo>
                  <a:cubicBezTo>
                    <a:pt x="3572" y="10356"/>
                    <a:pt x="4421" y="10854"/>
                    <a:pt x="5358" y="11029"/>
                  </a:cubicBezTo>
                  <a:cubicBezTo>
                    <a:pt x="5589" y="11075"/>
                    <a:pt x="5826" y="11099"/>
                    <a:pt x="6062" y="11099"/>
                  </a:cubicBezTo>
                  <a:cubicBezTo>
                    <a:pt x="6803" y="11099"/>
                    <a:pt x="7538" y="10866"/>
                    <a:pt x="8037" y="10356"/>
                  </a:cubicBezTo>
                  <a:cubicBezTo>
                    <a:pt x="8286" y="10107"/>
                    <a:pt x="8476" y="9756"/>
                    <a:pt x="8520" y="9390"/>
                  </a:cubicBezTo>
                  <a:cubicBezTo>
                    <a:pt x="8564" y="9024"/>
                    <a:pt x="8447" y="8614"/>
                    <a:pt x="8198" y="8365"/>
                  </a:cubicBezTo>
                  <a:cubicBezTo>
                    <a:pt x="8023" y="8204"/>
                    <a:pt x="7774" y="8087"/>
                    <a:pt x="7583" y="7926"/>
                  </a:cubicBezTo>
                  <a:cubicBezTo>
                    <a:pt x="7378" y="7765"/>
                    <a:pt x="7232" y="7501"/>
                    <a:pt x="7291" y="7267"/>
                  </a:cubicBezTo>
                  <a:cubicBezTo>
                    <a:pt x="7349" y="7003"/>
                    <a:pt x="7613" y="6886"/>
                    <a:pt x="7759" y="6667"/>
                  </a:cubicBezTo>
                  <a:cubicBezTo>
                    <a:pt x="7979" y="6330"/>
                    <a:pt x="7876" y="5876"/>
                    <a:pt x="7613" y="5598"/>
                  </a:cubicBezTo>
                  <a:cubicBezTo>
                    <a:pt x="7364" y="5305"/>
                    <a:pt x="6969" y="5173"/>
                    <a:pt x="6588" y="5130"/>
                  </a:cubicBezTo>
                  <a:cubicBezTo>
                    <a:pt x="6237" y="5071"/>
                    <a:pt x="5856" y="5071"/>
                    <a:pt x="5563" y="4895"/>
                  </a:cubicBezTo>
                  <a:cubicBezTo>
                    <a:pt x="5197" y="4646"/>
                    <a:pt x="5036" y="4193"/>
                    <a:pt x="5036" y="3753"/>
                  </a:cubicBezTo>
                  <a:cubicBezTo>
                    <a:pt x="5036" y="3314"/>
                    <a:pt x="5153" y="2890"/>
                    <a:pt x="5270" y="2480"/>
                  </a:cubicBezTo>
                  <a:cubicBezTo>
                    <a:pt x="5358" y="2041"/>
                    <a:pt x="5431" y="1601"/>
                    <a:pt x="5285" y="1177"/>
                  </a:cubicBezTo>
                  <a:cubicBezTo>
                    <a:pt x="5080" y="591"/>
                    <a:pt x="4524" y="211"/>
                    <a:pt x="3909" y="79"/>
                  </a:cubicBezTo>
                  <a:cubicBezTo>
                    <a:pt x="3649" y="22"/>
                    <a:pt x="3387" y="1"/>
                    <a:pt x="3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872;p57">
              <a:extLst>
                <a:ext uri="{FF2B5EF4-FFF2-40B4-BE49-F238E27FC236}">
                  <a16:creationId xmlns:a16="http://schemas.microsoft.com/office/drawing/2014/main" id="{37A7A7ED-18A5-4A33-D38C-26153DBF4DB1}"/>
                </a:ext>
              </a:extLst>
            </p:cNvPr>
            <p:cNvSpPr/>
            <p:nvPr/>
          </p:nvSpPr>
          <p:spPr>
            <a:xfrm>
              <a:off x="2374835" y="2430825"/>
              <a:ext cx="1018334" cy="2153159"/>
            </a:xfrm>
            <a:custGeom>
              <a:avLst/>
              <a:gdLst/>
              <a:ahLst/>
              <a:cxnLst/>
              <a:rect l="l" t="t" r="r" b="b"/>
              <a:pathLst>
                <a:path w="12020" h="25415" extrusionOk="0">
                  <a:moveTo>
                    <a:pt x="12019" y="1"/>
                  </a:moveTo>
                  <a:lnTo>
                    <a:pt x="8154" y="733"/>
                  </a:lnTo>
                  <a:cubicBezTo>
                    <a:pt x="5973" y="10673"/>
                    <a:pt x="0" y="23395"/>
                    <a:pt x="0" y="23395"/>
                  </a:cubicBezTo>
                  <a:lnTo>
                    <a:pt x="3309" y="25415"/>
                  </a:lnTo>
                  <a:cubicBezTo>
                    <a:pt x="11009" y="10219"/>
                    <a:pt x="12019" y="1"/>
                    <a:pt x="120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873;p57">
              <a:extLst>
                <a:ext uri="{FF2B5EF4-FFF2-40B4-BE49-F238E27FC236}">
                  <a16:creationId xmlns:a16="http://schemas.microsoft.com/office/drawing/2014/main" id="{BA392419-2EF5-B23D-426B-E14760543760}"/>
                </a:ext>
              </a:extLst>
            </p:cNvPr>
            <p:cNvSpPr/>
            <p:nvPr/>
          </p:nvSpPr>
          <p:spPr>
            <a:xfrm>
              <a:off x="2374835" y="4400406"/>
              <a:ext cx="333712" cy="268393"/>
            </a:xfrm>
            <a:custGeom>
              <a:avLst/>
              <a:gdLst/>
              <a:ahLst/>
              <a:cxnLst/>
              <a:rect l="l" t="t" r="r" b="b"/>
              <a:pathLst>
                <a:path w="3939" h="3168" extrusionOk="0">
                  <a:moveTo>
                    <a:pt x="0" y="0"/>
                  </a:moveTo>
                  <a:lnTo>
                    <a:pt x="0" y="117"/>
                  </a:lnTo>
                  <a:cubicBezTo>
                    <a:pt x="0" y="117"/>
                    <a:pt x="3438" y="3168"/>
                    <a:pt x="3805" y="3168"/>
                  </a:cubicBezTo>
                  <a:cubicBezTo>
                    <a:pt x="3822" y="3168"/>
                    <a:pt x="3832" y="3161"/>
                    <a:pt x="3836" y="3148"/>
                  </a:cubicBezTo>
                  <a:cubicBezTo>
                    <a:pt x="3938" y="2826"/>
                    <a:pt x="3309" y="2152"/>
                    <a:pt x="3309" y="2152"/>
                  </a:cubicBez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874;p57">
              <a:extLst>
                <a:ext uri="{FF2B5EF4-FFF2-40B4-BE49-F238E27FC236}">
                  <a16:creationId xmlns:a16="http://schemas.microsoft.com/office/drawing/2014/main" id="{61C3E4F2-DA8B-3193-7FFC-096C43515372}"/>
                </a:ext>
              </a:extLst>
            </p:cNvPr>
            <p:cNvSpPr/>
            <p:nvPr/>
          </p:nvSpPr>
          <p:spPr>
            <a:xfrm>
              <a:off x="2306551" y="2918307"/>
              <a:ext cx="261785" cy="299485"/>
            </a:xfrm>
            <a:custGeom>
              <a:avLst/>
              <a:gdLst/>
              <a:ahLst/>
              <a:cxnLst/>
              <a:rect l="l" t="t" r="r" b="b"/>
              <a:pathLst>
                <a:path w="3090" h="3535" extrusionOk="0">
                  <a:moveTo>
                    <a:pt x="810" y="0"/>
                  </a:moveTo>
                  <a:cubicBezTo>
                    <a:pt x="738" y="0"/>
                    <a:pt x="686" y="22"/>
                    <a:pt x="660" y="73"/>
                  </a:cubicBezTo>
                  <a:cubicBezTo>
                    <a:pt x="660" y="73"/>
                    <a:pt x="1" y="1859"/>
                    <a:pt x="59" y="2079"/>
                  </a:cubicBezTo>
                  <a:cubicBezTo>
                    <a:pt x="65" y="2108"/>
                    <a:pt x="80" y="2120"/>
                    <a:pt x="102" y="2120"/>
                  </a:cubicBezTo>
                  <a:cubicBezTo>
                    <a:pt x="241" y="2120"/>
                    <a:pt x="660" y="1581"/>
                    <a:pt x="660" y="1581"/>
                  </a:cubicBezTo>
                  <a:lnTo>
                    <a:pt x="660" y="1581"/>
                  </a:lnTo>
                  <a:cubicBezTo>
                    <a:pt x="660" y="1581"/>
                    <a:pt x="206" y="2357"/>
                    <a:pt x="250" y="2576"/>
                  </a:cubicBezTo>
                  <a:cubicBezTo>
                    <a:pt x="255" y="2596"/>
                    <a:pt x="269" y="2605"/>
                    <a:pt x="288" y="2605"/>
                  </a:cubicBezTo>
                  <a:cubicBezTo>
                    <a:pt x="465" y="2605"/>
                    <a:pt x="1157" y="1830"/>
                    <a:pt x="1157" y="1830"/>
                  </a:cubicBezTo>
                  <a:lnTo>
                    <a:pt x="1157" y="1830"/>
                  </a:lnTo>
                  <a:cubicBezTo>
                    <a:pt x="1157" y="1830"/>
                    <a:pt x="367" y="2825"/>
                    <a:pt x="586" y="3001"/>
                  </a:cubicBezTo>
                  <a:cubicBezTo>
                    <a:pt x="602" y="3013"/>
                    <a:pt x="622" y="3018"/>
                    <a:pt x="644" y="3018"/>
                  </a:cubicBezTo>
                  <a:cubicBezTo>
                    <a:pt x="936" y="3018"/>
                    <a:pt x="1743" y="2123"/>
                    <a:pt x="1743" y="2123"/>
                  </a:cubicBezTo>
                  <a:lnTo>
                    <a:pt x="1743" y="2123"/>
                  </a:lnTo>
                  <a:cubicBezTo>
                    <a:pt x="1743" y="2123"/>
                    <a:pt x="865" y="3294"/>
                    <a:pt x="1055" y="3513"/>
                  </a:cubicBezTo>
                  <a:cubicBezTo>
                    <a:pt x="1069" y="3528"/>
                    <a:pt x="1087" y="3535"/>
                    <a:pt x="1108" y="3535"/>
                  </a:cubicBezTo>
                  <a:cubicBezTo>
                    <a:pt x="1409" y="3535"/>
                    <a:pt x="2416" y="2196"/>
                    <a:pt x="2416" y="2196"/>
                  </a:cubicBezTo>
                  <a:cubicBezTo>
                    <a:pt x="2430" y="2734"/>
                    <a:pt x="2753" y="3037"/>
                    <a:pt x="2907" y="3037"/>
                  </a:cubicBezTo>
                  <a:cubicBezTo>
                    <a:pt x="2921" y="3037"/>
                    <a:pt x="2933" y="3035"/>
                    <a:pt x="2943" y="3030"/>
                  </a:cubicBezTo>
                  <a:cubicBezTo>
                    <a:pt x="3090" y="2972"/>
                    <a:pt x="2929" y="1215"/>
                    <a:pt x="2929" y="1215"/>
                  </a:cubicBezTo>
                  <a:cubicBezTo>
                    <a:pt x="2929" y="1215"/>
                    <a:pt x="1339" y="0"/>
                    <a:pt x="810" y="0"/>
                  </a:cubicBezTo>
                  <a:close/>
                </a:path>
              </a:pathLst>
            </a:custGeom>
            <a:solidFill>
              <a:srgbClr val="AC6E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875;p57">
              <a:extLst>
                <a:ext uri="{FF2B5EF4-FFF2-40B4-BE49-F238E27FC236}">
                  <a16:creationId xmlns:a16="http://schemas.microsoft.com/office/drawing/2014/main" id="{999A01D4-43BB-D955-6B54-D02F388F074F}"/>
                </a:ext>
              </a:extLst>
            </p:cNvPr>
            <p:cNvSpPr/>
            <p:nvPr/>
          </p:nvSpPr>
          <p:spPr>
            <a:xfrm>
              <a:off x="2699738" y="2404816"/>
              <a:ext cx="1082806" cy="2232541"/>
            </a:xfrm>
            <a:custGeom>
              <a:avLst/>
              <a:gdLst/>
              <a:ahLst/>
              <a:cxnLst/>
              <a:rect l="l" t="t" r="r" b="b"/>
              <a:pathLst>
                <a:path w="12781" h="26352" extrusionOk="0">
                  <a:moveTo>
                    <a:pt x="5168" y="0"/>
                  </a:moveTo>
                  <a:lnTo>
                    <a:pt x="1" y="1742"/>
                  </a:lnTo>
                  <a:cubicBezTo>
                    <a:pt x="1" y="1742"/>
                    <a:pt x="2855" y="15006"/>
                    <a:pt x="9794" y="26351"/>
                  </a:cubicBezTo>
                  <a:lnTo>
                    <a:pt x="12781" y="24741"/>
                  </a:lnTo>
                  <a:cubicBezTo>
                    <a:pt x="12781" y="24741"/>
                    <a:pt x="4905" y="8228"/>
                    <a:pt x="51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1876;p57">
              <a:extLst>
                <a:ext uri="{FF2B5EF4-FFF2-40B4-BE49-F238E27FC236}">
                  <a16:creationId xmlns:a16="http://schemas.microsoft.com/office/drawing/2014/main" id="{83010130-0F65-946B-3DFF-4B11B5D63084}"/>
                </a:ext>
              </a:extLst>
            </p:cNvPr>
            <p:cNvGrpSpPr/>
            <p:nvPr/>
          </p:nvGrpSpPr>
          <p:grpSpPr>
            <a:xfrm>
              <a:off x="3559968" y="976874"/>
              <a:ext cx="628575" cy="651555"/>
              <a:chOff x="3559968" y="976874"/>
              <a:chExt cx="628575" cy="651555"/>
            </a:xfrm>
          </p:grpSpPr>
          <p:sp>
            <p:nvSpPr>
              <p:cNvPr id="1372" name="Google Shape;1877;p57">
                <a:extLst>
                  <a:ext uri="{FF2B5EF4-FFF2-40B4-BE49-F238E27FC236}">
                    <a16:creationId xmlns:a16="http://schemas.microsoft.com/office/drawing/2014/main" id="{151440E4-8043-B417-EDC3-A04FB3B5BECA}"/>
                  </a:ext>
                </a:extLst>
              </p:cNvPr>
              <p:cNvSpPr/>
              <p:nvPr/>
            </p:nvSpPr>
            <p:spPr>
              <a:xfrm rot="3731416">
                <a:off x="3623752" y="1080600"/>
                <a:ext cx="502390" cy="444102"/>
              </a:xfrm>
              <a:custGeom>
                <a:avLst/>
                <a:gdLst/>
                <a:ahLst/>
                <a:cxnLst/>
                <a:rect l="l" t="t" r="r" b="b"/>
                <a:pathLst>
                  <a:path w="5930" h="5242" extrusionOk="0">
                    <a:moveTo>
                      <a:pt x="2965" y="0"/>
                    </a:moveTo>
                    <a:cubicBezTo>
                      <a:pt x="2151" y="0"/>
                      <a:pt x="1349" y="382"/>
                      <a:pt x="835" y="1090"/>
                    </a:cubicBezTo>
                    <a:cubicBezTo>
                      <a:pt x="1" y="2261"/>
                      <a:pt x="250" y="3901"/>
                      <a:pt x="1421" y="4750"/>
                    </a:cubicBezTo>
                    <a:cubicBezTo>
                      <a:pt x="1885" y="5081"/>
                      <a:pt x="2426" y="5242"/>
                      <a:pt x="2962" y="5242"/>
                    </a:cubicBezTo>
                    <a:cubicBezTo>
                      <a:pt x="3776" y="5242"/>
                      <a:pt x="4577" y="4871"/>
                      <a:pt x="5081" y="4164"/>
                    </a:cubicBezTo>
                    <a:cubicBezTo>
                      <a:pt x="5930" y="2993"/>
                      <a:pt x="5666" y="1339"/>
                      <a:pt x="4495" y="504"/>
                    </a:cubicBezTo>
                    <a:cubicBezTo>
                      <a:pt x="4032" y="163"/>
                      <a:pt x="3496" y="0"/>
                      <a:pt x="29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878;p57">
                <a:extLst>
                  <a:ext uri="{FF2B5EF4-FFF2-40B4-BE49-F238E27FC236}">
                    <a16:creationId xmlns:a16="http://schemas.microsoft.com/office/drawing/2014/main" id="{6796CAE8-364F-BB28-8949-51F0E9BD7740}"/>
                  </a:ext>
                </a:extLst>
              </p:cNvPr>
              <p:cNvSpPr/>
              <p:nvPr/>
            </p:nvSpPr>
            <p:spPr>
              <a:xfrm rot="3731416">
                <a:off x="3585078" y="1356276"/>
                <a:ext cx="93107" cy="112932"/>
              </a:xfrm>
              <a:custGeom>
                <a:avLst/>
                <a:gdLst/>
                <a:ahLst/>
                <a:cxnLst/>
                <a:rect l="l" t="t" r="r" b="b"/>
                <a:pathLst>
                  <a:path w="1099" h="1333" extrusionOk="0">
                    <a:moveTo>
                      <a:pt x="1" y="0"/>
                    </a:moveTo>
                    <a:lnTo>
                      <a:pt x="718" y="1332"/>
                    </a:lnTo>
                    <a:lnTo>
                      <a:pt x="1099" y="117"/>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 name="Google Shape;1879;p57">
              <a:extLst>
                <a:ext uri="{FF2B5EF4-FFF2-40B4-BE49-F238E27FC236}">
                  <a16:creationId xmlns:a16="http://schemas.microsoft.com/office/drawing/2014/main" id="{0FD73DF5-C65F-80F2-B8E5-A31BE75FEDAF}"/>
                </a:ext>
              </a:extLst>
            </p:cNvPr>
            <p:cNvSpPr/>
            <p:nvPr/>
          </p:nvSpPr>
          <p:spPr>
            <a:xfrm>
              <a:off x="2796488" y="2219956"/>
              <a:ext cx="163764" cy="180877"/>
            </a:xfrm>
            <a:custGeom>
              <a:avLst/>
              <a:gdLst/>
              <a:ahLst/>
              <a:cxnLst/>
              <a:rect l="l" t="t" r="r" b="b"/>
              <a:pathLst>
                <a:path w="1933" h="2135" extrusionOk="0">
                  <a:moveTo>
                    <a:pt x="176" y="45"/>
                  </a:moveTo>
                  <a:cubicBezTo>
                    <a:pt x="176" y="45"/>
                    <a:pt x="165" y="78"/>
                    <a:pt x="157" y="158"/>
                  </a:cubicBezTo>
                  <a:lnTo>
                    <a:pt x="157" y="158"/>
                  </a:lnTo>
                  <a:cubicBezTo>
                    <a:pt x="170" y="84"/>
                    <a:pt x="176" y="45"/>
                    <a:pt x="176" y="45"/>
                  </a:cubicBezTo>
                  <a:close/>
                  <a:moveTo>
                    <a:pt x="157" y="158"/>
                  </a:moveTo>
                  <a:lnTo>
                    <a:pt x="157" y="158"/>
                  </a:lnTo>
                  <a:cubicBezTo>
                    <a:pt x="150" y="195"/>
                    <a:pt x="142" y="240"/>
                    <a:pt x="132" y="294"/>
                  </a:cubicBezTo>
                  <a:cubicBezTo>
                    <a:pt x="107" y="386"/>
                    <a:pt x="87" y="507"/>
                    <a:pt x="68" y="651"/>
                  </a:cubicBezTo>
                  <a:lnTo>
                    <a:pt x="68" y="651"/>
                  </a:lnTo>
                  <a:cubicBezTo>
                    <a:pt x="92" y="539"/>
                    <a:pt x="119" y="443"/>
                    <a:pt x="147" y="367"/>
                  </a:cubicBezTo>
                  <a:cubicBezTo>
                    <a:pt x="147" y="277"/>
                    <a:pt x="151" y="208"/>
                    <a:pt x="157" y="158"/>
                  </a:cubicBezTo>
                  <a:close/>
                  <a:moveTo>
                    <a:pt x="103" y="1"/>
                  </a:moveTo>
                  <a:cubicBezTo>
                    <a:pt x="103" y="1"/>
                    <a:pt x="205" y="15"/>
                    <a:pt x="366" y="45"/>
                  </a:cubicBezTo>
                  <a:cubicBezTo>
                    <a:pt x="542" y="45"/>
                    <a:pt x="776" y="74"/>
                    <a:pt x="1069" y="89"/>
                  </a:cubicBezTo>
                  <a:cubicBezTo>
                    <a:pt x="1230" y="118"/>
                    <a:pt x="1391" y="118"/>
                    <a:pt x="1567" y="133"/>
                  </a:cubicBezTo>
                  <a:cubicBezTo>
                    <a:pt x="1669" y="147"/>
                    <a:pt x="1757" y="147"/>
                    <a:pt x="1787" y="206"/>
                  </a:cubicBezTo>
                  <a:cubicBezTo>
                    <a:pt x="1830" y="264"/>
                    <a:pt x="1830" y="367"/>
                    <a:pt x="1830" y="455"/>
                  </a:cubicBezTo>
                  <a:cubicBezTo>
                    <a:pt x="1816" y="660"/>
                    <a:pt x="1816" y="879"/>
                    <a:pt x="1772" y="1084"/>
                  </a:cubicBezTo>
                  <a:cubicBezTo>
                    <a:pt x="1713" y="1289"/>
                    <a:pt x="1640" y="1509"/>
                    <a:pt x="1479" y="1655"/>
                  </a:cubicBezTo>
                  <a:cubicBezTo>
                    <a:pt x="1318" y="1816"/>
                    <a:pt x="1113" y="1904"/>
                    <a:pt x="908" y="1963"/>
                  </a:cubicBezTo>
                  <a:cubicBezTo>
                    <a:pt x="818" y="1990"/>
                    <a:pt x="722" y="2005"/>
                    <a:pt x="627" y="2005"/>
                  </a:cubicBezTo>
                  <a:cubicBezTo>
                    <a:pt x="520" y="2005"/>
                    <a:pt x="415" y="1987"/>
                    <a:pt x="323" y="1948"/>
                  </a:cubicBezTo>
                  <a:cubicBezTo>
                    <a:pt x="162" y="1845"/>
                    <a:pt x="74" y="1670"/>
                    <a:pt x="59" y="1509"/>
                  </a:cubicBezTo>
                  <a:cubicBezTo>
                    <a:pt x="15" y="1318"/>
                    <a:pt x="30" y="1157"/>
                    <a:pt x="30" y="1011"/>
                  </a:cubicBezTo>
                  <a:cubicBezTo>
                    <a:pt x="42" y="880"/>
                    <a:pt x="55" y="759"/>
                    <a:pt x="68" y="651"/>
                  </a:cubicBezTo>
                  <a:lnTo>
                    <a:pt x="68" y="651"/>
                  </a:lnTo>
                  <a:cubicBezTo>
                    <a:pt x="43" y="776"/>
                    <a:pt x="23" y="922"/>
                    <a:pt x="15" y="1084"/>
                  </a:cubicBezTo>
                  <a:cubicBezTo>
                    <a:pt x="1" y="1231"/>
                    <a:pt x="1" y="1392"/>
                    <a:pt x="15" y="1582"/>
                  </a:cubicBezTo>
                  <a:cubicBezTo>
                    <a:pt x="30" y="1758"/>
                    <a:pt x="118" y="1963"/>
                    <a:pt x="323" y="2065"/>
                  </a:cubicBezTo>
                  <a:cubicBezTo>
                    <a:pt x="425" y="2116"/>
                    <a:pt x="531" y="2135"/>
                    <a:pt x="639" y="2135"/>
                  </a:cubicBezTo>
                  <a:cubicBezTo>
                    <a:pt x="747" y="2135"/>
                    <a:pt x="857" y="2116"/>
                    <a:pt x="967" y="2094"/>
                  </a:cubicBezTo>
                  <a:cubicBezTo>
                    <a:pt x="1186" y="2036"/>
                    <a:pt x="1406" y="1919"/>
                    <a:pt x="1567" y="1758"/>
                  </a:cubicBezTo>
                  <a:cubicBezTo>
                    <a:pt x="1757" y="1582"/>
                    <a:pt x="1845" y="1362"/>
                    <a:pt x="1874" y="1143"/>
                  </a:cubicBezTo>
                  <a:cubicBezTo>
                    <a:pt x="1918" y="923"/>
                    <a:pt x="1918" y="704"/>
                    <a:pt x="1918" y="499"/>
                  </a:cubicBezTo>
                  <a:cubicBezTo>
                    <a:pt x="1918" y="381"/>
                    <a:pt x="1933" y="279"/>
                    <a:pt x="1860" y="191"/>
                  </a:cubicBezTo>
                  <a:cubicBezTo>
                    <a:pt x="1830" y="133"/>
                    <a:pt x="1772" y="89"/>
                    <a:pt x="1713" y="89"/>
                  </a:cubicBezTo>
                  <a:cubicBezTo>
                    <a:pt x="1669" y="74"/>
                    <a:pt x="1611" y="74"/>
                    <a:pt x="1567" y="74"/>
                  </a:cubicBezTo>
                  <a:cubicBezTo>
                    <a:pt x="1391" y="59"/>
                    <a:pt x="1216" y="45"/>
                    <a:pt x="1069" y="45"/>
                  </a:cubicBezTo>
                  <a:cubicBezTo>
                    <a:pt x="776" y="15"/>
                    <a:pt x="542" y="1"/>
                    <a:pt x="366" y="1"/>
                  </a:cubicBezTo>
                  <a:close/>
                </a:path>
              </a:pathLst>
            </a:custGeom>
            <a:solidFill>
              <a:srgbClr val="007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880;p57">
              <a:extLst>
                <a:ext uri="{FF2B5EF4-FFF2-40B4-BE49-F238E27FC236}">
                  <a16:creationId xmlns:a16="http://schemas.microsoft.com/office/drawing/2014/main" id="{7460BCD0-369C-99D7-4A43-24034F1BCB54}"/>
                </a:ext>
              </a:extLst>
            </p:cNvPr>
            <p:cNvSpPr/>
            <p:nvPr/>
          </p:nvSpPr>
          <p:spPr>
            <a:xfrm>
              <a:off x="3530760" y="4492582"/>
              <a:ext cx="387001" cy="144786"/>
            </a:xfrm>
            <a:custGeom>
              <a:avLst/>
              <a:gdLst/>
              <a:ahLst/>
              <a:cxnLst/>
              <a:rect l="l" t="t" r="r" b="b"/>
              <a:pathLst>
                <a:path w="4568" h="1709" extrusionOk="0">
                  <a:moveTo>
                    <a:pt x="4071" y="0"/>
                  </a:moveTo>
                  <a:cubicBezTo>
                    <a:pt x="3624" y="0"/>
                    <a:pt x="2987" y="98"/>
                    <a:pt x="2987" y="98"/>
                  </a:cubicBezTo>
                  <a:lnTo>
                    <a:pt x="0" y="1708"/>
                  </a:lnTo>
                  <a:cubicBezTo>
                    <a:pt x="0" y="1708"/>
                    <a:pt x="4568" y="303"/>
                    <a:pt x="4494" y="98"/>
                  </a:cubicBezTo>
                  <a:cubicBezTo>
                    <a:pt x="4470" y="25"/>
                    <a:pt x="4294" y="0"/>
                    <a:pt x="40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881;p57">
              <a:extLst>
                <a:ext uri="{FF2B5EF4-FFF2-40B4-BE49-F238E27FC236}">
                  <a16:creationId xmlns:a16="http://schemas.microsoft.com/office/drawing/2014/main" id="{D105A610-4C70-C188-AAE5-E99B274E9980}"/>
                </a:ext>
              </a:extLst>
            </p:cNvPr>
            <p:cNvSpPr/>
            <p:nvPr/>
          </p:nvSpPr>
          <p:spPr>
            <a:xfrm>
              <a:off x="3864389" y="1760941"/>
              <a:ext cx="276611" cy="344726"/>
            </a:xfrm>
            <a:custGeom>
              <a:avLst/>
              <a:gdLst/>
              <a:ahLst/>
              <a:cxnLst/>
              <a:rect l="l" t="t" r="r" b="b"/>
              <a:pathLst>
                <a:path w="3265" h="4069" extrusionOk="0">
                  <a:moveTo>
                    <a:pt x="1221" y="1"/>
                  </a:moveTo>
                  <a:cubicBezTo>
                    <a:pt x="1045" y="1"/>
                    <a:pt x="0" y="1539"/>
                    <a:pt x="0" y="1539"/>
                  </a:cubicBezTo>
                  <a:cubicBezTo>
                    <a:pt x="0" y="1539"/>
                    <a:pt x="585" y="4068"/>
                    <a:pt x="1060" y="4068"/>
                  </a:cubicBezTo>
                  <a:cubicBezTo>
                    <a:pt x="1077" y="4068"/>
                    <a:pt x="1095" y="4065"/>
                    <a:pt x="1113" y="4057"/>
                  </a:cubicBezTo>
                  <a:cubicBezTo>
                    <a:pt x="1113" y="4057"/>
                    <a:pt x="2913" y="3003"/>
                    <a:pt x="3001" y="2784"/>
                  </a:cubicBezTo>
                  <a:cubicBezTo>
                    <a:pt x="3040" y="2711"/>
                    <a:pt x="2961" y="2686"/>
                    <a:pt x="2837" y="2686"/>
                  </a:cubicBezTo>
                  <a:cubicBezTo>
                    <a:pt x="2590" y="2686"/>
                    <a:pt x="2167" y="2784"/>
                    <a:pt x="2167" y="2784"/>
                  </a:cubicBezTo>
                  <a:cubicBezTo>
                    <a:pt x="2167" y="2784"/>
                    <a:pt x="3089" y="2447"/>
                    <a:pt x="3192" y="2227"/>
                  </a:cubicBezTo>
                  <a:cubicBezTo>
                    <a:pt x="3221" y="2154"/>
                    <a:pt x="3087" y="2130"/>
                    <a:pt x="2897" y="2130"/>
                  </a:cubicBezTo>
                  <a:cubicBezTo>
                    <a:pt x="2515" y="2130"/>
                    <a:pt x="1903" y="2227"/>
                    <a:pt x="1903" y="2227"/>
                  </a:cubicBezTo>
                  <a:cubicBezTo>
                    <a:pt x="1903" y="2227"/>
                    <a:pt x="3265" y="1935"/>
                    <a:pt x="3206" y="1642"/>
                  </a:cubicBezTo>
                  <a:cubicBezTo>
                    <a:pt x="3179" y="1533"/>
                    <a:pt x="2955" y="1499"/>
                    <a:pt x="2684" y="1499"/>
                  </a:cubicBezTo>
                  <a:cubicBezTo>
                    <a:pt x="2223" y="1499"/>
                    <a:pt x="1625" y="1598"/>
                    <a:pt x="1625" y="1598"/>
                  </a:cubicBezTo>
                  <a:cubicBezTo>
                    <a:pt x="1625" y="1598"/>
                    <a:pt x="3162" y="1232"/>
                    <a:pt x="3148" y="895"/>
                  </a:cubicBezTo>
                  <a:cubicBezTo>
                    <a:pt x="3144" y="817"/>
                    <a:pt x="3020" y="787"/>
                    <a:pt x="2834" y="787"/>
                  </a:cubicBezTo>
                  <a:cubicBezTo>
                    <a:pt x="2260" y="787"/>
                    <a:pt x="1098" y="1071"/>
                    <a:pt x="1098" y="1071"/>
                  </a:cubicBezTo>
                  <a:cubicBezTo>
                    <a:pt x="1464" y="573"/>
                    <a:pt x="1376" y="61"/>
                    <a:pt x="1230" y="2"/>
                  </a:cubicBezTo>
                  <a:cubicBezTo>
                    <a:pt x="1227" y="1"/>
                    <a:pt x="1224" y="1"/>
                    <a:pt x="1221" y="1"/>
                  </a:cubicBezTo>
                  <a:close/>
                </a:path>
              </a:pathLst>
            </a:custGeom>
            <a:solidFill>
              <a:srgbClr val="AC6E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882;p57">
              <a:extLst>
                <a:ext uri="{FF2B5EF4-FFF2-40B4-BE49-F238E27FC236}">
                  <a16:creationId xmlns:a16="http://schemas.microsoft.com/office/drawing/2014/main" id="{1BEE2E4B-365A-DB88-9E97-C12719EF0DEB}"/>
                </a:ext>
              </a:extLst>
            </p:cNvPr>
            <p:cNvSpPr/>
            <p:nvPr/>
          </p:nvSpPr>
          <p:spPr>
            <a:xfrm>
              <a:off x="3059460" y="1465944"/>
              <a:ext cx="899218" cy="816447"/>
            </a:xfrm>
            <a:custGeom>
              <a:avLst/>
              <a:gdLst/>
              <a:ahLst/>
              <a:cxnLst/>
              <a:rect l="l" t="t" r="r" b="b"/>
              <a:pathLst>
                <a:path w="10614" h="9637" extrusionOk="0">
                  <a:moveTo>
                    <a:pt x="2591" y="0"/>
                  </a:moveTo>
                  <a:lnTo>
                    <a:pt x="351" y="146"/>
                  </a:lnTo>
                  <a:cubicBezTo>
                    <a:pt x="351" y="146"/>
                    <a:pt x="0" y="2782"/>
                    <a:pt x="761" y="6749"/>
                  </a:cubicBezTo>
                  <a:cubicBezTo>
                    <a:pt x="1201" y="9075"/>
                    <a:pt x="2608" y="9637"/>
                    <a:pt x="3883" y="9637"/>
                  </a:cubicBezTo>
                  <a:cubicBezTo>
                    <a:pt x="4775" y="9637"/>
                    <a:pt x="5602" y="9362"/>
                    <a:pt x="5988" y="9223"/>
                  </a:cubicBezTo>
                  <a:cubicBezTo>
                    <a:pt x="6925" y="8915"/>
                    <a:pt x="10614" y="7569"/>
                    <a:pt x="10614" y="7569"/>
                  </a:cubicBezTo>
                  <a:lnTo>
                    <a:pt x="9501" y="5021"/>
                  </a:lnTo>
                  <a:cubicBezTo>
                    <a:pt x="9501" y="5021"/>
                    <a:pt x="7232" y="5827"/>
                    <a:pt x="4670" y="6383"/>
                  </a:cubicBezTo>
                  <a:cubicBezTo>
                    <a:pt x="4649" y="6387"/>
                    <a:pt x="4628" y="6390"/>
                    <a:pt x="4606" y="6390"/>
                  </a:cubicBezTo>
                  <a:cubicBezTo>
                    <a:pt x="3480" y="6390"/>
                    <a:pt x="2591" y="0"/>
                    <a:pt x="25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883;p57">
              <a:extLst>
                <a:ext uri="{FF2B5EF4-FFF2-40B4-BE49-F238E27FC236}">
                  <a16:creationId xmlns:a16="http://schemas.microsoft.com/office/drawing/2014/main" id="{9C99E6F7-B67B-5FAA-7048-0C0E07D2EABF}"/>
                </a:ext>
              </a:extLst>
            </p:cNvPr>
            <p:cNvSpPr/>
            <p:nvPr/>
          </p:nvSpPr>
          <p:spPr>
            <a:xfrm>
              <a:off x="2621626" y="1450186"/>
              <a:ext cx="821106" cy="1147109"/>
            </a:xfrm>
            <a:custGeom>
              <a:avLst/>
              <a:gdLst/>
              <a:ahLst/>
              <a:cxnLst/>
              <a:rect l="l" t="t" r="r" b="b"/>
              <a:pathLst>
                <a:path w="9692" h="13540" extrusionOk="0">
                  <a:moveTo>
                    <a:pt x="5610" y="0"/>
                  </a:moveTo>
                  <a:cubicBezTo>
                    <a:pt x="4266" y="0"/>
                    <a:pt x="2589" y="122"/>
                    <a:pt x="1699" y="611"/>
                  </a:cubicBezTo>
                  <a:cubicBezTo>
                    <a:pt x="1699" y="611"/>
                    <a:pt x="249" y="1240"/>
                    <a:pt x="0" y="2104"/>
                  </a:cubicBezTo>
                  <a:lnTo>
                    <a:pt x="923" y="8794"/>
                  </a:lnTo>
                  <a:lnTo>
                    <a:pt x="688" y="13010"/>
                  </a:lnTo>
                  <a:cubicBezTo>
                    <a:pt x="688" y="13010"/>
                    <a:pt x="1977" y="13539"/>
                    <a:pt x="3606" y="13539"/>
                  </a:cubicBezTo>
                  <a:cubicBezTo>
                    <a:pt x="4632" y="13539"/>
                    <a:pt x="5793" y="13329"/>
                    <a:pt x="6852" y="12644"/>
                  </a:cubicBezTo>
                  <a:cubicBezTo>
                    <a:pt x="6852" y="12644"/>
                    <a:pt x="8231" y="13098"/>
                    <a:pt x="9118" y="13098"/>
                  </a:cubicBezTo>
                  <a:cubicBezTo>
                    <a:pt x="9357" y="13098"/>
                    <a:pt x="9561" y="13065"/>
                    <a:pt x="9692" y="12981"/>
                  </a:cubicBezTo>
                  <a:lnTo>
                    <a:pt x="8755" y="7711"/>
                  </a:lnTo>
                  <a:cubicBezTo>
                    <a:pt x="8510" y="6084"/>
                    <a:pt x="8279" y="152"/>
                    <a:pt x="7784" y="152"/>
                  </a:cubicBezTo>
                  <a:cubicBezTo>
                    <a:pt x="7776" y="152"/>
                    <a:pt x="7768" y="153"/>
                    <a:pt x="7759" y="157"/>
                  </a:cubicBezTo>
                  <a:cubicBezTo>
                    <a:pt x="7754" y="158"/>
                    <a:pt x="7748" y="159"/>
                    <a:pt x="7743" y="159"/>
                  </a:cubicBezTo>
                  <a:cubicBezTo>
                    <a:pt x="7688" y="159"/>
                    <a:pt x="7622" y="98"/>
                    <a:pt x="7569" y="98"/>
                  </a:cubicBezTo>
                  <a:cubicBezTo>
                    <a:pt x="7350" y="62"/>
                    <a:pt x="6564" y="0"/>
                    <a:pt x="56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884;p57">
              <a:extLst>
                <a:ext uri="{FF2B5EF4-FFF2-40B4-BE49-F238E27FC236}">
                  <a16:creationId xmlns:a16="http://schemas.microsoft.com/office/drawing/2014/main" id="{88917DFE-4775-CD69-2955-DC04D771FEF7}"/>
                </a:ext>
              </a:extLst>
            </p:cNvPr>
            <p:cNvSpPr/>
            <p:nvPr/>
          </p:nvSpPr>
          <p:spPr>
            <a:xfrm>
              <a:off x="2875871" y="1449424"/>
              <a:ext cx="267292" cy="530008"/>
            </a:xfrm>
            <a:custGeom>
              <a:avLst/>
              <a:gdLst/>
              <a:ahLst/>
              <a:cxnLst/>
              <a:rect l="l" t="t" r="r" b="b"/>
              <a:pathLst>
                <a:path w="3155" h="6256" extrusionOk="0">
                  <a:moveTo>
                    <a:pt x="2163" y="1"/>
                  </a:moveTo>
                  <a:cubicBezTo>
                    <a:pt x="1406" y="1"/>
                    <a:pt x="422" y="35"/>
                    <a:pt x="0" y="195"/>
                  </a:cubicBezTo>
                  <a:lnTo>
                    <a:pt x="3148" y="6256"/>
                  </a:lnTo>
                  <a:lnTo>
                    <a:pt x="3148" y="19"/>
                  </a:lnTo>
                  <a:cubicBezTo>
                    <a:pt x="3154" y="19"/>
                    <a:pt x="2720" y="1"/>
                    <a:pt x="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885;p57">
              <a:extLst>
                <a:ext uri="{FF2B5EF4-FFF2-40B4-BE49-F238E27FC236}">
                  <a16:creationId xmlns:a16="http://schemas.microsoft.com/office/drawing/2014/main" id="{F155A138-4A93-9657-2F60-E687E52C2E04}"/>
                </a:ext>
              </a:extLst>
            </p:cNvPr>
            <p:cNvSpPr/>
            <p:nvPr/>
          </p:nvSpPr>
          <p:spPr>
            <a:xfrm>
              <a:off x="2743199" y="995745"/>
              <a:ext cx="426650" cy="539073"/>
            </a:xfrm>
            <a:custGeom>
              <a:avLst/>
              <a:gdLst/>
              <a:ahLst/>
              <a:cxnLst/>
              <a:rect l="l" t="t" r="r" b="b"/>
              <a:pathLst>
                <a:path w="5036" h="6363" extrusionOk="0">
                  <a:moveTo>
                    <a:pt x="2418" y="1"/>
                  </a:moveTo>
                  <a:cubicBezTo>
                    <a:pt x="2388" y="1"/>
                    <a:pt x="2358" y="1"/>
                    <a:pt x="2328" y="2"/>
                  </a:cubicBezTo>
                  <a:lnTo>
                    <a:pt x="1010" y="31"/>
                  </a:lnTo>
                  <a:cubicBezTo>
                    <a:pt x="1010" y="31"/>
                    <a:pt x="1006" y="31"/>
                    <a:pt x="998" y="31"/>
                  </a:cubicBezTo>
                  <a:cubicBezTo>
                    <a:pt x="902" y="31"/>
                    <a:pt x="249" y="43"/>
                    <a:pt x="249" y="382"/>
                  </a:cubicBezTo>
                  <a:cubicBezTo>
                    <a:pt x="249" y="382"/>
                    <a:pt x="0" y="4818"/>
                    <a:pt x="1391" y="4906"/>
                  </a:cubicBezTo>
                  <a:lnTo>
                    <a:pt x="2254" y="4906"/>
                  </a:lnTo>
                  <a:lnTo>
                    <a:pt x="2254" y="5521"/>
                  </a:lnTo>
                  <a:cubicBezTo>
                    <a:pt x="2254" y="5740"/>
                    <a:pt x="2372" y="5931"/>
                    <a:pt x="2547" y="6048"/>
                  </a:cubicBezTo>
                  <a:cubicBezTo>
                    <a:pt x="2776" y="6197"/>
                    <a:pt x="3121" y="6363"/>
                    <a:pt x="3472" y="6363"/>
                  </a:cubicBezTo>
                  <a:cubicBezTo>
                    <a:pt x="3704" y="6363"/>
                    <a:pt x="3939" y="6290"/>
                    <a:pt x="4143" y="6092"/>
                  </a:cubicBezTo>
                  <a:cubicBezTo>
                    <a:pt x="4363" y="5872"/>
                    <a:pt x="4450" y="5565"/>
                    <a:pt x="4436" y="5243"/>
                  </a:cubicBezTo>
                  <a:lnTo>
                    <a:pt x="4245" y="2886"/>
                  </a:lnTo>
                  <a:cubicBezTo>
                    <a:pt x="4245" y="2886"/>
                    <a:pt x="5036" y="2725"/>
                    <a:pt x="4890" y="1919"/>
                  </a:cubicBezTo>
                  <a:cubicBezTo>
                    <a:pt x="4815" y="1478"/>
                    <a:pt x="4589" y="1350"/>
                    <a:pt x="4355" y="1350"/>
                  </a:cubicBezTo>
                  <a:cubicBezTo>
                    <a:pt x="4038" y="1350"/>
                    <a:pt x="3704" y="1583"/>
                    <a:pt x="3704" y="1583"/>
                  </a:cubicBezTo>
                  <a:lnTo>
                    <a:pt x="3704" y="587"/>
                  </a:lnTo>
                  <a:cubicBezTo>
                    <a:pt x="3704" y="587"/>
                    <a:pt x="3648" y="1"/>
                    <a:pt x="2418" y="1"/>
                  </a:cubicBezTo>
                  <a:close/>
                </a:path>
              </a:pathLst>
            </a:custGeom>
            <a:solidFill>
              <a:srgbClr val="AC6E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886;p57">
              <a:extLst>
                <a:ext uri="{FF2B5EF4-FFF2-40B4-BE49-F238E27FC236}">
                  <a16:creationId xmlns:a16="http://schemas.microsoft.com/office/drawing/2014/main" id="{C3EC5C07-08B6-7B5D-EEE1-6265E0D09386}"/>
                </a:ext>
              </a:extLst>
            </p:cNvPr>
            <p:cNvSpPr/>
            <p:nvPr/>
          </p:nvSpPr>
          <p:spPr>
            <a:xfrm>
              <a:off x="2829953" y="1171964"/>
              <a:ext cx="22451" cy="110475"/>
            </a:xfrm>
            <a:custGeom>
              <a:avLst/>
              <a:gdLst/>
              <a:ahLst/>
              <a:cxnLst/>
              <a:rect l="l" t="t" r="r" b="b"/>
              <a:pathLst>
                <a:path w="265" h="1304" extrusionOk="0">
                  <a:moveTo>
                    <a:pt x="59" y="0"/>
                  </a:moveTo>
                  <a:cubicBezTo>
                    <a:pt x="45" y="0"/>
                    <a:pt x="30" y="308"/>
                    <a:pt x="1" y="689"/>
                  </a:cubicBezTo>
                  <a:lnTo>
                    <a:pt x="1" y="967"/>
                  </a:lnTo>
                  <a:cubicBezTo>
                    <a:pt x="1" y="1054"/>
                    <a:pt x="30" y="1157"/>
                    <a:pt x="59" y="1201"/>
                  </a:cubicBezTo>
                  <a:cubicBezTo>
                    <a:pt x="103" y="1274"/>
                    <a:pt x="176" y="1303"/>
                    <a:pt x="206" y="1303"/>
                  </a:cubicBezTo>
                  <a:cubicBezTo>
                    <a:pt x="235" y="1303"/>
                    <a:pt x="264" y="1274"/>
                    <a:pt x="264" y="1274"/>
                  </a:cubicBezTo>
                  <a:cubicBezTo>
                    <a:pt x="264" y="1259"/>
                    <a:pt x="250" y="1259"/>
                    <a:pt x="206" y="1259"/>
                  </a:cubicBezTo>
                  <a:cubicBezTo>
                    <a:pt x="191" y="1259"/>
                    <a:pt x="133" y="1245"/>
                    <a:pt x="118" y="1186"/>
                  </a:cubicBezTo>
                  <a:cubicBezTo>
                    <a:pt x="59" y="1098"/>
                    <a:pt x="103" y="923"/>
                    <a:pt x="103" y="718"/>
                  </a:cubicBezTo>
                  <a:cubicBezTo>
                    <a:pt x="103" y="337"/>
                    <a:pt x="74" y="0"/>
                    <a:pt x="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887;p57">
              <a:extLst>
                <a:ext uri="{FF2B5EF4-FFF2-40B4-BE49-F238E27FC236}">
                  <a16:creationId xmlns:a16="http://schemas.microsoft.com/office/drawing/2014/main" id="{8C5233FE-5998-B600-7EA2-60F6BF63ACBA}"/>
                </a:ext>
              </a:extLst>
            </p:cNvPr>
            <p:cNvSpPr/>
            <p:nvPr/>
          </p:nvSpPr>
          <p:spPr>
            <a:xfrm>
              <a:off x="2910607" y="1175099"/>
              <a:ext cx="8726" cy="27958"/>
            </a:xfrm>
            <a:custGeom>
              <a:avLst/>
              <a:gdLst/>
              <a:ahLst/>
              <a:cxnLst/>
              <a:rect l="l" t="t" r="r" b="b"/>
              <a:pathLst>
                <a:path w="103" h="330" extrusionOk="0">
                  <a:moveTo>
                    <a:pt x="51" y="1"/>
                  </a:moveTo>
                  <a:cubicBezTo>
                    <a:pt x="32" y="1"/>
                    <a:pt x="0" y="69"/>
                    <a:pt x="0" y="168"/>
                  </a:cubicBezTo>
                  <a:cubicBezTo>
                    <a:pt x="0" y="256"/>
                    <a:pt x="30" y="329"/>
                    <a:pt x="44" y="329"/>
                  </a:cubicBezTo>
                  <a:cubicBezTo>
                    <a:pt x="59" y="329"/>
                    <a:pt x="103" y="256"/>
                    <a:pt x="103" y="168"/>
                  </a:cubicBezTo>
                  <a:cubicBezTo>
                    <a:pt x="103" y="81"/>
                    <a:pt x="74" y="7"/>
                    <a:pt x="59" y="7"/>
                  </a:cubicBezTo>
                  <a:cubicBezTo>
                    <a:pt x="57" y="3"/>
                    <a:pt x="54" y="1"/>
                    <a:pt x="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888;p57">
              <a:extLst>
                <a:ext uri="{FF2B5EF4-FFF2-40B4-BE49-F238E27FC236}">
                  <a16:creationId xmlns:a16="http://schemas.microsoft.com/office/drawing/2014/main" id="{31AAC1E1-A153-C24B-51A2-F6AFE1E775E9}"/>
                </a:ext>
              </a:extLst>
            </p:cNvPr>
            <p:cNvSpPr/>
            <p:nvPr/>
          </p:nvSpPr>
          <p:spPr>
            <a:xfrm>
              <a:off x="2790304" y="1171964"/>
              <a:ext cx="7540" cy="28635"/>
            </a:xfrm>
            <a:custGeom>
              <a:avLst/>
              <a:gdLst/>
              <a:ahLst/>
              <a:cxnLst/>
              <a:rect l="l" t="t" r="r" b="b"/>
              <a:pathLst>
                <a:path w="89" h="338" extrusionOk="0">
                  <a:moveTo>
                    <a:pt x="59" y="0"/>
                  </a:moveTo>
                  <a:cubicBezTo>
                    <a:pt x="15" y="0"/>
                    <a:pt x="0" y="74"/>
                    <a:pt x="0" y="161"/>
                  </a:cubicBezTo>
                  <a:cubicBezTo>
                    <a:pt x="0" y="264"/>
                    <a:pt x="15" y="337"/>
                    <a:pt x="30" y="337"/>
                  </a:cubicBezTo>
                  <a:cubicBezTo>
                    <a:pt x="59" y="337"/>
                    <a:pt x="88" y="264"/>
                    <a:pt x="88" y="161"/>
                  </a:cubicBezTo>
                  <a:cubicBezTo>
                    <a:pt x="88" y="74"/>
                    <a:pt x="74" y="0"/>
                    <a:pt x="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889;p57">
              <a:extLst>
                <a:ext uri="{FF2B5EF4-FFF2-40B4-BE49-F238E27FC236}">
                  <a16:creationId xmlns:a16="http://schemas.microsoft.com/office/drawing/2014/main" id="{051D14D9-A3AD-DB7C-A374-06C37F49C059}"/>
                </a:ext>
              </a:extLst>
            </p:cNvPr>
            <p:cNvSpPr/>
            <p:nvPr/>
          </p:nvSpPr>
          <p:spPr>
            <a:xfrm>
              <a:off x="2931702" y="1369193"/>
              <a:ext cx="65827" cy="117846"/>
            </a:xfrm>
            <a:custGeom>
              <a:avLst/>
              <a:gdLst/>
              <a:ahLst/>
              <a:cxnLst/>
              <a:rect l="l" t="t" r="r" b="b"/>
              <a:pathLst>
                <a:path w="777" h="1391" extrusionOk="0">
                  <a:moveTo>
                    <a:pt x="761" y="0"/>
                  </a:moveTo>
                  <a:lnTo>
                    <a:pt x="761" y="0"/>
                  </a:lnTo>
                  <a:cubicBezTo>
                    <a:pt x="586" y="220"/>
                    <a:pt x="322" y="395"/>
                    <a:pt x="29" y="469"/>
                  </a:cubicBezTo>
                  <a:cubicBezTo>
                    <a:pt x="15" y="761"/>
                    <a:pt x="0" y="966"/>
                    <a:pt x="29" y="1201"/>
                  </a:cubicBezTo>
                  <a:cubicBezTo>
                    <a:pt x="29" y="1230"/>
                    <a:pt x="73" y="1376"/>
                    <a:pt x="73" y="1391"/>
                  </a:cubicBezTo>
                  <a:cubicBezTo>
                    <a:pt x="73" y="1391"/>
                    <a:pt x="191" y="1332"/>
                    <a:pt x="264" y="1303"/>
                  </a:cubicBezTo>
                  <a:cubicBezTo>
                    <a:pt x="483" y="1186"/>
                    <a:pt x="630" y="966"/>
                    <a:pt x="703" y="732"/>
                  </a:cubicBezTo>
                  <a:cubicBezTo>
                    <a:pt x="776" y="498"/>
                    <a:pt x="776" y="234"/>
                    <a:pt x="761" y="0"/>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890;p57">
              <a:extLst>
                <a:ext uri="{FF2B5EF4-FFF2-40B4-BE49-F238E27FC236}">
                  <a16:creationId xmlns:a16="http://schemas.microsoft.com/office/drawing/2014/main" id="{4B9FBDF2-EC22-6BBF-AE6F-4AEC41FCADC5}"/>
                </a:ext>
              </a:extLst>
            </p:cNvPr>
            <p:cNvSpPr/>
            <p:nvPr/>
          </p:nvSpPr>
          <p:spPr>
            <a:xfrm>
              <a:off x="3065645" y="1141465"/>
              <a:ext cx="55915" cy="77688"/>
            </a:xfrm>
            <a:custGeom>
              <a:avLst/>
              <a:gdLst/>
              <a:ahLst/>
              <a:cxnLst/>
              <a:rect l="l" t="t" r="r" b="b"/>
              <a:pathLst>
                <a:path w="660" h="917" extrusionOk="0">
                  <a:moveTo>
                    <a:pt x="563" y="1"/>
                  </a:moveTo>
                  <a:cubicBezTo>
                    <a:pt x="534" y="1"/>
                    <a:pt x="478" y="14"/>
                    <a:pt x="410" y="53"/>
                  </a:cubicBezTo>
                  <a:cubicBezTo>
                    <a:pt x="293" y="112"/>
                    <a:pt x="176" y="199"/>
                    <a:pt x="73" y="375"/>
                  </a:cubicBezTo>
                  <a:lnTo>
                    <a:pt x="0" y="521"/>
                  </a:lnTo>
                  <a:lnTo>
                    <a:pt x="147" y="434"/>
                  </a:lnTo>
                  <a:cubicBezTo>
                    <a:pt x="156" y="429"/>
                    <a:pt x="166" y="424"/>
                    <a:pt x="176" y="419"/>
                  </a:cubicBezTo>
                  <a:lnTo>
                    <a:pt x="176" y="419"/>
                  </a:lnTo>
                  <a:lnTo>
                    <a:pt x="176" y="419"/>
                  </a:lnTo>
                  <a:cubicBezTo>
                    <a:pt x="176" y="419"/>
                    <a:pt x="176" y="419"/>
                    <a:pt x="176" y="418"/>
                  </a:cubicBezTo>
                  <a:lnTo>
                    <a:pt x="176" y="418"/>
                  </a:lnTo>
                  <a:cubicBezTo>
                    <a:pt x="229" y="391"/>
                    <a:pt x="288" y="358"/>
                    <a:pt x="337" y="346"/>
                  </a:cubicBezTo>
                  <a:cubicBezTo>
                    <a:pt x="348" y="344"/>
                    <a:pt x="359" y="343"/>
                    <a:pt x="369" y="343"/>
                  </a:cubicBezTo>
                  <a:cubicBezTo>
                    <a:pt x="443" y="343"/>
                    <a:pt x="504" y="388"/>
                    <a:pt x="542" y="478"/>
                  </a:cubicBezTo>
                  <a:cubicBezTo>
                    <a:pt x="571" y="565"/>
                    <a:pt x="557" y="653"/>
                    <a:pt x="513" y="712"/>
                  </a:cubicBezTo>
                  <a:cubicBezTo>
                    <a:pt x="439" y="844"/>
                    <a:pt x="352" y="887"/>
                    <a:pt x="366" y="917"/>
                  </a:cubicBezTo>
                  <a:cubicBezTo>
                    <a:pt x="366" y="917"/>
                    <a:pt x="469" y="873"/>
                    <a:pt x="571" y="726"/>
                  </a:cubicBezTo>
                  <a:cubicBezTo>
                    <a:pt x="630" y="653"/>
                    <a:pt x="659" y="551"/>
                    <a:pt x="630" y="434"/>
                  </a:cubicBezTo>
                  <a:cubicBezTo>
                    <a:pt x="615" y="375"/>
                    <a:pt x="571" y="331"/>
                    <a:pt x="513" y="287"/>
                  </a:cubicBezTo>
                  <a:cubicBezTo>
                    <a:pt x="482" y="267"/>
                    <a:pt x="436" y="246"/>
                    <a:pt x="386" y="246"/>
                  </a:cubicBezTo>
                  <a:cubicBezTo>
                    <a:pt x="365" y="246"/>
                    <a:pt x="344" y="249"/>
                    <a:pt x="322" y="258"/>
                  </a:cubicBezTo>
                  <a:cubicBezTo>
                    <a:pt x="303" y="261"/>
                    <a:pt x="284" y="265"/>
                    <a:pt x="267" y="271"/>
                  </a:cubicBezTo>
                  <a:lnTo>
                    <a:pt x="267" y="271"/>
                  </a:lnTo>
                  <a:cubicBezTo>
                    <a:pt x="323" y="196"/>
                    <a:pt x="384" y="139"/>
                    <a:pt x="439" y="112"/>
                  </a:cubicBezTo>
                  <a:cubicBezTo>
                    <a:pt x="542" y="53"/>
                    <a:pt x="586" y="38"/>
                    <a:pt x="586" y="9"/>
                  </a:cubicBezTo>
                  <a:cubicBezTo>
                    <a:pt x="586" y="4"/>
                    <a:pt x="578" y="1"/>
                    <a:pt x="5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891;p57">
              <a:extLst>
                <a:ext uri="{FF2B5EF4-FFF2-40B4-BE49-F238E27FC236}">
                  <a16:creationId xmlns:a16="http://schemas.microsoft.com/office/drawing/2014/main" id="{3FDF0CB2-7645-2FEC-979E-A21A8882F0E2}"/>
                </a:ext>
              </a:extLst>
            </p:cNvPr>
            <p:cNvSpPr/>
            <p:nvPr/>
          </p:nvSpPr>
          <p:spPr>
            <a:xfrm>
              <a:off x="2842407" y="1276170"/>
              <a:ext cx="67014" cy="52950"/>
            </a:xfrm>
            <a:custGeom>
              <a:avLst/>
              <a:gdLst/>
              <a:ahLst/>
              <a:cxnLst/>
              <a:rect l="l" t="t" r="r" b="b"/>
              <a:pathLst>
                <a:path w="791" h="625" extrusionOk="0">
                  <a:moveTo>
                    <a:pt x="747" y="0"/>
                  </a:moveTo>
                  <a:cubicBezTo>
                    <a:pt x="732" y="0"/>
                    <a:pt x="732" y="59"/>
                    <a:pt x="703" y="147"/>
                  </a:cubicBezTo>
                  <a:cubicBezTo>
                    <a:pt x="659" y="234"/>
                    <a:pt x="600" y="352"/>
                    <a:pt x="498" y="439"/>
                  </a:cubicBezTo>
                  <a:cubicBezTo>
                    <a:pt x="395" y="513"/>
                    <a:pt x="264" y="542"/>
                    <a:pt x="161" y="542"/>
                  </a:cubicBezTo>
                  <a:cubicBezTo>
                    <a:pt x="93" y="542"/>
                    <a:pt x="44" y="535"/>
                    <a:pt x="19" y="535"/>
                  </a:cubicBezTo>
                  <a:cubicBezTo>
                    <a:pt x="7" y="535"/>
                    <a:pt x="0" y="537"/>
                    <a:pt x="0" y="542"/>
                  </a:cubicBezTo>
                  <a:cubicBezTo>
                    <a:pt x="0" y="571"/>
                    <a:pt x="59" y="600"/>
                    <a:pt x="161" y="615"/>
                  </a:cubicBezTo>
                  <a:cubicBezTo>
                    <a:pt x="183" y="621"/>
                    <a:pt x="207" y="624"/>
                    <a:pt x="232" y="624"/>
                  </a:cubicBezTo>
                  <a:cubicBezTo>
                    <a:pt x="330" y="624"/>
                    <a:pt x="452" y="582"/>
                    <a:pt x="556" y="513"/>
                  </a:cubicBezTo>
                  <a:cubicBezTo>
                    <a:pt x="703" y="395"/>
                    <a:pt x="747" y="278"/>
                    <a:pt x="776" y="161"/>
                  </a:cubicBezTo>
                  <a:cubicBezTo>
                    <a:pt x="791" y="59"/>
                    <a:pt x="776" y="0"/>
                    <a:pt x="7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892;p57">
              <a:extLst>
                <a:ext uri="{FF2B5EF4-FFF2-40B4-BE49-F238E27FC236}">
                  <a16:creationId xmlns:a16="http://schemas.microsoft.com/office/drawing/2014/main" id="{53CB265D-09B8-CD72-4F15-5B94A14148CF}"/>
                </a:ext>
              </a:extLst>
            </p:cNvPr>
            <p:cNvSpPr/>
            <p:nvPr/>
          </p:nvSpPr>
          <p:spPr>
            <a:xfrm>
              <a:off x="2890782" y="1268884"/>
              <a:ext cx="34820" cy="22197"/>
            </a:xfrm>
            <a:custGeom>
              <a:avLst/>
              <a:gdLst/>
              <a:ahLst/>
              <a:cxnLst/>
              <a:rect l="l" t="t" r="r" b="b"/>
              <a:pathLst>
                <a:path w="411" h="262" extrusionOk="0">
                  <a:moveTo>
                    <a:pt x="127" y="1"/>
                  </a:moveTo>
                  <a:cubicBezTo>
                    <a:pt x="109" y="1"/>
                    <a:pt x="90" y="4"/>
                    <a:pt x="73" y="13"/>
                  </a:cubicBezTo>
                  <a:cubicBezTo>
                    <a:pt x="15" y="13"/>
                    <a:pt x="0" y="28"/>
                    <a:pt x="0" y="42"/>
                  </a:cubicBezTo>
                  <a:cubicBezTo>
                    <a:pt x="0" y="86"/>
                    <a:pt x="117" y="72"/>
                    <a:pt x="220" y="115"/>
                  </a:cubicBezTo>
                  <a:cubicBezTo>
                    <a:pt x="308" y="174"/>
                    <a:pt x="366" y="262"/>
                    <a:pt x="381" y="262"/>
                  </a:cubicBezTo>
                  <a:cubicBezTo>
                    <a:pt x="410" y="262"/>
                    <a:pt x="410" y="247"/>
                    <a:pt x="381" y="189"/>
                  </a:cubicBezTo>
                  <a:cubicBezTo>
                    <a:pt x="366" y="130"/>
                    <a:pt x="322" y="86"/>
                    <a:pt x="249" y="42"/>
                  </a:cubicBezTo>
                  <a:cubicBezTo>
                    <a:pt x="218" y="22"/>
                    <a:pt x="172" y="1"/>
                    <a:pt x="1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893;p57">
              <a:extLst>
                <a:ext uri="{FF2B5EF4-FFF2-40B4-BE49-F238E27FC236}">
                  <a16:creationId xmlns:a16="http://schemas.microsoft.com/office/drawing/2014/main" id="{77DB4F07-5332-5A97-EB6C-A421F30FABAB}"/>
                </a:ext>
              </a:extLst>
            </p:cNvPr>
            <p:cNvSpPr/>
            <p:nvPr/>
          </p:nvSpPr>
          <p:spPr>
            <a:xfrm>
              <a:off x="2679913" y="2513936"/>
              <a:ext cx="772731" cy="87007"/>
            </a:xfrm>
            <a:custGeom>
              <a:avLst/>
              <a:gdLst/>
              <a:ahLst/>
              <a:cxnLst/>
              <a:rect l="l" t="t" r="r" b="b"/>
              <a:pathLst>
                <a:path w="9121" h="1027" extrusionOk="0">
                  <a:moveTo>
                    <a:pt x="6149" y="0"/>
                  </a:moveTo>
                  <a:lnTo>
                    <a:pt x="6134" y="30"/>
                  </a:lnTo>
                  <a:cubicBezTo>
                    <a:pt x="5768" y="396"/>
                    <a:pt x="5241" y="630"/>
                    <a:pt x="4670" y="762"/>
                  </a:cubicBezTo>
                  <a:cubicBezTo>
                    <a:pt x="4144" y="893"/>
                    <a:pt x="3637" y="927"/>
                    <a:pt x="3158" y="927"/>
                  </a:cubicBezTo>
                  <a:cubicBezTo>
                    <a:pt x="3051" y="927"/>
                    <a:pt x="2945" y="925"/>
                    <a:pt x="2840" y="923"/>
                  </a:cubicBezTo>
                  <a:cubicBezTo>
                    <a:pt x="2270" y="893"/>
                    <a:pt x="1772" y="791"/>
                    <a:pt x="1362" y="703"/>
                  </a:cubicBezTo>
                  <a:cubicBezTo>
                    <a:pt x="937" y="615"/>
                    <a:pt x="601" y="498"/>
                    <a:pt x="366" y="454"/>
                  </a:cubicBezTo>
                  <a:cubicBezTo>
                    <a:pt x="264" y="410"/>
                    <a:pt x="161" y="396"/>
                    <a:pt x="88" y="366"/>
                  </a:cubicBezTo>
                  <a:cubicBezTo>
                    <a:pt x="44" y="352"/>
                    <a:pt x="0" y="352"/>
                    <a:pt x="0" y="352"/>
                  </a:cubicBezTo>
                  <a:lnTo>
                    <a:pt x="0" y="352"/>
                  </a:lnTo>
                  <a:cubicBezTo>
                    <a:pt x="0" y="352"/>
                    <a:pt x="44" y="366"/>
                    <a:pt x="88" y="396"/>
                  </a:cubicBezTo>
                  <a:cubicBezTo>
                    <a:pt x="147" y="410"/>
                    <a:pt x="235" y="454"/>
                    <a:pt x="352" y="484"/>
                  </a:cubicBezTo>
                  <a:cubicBezTo>
                    <a:pt x="586" y="571"/>
                    <a:pt x="923" y="659"/>
                    <a:pt x="1333" y="776"/>
                  </a:cubicBezTo>
                  <a:cubicBezTo>
                    <a:pt x="1757" y="864"/>
                    <a:pt x="2270" y="981"/>
                    <a:pt x="2840" y="1011"/>
                  </a:cubicBezTo>
                  <a:cubicBezTo>
                    <a:pt x="2980" y="1021"/>
                    <a:pt x="3124" y="1027"/>
                    <a:pt x="3270" y="1027"/>
                  </a:cubicBezTo>
                  <a:cubicBezTo>
                    <a:pt x="3721" y="1027"/>
                    <a:pt x="4199" y="975"/>
                    <a:pt x="4685" y="864"/>
                  </a:cubicBezTo>
                  <a:cubicBezTo>
                    <a:pt x="5247" y="734"/>
                    <a:pt x="5780" y="491"/>
                    <a:pt x="6174" y="135"/>
                  </a:cubicBezTo>
                  <a:lnTo>
                    <a:pt x="6174" y="135"/>
                  </a:lnTo>
                  <a:cubicBezTo>
                    <a:pt x="6919" y="458"/>
                    <a:pt x="7614" y="650"/>
                    <a:pt x="8135" y="650"/>
                  </a:cubicBezTo>
                  <a:cubicBezTo>
                    <a:pt x="8187" y="650"/>
                    <a:pt x="8238" y="648"/>
                    <a:pt x="8286" y="645"/>
                  </a:cubicBezTo>
                  <a:cubicBezTo>
                    <a:pt x="8579" y="630"/>
                    <a:pt x="8784" y="542"/>
                    <a:pt x="8916" y="469"/>
                  </a:cubicBezTo>
                  <a:cubicBezTo>
                    <a:pt x="8974" y="454"/>
                    <a:pt x="9018" y="410"/>
                    <a:pt x="9062" y="396"/>
                  </a:cubicBezTo>
                  <a:cubicBezTo>
                    <a:pt x="9092" y="366"/>
                    <a:pt x="9121" y="352"/>
                    <a:pt x="9121" y="352"/>
                  </a:cubicBezTo>
                  <a:cubicBezTo>
                    <a:pt x="9092" y="352"/>
                    <a:pt x="9048" y="396"/>
                    <a:pt x="8901" y="410"/>
                  </a:cubicBezTo>
                  <a:cubicBezTo>
                    <a:pt x="8769" y="484"/>
                    <a:pt x="8564" y="557"/>
                    <a:pt x="8286" y="571"/>
                  </a:cubicBezTo>
                  <a:cubicBezTo>
                    <a:pt x="8267" y="572"/>
                    <a:pt x="8247" y="572"/>
                    <a:pt x="8227" y="572"/>
                  </a:cubicBezTo>
                  <a:cubicBezTo>
                    <a:pt x="7691" y="572"/>
                    <a:pt x="6968" y="383"/>
                    <a:pt x="6164" y="30"/>
                  </a:cubicBezTo>
                  <a:lnTo>
                    <a:pt x="6149" y="0"/>
                  </a:ln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894;p57">
              <a:extLst>
                <a:ext uri="{FF2B5EF4-FFF2-40B4-BE49-F238E27FC236}">
                  <a16:creationId xmlns:a16="http://schemas.microsoft.com/office/drawing/2014/main" id="{2CD61E7B-CC9B-EB06-5644-4DFF26B2B032}"/>
                </a:ext>
              </a:extLst>
            </p:cNvPr>
            <p:cNvSpPr/>
            <p:nvPr/>
          </p:nvSpPr>
          <p:spPr>
            <a:xfrm>
              <a:off x="3145028" y="1965710"/>
              <a:ext cx="59558" cy="556949"/>
            </a:xfrm>
            <a:custGeom>
              <a:avLst/>
              <a:gdLst/>
              <a:ahLst/>
              <a:cxnLst/>
              <a:rect l="l" t="t" r="r" b="b"/>
              <a:pathLst>
                <a:path w="703" h="6574" extrusionOk="0">
                  <a:moveTo>
                    <a:pt x="0" y="1"/>
                  </a:moveTo>
                  <a:cubicBezTo>
                    <a:pt x="0" y="1"/>
                    <a:pt x="0" y="89"/>
                    <a:pt x="15" y="250"/>
                  </a:cubicBezTo>
                  <a:cubicBezTo>
                    <a:pt x="44" y="440"/>
                    <a:pt x="59" y="660"/>
                    <a:pt x="88" y="952"/>
                  </a:cubicBezTo>
                  <a:cubicBezTo>
                    <a:pt x="147" y="1553"/>
                    <a:pt x="249" y="2358"/>
                    <a:pt x="352" y="3280"/>
                  </a:cubicBezTo>
                  <a:cubicBezTo>
                    <a:pt x="439" y="4173"/>
                    <a:pt x="513" y="4993"/>
                    <a:pt x="571" y="5593"/>
                  </a:cubicBezTo>
                  <a:cubicBezTo>
                    <a:pt x="600" y="5886"/>
                    <a:pt x="615" y="6135"/>
                    <a:pt x="644" y="6310"/>
                  </a:cubicBezTo>
                  <a:cubicBezTo>
                    <a:pt x="659" y="6471"/>
                    <a:pt x="674" y="6574"/>
                    <a:pt x="674" y="6574"/>
                  </a:cubicBezTo>
                  <a:cubicBezTo>
                    <a:pt x="674" y="6574"/>
                    <a:pt x="674" y="6471"/>
                    <a:pt x="703" y="6310"/>
                  </a:cubicBezTo>
                  <a:cubicBezTo>
                    <a:pt x="703" y="6149"/>
                    <a:pt x="674" y="5886"/>
                    <a:pt x="659" y="5593"/>
                  </a:cubicBezTo>
                  <a:cubicBezTo>
                    <a:pt x="615" y="5007"/>
                    <a:pt x="542" y="4188"/>
                    <a:pt x="454" y="3280"/>
                  </a:cubicBezTo>
                  <a:cubicBezTo>
                    <a:pt x="366" y="2358"/>
                    <a:pt x="249" y="1538"/>
                    <a:pt x="161" y="952"/>
                  </a:cubicBezTo>
                  <a:cubicBezTo>
                    <a:pt x="132" y="660"/>
                    <a:pt x="88" y="425"/>
                    <a:pt x="59" y="250"/>
                  </a:cubicBezTo>
                  <a:cubicBezTo>
                    <a:pt x="15" y="89"/>
                    <a:pt x="0" y="1"/>
                    <a:pt x="0" y="1"/>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895;p57">
              <a:extLst>
                <a:ext uri="{FF2B5EF4-FFF2-40B4-BE49-F238E27FC236}">
                  <a16:creationId xmlns:a16="http://schemas.microsoft.com/office/drawing/2014/main" id="{AC0CB109-2F58-7AF0-6175-D3975032D460}"/>
                </a:ext>
              </a:extLst>
            </p:cNvPr>
            <p:cNvSpPr/>
            <p:nvPr/>
          </p:nvSpPr>
          <p:spPr>
            <a:xfrm>
              <a:off x="3143757" y="1451033"/>
              <a:ext cx="83195" cy="426735"/>
            </a:xfrm>
            <a:custGeom>
              <a:avLst/>
              <a:gdLst/>
              <a:ahLst/>
              <a:cxnLst/>
              <a:rect l="l" t="t" r="r" b="b"/>
              <a:pathLst>
                <a:path w="982" h="5037" extrusionOk="0">
                  <a:moveTo>
                    <a:pt x="1" y="0"/>
                  </a:moveTo>
                  <a:lnTo>
                    <a:pt x="1" y="5036"/>
                  </a:lnTo>
                  <a:cubicBezTo>
                    <a:pt x="1" y="5036"/>
                    <a:pt x="981" y="2094"/>
                    <a:pt x="762" y="1552"/>
                  </a:cubicBezTo>
                  <a:cubicBezTo>
                    <a:pt x="557" y="1025"/>
                    <a:pt x="1"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896;p57">
              <a:extLst>
                <a:ext uri="{FF2B5EF4-FFF2-40B4-BE49-F238E27FC236}">
                  <a16:creationId xmlns:a16="http://schemas.microsoft.com/office/drawing/2014/main" id="{83E7EA7C-0C71-8982-B322-A7364D6CA95C}"/>
                </a:ext>
              </a:extLst>
            </p:cNvPr>
            <p:cNvSpPr/>
            <p:nvPr/>
          </p:nvSpPr>
          <p:spPr>
            <a:xfrm>
              <a:off x="2828767" y="1465944"/>
              <a:ext cx="267969" cy="425464"/>
            </a:xfrm>
            <a:custGeom>
              <a:avLst/>
              <a:gdLst/>
              <a:ahLst/>
              <a:cxnLst/>
              <a:rect l="l" t="t" r="r" b="b"/>
              <a:pathLst>
                <a:path w="3163" h="5022" extrusionOk="0">
                  <a:moveTo>
                    <a:pt x="556" y="0"/>
                  </a:moveTo>
                  <a:cubicBezTo>
                    <a:pt x="439" y="29"/>
                    <a:pt x="0" y="1815"/>
                    <a:pt x="454" y="2328"/>
                  </a:cubicBezTo>
                  <a:cubicBezTo>
                    <a:pt x="966" y="2913"/>
                    <a:pt x="3162" y="5021"/>
                    <a:pt x="3162" y="5021"/>
                  </a:cubicBezTo>
                  <a:lnTo>
                    <a:pt x="5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897;p57">
              <a:extLst>
                <a:ext uri="{FF2B5EF4-FFF2-40B4-BE49-F238E27FC236}">
                  <a16:creationId xmlns:a16="http://schemas.microsoft.com/office/drawing/2014/main" id="{77F16895-3CAC-B5AA-0BCC-C0D40614EF85}"/>
                </a:ext>
              </a:extLst>
            </p:cNvPr>
            <p:cNvSpPr/>
            <p:nvPr/>
          </p:nvSpPr>
          <p:spPr>
            <a:xfrm>
              <a:off x="2791490" y="2636696"/>
              <a:ext cx="173761" cy="124538"/>
            </a:xfrm>
            <a:custGeom>
              <a:avLst/>
              <a:gdLst/>
              <a:ahLst/>
              <a:cxnLst/>
              <a:rect l="l" t="t" r="r" b="b"/>
              <a:pathLst>
                <a:path w="2051" h="1470" extrusionOk="0">
                  <a:moveTo>
                    <a:pt x="2035" y="0"/>
                  </a:moveTo>
                  <a:cubicBezTo>
                    <a:pt x="2012" y="0"/>
                    <a:pt x="1691" y="490"/>
                    <a:pt x="1143" y="879"/>
                  </a:cubicBezTo>
                  <a:cubicBezTo>
                    <a:pt x="572" y="1289"/>
                    <a:pt x="1" y="1435"/>
                    <a:pt x="16" y="1465"/>
                  </a:cubicBezTo>
                  <a:cubicBezTo>
                    <a:pt x="16" y="1468"/>
                    <a:pt x="22" y="1470"/>
                    <a:pt x="35" y="1470"/>
                  </a:cubicBezTo>
                  <a:cubicBezTo>
                    <a:pt x="79" y="1470"/>
                    <a:pt x="197" y="1448"/>
                    <a:pt x="367" y="1391"/>
                  </a:cubicBezTo>
                  <a:cubicBezTo>
                    <a:pt x="587" y="1318"/>
                    <a:pt x="879" y="1172"/>
                    <a:pt x="1172" y="982"/>
                  </a:cubicBezTo>
                  <a:cubicBezTo>
                    <a:pt x="1465" y="762"/>
                    <a:pt x="1684" y="513"/>
                    <a:pt x="1831" y="337"/>
                  </a:cubicBezTo>
                  <a:cubicBezTo>
                    <a:pt x="1977" y="132"/>
                    <a:pt x="2050" y="1"/>
                    <a:pt x="2036" y="1"/>
                  </a:cubicBezTo>
                  <a:cubicBezTo>
                    <a:pt x="2036" y="1"/>
                    <a:pt x="2035" y="0"/>
                    <a:pt x="2035" y="0"/>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898;p57">
              <a:extLst>
                <a:ext uri="{FF2B5EF4-FFF2-40B4-BE49-F238E27FC236}">
                  <a16:creationId xmlns:a16="http://schemas.microsoft.com/office/drawing/2014/main" id="{89AB96F7-1C7B-54F6-AE58-880DFCB7BF9C}"/>
                </a:ext>
              </a:extLst>
            </p:cNvPr>
            <p:cNvSpPr/>
            <p:nvPr/>
          </p:nvSpPr>
          <p:spPr>
            <a:xfrm>
              <a:off x="2873415" y="2723534"/>
              <a:ext cx="747908" cy="1875362"/>
            </a:xfrm>
            <a:custGeom>
              <a:avLst/>
              <a:gdLst/>
              <a:ahLst/>
              <a:cxnLst/>
              <a:rect l="l" t="t" r="r" b="b"/>
              <a:pathLst>
                <a:path w="8828" h="22136" extrusionOk="0">
                  <a:moveTo>
                    <a:pt x="0" y="0"/>
                  </a:moveTo>
                  <a:lnTo>
                    <a:pt x="0" y="59"/>
                  </a:lnTo>
                  <a:cubicBezTo>
                    <a:pt x="0" y="118"/>
                    <a:pt x="0" y="176"/>
                    <a:pt x="15" y="249"/>
                  </a:cubicBezTo>
                  <a:cubicBezTo>
                    <a:pt x="59" y="410"/>
                    <a:pt x="88" y="645"/>
                    <a:pt x="132" y="937"/>
                  </a:cubicBezTo>
                  <a:cubicBezTo>
                    <a:pt x="147" y="1084"/>
                    <a:pt x="161" y="1245"/>
                    <a:pt x="205" y="1435"/>
                  </a:cubicBezTo>
                  <a:cubicBezTo>
                    <a:pt x="220" y="1611"/>
                    <a:pt x="278" y="1801"/>
                    <a:pt x="308" y="2021"/>
                  </a:cubicBezTo>
                  <a:cubicBezTo>
                    <a:pt x="410" y="2445"/>
                    <a:pt x="498" y="2914"/>
                    <a:pt x="630" y="3441"/>
                  </a:cubicBezTo>
                  <a:cubicBezTo>
                    <a:pt x="703" y="3704"/>
                    <a:pt x="761" y="3982"/>
                    <a:pt x="820" y="4275"/>
                  </a:cubicBezTo>
                  <a:cubicBezTo>
                    <a:pt x="893" y="4568"/>
                    <a:pt x="966" y="4861"/>
                    <a:pt x="1069" y="5168"/>
                  </a:cubicBezTo>
                  <a:cubicBezTo>
                    <a:pt x="1230" y="5783"/>
                    <a:pt x="1435" y="6442"/>
                    <a:pt x="1654" y="7130"/>
                  </a:cubicBezTo>
                  <a:cubicBezTo>
                    <a:pt x="2108" y="8477"/>
                    <a:pt x="2679" y="9955"/>
                    <a:pt x="3323" y="11478"/>
                  </a:cubicBezTo>
                  <a:cubicBezTo>
                    <a:pt x="4641" y="14523"/>
                    <a:pt x="6032" y="17173"/>
                    <a:pt x="7071" y="19076"/>
                  </a:cubicBezTo>
                  <a:cubicBezTo>
                    <a:pt x="7598" y="20027"/>
                    <a:pt x="8023" y="20774"/>
                    <a:pt x="8330" y="21301"/>
                  </a:cubicBezTo>
                  <a:cubicBezTo>
                    <a:pt x="8476" y="21564"/>
                    <a:pt x="8594" y="21769"/>
                    <a:pt x="8681" y="21916"/>
                  </a:cubicBezTo>
                  <a:cubicBezTo>
                    <a:pt x="8711" y="21989"/>
                    <a:pt x="8755" y="22033"/>
                    <a:pt x="8769" y="22077"/>
                  </a:cubicBezTo>
                  <a:cubicBezTo>
                    <a:pt x="8784" y="22106"/>
                    <a:pt x="8813" y="22135"/>
                    <a:pt x="8813" y="22135"/>
                  </a:cubicBezTo>
                  <a:cubicBezTo>
                    <a:pt x="8813" y="22135"/>
                    <a:pt x="8813" y="22106"/>
                    <a:pt x="8828" y="22077"/>
                  </a:cubicBezTo>
                  <a:cubicBezTo>
                    <a:pt x="8784" y="22033"/>
                    <a:pt x="8769" y="21989"/>
                    <a:pt x="8725" y="21916"/>
                  </a:cubicBezTo>
                  <a:cubicBezTo>
                    <a:pt x="8652" y="21784"/>
                    <a:pt x="8550" y="21564"/>
                    <a:pt x="8403" y="21301"/>
                  </a:cubicBezTo>
                  <a:cubicBezTo>
                    <a:pt x="8110" y="20774"/>
                    <a:pt x="7686" y="20013"/>
                    <a:pt x="7174" y="19061"/>
                  </a:cubicBezTo>
                  <a:cubicBezTo>
                    <a:pt x="6149" y="17129"/>
                    <a:pt x="4758" y="14479"/>
                    <a:pt x="3455" y="11449"/>
                  </a:cubicBezTo>
                  <a:cubicBezTo>
                    <a:pt x="2796" y="9926"/>
                    <a:pt x="2255" y="8447"/>
                    <a:pt x="1801" y="7086"/>
                  </a:cubicBezTo>
                  <a:cubicBezTo>
                    <a:pt x="1581" y="6413"/>
                    <a:pt x="1362" y="5768"/>
                    <a:pt x="1186" y="5154"/>
                  </a:cubicBezTo>
                  <a:cubicBezTo>
                    <a:pt x="1098" y="4861"/>
                    <a:pt x="1010" y="4568"/>
                    <a:pt x="937" y="4275"/>
                  </a:cubicBezTo>
                  <a:cubicBezTo>
                    <a:pt x="864" y="3982"/>
                    <a:pt x="805" y="3704"/>
                    <a:pt x="732" y="3441"/>
                  </a:cubicBezTo>
                  <a:cubicBezTo>
                    <a:pt x="586" y="2914"/>
                    <a:pt x="498" y="2445"/>
                    <a:pt x="410" y="2021"/>
                  </a:cubicBezTo>
                  <a:cubicBezTo>
                    <a:pt x="352" y="1816"/>
                    <a:pt x="322" y="1611"/>
                    <a:pt x="278" y="1435"/>
                  </a:cubicBezTo>
                  <a:cubicBezTo>
                    <a:pt x="234" y="1245"/>
                    <a:pt x="205" y="1084"/>
                    <a:pt x="190" y="937"/>
                  </a:cubicBezTo>
                  <a:cubicBezTo>
                    <a:pt x="132" y="630"/>
                    <a:pt x="88" y="410"/>
                    <a:pt x="59" y="249"/>
                  </a:cubicBezTo>
                  <a:cubicBezTo>
                    <a:pt x="44" y="176"/>
                    <a:pt x="15" y="103"/>
                    <a:pt x="15" y="59"/>
                  </a:cubicBezTo>
                  <a:cubicBezTo>
                    <a:pt x="0" y="30"/>
                    <a:pt x="0" y="0"/>
                    <a:pt x="0" y="0"/>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899;p57">
              <a:extLst>
                <a:ext uri="{FF2B5EF4-FFF2-40B4-BE49-F238E27FC236}">
                  <a16:creationId xmlns:a16="http://schemas.microsoft.com/office/drawing/2014/main" id="{03BDEB1D-925E-9ADC-E693-956C700DE0E4}"/>
                </a:ext>
              </a:extLst>
            </p:cNvPr>
            <p:cNvSpPr/>
            <p:nvPr/>
          </p:nvSpPr>
          <p:spPr>
            <a:xfrm>
              <a:off x="2343828" y="1624625"/>
              <a:ext cx="494934" cy="1423974"/>
            </a:xfrm>
            <a:custGeom>
              <a:avLst/>
              <a:gdLst/>
              <a:ahLst/>
              <a:cxnLst/>
              <a:rect l="l" t="t" r="r" b="b"/>
              <a:pathLst>
                <a:path w="5842" h="16808" extrusionOk="0">
                  <a:moveTo>
                    <a:pt x="3250" y="1"/>
                  </a:moveTo>
                  <a:cubicBezTo>
                    <a:pt x="3250" y="1"/>
                    <a:pt x="1581" y="4773"/>
                    <a:pt x="966" y="7599"/>
                  </a:cubicBezTo>
                  <a:cubicBezTo>
                    <a:pt x="234" y="10863"/>
                    <a:pt x="0" y="15343"/>
                    <a:pt x="0" y="15343"/>
                  </a:cubicBezTo>
                  <a:lnTo>
                    <a:pt x="2518" y="16807"/>
                  </a:lnTo>
                  <a:cubicBezTo>
                    <a:pt x="2518" y="16807"/>
                    <a:pt x="3616" y="9634"/>
                    <a:pt x="3894" y="8638"/>
                  </a:cubicBezTo>
                  <a:cubicBezTo>
                    <a:pt x="4114" y="7833"/>
                    <a:pt x="4773" y="5622"/>
                    <a:pt x="5344" y="3749"/>
                  </a:cubicBezTo>
                  <a:cubicBezTo>
                    <a:pt x="5841" y="2138"/>
                    <a:pt x="4875" y="440"/>
                    <a:pt x="32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900;p57">
              <a:extLst>
                <a:ext uri="{FF2B5EF4-FFF2-40B4-BE49-F238E27FC236}">
                  <a16:creationId xmlns:a16="http://schemas.microsoft.com/office/drawing/2014/main" id="{9D0930E4-BCB6-514F-0545-068AFF576107}"/>
                </a:ext>
              </a:extLst>
            </p:cNvPr>
            <p:cNvSpPr/>
            <p:nvPr/>
          </p:nvSpPr>
          <p:spPr>
            <a:xfrm>
              <a:off x="2606715" y="1620559"/>
              <a:ext cx="181216" cy="693772"/>
            </a:xfrm>
            <a:custGeom>
              <a:avLst/>
              <a:gdLst/>
              <a:ahLst/>
              <a:cxnLst/>
              <a:rect l="l" t="t" r="r" b="b"/>
              <a:pathLst>
                <a:path w="2139" h="8189" extrusionOk="0">
                  <a:moveTo>
                    <a:pt x="586" y="0"/>
                  </a:moveTo>
                  <a:cubicBezTo>
                    <a:pt x="504" y="0"/>
                    <a:pt x="429" y="8"/>
                    <a:pt x="367" y="20"/>
                  </a:cubicBezTo>
                  <a:cubicBezTo>
                    <a:pt x="132" y="49"/>
                    <a:pt x="1" y="122"/>
                    <a:pt x="1" y="122"/>
                  </a:cubicBezTo>
                  <a:cubicBezTo>
                    <a:pt x="1" y="123"/>
                    <a:pt x="2" y="124"/>
                    <a:pt x="4" y="124"/>
                  </a:cubicBezTo>
                  <a:cubicBezTo>
                    <a:pt x="25" y="124"/>
                    <a:pt x="154" y="62"/>
                    <a:pt x="367" y="49"/>
                  </a:cubicBezTo>
                  <a:cubicBezTo>
                    <a:pt x="405" y="46"/>
                    <a:pt x="447" y="45"/>
                    <a:pt x="493" y="45"/>
                  </a:cubicBezTo>
                  <a:cubicBezTo>
                    <a:pt x="729" y="45"/>
                    <a:pt x="1056" y="87"/>
                    <a:pt x="1362" y="283"/>
                  </a:cubicBezTo>
                  <a:cubicBezTo>
                    <a:pt x="1538" y="400"/>
                    <a:pt x="1728" y="561"/>
                    <a:pt x="1845" y="781"/>
                  </a:cubicBezTo>
                  <a:cubicBezTo>
                    <a:pt x="1977" y="1000"/>
                    <a:pt x="2050" y="1264"/>
                    <a:pt x="2050" y="1557"/>
                  </a:cubicBezTo>
                  <a:cubicBezTo>
                    <a:pt x="2050" y="1850"/>
                    <a:pt x="1992" y="2142"/>
                    <a:pt x="1948" y="2450"/>
                  </a:cubicBezTo>
                  <a:cubicBezTo>
                    <a:pt x="1889" y="2757"/>
                    <a:pt x="1831" y="3094"/>
                    <a:pt x="1757" y="3416"/>
                  </a:cubicBezTo>
                  <a:cubicBezTo>
                    <a:pt x="1523" y="4734"/>
                    <a:pt x="1289" y="5919"/>
                    <a:pt x="1113" y="6798"/>
                  </a:cubicBezTo>
                  <a:cubicBezTo>
                    <a:pt x="1040" y="7222"/>
                    <a:pt x="996" y="7574"/>
                    <a:pt x="938" y="7822"/>
                  </a:cubicBezTo>
                  <a:cubicBezTo>
                    <a:pt x="908" y="7940"/>
                    <a:pt x="908" y="8027"/>
                    <a:pt x="879" y="8101"/>
                  </a:cubicBezTo>
                  <a:cubicBezTo>
                    <a:pt x="864" y="8159"/>
                    <a:pt x="864" y="8188"/>
                    <a:pt x="864" y="8188"/>
                  </a:cubicBezTo>
                  <a:cubicBezTo>
                    <a:pt x="864" y="8188"/>
                    <a:pt x="864" y="8174"/>
                    <a:pt x="894" y="8115"/>
                  </a:cubicBezTo>
                  <a:cubicBezTo>
                    <a:pt x="894" y="8042"/>
                    <a:pt x="938" y="7954"/>
                    <a:pt x="952" y="7852"/>
                  </a:cubicBezTo>
                  <a:cubicBezTo>
                    <a:pt x="1011" y="7588"/>
                    <a:pt x="1084" y="7237"/>
                    <a:pt x="1172" y="6827"/>
                  </a:cubicBezTo>
                  <a:cubicBezTo>
                    <a:pt x="1362" y="5949"/>
                    <a:pt x="1596" y="4748"/>
                    <a:pt x="1845" y="3431"/>
                  </a:cubicBezTo>
                  <a:cubicBezTo>
                    <a:pt x="1904" y="3109"/>
                    <a:pt x="1977" y="2772"/>
                    <a:pt x="2036" y="2464"/>
                  </a:cubicBezTo>
                  <a:cubicBezTo>
                    <a:pt x="2094" y="2157"/>
                    <a:pt x="2138" y="1850"/>
                    <a:pt x="2138" y="1557"/>
                  </a:cubicBezTo>
                  <a:cubicBezTo>
                    <a:pt x="2138" y="1264"/>
                    <a:pt x="2065" y="971"/>
                    <a:pt x="1918" y="752"/>
                  </a:cubicBezTo>
                  <a:cubicBezTo>
                    <a:pt x="1772" y="503"/>
                    <a:pt x="1596" y="342"/>
                    <a:pt x="1391" y="239"/>
                  </a:cubicBezTo>
                  <a:cubicBezTo>
                    <a:pt x="1102" y="57"/>
                    <a:pt x="812" y="0"/>
                    <a:pt x="586" y="0"/>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901;p57">
              <a:extLst>
                <a:ext uri="{FF2B5EF4-FFF2-40B4-BE49-F238E27FC236}">
                  <a16:creationId xmlns:a16="http://schemas.microsoft.com/office/drawing/2014/main" id="{99AC2659-D55D-D3F9-6576-F101F47C5B4E}"/>
                </a:ext>
              </a:extLst>
            </p:cNvPr>
            <p:cNvSpPr/>
            <p:nvPr/>
          </p:nvSpPr>
          <p:spPr>
            <a:xfrm>
              <a:off x="2766752" y="2360338"/>
              <a:ext cx="198499" cy="9065"/>
            </a:xfrm>
            <a:custGeom>
              <a:avLst/>
              <a:gdLst/>
              <a:ahLst/>
              <a:cxnLst/>
              <a:rect l="l" t="t" r="r" b="b"/>
              <a:pathLst>
                <a:path w="2343" h="107" extrusionOk="0">
                  <a:moveTo>
                    <a:pt x="1731" y="0"/>
                  </a:moveTo>
                  <a:cubicBezTo>
                    <a:pt x="1566" y="0"/>
                    <a:pt x="1376" y="4"/>
                    <a:pt x="1171" y="13"/>
                  </a:cubicBezTo>
                  <a:cubicBezTo>
                    <a:pt x="527" y="27"/>
                    <a:pt x="0" y="71"/>
                    <a:pt x="0" y="86"/>
                  </a:cubicBezTo>
                  <a:cubicBezTo>
                    <a:pt x="0" y="96"/>
                    <a:pt x="264" y="107"/>
                    <a:pt x="646" y="107"/>
                  </a:cubicBezTo>
                  <a:cubicBezTo>
                    <a:pt x="804" y="107"/>
                    <a:pt x="983" y="105"/>
                    <a:pt x="1171" y="101"/>
                  </a:cubicBezTo>
                  <a:cubicBezTo>
                    <a:pt x="1815" y="86"/>
                    <a:pt x="2342" y="42"/>
                    <a:pt x="2342" y="27"/>
                  </a:cubicBezTo>
                  <a:cubicBezTo>
                    <a:pt x="2342" y="17"/>
                    <a:pt x="2099" y="0"/>
                    <a:pt x="1731" y="0"/>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902;p57">
              <a:extLst>
                <a:ext uri="{FF2B5EF4-FFF2-40B4-BE49-F238E27FC236}">
                  <a16:creationId xmlns:a16="http://schemas.microsoft.com/office/drawing/2014/main" id="{9D1F20A2-01E2-5870-5E87-88C5DCC01730}"/>
                </a:ext>
              </a:extLst>
            </p:cNvPr>
            <p:cNvSpPr/>
            <p:nvPr/>
          </p:nvSpPr>
          <p:spPr>
            <a:xfrm>
              <a:off x="3393089" y="1996718"/>
              <a:ext cx="53374" cy="172490"/>
            </a:xfrm>
            <a:custGeom>
              <a:avLst/>
              <a:gdLst/>
              <a:ahLst/>
              <a:cxnLst/>
              <a:rect l="l" t="t" r="r" b="b"/>
              <a:pathLst>
                <a:path w="630" h="2036" extrusionOk="0">
                  <a:moveTo>
                    <a:pt x="600" y="1"/>
                  </a:moveTo>
                  <a:cubicBezTo>
                    <a:pt x="586" y="1"/>
                    <a:pt x="293" y="381"/>
                    <a:pt x="146" y="967"/>
                  </a:cubicBezTo>
                  <a:cubicBezTo>
                    <a:pt x="0" y="1553"/>
                    <a:pt x="73" y="2036"/>
                    <a:pt x="88" y="2036"/>
                  </a:cubicBezTo>
                  <a:cubicBezTo>
                    <a:pt x="132" y="2036"/>
                    <a:pt x="117" y="1553"/>
                    <a:pt x="234" y="996"/>
                  </a:cubicBezTo>
                  <a:cubicBezTo>
                    <a:pt x="381" y="425"/>
                    <a:pt x="630" y="15"/>
                    <a:pt x="600" y="1"/>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903;p57">
              <a:extLst>
                <a:ext uri="{FF2B5EF4-FFF2-40B4-BE49-F238E27FC236}">
                  <a16:creationId xmlns:a16="http://schemas.microsoft.com/office/drawing/2014/main" id="{885E94BB-F82F-36C2-6C1D-294629C15284}"/>
                </a:ext>
              </a:extLst>
            </p:cNvPr>
            <p:cNvSpPr/>
            <p:nvPr/>
          </p:nvSpPr>
          <p:spPr>
            <a:xfrm>
              <a:off x="2748113" y="979140"/>
              <a:ext cx="323800" cy="183673"/>
            </a:xfrm>
            <a:custGeom>
              <a:avLst/>
              <a:gdLst/>
              <a:ahLst/>
              <a:cxnLst/>
              <a:rect l="l" t="t" r="r" b="b"/>
              <a:pathLst>
                <a:path w="3822" h="2168" extrusionOk="0">
                  <a:moveTo>
                    <a:pt x="2367" y="0"/>
                  </a:moveTo>
                  <a:cubicBezTo>
                    <a:pt x="1721" y="0"/>
                    <a:pt x="1072" y="72"/>
                    <a:pt x="440" y="227"/>
                  </a:cubicBezTo>
                  <a:cubicBezTo>
                    <a:pt x="308" y="256"/>
                    <a:pt x="206" y="285"/>
                    <a:pt x="103" y="373"/>
                  </a:cubicBezTo>
                  <a:cubicBezTo>
                    <a:pt x="16" y="460"/>
                    <a:pt x="1" y="604"/>
                    <a:pt x="85" y="692"/>
                  </a:cubicBezTo>
                  <a:lnTo>
                    <a:pt x="85" y="692"/>
                  </a:lnTo>
                  <a:cubicBezTo>
                    <a:pt x="169" y="965"/>
                    <a:pt x="393" y="1172"/>
                    <a:pt x="630" y="1340"/>
                  </a:cubicBezTo>
                  <a:cubicBezTo>
                    <a:pt x="747" y="1457"/>
                    <a:pt x="879" y="1544"/>
                    <a:pt x="1040" y="1588"/>
                  </a:cubicBezTo>
                  <a:cubicBezTo>
                    <a:pt x="1084" y="1596"/>
                    <a:pt x="1130" y="1601"/>
                    <a:pt x="1176" y="1601"/>
                  </a:cubicBezTo>
                  <a:cubicBezTo>
                    <a:pt x="1299" y="1601"/>
                    <a:pt x="1423" y="1567"/>
                    <a:pt x="1508" y="1471"/>
                  </a:cubicBezTo>
                  <a:cubicBezTo>
                    <a:pt x="1584" y="1385"/>
                    <a:pt x="1604" y="1250"/>
                    <a:pt x="1556" y="1144"/>
                  </a:cubicBezTo>
                  <a:lnTo>
                    <a:pt x="1556" y="1144"/>
                  </a:lnTo>
                  <a:cubicBezTo>
                    <a:pt x="1765" y="1397"/>
                    <a:pt x="2031" y="1619"/>
                    <a:pt x="2343" y="1749"/>
                  </a:cubicBezTo>
                  <a:cubicBezTo>
                    <a:pt x="2436" y="1796"/>
                    <a:pt x="2534" y="1824"/>
                    <a:pt x="2631" y="1824"/>
                  </a:cubicBezTo>
                  <a:cubicBezTo>
                    <a:pt x="2687" y="1824"/>
                    <a:pt x="2743" y="1815"/>
                    <a:pt x="2797" y="1793"/>
                  </a:cubicBezTo>
                  <a:cubicBezTo>
                    <a:pt x="2897" y="1763"/>
                    <a:pt x="2983" y="1658"/>
                    <a:pt x="2990" y="1553"/>
                  </a:cubicBezTo>
                  <a:lnTo>
                    <a:pt x="2990" y="1553"/>
                  </a:lnTo>
                  <a:cubicBezTo>
                    <a:pt x="3072" y="1755"/>
                    <a:pt x="3200" y="1928"/>
                    <a:pt x="3368" y="2071"/>
                  </a:cubicBezTo>
                  <a:cubicBezTo>
                    <a:pt x="3415" y="2119"/>
                    <a:pt x="3483" y="2167"/>
                    <a:pt x="3546" y="2167"/>
                  </a:cubicBezTo>
                  <a:cubicBezTo>
                    <a:pt x="3560" y="2167"/>
                    <a:pt x="3574" y="2165"/>
                    <a:pt x="3587" y="2159"/>
                  </a:cubicBezTo>
                  <a:cubicBezTo>
                    <a:pt x="3704" y="2145"/>
                    <a:pt x="3734" y="1984"/>
                    <a:pt x="3748" y="1867"/>
                  </a:cubicBezTo>
                  <a:lnTo>
                    <a:pt x="3807" y="944"/>
                  </a:lnTo>
                  <a:cubicBezTo>
                    <a:pt x="3821" y="725"/>
                    <a:pt x="3821" y="505"/>
                    <a:pt x="3690" y="315"/>
                  </a:cubicBezTo>
                  <a:cubicBezTo>
                    <a:pt x="3543" y="95"/>
                    <a:pt x="3236" y="37"/>
                    <a:pt x="2987" y="22"/>
                  </a:cubicBezTo>
                  <a:cubicBezTo>
                    <a:pt x="2781" y="8"/>
                    <a:pt x="2574" y="0"/>
                    <a:pt x="23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904;p57">
              <a:extLst>
                <a:ext uri="{FF2B5EF4-FFF2-40B4-BE49-F238E27FC236}">
                  <a16:creationId xmlns:a16="http://schemas.microsoft.com/office/drawing/2014/main" id="{6CFA7A76-774C-52E4-96CF-B867E5EA6F09}"/>
                </a:ext>
              </a:extLst>
            </p:cNvPr>
            <p:cNvSpPr/>
            <p:nvPr/>
          </p:nvSpPr>
          <p:spPr>
            <a:xfrm rot="-1954916">
              <a:off x="3768851" y="1201000"/>
              <a:ext cx="210870" cy="210954"/>
            </a:xfrm>
            <a:custGeom>
              <a:avLst/>
              <a:gdLst/>
              <a:ahLst/>
              <a:cxnLst/>
              <a:rect l="l" t="t" r="r" b="b"/>
              <a:pathLst>
                <a:path w="2489" h="2490" extrusionOk="0">
                  <a:moveTo>
                    <a:pt x="1271" y="1"/>
                  </a:moveTo>
                  <a:cubicBezTo>
                    <a:pt x="1262" y="1"/>
                    <a:pt x="1253" y="1"/>
                    <a:pt x="1244" y="1"/>
                  </a:cubicBezTo>
                  <a:cubicBezTo>
                    <a:pt x="571" y="1"/>
                    <a:pt x="0" y="572"/>
                    <a:pt x="0" y="1246"/>
                  </a:cubicBezTo>
                  <a:cubicBezTo>
                    <a:pt x="0" y="1919"/>
                    <a:pt x="556" y="2490"/>
                    <a:pt x="1244" y="2490"/>
                  </a:cubicBezTo>
                  <a:cubicBezTo>
                    <a:pt x="1933" y="2490"/>
                    <a:pt x="2489" y="1948"/>
                    <a:pt x="2489" y="1246"/>
                  </a:cubicBezTo>
                  <a:cubicBezTo>
                    <a:pt x="2489" y="552"/>
                    <a:pt x="1947" y="1"/>
                    <a:pt x="1271"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905;p57">
              <a:extLst>
                <a:ext uri="{FF2B5EF4-FFF2-40B4-BE49-F238E27FC236}">
                  <a16:creationId xmlns:a16="http://schemas.microsoft.com/office/drawing/2014/main" id="{BF11FFA6-E8CD-1329-EF8B-AEDC69DCE25A}"/>
                </a:ext>
              </a:extLst>
            </p:cNvPr>
            <p:cNvSpPr/>
            <p:nvPr/>
          </p:nvSpPr>
          <p:spPr>
            <a:xfrm rot="-1954916">
              <a:off x="3882594" y="1250736"/>
              <a:ext cx="122845" cy="124709"/>
            </a:xfrm>
            <a:custGeom>
              <a:avLst/>
              <a:gdLst/>
              <a:ahLst/>
              <a:cxnLst/>
              <a:rect l="l" t="t" r="r" b="b"/>
              <a:pathLst>
                <a:path w="1450" h="1472" extrusionOk="0">
                  <a:moveTo>
                    <a:pt x="1343" y="1"/>
                  </a:moveTo>
                  <a:cubicBezTo>
                    <a:pt x="1099" y="1"/>
                    <a:pt x="0" y="140"/>
                    <a:pt x="0" y="140"/>
                  </a:cubicBezTo>
                  <a:lnTo>
                    <a:pt x="586" y="1472"/>
                  </a:lnTo>
                  <a:cubicBezTo>
                    <a:pt x="586" y="1472"/>
                    <a:pt x="1450" y="1267"/>
                    <a:pt x="1391" y="8"/>
                  </a:cubicBezTo>
                  <a:cubicBezTo>
                    <a:pt x="1391" y="3"/>
                    <a:pt x="1374" y="1"/>
                    <a:pt x="1343"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71175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82"/>
        <p:cNvGrpSpPr/>
        <p:nvPr/>
      </p:nvGrpSpPr>
      <p:grpSpPr>
        <a:xfrm>
          <a:off x="0" y="0"/>
          <a:ext cx="0" cy="0"/>
          <a:chOff x="0" y="0"/>
          <a:chExt cx="0" cy="0"/>
        </a:xfrm>
      </p:grpSpPr>
      <p:grpSp>
        <p:nvGrpSpPr>
          <p:cNvPr id="1783" name="Google Shape;1783;p56"/>
          <p:cNvGrpSpPr/>
          <p:nvPr/>
        </p:nvGrpSpPr>
        <p:grpSpPr>
          <a:xfrm>
            <a:off x="1209958" y="1244796"/>
            <a:ext cx="1562904" cy="2933292"/>
            <a:chOff x="1845802" y="1105100"/>
            <a:chExt cx="1562904" cy="2933292"/>
          </a:xfrm>
        </p:grpSpPr>
        <p:sp>
          <p:nvSpPr>
            <p:cNvPr id="1784" name="Google Shape;1784;p56"/>
            <p:cNvSpPr/>
            <p:nvPr/>
          </p:nvSpPr>
          <p:spPr>
            <a:xfrm>
              <a:off x="1845802" y="1105100"/>
              <a:ext cx="1562904" cy="2933292"/>
            </a:xfrm>
            <a:custGeom>
              <a:avLst/>
              <a:gdLst/>
              <a:ahLst/>
              <a:cxnLst/>
              <a:rect l="l" t="t" r="r" b="b"/>
              <a:pathLst>
                <a:path w="104385" h="195912" extrusionOk="0">
                  <a:moveTo>
                    <a:pt x="2095" y="1"/>
                  </a:moveTo>
                  <a:cubicBezTo>
                    <a:pt x="904" y="1"/>
                    <a:pt x="0" y="945"/>
                    <a:pt x="0" y="2096"/>
                  </a:cubicBezTo>
                  <a:lnTo>
                    <a:pt x="0" y="193776"/>
                  </a:lnTo>
                  <a:cubicBezTo>
                    <a:pt x="0" y="194967"/>
                    <a:pt x="986" y="195912"/>
                    <a:pt x="2095" y="195912"/>
                  </a:cubicBezTo>
                  <a:lnTo>
                    <a:pt x="102290" y="195912"/>
                  </a:lnTo>
                  <a:cubicBezTo>
                    <a:pt x="103399" y="195912"/>
                    <a:pt x="104344" y="194967"/>
                    <a:pt x="104385" y="193776"/>
                  </a:cubicBezTo>
                  <a:lnTo>
                    <a:pt x="104385" y="2096"/>
                  </a:lnTo>
                  <a:cubicBezTo>
                    <a:pt x="104385" y="904"/>
                    <a:pt x="103399" y="1"/>
                    <a:pt x="1022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6"/>
            <p:cNvSpPr/>
            <p:nvPr/>
          </p:nvSpPr>
          <p:spPr>
            <a:xfrm>
              <a:off x="1890096" y="1156777"/>
              <a:ext cx="1473099" cy="2829967"/>
            </a:xfrm>
            <a:custGeom>
              <a:avLst/>
              <a:gdLst/>
              <a:ahLst/>
              <a:cxnLst/>
              <a:rect l="l" t="t" r="r" b="b"/>
              <a:pathLst>
                <a:path w="98387" h="189011" extrusionOk="0">
                  <a:moveTo>
                    <a:pt x="2013" y="0"/>
                  </a:moveTo>
                  <a:cubicBezTo>
                    <a:pt x="904" y="0"/>
                    <a:pt x="0" y="904"/>
                    <a:pt x="0" y="1972"/>
                  </a:cubicBezTo>
                  <a:lnTo>
                    <a:pt x="0" y="186997"/>
                  </a:lnTo>
                  <a:cubicBezTo>
                    <a:pt x="0" y="188148"/>
                    <a:pt x="945" y="189010"/>
                    <a:pt x="2013" y="189010"/>
                  </a:cubicBezTo>
                  <a:lnTo>
                    <a:pt x="96415" y="189010"/>
                  </a:lnTo>
                  <a:cubicBezTo>
                    <a:pt x="97524" y="189010"/>
                    <a:pt x="98387" y="188148"/>
                    <a:pt x="98387" y="187038"/>
                  </a:cubicBezTo>
                  <a:lnTo>
                    <a:pt x="98387" y="1972"/>
                  </a:lnTo>
                  <a:cubicBezTo>
                    <a:pt x="98387" y="863"/>
                    <a:pt x="97483" y="0"/>
                    <a:pt x="964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6"/>
            <p:cNvSpPr/>
            <p:nvPr/>
          </p:nvSpPr>
          <p:spPr>
            <a:xfrm>
              <a:off x="2433262" y="3848089"/>
              <a:ext cx="387518" cy="64591"/>
            </a:xfrm>
            <a:custGeom>
              <a:avLst/>
              <a:gdLst/>
              <a:ahLst/>
              <a:cxnLst/>
              <a:rect l="l" t="t" r="r" b="b"/>
              <a:pathLst>
                <a:path w="25882" h="4314" extrusionOk="0">
                  <a:moveTo>
                    <a:pt x="2137" y="0"/>
                  </a:moveTo>
                  <a:cubicBezTo>
                    <a:pt x="987" y="0"/>
                    <a:pt x="1" y="945"/>
                    <a:pt x="1" y="2136"/>
                  </a:cubicBezTo>
                  <a:cubicBezTo>
                    <a:pt x="1" y="3328"/>
                    <a:pt x="987" y="4313"/>
                    <a:pt x="2137" y="4313"/>
                  </a:cubicBezTo>
                  <a:lnTo>
                    <a:pt x="23704" y="4313"/>
                  </a:lnTo>
                  <a:cubicBezTo>
                    <a:pt x="24895" y="4313"/>
                    <a:pt x="25881" y="3328"/>
                    <a:pt x="25881" y="2136"/>
                  </a:cubicBezTo>
                  <a:cubicBezTo>
                    <a:pt x="25881" y="945"/>
                    <a:pt x="24895" y="0"/>
                    <a:pt x="237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7" name="Google Shape;1787;p56"/>
          <p:cNvSpPr txBox="1">
            <a:spLocks noGrp="1"/>
          </p:cNvSpPr>
          <p:nvPr>
            <p:ph type="ctrTitle"/>
          </p:nvPr>
        </p:nvSpPr>
        <p:spPr>
          <a:xfrm flipH="1">
            <a:off x="3035438" y="694687"/>
            <a:ext cx="5336239" cy="116912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Comic Sans MS" panose="030F0702030302020204" pitchFamily="66" charset="0"/>
              </a:rPr>
              <a:t>Client Feedback and Satisfaction</a:t>
            </a:r>
            <a:endParaRPr dirty="0">
              <a:latin typeface="Comic Sans MS" panose="030F0702030302020204" pitchFamily="66" charset="0"/>
            </a:endParaRPr>
          </a:p>
        </p:txBody>
      </p:sp>
      <p:sp>
        <p:nvSpPr>
          <p:cNvPr id="1788" name="Google Shape;1788;p56"/>
          <p:cNvSpPr txBox="1">
            <a:spLocks noGrp="1"/>
          </p:cNvSpPr>
          <p:nvPr>
            <p:ph type="subTitle" idx="1"/>
          </p:nvPr>
        </p:nvSpPr>
        <p:spPr>
          <a:xfrm flipH="1">
            <a:off x="3144085" y="1690045"/>
            <a:ext cx="4626859" cy="31792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latin typeface="Comic Sans MS" panose="030F0702030302020204" pitchFamily="66" charset="0"/>
              </a:rPr>
              <a:t>Gathering client feedback is vital for businesses to improve products or services, identify customer needs, improve product quality, enhance customer satisfaction, and stay ahead of competitors. It helps identify trends, spot emerging needs, and adapt to changing customer demands. Businesses can collect feedback through surveys, interviews, customer reviews, and feedback forms. Addressing customer concerns promptly and effectively builds trust, retaining customers, and preventing negative word-of-mouth.</a:t>
            </a:r>
          </a:p>
        </p:txBody>
      </p:sp>
      <p:pic>
        <p:nvPicPr>
          <p:cNvPr id="1789" name="Google Shape;1789;p56"/>
          <p:cNvPicPr preferRelativeResize="0"/>
          <p:nvPr/>
        </p:nvPicPr>
        <p:blipFill rotWithShape="1">
          <a:blip r:embed="rId3">
            <a:alphaModFix/>
          </a:blip>
          <a:srcRect l="56545" r="14174"/>
          <a:stretch/>
        </p:blipFill>
        <p:spPr>
          <a:xfrm>
            <a:off x="1254248" y="1296468"/>
            <a:ext cx="1473290" cy="2830361"/>
          </a:xfrm>
          <a:prstGeom prst="rect">
            <a:avLst/>
          </a:prstGeom>
          <a:noFill/>
          <a:ln>
            <a:noFill/>
          </a:ln>
        </p:spPr>
      </p:pic>
      <p:grpSp>
        <p:nvGrpSpPr>
          <p:cNvPr id="1790" name="Google Shape;1790;p56"/>
          <p:cNvGrpSpPr/>
          <p:nvPr/>
        </p:nvGrpSpPr>
        <p:grpSpPr>
          <a:xfrm>
            <a:off x="1730377" y="1279252"/>
            <a:ext cx="521582" cy="52284"/>
            <a:chOff x="2366221" y="1139556"/>
            <a:chExt cx="521582" cy="52284"/>
          </a:xfrm>
        </p:grpSpPr>
        <p:sp>
          <p:nvSpPr>
            <p:cNvPr id="1791" name="Google Shape;1791;p56"/>
            <p:cNvSpPr/>
            <p:nvPr/>
          </p:nvSpPr>
          <p:spPr>
            <a:xfrm>
              <a:off x="2366221" y="1139556"/>
              <a:ext cx="521582" cy="52284"/>
            </a:xfrm>
            <a:custGeom>
              <a:avLst/>
              <a:gdLst/>
              <a:ahLst/>
              <a:cxnLst/>
              <a:rect l="l" t="t" r="r" b="b"/>
              <a:pathLst>
                <a:path w="34836" h="3492" extrusionOk="0">
                  <a:moveTo>
                    <a:pt x="0" y="0"/>
                  </a:moveTo>
                  <a:lnTo>
                    <a:pt x="0" y="2465"/>
                  </a:lnTo>
                  <a:cubicBezTo>
                    <a:pt x="0" y="3040"/>
                    <a:pt x="452" y="3492"/>
                    <a:pt x="1027" y="3492"/>
                  </a:cubicBezTo>
                  <a:lnTo>
                    <a:pt x="33809" y="3492"/>
                  </a:lnTo>
                  <a:cubicBezTo>
                    <a:pt x="34343" y="3492"/>
                    <a:pt x="34836" y="3040"/>
                    <a:pt x="34836" y="2465"/>
                  </a:cubicBezTo>
                  <a:lnTo>
                    <a:pt x="348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45846"/>
                </a:solidFill>
              </a:endParaRPr>
            </a:p>
          </p:txBody>
        </p:sp>
        <p:sp>
          <p:nvSpPr>
            <p:cNvPr id="1792" name="Google Shape;1792;p56"/>
            <p:cNvSpPr/>
            <p:nvPr/>
          </p:nvSpPr>
          <p:spPr>
            <a:xfrm>
              <a:off x="2519379" y="1156777"/>
              <a:ext cx="215290" cy="15"/>
            </a:xfrm>
            <a:custGeom>
              <a:avLst/>
              <a:gdLst/>
              <a:ahLst/>
              <a:cxnLst/>
              <a:rect l="l" t="t" r="r" b="b"/>
              <a:pathLst>
                <a:path w="14379" h="1" fill="none" extrusionOk="0">
                  <a:moveTo>
                    <a:pt x="1" y="0"/>
                  </a:moveTo>
                  <a:lnTo>
                    <a:pt x="14379" y="0"/>
                  </a:lnTo>
                </a:path>
              </a:pathLst>
            </a:custGeom>
            <a:solidFill>
              <a:schemeClr val="dk2"/>
            </a:solidFill>
            <a:ln w="19050" cap="rnd" cmpd="sng">
              <a:solidFill>
                <a:srgbClr val="FFFFFF"/>
              </a:solidFill>
              <a:prstDash val="solid"/>
              <a:miter lim="41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3" name="Google Shape;1793;p56"/>
          <p:cNvGrpSpPr/>
          <p:nvPr/>
        </p:nvGrpSpPr>
        <p:grpSpPr>
          <a:xfrm>
            <a:off x="8192025" y="2797485"/>
            <a:ext cx="785377" cy="2421158"/>
            <a:chOff x="7825375" y="2447285"/>
            <a:chExt cx="785377" cy="2421158"/>
          </a:xfrm>
        </p:grpSpPr>
        <p:sp>
          <p:nvSpPr>
            <p:cNvPr id="1794" name="Google Shape;1794;p56"/>
            <p:cNvSpPr/>
            <p:nvPr/>
          </p:nvSpPr>
          <p:spPr>
            <a:xfrm>
              <a:off x="7825375" y="2447285"/>
              <a:ext cx="785377" cy="1597032"/>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6"/>
            <p:cNvSpPr/>
            <p:nvPr/>
          </p:nvSpPr>
          <p:spPr>
            <a:xfrm>
              <a:off x="8200084" y="3039275"/>
              <a:ext cx="7052" cy="1260986"/>
            </a:xfrm>
            <a:custGeom>
              <a:avLst/>
              <a:gdLst/>
              <a:ahLst/>
              <a:cxnLst/>
              <a:rect l="l" t="t" r="r" b="b"/>
              <a:pathLst>
                <a:path w="89" h="15914" extrusionOk="0">
                  <a:moveTo>
                    <a:pt x="30" y="0"/>
                  </a:moveTo>
                  <a:cubicBezTo>
                    <a:pt x="15" y="0"/>
                    <a:pt x="0" y="3543"/>
                    <a:pt x="0" y="7950"/>
                  </a:cubicBezTo>
                  <a:cubicBezTo>
                    <a:pt x="0" y="12342"/>
                    <a:pt x="15" y="15914"/>
                    <a:pt x="30" y="15914"/>
                  </a:cubicBezTo>
                  <a:cubicBezTo>
                    <a:pt x="74" y="15914"/>
                    <a:pt x="88" y="12342"/>
                    <a:pt x="74" y="7950"/>
                  </a:cubicBezTo>
                  <a:cubicBezTo>
                    <a:pt x="74" y="3558"/>
                    <a:pt x="59" y="0"/>
                    <a:pt x="3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6"/>
            <p:cNvSpPr/>
            <p:nvPr/>
          </p:nvSpPr>
          <p:spPr>
            <a:xfrm>
              <a:off x="8196598" y="3199337"/>
              <a:ext cx="213538" cy="270358"/>
            </a:xfrm>
            <a:custGeom>
              <a:avLst/>
              <a:gdLst/>
              <a:ahLst/>
              <a:cxnLst/>
              <a:rect l="l" t="t" r="r" b="b"/>
              <a:pathLst>
                <a:path w="2695" h="3412" extrusionOk="0">
                  <a:moveTo>
                    <a:pt x="2694" y="1"/>
                  </a:moveTo>
                  <a:cubicBezTo>
                    <a:pt x="2694" y="1"/>
                    <a:pt x="2636" y="45"/>
                    <a:pt x="2548" y="103"/>
                  </a:cubicBezTo>
                  <a:cubicBezTo>
                    <a:pt x="2475" y="176"/>
                    <a:pt x="2372" y="293"/>
                    <a:pt x="2240" y="440"/>
                  </a:cubicBezTo>
                  <a:cubicBezTo>
                    <a:pt x="1977" y="733"/>
                    <a:pt x="1655" y="1172"/>
                    <a:pt x="1289" y="1655"/>
                  </a:cubicBezTo>
                  <a:cubicBezTo>
                    <a:pt x="981" y="2094"/>
                    <a:pt x="659" y="2475"/>
                    <a:pt x="366" y="2885"/>
                  </a:cubicBezTo>
                  <a:lnTo>
                    <a:pt x="103" y="3265"/>
                  </a:lnTo>
                  <a:cubicBezTo>
                    <a:pt x="44" y="3353"/>
                    <a:pt x="0" y="3412"/>
                    <a:pt x="0" y="3412"/>
                  </a:cubicBezTo>
                  <a:cubicBezTo>
                    <a:pt x="0" y="3412"/>
                    <a:pt x="44" y="3368"/>
                    <a:pt x="118" y="3280"/>
                  </a:cubicBezTo>
                  <a:cubicBezTo>
                    <a:pt x="205" y="3148"/>
                    <a:pt x="323" y="3046"/>
                    <a:pt x="410" y="2914"/>
                  </a:cubicBezTo>
                  <a:cubicBezTo>
                    <a:pt x="718" y="2533"/>
                    <a:pt x="1025" y="2123"/>
                    <a:pt x="1362" y="1714"/>
                  </a:cubicBezTo>
                  <a:cubicBezTo>
                    <a:pt x="1684" y="1274"/>
                    <a:pt x="2006" y="879"/>
                    <a:pt x="2299" y="484"/>
                  </a:cubicBezTo>
                  <a:cubicBezTo>
                    <a:pt x="2401" y="337"/>
                    <a:pt x="2518" y="206"/>
                    <a:pt x="2592" y="132"/>
                  </a:cubicBezTo>
                  <a:cubicBezTo>
                    <a:pt x="2665" y="59"/>
                    <a:pt x="2694" y="1"/>
                    <a:pt x="2694"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6"/>
            <p:cNvSpPr/>
            <p:nvPr/>
          </p:nvSpPr>
          <p:spPr>
            <a:xfrm>
              <a:off x="8042324" y="3706304"/>
              <a:ext cx="160134" cy="187951"/>
            </a:xfrm>
            <a:custGeom>
              <a:avLst/>
              <a:gdLst/>
              <a:ahLst/>
              <a:cxnLst/>
              <a:rect l="l" t="t" r="r" b="b"/>
              <a:pathLst>
                <a:path w="2021" h="2372" extrusionOk="0">
                  <a:moveTo>
                    <a:pt x="0" y="0"/>
                  </a:moveTo>
                  <a:cubicBezTo>
                    <a:pt x="0" y="15"/>
                    <a:pt x="103" y="132"/>
                    <a:pt x="308" y="337"/>
                  </a:cubicBezTo>
                  <a:cubicBezTo>
                    <a:pt x="498" y="542"/>
                    <a:pt x="762" y="820"/>
                    <a:pt x="1054" y="1142"/>
                  </a:cubicBezTo>
                  <a:cubicBezTo>
                    <a:pt x="1347" y="1479"/>
                    <a:pt x="1596" y="1772"/>
                    <a:pt x="1786" y="1991"/>
                  </a:cubicBezTo>
                  <a:cubicBezTo>
                    <a:pt x="1874" y="2094"/>
                    <a:pt x="1933" y="2196"/>
                    <a:pt x="1962" y="2269"/>
                  </a:cubicBezTo>
                  <a:cubicBezTo>
                    <a:pt x="1991" y="2328"/>
                    <a:pt x="2006" y="2372"/>
                    <a:pt x="2006" y="2372"/>
                  </a:cubicBezTo>
                  <a:cubicBezTo>
                    <a:pt x="2021" y="2372"/>
                    <a:pt x="2021" y="2167"/>
                    <a:pt x="1830" y="1933"/>
                  </a:cubicBezTo>
                  <a:cubicBezTo>
                    <a:pt x="1640" y="1698"/>
                    <a:pt x="1406" y="1406"/>
                    <a:pt x="1113" y="1069"/>
                  </a:cubicBezTo>
                  <a:cubicBezTo>
                    <a:pt x="820" y="761"/>
                    <a:pt x="542" y="483"/>
                    <a:pt x="337" y="293"/>
                  </a:cubicBezTo>
                  <a:cubicBezTo>
                    <a:pt x="132" y="103"/>
                    <a:pt x="0" y="0"/>
                    <a:pt x="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6"/>
            <p:cNvSpPr/>
            <p:nvPr/>
          </p:nvSpPr>
          <p:spPr>
            <a:xfrm>
              <a:off x="7993008" y="4381211"/>
              <a:ext cx="464000" cy="487231"/>
            </a:xfrm>
            <a:custGeom>
              <a:avLst/>
              <a:gdLst/>
              <a:ahLst/>
              <a:cxnLst/>
              <a:rect l="l" t="t" r="r" b="b"/>
              <a:pathLst>
                <a:path w="5856" h="6149" extrusionOk="0">
                  <a:moveTo>
                    <a:pt x="5856" y="0"/>
                  </a:moveTo>
                  <a:lnTo>
                    <a:pt x="0" y="908"/>
                  </a:lnTo>
                  <a:cubicBezTo>
                    <a:pt x="44" y="908"/>
                    <a:pt x="732" y="6149"/>
                    <a:pt x="732" y="6149"/>
                  </a:cubicBezTo>
                  <a:lnTo>
                    <a:pt x="4670" y="6149"/>
                  </a:lnTo>
                  <a:lnTo>
                    <a:pt x="5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6"/>
            <p:cNvSpPr/>
            <p:nvPr/>
          </p:nvSpPr>
          <p:spPr>
            <a:xfrm>
              <a:off x="7938493" y="4310451"/>
              <a:ext cx="581189" cy="142707"/>
            </a:xfrm>
            <a:custGeom>
              <a:avLst/>
              <a:gdLst/>
              <a:ahLst/>
              <a:cxnLst/>
              <a:rect l="l" t="t" r="r" b="b"/>
              <a:pathLst>
                <a:path w="7335" h="1801" extrusionOk="0">
                  <a:moveTo>
                    <a:pt x="7334" y="0"/>
                  </a:moveTo>
                  <a:lnTo>
                    <a:pt x="0" y="600"/>
                  </a:lnTo>
                  <a:lnTo>
                    <a:pt x="0" y="1801"/>
                  </a:lnTo>
                  <a:lnTo>
                    <a:pt x="7334" y="1801"/>
                  </a:lnTo>
                  <a:lnTo>
                    <a:pt x="73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6"/>
            <p:cNvSpPr/>
            <p:nvPr/>
          </p:nvSpPr>
          <p:spPr>
            <a:xfrm>
              <a:off x="7993008" y="4453080"/>
              <a:ext cx="450134" cy="72027"/>
            </a:xfrm>
            <a:custGeom>
              <a:avLst/>
              <a:gdLst/>
              <a:ahLst/>
              <a:cxnLst/>
              <a:rect l="l" t="t" r="r" b="b"/>
              <a:pathLst>
                <a:path w="5681" h="909" extrusionOk="0">
                  <a:moveTo>
                    <a:pt x="0" y="1"/>
                  </a:moveTo>
                  <a:lnTo>
                    <a:pt x="88" y="543"/>
                  </a:lnTo>
                  <a:lnTo>
                    <a:pt x="5490" y="909"/>
                  </a:lnTo>
                  <a:lnTo>
                    <a:pt x="56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7878"/>
        <p:cNvGrpSpPr/>
        <p:nvPr/>
      </p:nvGrpSpPr>
      <p:grpSpPr>
        <a:xfrm>
          <a:off x="0" y="0"/>
          <a:ext cx="0" cy="0"/>
          <a:chOff x="0" y="0"/>
          <a:chExt cx="0" cy="0"/>
        </a:xfrm>
      </p:grpSpPr>
      <p:grpSp>
        <p:nvGrpSpPr>
          <p:cNvPr id="2" name="Google Shape;12224;p74">
            <a:extLst>
              <a:ext uri="{FF2B5EF4-FFF2-40B4-BE49-F238E27FC236}">
                <a16:creationId xmlns:a16="http://schemas.microsoft.com/office/drawing/2014/main" id="{F91A6386-DB7F-AE7D-1988-BAB8FC1447CE}"/>
              </a:ext>
            </a:extLst>
          </p:cNvPr>
          <p:cNvGrpSpPr/>
          <p:nvPr/>
        </p:nvGrpSpPr>
        <p:grpSpPr>
          <a:xfrm>
            <a:off x="8221712" y="351364"/>
            <a:ext cx="394147" cy="572700"/>
            <a:chOff x="2689440" y="2882162"/>
            <a:chExt cx="222337" cy="366721"/>
          </a:xfrm>
        </p:grpSpPr>
        <p:sp>
          <p:nvSpPr>
            <p:cNvPr id="3" name="Google Shape;12225;p74">
              <a:extLst>
                <a:ext uri="{FF2B5EF4-FFF2-40B4-BE49-F238E27FC236}">
                  <a16:creationId xmlns:a16="http://schemas.microsoft.com/office/drawing/2014/main" id="{590D22A3-2FC7-92F9-E347-1FF99B5491DC}"/>
                </a:ext>
              </a:extLst>
            </p:cNvPr>
            <p:cNvSpPr/>
            <p:nvPr/>
          </p:nvSpPr>
          <p:spPr>
            <a:xfrm>
              <a:off x="2689440" y="3022566"/>
              <a:ext cx="30741" cy="46976"/>
            </a:xfrm>
            <a:custGeom>
              <a:avLst/>
              <a:gdLst/>
              <a:ahLst/>
              <a:cxnLst/>
              <a:rect l="l" t="t" r="r" b="b"/>
              <a:pathLst>
                <a:path w="1174" h="1794" extrusionOk="0">
                  <a:moveTo>
                    <a:pt x="735" y="0"/>
                  </a:moveTo>
                  <a:lnTo>
                    <a:pt x="77" y="1469"/>
                  </a:lnTo>
                  <a:cubicBezTo>
                    <a:pt x="0" y="1622"/>
                    <a:pt x="115" y="1794"/>
                    <a:pt x="277" y="1794"/>
                  </a:cubicBezTo>
                  <a:lnTo>
                    <a:pt x="1174" y="1794"/>
                  </a:lnTo>
                  <a:lnTo>
                    <a:pt x="1174" y="0"/>
                  </a:lnTo>
                  <a:close/>
                </a:path>
              </a:pathLst>
            </a:custGeom>
            <a:solidFill>
              <a:srgbClr val="B5C4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2226;p74">
              <a:extLst>
                <a:ext uri="{FF2B5EF4-FFF2-40B4-BE49-F238E27FC236}">
                  <a16:creationId xmlns:a16="http://schemas.microsoft.com/office/drawing/2014/main" id="{F2AB99DE-DB71-6123-7466-42AD551FC6C9}"/>
                </a:ext>
              </a:extLst>
            </p:cNvPr>
            <p:cNvSpPr/>
            <p:nvPr/>
          </p:nvSpPr>
          <p:spPr>
            <a:xfrm>
              <a:off x="2719422" y="3061268"/>
              <a:ext cx="162635" cy="187616"/>
            </a:xfrm>
            <a:custGeom>
              <a:avLst/>
              <a:gdLst/>
              <a:ahLst/>
              <a:cxnLst/>
              <a:rect l="l" t="t" r="r" b="b"/>
              <a:pathLst>
                <a:path w="6211" h="7165" extrusionOk="0">
                  <a:moveTo>
                    <a:pt x="1622" y="1"/>
                  </a:moveTo>
                  <a:lnTo>
                    <a:pt x="1622" y="4466"/>
                  </a:lnTo>
                  <a:cubicBezTo>
                    <a:pt x="1622" y="4513"/>
                    <a:pt x="1603" y="4561"/>
                    <a:pt x="1584" y="4599"/>
                  </a:cubicBezTo>
                  <a:lnTo>
                    <a:pt x="76" y="6812"/>
                  </a:lnTo>
                  <a:cubicBezTo>
                    <a:pt x="0" y="6908"/>
                    <a:pt x="19" y="7041"/>
                    <a:pt x="115" y="7108"/>
                  </a:cubicBezTo>
                  <a:cubicBezTo>
                    <a:pt x="154" y="7148"/>
                    <a:pt x="204" y="7165"/>
                    <a:pt x="256" y="7165"/>
                  </a:cubicBezTo>
                  <a:cubicBezTo>
                    <a:pt x="278" y="7165"/>
                    <a:pt x="301" y="7162"/>
                    <a:pt x="324" y="7156"/>
                  </a:cubicBezTo>
                  <a:lnTo>
                    <a:pt x="5991" y="5477"/>
                  </a:lnTo>
                  <a:cubicBezTo>
                    <a:pt x="6153" y="5429"/>
                    <a:pt x="6211" y="5238"/>
                    <a:pt x="6096" y="5114"/>
                  </a:cubicBezTo>
                  <a:lnTo>
                    <a:pt x="5314" y="4217"/>
                  </a:lnTo>
                  <a:lnTo>
                    <a:pt x="5314" y="1"/>
                  </a:lnTo>
                  <a:close/>
                </a:path>
              </a:pathLst>
            </a:custGeom>
            <a:solidFill>
              <a:srgbClr val="C8D3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2227;p74">
              <a:extLst>
                <a:ext uri="{FF2B5EF4-FFF2-40B4-BE49-F238E27FC236}">
                  <a16:creationId xmlns:a16="http://schemas.microsoft.com/office/drawing/2014/main" id="{473C5629-73FE-9208-6BC4-15ECBEDFC6BA}"/>
                </a:ext>
              </a:extLst>
            </p:cNvPr>
            <p:cNvSpPr/>
            <p:nvPr/>
          </p:nvSpPr>
          <p:spPr>
            <a:xfrm>
              <a:off x="2761867" y="3061268"/>
              <a:ext cx="96701" cy="86227"/>
            </a:xfrm>
            <a:custGeom>
              <a:avLst/>
              <a:gdLst/>
              <a:ahLst/>
              <a:cxnLst/>
              <a:rect l="l" t="t" r="r" b="b"/>
              <a:pathLst>
                <a:path w="3693" h="3293" extrusionOk="0">
                  <a:moveTo>
                    <a:pt x="1" y="1"/>
                  </a:moveTo>
                  <a:lnTo>
                    <a:pt x="1" y="3292"/>
                  </a:lnTo>
                  <a:lnTo>
                    <a:pt x="106" y="3292"/>
                  </a:lnTo>
                  <a:lnTo>
                    <a:pt x="3483" y="1432"/>
                  </a:lnTo>
                  <a:cubicBezTo>
                    <a:pt x="3550" y="1394"/>
                    <a:pt x="3626" y="1356"/>
                    <a:pt x="3693" y="1317"/>
                  </a:cubicBezTo>
                  <a:lnTo>
                    <a:pt x="3693" y="1"/>
                  </a:lnTo>
                  <a:close/>
                </a:path>
              </a:pathLst>
            </a:custGeom>
            <a:solidFill>
              <a:srgbClr val="B5C4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2228;p74">
              <a:extLst>
                <a:ext uri="{FF2B5EF4-FFF2-40B4-BE49-F238E27FC236}">
                  <a16:creationId xmlns:a16="http://schemas.microsoft.com/office/drawing/2014/main" id="{878EE109-598D-CB13-18D8-9887377D97C1}"/>
                </a:ext>
              </a:extLst>
            </p:cNvPr>
            <p:cNvSpPr/>
            <p:nvPr/>
          </p:nvSpPr>
          <p:spPr>
            <a:xfrm>
              <a:off x="2722407" y="3171690"/>
              <a:ext cx="159650" cy="77193"/>
            </a:xfrm>
            <a:custGeom>
              <a:avLst/>
              <a:gdLst/>
              <a:ahLst/>
              <a:cxnLst/>
              <a:rect l="l" t="t" r="r" b="b"/>
              <a:pathLst>
                <a:path w="6097" h="2948" extrusionOk="0">
                  <a:moveTo>
                    <a:pt x="5200" y="0"/>
                  </a:moveTo>
                  <a:cubicBezTo>
                    <a:pt x="5181" y="0"/>
                    <a:pt x="1279" y="2176"/>
                    <a:pt x="1" y="2891"/>
                  </a:cubicBezTo>
                  <a:cubicBezTo>
                    <a:pt x="40" y="2931"/>
                    <a:pt x="90" y="2948"/>
                    <a:pt x="142" y="2948"/>
                  </a:cubicBezTo>
                  <a:cubicBezTo>
                    <a:pt x="164" y="2948"/>
                    <a:pt x="187" y="2945"/>
                    <a:pt x="210" y="2939"/>
                  </a:cubicBezTo>
                  <a:lnTo>
                    <a:pt x="5877" y="1260"/>
                  </a:lnTo>
                  <a:cubicBezTo>
                    <a:pt x="6039" y="1212"/>
                    <a:pt x="6097" y="1012"/>
                    <a:pt x="5982" y="888"/>
                  </a:cubicBezTo>
                  <a:lnTo>
                    <a:pt x="5200" y="0"/>
                  </a:lnTo>
                  <a:close/>
                </a:path>
              </a:pathLst>
            </a:custGeom>
            <a:solidFill>
              <a:srgbClr val="B5C4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229;p74">
              <a:extLst>
                <a:ext uri="{FF2B5EF4-FFF2-40B4-BE49-F238E27FC236}">
                  <a16:creationId xmlns:a16="http://schemas.microsoft.com/office/drawing/2014/main" id="{BEAB7B13-D583-4685-32AD-6D547DE4F873}"/>
                </a:ext>
              </a:extLst>
            </p:cNvPr>
            <p:cNvSpPr/>
            <p:nvPr/>
          </p:nvSpPr>
          <p:spPr>
            <a:xfrm>
              <a:off x="2708659" y="2882162"/>
              <a:ext cx="203117" cy="254335"/>
            </a:xfrm>
            <a:custGeom>
              <a:avLst/>
              <a:gdLst/>
              <a:ahLst/>
              <a:cxnLst/>
              <a:rect l="l" t="t" r="r" b="b"/>
              <a:pathLst>
                <a:path w="7757" h="9713" extrusionOk="0">
                  <a:moveTo>
                    <a:pt x="3874" y="1"/>
                  </a:moveTo>
                  <a:cubicBezTo>
                    <a:pt x="1737" y="1"/>
                    <a:pt x="1" y="1680"/>
                    <a:pt x="1" y="3750"/>
                  </a:cubicBezTo>
                  <a:cubicBezTo>
                    <a:pt x="1" y="3807"/>
                    <a:pt x="1" y="6259"/>
                    <a:pt x="1" y="7995"/>
                  </a:cubicBezTo>
                  <a:lnTo>
                    <a:pt x="1" y="8424"/>
                  </a:lnTo>
                  <a:lnTo>
                    <a:pt x="1" y="9025"/>
                  </a:lnTo>
                  <a:cubicBezTo>
                    <a:pt x="1" y="9398"/>
                    <a:pt x="316" y="9712"/>
                    <a:pt x="688" y="9712"/>
                  </a:cubicBezTo>
                  <a:lnTo>
                    <a:pt x="2033" y="9712"/>
                  </a:lnTo>
                  <a:lnTo>
                    <a:pt x="5305" y="7900"/>
                  </a:lnTo>
                  <a:cubicBezTo>
                    <a:pt x="6822" y="7070"/>
                    <a:pt x="7757" y="5477"/>
                    <a:pt x="7757" y="3750"/>
                  </a:cubicBezTo>
                  <a:cubicBezTo>
                    <a:pt x="7757" y="1680"/>
                    <a:pt x="6021" y="1"/>
                    <a:pt x="3874" y="1"/>
                  </a:cubicBezTo>
                  <a:close/>
                </a:path>
              </a:pathLst>
            </a:custGeom>
            <a:solidFill>
              <a:srgbClr val="DFE5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230;p74">
              <a:extLst>
                <a:ext uri="{FF2B5EF4-FFF2-40B4-BE49-F238E27FC236}">
                  <a16:creationId xmlns:a16="http://schemas.microsoft.com/office/drawing/2014/main" id="{F176795C-F83B-EC85-B64E-F4FE47D3E3F7}"/>
                </a:ext>
              </a:extLst>
            </p:cNvPr>
            <p:cNvSpPr/>
            <p:nvPr/>
          </p:nvSpPr>
          <p:spPr>
            <a:xfrm>
              <a:off x="2708659" y="3091512"/>
              <a:ext cx="40246" cy="11260"/>
            </a:xfrm>
            <a:custGeom>
              <a:avLst/>
              <a:gdLst/>
              <a:ahLst/>
              <a:cxnLst/>
              <a:rect l="l" t="t" r="r" b="b"/>
              <a:pathLst>
                <a:path w="1537" h="430" extrusionOk="0">
                  <a:moveTo>
                    <a:pt x="1" y="0"/>
                  </a:moveTo>
                  <a:lnTo>
                    <a:pt x="1" y="429"/>
                  </a:lnTo>
                  <a:lnTo>
                    <a:pt x="1317" y="429"/>
                  </a:lnTo>
                  <a:cubicBezTo>
                    <a:pt x="1441" y="429"/>
                    <a:pt x="1537" y="334"/>
                    <a:pt x="1537" y="220"/>
                  </a:cubicBezTo>
                  <a:cubicBezTo>
                    <a:pt x="1537" y="96"/>
                    <a:pt x="1441" y="0"/>
                    <a:pt x="1327" y="0"/>
                  </a:cubicBezTo>
                  <a:close/>
                </a:path>
              </a:pathLst>
            </a:custGeom>
            <a:solidFill>
              <a:srgbClr val="B5C4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231;p74">
              <a:extLst>
                <a:ext uri="{FF2B5EF4-FFF2-40B4-BE49-F238E27FC236}">
                  <a16:creationId xmlns:a16="http://schemas.microsoft.com/office/drawing/2014/main" id="{D860F4C1-191F-1693-BD61-385D8DDD4DA4}"/>
                </a:ext>
              </a:extLst>
            </p:cNvPr>
            <p:cNvSpPr/>
            <p:nvPr/>
          </p:nvSpPr>
          <p:spPr>
            <a:xfrm>
              <a:off x="2755871" y="2907641"/>
              <a:ext cx="127181" cy="127181"/>
            </a:xfrm>
            <a:custGeom>
              <a:avLst/>
              <a:gdLst/>
              <a:ahLst/>
              <a:cxnLst/>
              <a:rect l="l" t="t" r="r" b="b"/>
              <a:pathLst>
                <a:path w="4857" h="4857" extrusionOk="0">
                  <a:moveTo>
                    <a:pt x="2434" y="1"/>
                  </a:moveTo>
                  <a:cubicBezTo>
                    <a:pt x="1088" y="1"/>
                    <a:pt x="1" y="1088"/>
                    <a:pt x="1" y="2424"/>
                  </a:cubicBezTo>
                  <a:cubicBezTo>
                    <a:pt x="1" y="3769"/>
                    <a:pt x="1088" y="4857"/>
                    <a:pt x="2434" y="4857"/>
                  </a:cubicBezTo>
                  <a:cubicBezTo>
                    <a:pt x="3769" y="4857"/>
                    <a:pt x="4857" y="3769"/>
                    <a:pt x="4857" y="2424"/>
                  </a:cubicBezTo>
                  <a:cubicBezTo>
                    <a:pt x="4857" y="1088"/>
                    <a:pt x="3769" y="1"/>
                    <a:pt x="2434" y="1"/>
                  </a:cubicBezTo>
                  <a:close/>
                </a:path>
              </a:pathLst>
            </a:custGeom>
            <a:solidFill>
              <a:srgbClr val="9DAB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232;p74">
              <a:extLst>
                <a:ext uri="{FF2B5EF4-FFF2-40B4-BE49-F238E27FC236}">
                  <a16:creationId xmlns:a16="http://schemas.microsoft.com/office/drawing/2014/main" id="{5F514BC7-7317-FD63-AD07-0F9911866675}"/>
                </a:ext>
              </a:extLst>
            </p:cNvPr>
            <p:cNvSpPr/>
            <p:nvPr/>
          </p:nvSpPr>
          <p:spPr>
            <a:xfrm>
              <a:off x="2788602" y="2927122"/>
              <a:ext cx="84028" cy="60985"/>
            </a:xfrm>
            <a:custGeom>
              <a:avLst/>
              <a:gdLst/>
              <a:ahLst/>
              <a:cxnLst/>
              <a:rect l="l" t="t" r="r" b="b"/>
              <a:pathLst>
                <a:path w="3209" h="2329" extrusionOk="0">
                  <a:moveTo>
                    <a:pt x="1613" y="430"/>
                  </a:moveTo>
                  <a:cubicBezTo>
                    <a:pt x="2262" y="430"/>
                    <a:pt x="2586" y="1222"/>
                    <a:pt x="2128" y="1680"/>
                  </a:cubicBezTo>
                  <a:cubicBezTo>
                    <a:pt x="1981" y="1827"/>
                    <a:pt x="1794" y="1897"/>
                    <a:pt x="1611" y="1897"/>
                  </a:cubicBezTo>
                  <a:cubicBezTo>
                    <a:pt x="1331" y="1897"/>
                    <a:pt x="1057" y="1735"/>
                    <a:pt x="936" y="1441"/>
                  </a:cubicBezTo>
                  <a:cubicBezTo>
                    <a:pt x="735" y="964"/>
                    <a:pt x="1088" y="430"/>
                    <a:pt x="1613" y="430"/>
                  </a:cubicBezTo>
                  <a:close/>
                  <a:moveTo>
                    <a:pt x="1628" y="0"/>
                  </a:moveTo>
                  <a:cubicBezTo>
                    <a:pt x="1480" y="0"/>
                    <a:pt x="1324" y="30"/>
                    <a:pt x="1165" y="96"/>
                  </a:cubicBezTo>
                  <a:cubicBezTo>
                    <a:pt x="1" y="583"/>
                    <a:pt x="344" y="2329"/>
                    <a:pt x="1613" y="2329"/>
                  </a:cubicBezTo>
                  <a:cubicBezTo>
                    <a:pt x="1918" y="2329"/>
                    <a:pt x="2214" y="2205"/>
                    <a:pt x="2433" y="1985"/>
                  </a:cubicBezTo>
                  <a:cubicBezTo>
                    <a:pt x="3208" y="1210"/>
                    <a:pt x="2572" y="0"/>
                    <a:pt x="1628" y="0"/>
                  </a:cubicBezTo>
                  <a:close/>
                </a:path>
              </a:pathLst>
            </a:custGeom>
            <a:solidFill>
              <a:srgbClr val="E7E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233;p74">
              <a:extLst>
                <a:ext uri="{FF2B5EF4-FFF2-40B4-BE49-F238E27FC236}">
                  <a16:creationId xmlns:a16="http://schemas.microsoft.com/office/drawing/2014/main" id="{501D6100-2D26-5768-5771-6241FC7CD6C6}"/>
                </a:ext>
              </a:extLst>
            </p:cNvPr>
            <p:cNvSpPr/>
            <p:nvPr/>
          </p:nvSpPr>
          <p:spPr>
            <a:xfrm>
              <a:off x="2777369" y="2969385"/>
              <a:ext cx="44017" cy="39696"/>
            </a:xfrm>
            <a:custGeom>
              <a:avLst/>
              <a:gdLst/>
              <a:ahLst/>
              <a:cxnLst/>
              <a:rect l="l" t="t" r="r" b="b"/>
              <a:pathLst>
                <a:path w="1681" h="1516" extrusionOk="0">
                  <a:moveTo>
                    <a:pt x="1369" y="1"/>
                  </a:moveTo>
                  <a:cubicBezTo>
                    <a:pt x="1319" y="1"/>
                    <a:pt x="1268" y="20"/>
                    <a:pt x="1221" y="66"/>
                  </a:cubicBezTo>
                  <a:lnTo>
                    <a:pt x="143" y="1153"/>
                  </a:lnTo>
                  <a:cubicBezTo>
                    <a:pt x="0" y="1287"/>
                    <a:pt x="96" y="1516"/>
                    <a:pt x="296" y="1516"/>
                  </a:cubicBezTo>
                  <a:cubicBezTo>
                    <a:pt x="344" y="1516"/>
                    <a:pt x="401" y="1497"/>
                    <a:pt x="439" y="1449"/>
                  </a:cubicBezTo>
                  <a:lnTo>
                    <a:pt x="1527" y="371"/>
                  </a:lnTo>
                  <a:cubicBezTo>
                    <a:pt x="1681" y="217"/>
                    <a:pt x="1536" y="1"/>
                    <a:pt x="1369" y="1"/>
                  </a:cubicBezTo>
                  <a:close/>
                </a:path>
              </a:pathLst>
            </a:custGeom>
            <a:solidFill>
              <a:srgbClr val="E7E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 name="Google Shape;1313;p48">
            <a:extLst>
              <a:ext uri="{FF2B5EF4-FFF2-40B4-BE49-F238E27FC236}">
                <a16:creationId xmlns:a16="http://schemas.microsoft.com/office/drawing/2014/main" id="{5B6644DE-A11B-3ED0-CEC0-615061E44A7B}"/>
              </a:ext>
            </a:extLst>
          </p:cNvPr>
          <p:cNvSpPr txBox="1">
            <a:spLocks/>
          </p:cNvSpPr>
          <p:nvPr/>
        </p:nvSpPr>
        <p:spPr>
          <a:xfrm>
            <a:off x="922287" y="505954"/>
            <a:ext cx="4466400"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base"/>
            <a:r>
              <a:rPr lang="en-US" sz="2400" b="1" dirty="0">
                <a:solidFill>
                  <a:schemeClr val="bg1">
                    <a:lumMod val="85000"/>
                  </a:schemeClr>
                </a:solidFill>
                <a:latin typeface="Comic Sans MS" panose="030F0702030302020204" pitchFamily="66" charset="0"/>
              </a:rPr>
              <a:t> Managing Expectations</a:t>
            </a:r>
            <a:br>
              <a:rPr lang="en-US" dirty="0">
                <a:solidFill>
                  <a:srgbClr val="131414"/>
                </a:solidFill>
                <a:latin typeface="PingFangSC-Regular"/>
              </a:rPr>
            </a:br>
            <a:br>
              <a:rPr lang="en-US" dirty="0">
                <a:solidFill>
                  <a:srgbClr val="131414"/>
                </a:solidFill>
                <a:latin typeface="PingFangSC-Regular"/>
              </a:rPr>
            </a:br>
            <a:endParaRPr lang="en-US" dirty="0"/>
          </a:p>
        </p:txBody>
      </p:sp>
      <p:sp>
        <p:nvSpPr>
          <p:cNvPr id="51" name="Google Shape;1314;p48">
            <a:extLst>
              <a:ext uri="{FF2B5EF4-FFF2-40B4-BE49-F238E27FC236}">
                <a16:creationId xmlns:a16="http://schemas.microsoft.com/office/drawing/2014/main" id="{FD469F0D-FDAD-A5E1-9F70-8D82E1D56B7F}"/>
              </a:ext>
            </a:extLst>
          </p:cNvPr>
          <p:cNvSpPr txBox="1">
            <a:spLocks/>
          </p:cNvSpPr>
          <p:nvPr/>
        </p:nvSpPr>
        <p:spPr>
          <a:xfrm>
            <a:off x="922286" y="1219408"/>
            <a:ext cx="4466400" cy="241767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base"/>
            <a:r>
              <a:rPr lang="en-US" sz="1800" dirty="0">
                <a:solidFill>
                  <a:schemeClr val="bg1">
                    <a:lumMod val="85000"/>
                  </a:schemeClr>
                </a:solidFill>
                <a:latin typeface="Comic Sans MS" panose="030F0702030302020204" pitchFamily="66" charset="0"/>
              </a:rPr>
              <a:t>Setting realistic expectations is crucial for successful project management and stakeholder relationships. It builds trust, manages satisfaction, prevents misunderstandings, enhances efficiency, and improves relationships. Misaligned expectations can lead to conflicts, overcommitment, and underutilization.</a:t>
            </a:r>
            <a:endParaRPr lang="en-US" dirty="0">
              <a:solidFill>
                <a:schemeClr val="bg1">
                  <a:lumMod val="85000"/>
                </a:schemeClr>
              </a:solidFill>
            </a:endParaRPr>
          </a:p>
        </p:txBody>
      </p:sp>
      <p:grpSp>
        <p:nvGrpSpPr>
          <p:cNvPr id="17886" name="Google Shape;1356;p48">
            <a:extLst>
              <a:ext uri="{FF2B5EF4-FFF2-40B4-BE49-F238E27FC236}">
                <a16:creationId xmlns:a16="http://schemas.microsoft.com/office/drawing/2014/main" id="{9FB2345A-E848-5F33-E826-CE84A5F04F30}"/>
              </a:ext>
            </a:extLst>
          </p:cNvPr>
          <p:cNvGrpSpPr/>
          <p:nvPr/>
        </p:nvGrpSpPr>
        <p:grpSpPr>
          <a:xfrm>
            <a:off x="219131" y="843067"/>
            <a:ext cx="622800" cy="619500"/>
            <a:chOff x="-43146" y="1139477"/>
            <a:chExt cx="622800" cy="619500"/>
          </a:xfrm>
        </p:grpSpPr>
        <p:sp>
          <p:nvSpPr>
            <p:cNvPr id="17887" name="Google Shape;1357;p48">
              <a:extLst>
                <a:ext uri="{FF2B5EF4-FFF2-40B4-BE49-F238E27FC236}">
                  <a16:creationId xmlns:a16="http://schemas.microsoft.com/office/drawing/2014/main" id="{9453DAE9-86D8-2567-D206-5E08374428C8}"/>
                </a:ext>
              </a:extLst>
            </p:cNvPr>
            <p:cNvSpPr/>
            <p:nvPr/>
          </p:nvSpPr>
          <p:spPr>
            <a:xfrm rot="2517580">
              <a:off x="36280" y="1241357"/>
              <a:ext cx="463949" cy="415739"/>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8" name="Google Shape;1358;p48">
              <a:extLst>
                <a:ext uri="{FF2B5EF4-FFF2-40B4-BE49-F238E27FC236}">
                  <a16:creationId xmlns:a16="http://schemas.microsoft.com/office/drawing/2014/main" id="{F3BA8E54-617E-AA47-5524-80340FF15CC1}"/>
                </a:ext>
              </a:extLst>
            </p:cNvPr>
            <p:cNvSpPr/>
            <p:nvPr/>
          </p:nvSpPr>
          <p:spPr>
            <a:xfrm rot="1928195">
              <a:off x="205388" y="1337374"/>
              <a:ext cx="166963" cy="223526"/>
            </a:xfrm>
            <a:custGeom>
              <a:avLst/>
              <a:gdLst/>
              <a:ahLst/>
              <a:cxnLst/>
              <a:rect l="l" t="t" r="r" b="b"/>
              <a:pathLst>
                <a:path w="1172" h="1569" extrusionOk="0">
                  <a:moveTo>
                    <a:pt x="481" y="1"/>
                  </a:moveTo>
                  <a:cubicBezTo>
                    <a:pt x="473" y="1"/>
                    <a:pt x="469" y="2"/>
                    <a:pt x="469" y="2"/>
                  </a:cubicBezTo>
                  <a:lnTo>
                    <a:pt x="469" y="250"/>
                  </a:lnTo>
                  <a:lnTo>
                    <a:pt x="161" y="660"/>
                  </a:lnTo>
                  <a:lnTo>
                    <a:pt x="0" y="660"/>
                  </a:lnTo>
                  <a:lnTo>
                    <a:pt x="0" y="1480"/>
                  </a:lnTo>
                  <a:lnTo>
                    <a:pt x="249" y="1480"/>
                  </a:lnTo>
                  <a:cubicBezTo>
                    <a:pt x="249" y="1480"/>
                    <a:pt x="835" y="1568"/>
                    <a:pt x="937" y="1568"/>
                  </a:cubicBezTo>
                  <a:lnTo>
                    <a:pt x="996" y="1568"/>
                  </a:lnTo>
                  <a:cubicBezTo>
                    <a:pt x="1098" y="1539"/>
                    <a:pt x="1172" y="1422"/>
                    <a:pt x="1172" y="1319"/>
                  </a:cubicBezTo>
                  <a:cubicBezTo>
                    <a:pt x="1172" y="1070"/>
                    <a:pt x="1157" y="660"/>
                    <a:pt x="1142" y="616"/>
                  </a:cubicBezTo>
                  <a:cubicBezTo>
                    <a:pt x="1098" y="587"/>
                    <a:pt x="645" y="587"/>
                    <a:pt x="645" y="587"/>
                  </a:cubicBezTo>
                  <a:cubicBezTo>
                    <a:pt x="645" y="587"/>
                    <a:pt x="643" y="597"/>
                    <a:pt x="641" y="597"/>
                  </a:cubicBezTo>
                  <a:cubicBezTo>
                    <a:pt x="638" y="597"/>
                    <a:pt x="635" y="558"/>
                    <a:pt x="645" y="324"/>
                  </a:cubicBezTo>
                  <a:cubicBezTo>
                    <a:pt x="682" y="23"/>
                    <a:pt x="526" y="1"/>
                    <a:pt x="4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7889" name="Google Shape;2562;p64">
            <a:extLst>
              <a:ext uri="{FF2B5EF4-FFF2-40B4-BE49-F238E27FC236}">
                <a16:creationId xmlns:a16="http://schemas.microsoft.com/office/drawing/2014/main" id="{955A23A2-86F1-BB76-0D6E-982DAA44CFAF}"/>
              </a:ext>
            </a:extLst>
          </p:cNvPr>
          <p:cNvPicPr preferRelativeResize="0"/>
          <p:nvPr/>
        </p:nvPicPr>
        <p:blipFill rotWithShape="1">
          <a:blip r:embed="rId3">
            <a:alphaModFix/>
          </a:blip>
          <a:srcRect t="16540" b="16547"/>
          <a:stretch/>
        </p:blipFill>
        <p:spPr>
          <a:xfrm>
            <a:off x="5532120" y="2819149"/>
            <a:ext cx="3083737" cy="1836773"/>
          </a:xfrm>
          <a:prstGeom prst="rect">
            <a:avLst/>
          </a:prstGeom>
          <a:noFill/>
          <a:ln>
            <a:noFill/>
          </a:ln>
        </p:spPr>
      </p:pic>
      <p:cxnSp>
        <p:nvCxnSpPr>
          <p:cNvPr id="17891" name="Connector: Curved 17890">
            <a:extLst>
              <a:ext uri="{FF2B5EF4-FFF2-40B4-BE49-F238E27FC236}">
                <a16:creationId xmlns:a16="http://schemas.microsoft.com/office/drawing/2014/main" id="{53B6748B-4AB9-6458-8D3A-A404530E2A04}"/>
              </a:ext>
            </a:extLst>
          </p:cNvPr>
          <p:cNvCxnSpPr>
            <a:cxnSpLocks/>
          </p:cNvCxnSpPr>
          <p:nvPr/>
        </p:nvCxnSpPr>
        <p:spPr>
          <a:xfrm rot="5400000">
            <a:off x="-349908" y="30084"/>
            <a:ext cx="1420919" cy="850638"/>
          </a:xfrm>
          <a:prstGeom prst="curvedConnector3">
            <a:avLst/>
          </a:prstGeom>
          <a:ln>
            <a:solidFill>
              <a:schemeClr val="accent1">
                <a:lumMod val="75000"/>
              </a:schemeClr>
            </a:solidFill>
            <a:headEnd type="triangle"/>
            <a:tailEnd type="triangle"/>
          </a:ln>
        </p:spPr>
        <p:style>
          <a:lnRef idx="2">
            <a:schemeClr val="accent6"/>
          </a:lnRef>
          <a:fillRef idx="0">
            <a:schemeClr val="accent6"/>
          </a:fillRef>
          <a:effectRef idx="1">
            <a:schemeClr val="accent6"/>
          </a:effectRef>
          <a:fontRef idx="minor">
            <a:schemeClr val="tx1"/>
          </a:fontRef>
        </p:style>
      </p:cxnSp>
      <p:cxnSp>
        <p:nvCxnSpPr>
          <p:cNvPr id="17893" name="Connector: Curved 17892">
            <a:extLst>
              <a:ext uri="{FF2B5EF4-FFF2-40B4-BE49-F238E27FC236}">
                <a16:creationId xmlns:a16="http://schemas.microsoft.com/office/drawing/2014/main" id="{C4B34D4A-D338-B760-CAEB-401A1BC5950F}"/>
              </a:ext>
            </a:extLst>
          </p:cNvPr>
          <p:cNvCxnSpPr>
            <a:cxnSpLocks/>
          </p:cNvCxnSpPr>
          <p:nvPr/>
        </p:nvCxnSpPr>
        <p:spPr>
          <a:xfrm rot="5400000">
            <a:off x="-510177" y="62133"/>
            <a:ext cx="2069160" cy="1178342"/>
          </a:xfrm>
          <a:prstGeom prst="curvedConnector3">
            <a:avLst/>
          </a:prstGeom>
          <a:ln>
            <a:solidFill>
              <a:schemeClr val="accent1">
                <a:lumMod val="75000"/>
              </a:schemeClr>
            </a:solidFill>
            <a:headEnd type="triangle"/>
            <a:tailEnd type="triangle"/>
          </a:ln>
        </p:spPr>
        <p:style>
          <a:lnRef idx="2">
            <a:schemeClr val="accent6"/>
          </a:lnRef>
          <a:fillRef idx="0">
            <a:schemeClr val="accent6"/>
          </a:fillRef>
          <a:effectRef idx="1">
            <a:schemeClr val="accent6"/>
          </a:effectRef>
          <a:fontRef idx="minor">
            <a:schemeClr val="tx1"/>
          </a:fontRef>
        </p:style>
      </p:cxnSp>
      <p:cxnSp>
        <p:nvCxnSpPr>
          <p:cNvPr id="17896" name="Connector: Curved 17895">
            <a:extLst>
              <a:ext uri="{FF2B5EF4-FFF2-40B4-BE49-F238E27FC236}">
                <a16:creationId xmlns:a16="http://schemas.microsoft.com/office/drawing/2014/main" id="{14C6135C-8BD8-54E2-5C6C-1AF7CA443085}"/>
              </a:ext>
            </a:extLst>
          </p:cNvPr>
          <p:cNvCxnSpPr>
            <a:cxnSpLocks/>
          </p:cNvCxnSpPr>
          <p:nvPr/>
        </p:nvCxnSpPr>
        <p:spPr>
          <a:xfrm rot="5400000">
            <a:off x="-448487" y="72604"/>
            <a:ext cx="2202180" cy="1546862"/>
          </a:xfrm>
          <a:prstGeom prst="curvedConnector3">
            <a:avLst>
              <a:gd name="adj1" fmla="val 46886"/>
            </a:avLst>
          </a:prstGeom>
          <a:ln>
            <a:solidFill>
              <a:schemeClr val="accent1">
                <a:lumMod val="75000"/>
              </a:schemeClr>
            </a:solidFill>
            <a:headEnd type="triangle"/>
            <a:tailEnd type="triangle"/>
          </a:ln>
        </p:spPr>
        <p:style>
          <a:lnRef idx="2">
            <a:schemeClr val="accent6"/>
          </a:lnRef>
          <a:fillRef idx="0">
            <a:schemeClr val="accent6"/>
          </a:fillRef>
          <a:effectRef idx="1">
            <a:schemeClr val="accent6"/>
          </a:effectRef>
          <a:fontRef idx="minor">
            <a:schemeClr val="tx1"/>
          </a:fontRef>
        </p:style>
      </p:cxnSp>
      <p:cxnSp>
        <p:nvCxnSpPr>
          <p:cNvPr id="17900" name="Connector: Curved 17899">
            <a:extLst>
              <a:ext uri="{FF2B5EF4-FFF2-40B4-BE49-F238E27FC236}">
                <a16:creationId xmlns:a16="http://schemas.microsoft.com/office/drawing/2014/main" id="{1164DB9A-079B-66D7-A964-8018630CC766}"/>
              </a:ext>
            </a:extLst>
          </p:cNvPr>
          <p:cNvCxnSpPr>
            <a:cxnSpLocks/>
          </p:cNvCxnSpPr>
          <p:nvPr/>
        </p:nvCxnSpPr>
        <p:spPr>
          <a:xfrm rot="5400000">
            <a:off x="-876907" y="467805"/>
            <a:ext cx="1940936" cy="476917"/>
          </a:xfrm>
          <a:prstGeom prst="curvedConnector3">
            <a:avLst>
              <a:gd name="adj1" fmla="val 31155"/>
            </a:avLst>
          </a:prstGeom>
          <a:ln>
            <a:solidFill>
              <a:schemeClr val="accent1">
                <a:lumMod val="75000"/>
              </a:schemeClr>
            </a:solidFill>
            <a:headEnd type="triangle"/>
            <a:tailEnd type="triangle"/>
          </a:ln>
        </p:spPr>
        <p:style>
          <a:lnRef idx="2">
            <a:schemeClr val="accent6"/>
          </a:lnRef>
          <a:fillRef idx="0">
            <a:schemeClr val="accent6"/>
          </a:fillRef>
          <a:effectRef idx="1">
            <a:schemeClr val="accent6"/>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Google Shape;1044;p44"/>
          <p:cNvSpPr txBox="1">
            <a:spLocks noGrp="1"/>
          </p:cNvSpPr>
          <p:nvPr>
            <p:ph type="title"/>
          </p:nvPr>
        </p:nvSpPr>
        <p:spPr>
          <a:xfrm>
            <a:off x="2555963" y="226141"/>
            <a:ext cx="4478100" cy="46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b="1" dirty="0">
                <a:latin typeface="Comic Sans MS" panose="030F0702030302020204" pitchFamily="66" charset="0"/>
              </a:rPr>
              <a:t>Setting Clear Goals and Deadlines</a:t>
            </a:r>
            <a:endParaRPr sz="2800" b="1" dirty="0">
              <a:latin typeface="Comic Sans MS" panose="030F0702030302020204" pitchFamily="66" charset="0"/>
            </a:endParaRPr>
          </a:p>
        </p:txBody>
      </p:sp>
      <p:sp>
        <p:nvSpPr>
          <p:cNvPr id="1045" name="Google Shape;1045;p44"/>
          <p:cNvSpPr txBox="1">
            <a:spLocks noGrp="1"/>
          </p:cNvSpPr>
          <p:nvPr>
            <p:ph type="subTitle" idx="1"/>
          </p:nvPr>
        </p:nvSpPr>
        <p:spPr>
          <a:xfrm>
            <a:off x="1802803" y="1341113"/>
            <a:ext cx="5763858" cy="313505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latin typeface="Comic Sans MS" panose="030F0702030302020204" pitchFamily="66" charset="0"/>
              </a:rPr>
              <a:t>Clear goals and deadlines are essential for effective project management and success. They align expectations, provide focus and direction, establish accountability, optimize resource management, mitigate risks, facilitate communication, and contribute to overall project efficiency. They also aid in risk management, project planning, and stakeholder management. By setting specific milestones and ensuring regular updates, businesses can maintain trust and engagement, ultimately leading to a more successful project.</a:t>
            </a:r>
            <a:endParaRPr sz="1800" dirty="0">
              <a:latin typeface="Comic Sans MS" panose="030F0702030302020204" pitchFamily="66" charset="0"/>
            </a:endParaRPr>
          </a:p>
        </p:txBody>
      </p:sp>
      <p:grpSp>
        <p:nvGrpSpPr>
          <p:cNvPr id="1048" name="Google Shape;1048;p44"/>
          <p:cNvGrpSpPr/>
          <p:nvPr/>
        </p:nvGrpSpPr>
        <p:grpSpPr>
          <a:xfrm>
            <a:off x="1326004" y="360123"/>
            <a:ext cx="872735" cy="796527"/>
            <a:chOff x="2359454" y="1696898"/>
            <a:chExt cx="576297" cy="573957"/>
          </a:xfrm>
        </p:grpSpPr>
        <p:sp>
          <p:nvSpPr>
            <p:cNvPr id="1049" name="Google Shape;1049;p44"/>
            <p:cNvSpPr/>
            <p:nvPr/>
          </p:nvSpPr>
          <p:spPr>
            <a:xfrm>
              <a:off x="2359454" y="2034826"/>
              <a:ext cx="104300" cy="236027"/>
            </a:xfrm>
            <a:custGeom>
              <a:avLst/>
              <a:gdLst/>
              <a:ahLst/>
              <a:cxnLst/>
              <a:rect l="l" t="t" r="r" b="b"/>
              <a:pathLst>
                <a:path w="2477" h="5605" extrusionOk="0">
                  <a:moveTo>
                    <a:pt x="354" y="0"/>
                  </a:moveTo>
                  <a:cubicBezTo>
                    <a:pt x="160" y="0"/>
                    <a:pt x="1" y="160"/>
                    <a:pt x="1" y="354"/>
                  </a:cubicBezTo>
                  <a:lnTo>
                    <a:pt x="1" y="5605"/>
                  </a:lnTo>
                  <a:lnTo>
                    <a:pt x="2477" y="5605"/>
                  </a:lnTo>
                  <a:lnTo>
                    <a:pt x="2477" y="354"/>
                  </a:lnTo>
                  <a:cubicBezTo>
                    <a:pt x="2477" y="160"/>
                    <a:pt x="2310" y="0"/>
                    <a:pt x="21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4"/>
            <p:cNvSpPr/>
            <p:nvPr/>
          </p:nvSpPr>
          <p:spPr>
            <a:xfrm>
              <a:off x="2359454" y="2034826"/>
              <a:ext cx="49687" cy="236027"/>
            </a:xfrm>
            <a:custGeom>
              <a:avLst/>
              <a:gdLst/>
              <a:ahLst/>
              <a:cxnLst/>
              <a:rect l="l" t="t" r="r" b="b"/>
              <a:pathLst>
                <a:path w="1180" h="5605" extrusionOk="0">
                  <a:moveTo>
                    <a:pt x="354" y="0"/>
                  </a:moveTo>
                  <a:cubicBezTo>
                    <a:pt x="160" y="0"/>
                    <a:pt x="1" y="160"/>
                    <a:pt x="1" y="354"/>
                  </a:cubicBezTo>
                  <a:lnTo>
                    <a:pt x="1" y="5605"/>
                  </a:lnTo>
                  <a:lnTo>
                    <a:pt x="826" y="5605"/>
                  </a:lnTo>
                  <a:lnTo>
                    <a:pt x="826" y="354"/>
                  </a:lnTo>
                  <a:cubicBezTo>
                    <a:pt x="826" y="160"/>
                    <a:pt x="986" y="0"/>
                    <a:pt x="1180" y="0"/>
                  </a:cubicBezTo>
                  <a:close/>
                </a:path>
              </a:pathLst>
            </a:custGeom>
            <a:solidFill>
              <a:srgbClr val="151F29">
                <a:alpha val="36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4"/>
            <p:cNvSpPr/>
            <p:nvPr/>
          </p:nvSpPr>
          <p:spPr>
            <a:xfrm>
              <a:off x="2516899" y="1976715"/>
              <a:ext cx="104300" cy="294138"/>
            </a:xfrm>
            <a:custGeom>
              <a:avLst/>
              <a:gdLst/>
              <a:ahLst/>
              <a:cxnLst/>
              <a:rect l="l" t="t" r="r" b="b"/>
              <a:pathLst>
                <a:path w="2477" h="6985" extrusionOk="0">
                  <a:moveTo>
                    <a:pt x="354" y="0"/>
                  </a:moveTo>
                  <a:cubicBezTo>
                    <a:pt x="160" y="0"/>
                    <a:pt x="0" y="153"/>
                    <a:pt x="0" y="354"/>
                  </a:cubicBezTo>
                  <a:lnTo>
                    <a:pt x="0" y="6985"/>
                  </a:lnTo>
                  <a:lnTo>
                    <a:pt x="2476" y="6985"/>
                  </a:lnTo>
                  <a:lnTo>
                    <a:pt x="2476" y="354"/>
                  </a:lnTo>
                  <a:cubicBezTo>
                    <a:pt x="2476" y="153"/>
                    <a:pt x="2317" y="0"/>
                    <a:pt x="2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4"/>
            <p:cNvSpPr/>
            <p:nvPr/>
          </p:nvSpPr>
          <p:spPr>
            <a:xfrm>
              <a:off x="2516899" y="1976715"/>
              <a:ext cx="49687" cy="294138"/>
            </a:xfrm>
            <a:custGeom>
              <a:avLst/>
              <a:gdLst/>
              <a:ahLst/>
              <a:cxnLst/>
              <a:rect l="l" t="t" r="r" b="b"/>
              <a:pathLst>
                <a:path w="1180" h="6985" extrusionOk="0">
                  <a:moveTo>
                    <a:pt x="354" y="0"/>
                  </a:moveTo>
                  <a:cubicBezTo>
                    <a:pt x="160" y="0"/>
                    <a:pt x="0" y="153"/>
                    <a:pt x="0" y="354"/>
                  </a:cubicBezTo>
                  <a:lnTo>
                    <a:pt x="0" y="6985"/>
                  </a:lnTo>
                  <a:lnTo>
                    <a:pt x="826" y="6985"/>
                  </a:lnTo>
                  <a:lnTo>
                    <a:pt x="826" y="354"/>
                  </a:lnTo>
                  <a:cubicBezTo>
                    <a:pt x="826" y="153"/>
                    <a:pt x="985" y="0"/>
                    <a:pt x="1179" y="0"/>
                  </a:cubicBezTo>
                  <a:close/>
                </a:path>
              </a:pathLst>
            </a:custGeom>
            <a:solidFill>
              <a:srgbClr val="151F29">
                <a:alpha val="36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4"/>
            <p:cNvSpPr/>
            <p:nvPr/>
          </p:nvSpPr>
          <p:spPr>
            <a:xfrm>
              <a:off x="2674301" y="1918267"/>
              <a:ext cx="104048" cy="352587"/>
            </a:xfrm>
            <a:custGeom>
              <a:avLst/>
              <a:gdLst/>
              <a:ahLst/>
              <a:cxnLst/>
              <a:rect l="l" t="t" r="r" b="b"/>
              <a:pathLst>
                <a:path w="2471" h="8373" extrusionOk="0">
                  <a:moveTo>
                    <a:pt x="355" y="1"/>
                  </a:moveTo>
                  <a:cubicBezTo>
                    <a:pt x="153" y="1"/>
                    <a:pt x="1" y="160"/>
                    <a:pt x="1" y="355"/>
                  </a:cubicBezTo>
                  <a:lnTo>
                    <a:pt x="1" y="8373"/>
                  </a:lnTo>
                  <a:lnTo>
                    <a:pt x="2470" y="8373"/>
                  </a:lnTo>
                  <a:lnTo>
                    <a:pt x="2470" y="355"/>
                  </a:lnTo>
                  <a:cubicBezTo>
                    <a:pt x="2470" y="160"/>
                    <a:pt x="2311" y="1"/>
                    <a:pt x="21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4"/>
            <p:cNvSpPr/>
            <p:nvPr/>
          </p:nvSpPr>
          <p:spPr>
            <a:xfrm>
              <a:off x="2674301" y="1918267"/>
              <a:ext cx="49687" cy="352587"/>
            </a:xfrm>
            <a:custGeom>
              <a:avLst/>
              <a:gdLst/>
              <a:ahLst/>
              <a:cxnLst/>
              <a:rect l="l" t="t" r="r" b="b"/>
              <a:pathLst>
                <a:path w="1180" h="8373" extrusionOk="0">
                  <a:moveTo>
                    <a:pt x="355" y="1"/>
                  </a:moveTo>
                  <a:cubicBezTo>
                    <a:pt x="153" y="1"/>
                    <a:pt x="1" y="160"/>
                    <a:pt x="1" y="355"/>
                  </a:cubicBezTo>
                  <a:lnTo>
                    <a:pt x="1" y="8373"/>
                  </a:lnTo>
                  <a:lnTo>
                    <a:pt x="826" y="8373"/>
                  </a:lnTo>
                  <a:lnTo>
                    <a:pt x="826" y="355"/>
                  </a:lnTo>
                  <a:cubicBezTo>
                    <a:pt x="826" y="160"/>
                    <a:pt x="986" y="1"/>
                    <a:pt x="1180" y="1"/>
                  </a:cubicBezTo>
                  <a:close/>
                </a:path>
              </a:pathLst>
            </a:custGeom>
            <a:solidFill>
              <a:srgbClr val="151F29">
                <a:alpha val="36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4"/>
            <p:cNvSpPr/>
            <p:nvPr/>
          </p:nvSpPr>
          <p:spPr>
            <a:xfrm>
              <a:off x="2831746" y="1859861"/>
              <a:ext cx="104006" cy="410994"/>
            </a:xfrm>
            <a:custGeom>
              <a:avLst/>
              <a:gdLst/>
              <a:ahLst/>
              <a:cxnLst/>
              <a:rect l="l" t="t" r="r" b="b"/>
              <a:pathLst>
                <a:path w="2470" h="9760" extrusionOk="0">
                  <a:moveTo>
                    <a:pt x="354" y="1"/>
                  </a:moveTo>
                  <a:cubicBezTo>
                    <a:pt x="153" y="1"/>
                    <a:pt x="0" y="160"/>
                    <a:pt x="0" y="354"/>
                  </a:cubicBezTo>
                  <a:lnTo>
                    <a:pt x="0" y="9760"/>
                  </a:lnTo>
                  <a:lnTo>
                    <a:pt x="2470" y="9760"/>
                  </a:lnTo>
                  <a:lnTo>
                    <a:pt x="2470" y="354"/>
                  </a:lnTo>
                  <a:cubicBezTo>
                    <a:pt x="2470" y="160"/>
                    <a:pt x="2310" y="1"/>
                    <a:pt x="21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4"/>
            <p:cNvSpPr/>
            <p:nvPr/>
          </p:nvSpPr>
          <p:spPr>
            <a:xfrm>
              <a:off x="2831746" y="1859861"/>
              <a:ext cx="49687" cy="410994"/>
            </a:xfrm>
            <a:custGeom>
              <a:avLst/>
              <a:gdLst/>
              <a:ahLst/>
              <a:cxnLst/>
              <a:rect l="l" t="t" r="r" b="b"/>
              <a:pathLst>
                <a:path w="1180" h="9760" extrusionOk="0">
                  <a:moveTo>
                    <a:pt x="354" y="1"/>
                  </a:moveTo>
                  <a:cubicBezTo>
                    <a:pt x="153" y="1"/>
                    <a:pt x="0" y="160"/>
                    <a:pt x="0" y="354"/>
                  </a:cubicBezTo>
                  <a:lnTo>
                    <a:pt x="0" y="9760"/>
                  </a:lnTo>
                  <a:lnTo>
                    <a:pt x="826" y="9760"/>
                  </a:lnTo>
                  <a:lnTo>
                    <a:pt x="826" y="354"/>
                  </a:lnTo>
                  <a:cubicBezTo>
                    <a:pt x="826" y="160"/>
                    <a:pt x="978" y="1"/>
                    <a:pt x="1180" y="1"/>
                  </a:cubicBezTo>
                  <a:close/>
                </a:path>
              </a:pathLst>
            </a:custGeom>
            <a:solidFill>
              <a:srgbClr val="151F29">
                <a:alpha val="36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4"/>
            <p:cNvSpPr/>
            <p:nvPr/>
          </p:nvSpPr>
          <p:spPr>
            <a:xfrm>
              <a:off x="2384593" y="1696898"/>
              <a:ext cx="534807" cy="215898"/>
            </a:xfrm>
            <a:custGeom>
              <a:avLst/>
              <a:gdLst/>
              <a:ahLst/>
              <a:cxnLst/>
              <a:rect l="l" t="t" r="r" b="b"/>
              <a:pathLst>
                <a:path w="12701" h="5127" extrusionOk="0">
                  <a:moveTo>
                    <a:pt x="10208" y="0"/>
                  </a:moveTo>
                  <a:cubicBezTo>
                    <a:pt x="10033" y="0"/>
                    <a:pt x="9921" y="204"/>
                    <a:pt x="10030" y="354"/>
                  </a:cubicBezTo>
                  <a:lnTo>
                    <a:pt x="10391" y="874"/>
                  </a:lnTo>
                  <a:cubicBezTo>
                    <a:pt x="9177" y="1603"/>
                    <a:pt x="5292" y="3649"/>
                    <a:pt x="0" y="3649"/>
                  </a:cubicBezTo>
                  <a:lnTo>
                    <a:pt x="0" y="5126"/>
                  </a:lnTo>
                  <a:cubicBezTo>
                    <a:pt x="2879" y="5112"/>
                    <a:pt x="5729" y="4557"/>
                    <a:pt x="8400" y="3489"/>
                  </a:cubicBezTo>
                  <a:cubicBezTo>
                    <a:pt x="9378" y="3101"/>
                    <a:pt x="10328" y="2636"/>
                    <a:pt x="11237" y="2088"/>
                  </a:cubicBezTo>
                  <a:lnTo>
                    <a:pt x="11556" y="2553"/>
                  </a:lnTo>
                  <a:cubicBezTo>
                    <a:pt x="11601" y="2616"/>
                    <a:pt x="11670" y="2646"/>
                    <a:pt x="11739" y="2646"/>
                  </a:cubicBezTo>
                  <a:cubicBezTo>
                    <a:pt x="11830" y="2646"/>
                    <a:pt x="11920" y="2593"/>
                    <a:pt x="11951" y="2490"/>
                  </a:cubicBezTo>
                  <a:lnTo>
                    <a:pt x="12659" y="375"/>
                  </a:lnTo>
                  <a:cubicBezTo>
                    <a:pt x="12700" y="229"/>
                    <a:pt x="12603" y="84"/>
                    <a:pt x="12451" y="84"/>
                  </a:cubicBezTo>
                  <a:lnTo>
                    <a:pt x="10217" y="0"/>
                  </a:lnTo>
                  <a:cubicBezTo>
                    <a:pt x="10214" y="0"/>
                    <a:pt x="10211" y="0"/>
                    <a:pt x="102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8" name="Google Shape;1058;p44"/>
          <p:cNvGrpSpPr/>
          <p:nvPr/>
        </p:nvGrpSpPr>
        <p:grpSpPr>
          <a:xfrm>
            <a:off x="7660802" y="2167021"/>
            <a:ext cx="871140" cy="740804"/>
            <a:chOff x="6192563" y="1774875"/>
            <a:chExt cx="607665" cy="489989"/>
          </a:xfrm>
        </p:grpSpPr>
        <p:sp>
          <p:nvSpPr>
            <p:cNvPr id="1059" name="Google Shape;1059;p44"/>
            <p:cNvSpPr/>
            <p:nvPr/>
          </p:nvSpPr>
          <p:spPr>
            <a:xfrm>
              <a:off x="6192563" y="1814102"/>
              <a:ext cx="607665" cy="450762"/>
            </a:xfrm>
            <a:custGeom>
              <a:avLst/>
              <a:gdLst/>
              <a:ahLst/>
              <a:cxnLst/>
              <a:rect l="l" t="t" r="r" b="b"/>
              <a:pathLst>
                <a:path w="15475" h="11480" extrusionOk="0">
                  <a:moveTo>
                    <a:pt x="749" y="0"/>
                  </a:moveTo>
                  <a:cubicBezTo>
                    <a:pt x="340" y="0"/>
                    <a:pt x="0" y="333"/>
                    <a:pt x="0" y="749"/>
                  </a:cubicBezTo>
                  <a:lnTo>
                    <a:pt x="0" y="10730"/>
                  </a:lnTo>
                  <a:cubicBezTo>
                    <a:pt x="0" y="11140"/>
                    <a:pt x="340" y="11479"/>
                    <a:pt x="749" y="11479"/>
                  </a:cubicBezTo>
                  <a:lnTo>
                    <a:pt x="14726" y="11479"/>
                  </a:lnTo>
                  <a:cubicBezTo>
                    <a:pt x="15135" y="11479"/>
                    <a:pt x="15475" y="11140"/>
                    <a:pt x="15475" y="10730"/>
                  </a:cubicBezTo>
                  <a:lnTo>
                    <a:pt x="15475" y="749"/>
                  </a:lnTo>
                  <a:cubicBezTo>
                    <a:pt x="15475" y="333"/>
                    <a:pt x="15135" y="0"/>
                    <a:pt x="147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4"/>
            <p:cNvSpPr/>
            <p:nvPr/>
          </p:nvSpPr>
          <p:spPr>
            <a:xfrm>
              <a:off x="6192563" y="1814102"/>
              <a:ext cx="607665" cy="58858"/>
            </a:xfrm>
            <a:custGeom>
              <a:avLst/>
              <a:gdLst/>
              <a:ahLst/>
              <a:cxnLst/>
              <a:rect l="l" t="t" r="r" b="b"/>
              <a:pathLst>
                <a:path w="15475" h="1499" extrusionOk="0">
                  <a:moveTo>
                    <a:pt x="749" y="0"/>
                  </a:moveTo>
                  <a:cubicBezTo>
                    <a:pt x="340" y="0"/>
                    <a:pt x="0" y="333"/>
                    <a:pt x="0" y="749"/>
                  </a:cubicBezTo>
                  <a:lnTo>
                    <a:pt x="0" y="1498"/>
                  </a:lnTo>
                  <a:lnTo>
                    <a:pt x="15475" y="1498"/>
                  </a:lnTo>
                  <a:lnTo>
                    <a:pt x="15475" y="749"/>
                  </a:lnTo>
                  <a:cubicBezTo>
                    <a:pt x="15475" y="333"/>
                    <a:pt x="15135" y="0"/>
                    <a:pt x="147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4"/>
            <p:cNvSpPr/>
            <p:nvPr/>
          </p:nvSpPr>
          <p:spPr>
            <a:xfrm>
              <a:off x="6231751" y="1814102"/>
              <a:ext cx="78496" cy="39226"/>
            </a:xfrm>
            <a:custGeom>
              <a:avLst/>
              <a:gdLst/>
              <a:ahLst/>
              <a:cxnLst/>
              <a:rect l="l" t="t" r="r" b="b"/>
              <a:pathLst>
                <a:path w="1999" h="999" extrusionOk="0">
                  <a:moveTo>
                    <a:pt x="1" y="0"/>
                  </a:moveTo>
                  <a:lnTo>
                    <a:pt x="1" y="250"/>
                  </a:lnTo>
                  <a:cubicBezTo>
                    <a:pt x="1" y="659"/>
                    <a:pt x="341" y="999"/>
                    <a:pt x="750" y="999"/>
                  </a:cubicBezTo>
                  <a:lnTo>
                    <a:pt x="1249" y="999"/>
                  </a:lnTo>
                  <a:cubicBezTo>
                    <a:pt x="1666" y="999"/>
                    <a:pt x="1999" y="659"/>
                    <a:pt x="1999" y="250"/>
                  </a:cubicBezTo>
                  <a:lnTo>
                    <a:pt x="1999" y="0"/>
                  </a:lnTo>
                  <a:close/>
                </a:path>
              </a:pathLst>
            </a:custGeom>
            <a:solidFill>
              <a:srgbClr val="151F29">
                <a:alpha val="36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4"/>
            <p:cNvSpPr/>
            <p:nvPr/>
          </p:nvSpPr>
          <p:spPr>
            <a:xfrm>
              <a:off x="6682536" y="1814102"/>
              <a:ext cx="78456" cy="39226"/>
            </a:xfrm>
            <a:custGeom>
              <a:avLst/>
              <a:gdLst/>
              <a:ahLst/>
              <a:cxnLst/>
              <a:rect l="l" t="t" r="r" b="b"/>
              <a:pathLst>
                <a:path w="1998" h="999" extrusionOk="0">
                  <a:moveTo>
                    <a:pt x="0" y="0"/>
                  </a:moveTo>
                  <a:lnTo>
                    <a:pt x="0" y="250"/>
                  </a:lnTo>
                  <a:cubicBezTo>
                    <a:pt x="0" y="659"/>
                    <a:pt x="333" y="999"/>
                    <a:pt x="749" y="999"/>
                  </a:cubicBezTo>
                  <a:lnTo>
                    <a:pt x="1249" y="999"/>
                  </a:lnTo>
                  <a:cubicBezTo>
                    <a:pt x="1658" y="999"/>
                    <a:pt x="1998" y="659"/>
                    <a:pt x="1998" y="250"/>
                  </a:cubicBezTo>
                  <a:lnTo>
                    <a:pt x="1998" y="0"/>
                  </a:lnTo>
                  <a:close/>
                </a:path>
              </a:pathLst>
            </a:custGeom>
            <a:solidFill>
              <a:srgbClr val="151F29">
                <a:alpha val="36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4"/>
            <p:cNvSpPr/>
            <p:nvPr/>
          </p:nvSpPr>
          <p:spPr>
            <a:xfrm>
              <a:off x="6251384" y="1774875"/>
              <a:ext cx="39268" cy="58858"/>
            </a:xfrm>
            <a:custGeom>
              <a:avLst/>
              <a:gdLst/>
              <a:ahLst/>
              <a:cxnLst/>
              <a:rect l="l" t="t" r="r" b="b"/>
              <a:pathLst>
                <a:path w="1000" h="1499" extrusionOk="0">
                  <a:moveTo>
                    <a:pt x="250" y="0"/>
                  </a:moveTo>
                  <a:cubicBezTo>
                    <a:pt x="111" y="0"/>
                    <a:pt x="0" y="111"/>
                    <a:pt x="0" y="250"/>
                  </a:cubicBezTo>
                  <a:lnTo>
                    <a:pt x="0" y="1249"/>
                  </a:lnTo>
                  <a:cubicBezTo>
                    <a:pt x="0" y="1381"/>
                    <a:pt x="111" y="1498"/>
                    <a:pt x="250" y="1498"/>
                  </a:cubicBezTo>
                  <a:lnTo>
                    <a:pt x="749" y="1498"/>
                  </a:lnTo>
                  <a:cubicBezTo>
                    <a:pt x="888" y="1498"/>
                    <a:pt x="999" y="1388"/>
                    <a:pt x="999" y="1249"/>
                  </a:cubicBezTo>
                  <a:lnTo>
                    <a:pt x="999" y="250"/>
                  </a:lnTo>
                  <a:cubicBezTo>
                    <a:pt x="999" y="111"/>
                    <a:pt x="888" y="0"/>
                    <a:pt x="7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4"/>
            <p:cNvSpPr/>
            <p:nvPr/>
          </p:nvSpPr>
          <p:spPr>
            <a:xfrm>
              <a:off x="6251384" y="1774875"/>
              <a:ext cx="39268" cy="29449"/>
            </a:xfrm>
            <a:custGeom>
              <a:avLst/>
              <a:gdLst/>
              <a:ahLst/>
              <a:cxnLst/>
              <a:rect l="l" t="t" r="r" b="b"/>
              <a:pathLst>
                <a:path w="1000" h="750" extrusionOk="0">
                  <a:moveTo>
                    <a:pt x="250" y="0"/>
                  </a:moveTo>
                  <a:cubicBezTo>
                    <a:pt x="111" y="0"/>
                    <a:pt x="0" y="111"/>
                    <a:pt x="0" y="250"/>
                  </a:cubicBezTo>
                  <a:lnTo>
                    <a:pt x="0" y="500"/>
                  </a:lnTo>
                  <a:cubicBezTo>
                    <a:pt x="0" y="638"/>
                    <a:pt x="111" y="749"/>
                    <a:pt x="250" y="749"/>
                  </a:cubicBezTo>
                  <a:lnTo>
                    <a:pt x="749" y="749"/>
                  </a:lnTo>
                  <a:cubicBezTo>
                    <a:pt x="888" y="749"/>
                    <a:pt x="999" y="638"/>
                    <a:pt x="999" y="500"/>
                  </a:cubicBezTo>
                  <a:lnTo>
                    <a:pt x="999" y="250"/>
                  </a:lnTo>
                  <a:cubicBezTo>
                    <a:pt x="999" y="111"/>
                    <a:pt x="888" y="0"/>
                    <a:pt x="749" y="0"/>
                  </a:cubicBezTo>
                  <a:close/>
                </a:path>
              </a:pathLst>
            </a:custGeom>
            <a:solidFill>
              <a:srgbClr val="151F29">
                <a:alpha val="36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4"/>
            <p:cNvSpPr/>
            <p:nvPr/>
          </p:nvSpPr>
          <p:spPr>
            <a:xfrm>
              <a:off x="6702131" y="1774875"/>
              <a:ext cx="39542" cy="58858"/>
            </a:xfrm>
            <a:custGeom>
              <a:avLst/>
              <a:gdLst/>
              <a:ahLst/>
              <a:cxnLst/>
              <a:rect l="l" t="t" r="r" b="b"/>
              <a:pathLst>
                <a:path w="1007" h="1499" extrusionOk="0">
                  <a:moveTo>
                    <a:pt x="250" y="0"/>
                  </a:moveTo>
                  <a:cubicBezTo>
                    <a:pt x="119" y="0"/>
                    <a:pt x="1" y="111"/>
                    <a:pt x="1" y="250"/>
                  </a:cubicBezTo>
                  <a:lnTo>
                    <a:pt x="1" y="1249"/>
                  </a:lnTo>
                  <a:cubicBezTo>
                    <a:pt x="1" y="1381"/>
                    <a:pt x="119" y="1498"/>
                    <a:pt x="250" y="1498"/>
                  </a:cubicBezTo>
                  <a:lnTo>
                    <a:pt x="757" y="1498"/>
                  </a:lnTo>
                  <a:cubicBezTo>
                    <a:pt x="889" y="1498"/>
                    <a:pt x="1000" y="1388"/>
                    <a:pt x="1006" y="1249"/>
                  </a:cubicBezTo>
                  <a:lnTo>
                    <a:pt x="1006" y="250"/>
                  </a:lnTo>
                  <a:cubicBezTo>
                    <a:pt x="1006" y="111"/>
                    <a:pt x="889" y="0"/>
                    <a:pt x="7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4"/>
            <p:cNvSpPr/>
            <p:nvPr/>
          </p:nvSpPr>
          <p:spPr>
            <a:xfrm>
              <a:off x="6702131" y="1774875"/>
              <a:ext cx="39542" cy="29449"/>
            </a:xfrm>
            <a:custGeom>
              <a:avLst/>
              <a:gdLst/>
              <a:ahLst/>
              <a:cxnLst/>
              <a:rect l="l" t="t" r="r" b="b"/>
              <a:pathLst>
                <a:path w="1007" h="750" extrusionOk="0">
                  <a:moveTo>
                    <a:pt x="250" y="0"/>
                  </a:moveTo>
                  <a:cubicBezTo>
                    <a:pt x="119" y="0"/>
                    <a:pt x="1" y="111"/>
                    <a:pt x="1" y="250"/>
                  </a:cubicBezTo>
                  <a:lnTo>
                    <a:pt x="1" y="500"/>
                  </a:lnTo>
                  <a:cubicBezTo>
                    <a:pt x="1" y="638"/>
                    <a:pt x="119" y="749"/>
                    <a:pt x="250" y="749"/>
                  </a:cubicBezTo>
                  <a:lnTo>
                    <a:pt x="757" y="749"/>
                  </a:lnTo>
                  <a:cubicBezTo>
                    <a:pt x="889" y="749"/>
                    <a:pt x="1006" y="638"/>
                    <a:pt x="1006" y="500"/>
                  </a:cubicBezTo>
                  <a:lnTo>
                    <a:pt x="1006" y="250"/>
                  </a:lnTo>
                  <a:cubicBezTo>
                    <a:pt x="1006" y="111"/>
                    <a:pt x="889" y="0"/>
                    <a:pt x="757" y="0"/>
                  </a:cubicBezTo>
                  <a:close/>
                </a:path>
              </a:pathLst>
            </a:custGeom>
            <a:solidFill>
              <a:srgbClr val="151F29">
                <a:alpha val="36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4"/>
            <p:cNvSpPr/>
            <p:nvPr/>
          </p:nvSpPr>
          <p:spPr>
            <a:xfrm>
              <a:off x="6192563" y="1872923"/>
              <a:ext cx="607665" cy="19633"/>
            </a:xfrm>
            <a:custGeom>
              <a:avLst/>
              <a:gdLst/>
              <a:ahLst/>
              <a:cxnLst/>
              <a:rect l="l" t="t" r="r" b="b"/>
              <a:pathLst>
                <a:path w="15475" h="500" extrusionOk="0">
                  <a:moveTo>
                    <a:pt x="0" y="0"/>
                  </a:moveTo>
                  <a:lnTo>
                    <a:pt x="0" y="500"/>
                  </a:lnTo>
                  <a:lnTo>
                    <a:pt x="15475" y="500"/>
                  </a:lnTo>
                  <a:lnTo>
                    <a:pt x="1547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4"/>
            <p:cNvSpPr/>
            <p:nvPr/>
          </p:nvSpPr>
          <p:spPr>
            <a:xfrm>
              <a:off x="6251384" y="1931468"/>
              <a:ext cx="78456" cy="39265"/>
            </a:xfrm>
            <a:custGeom>
              <a:avLst/>
              <a:gdLst/>
              <a:ahLst/>
              <a:cxnLst/>
              <a:rect l="l" t="t" r="r" b="b"/>
              <a:pathLst>
                <a:path w="1998" h="1000" extrusionOk="0">
                  <a:moveTo>
                    <a:pt x="250" y="1"/>
                  </a:moveTo>
                  <a:cubicBezTo>
                    <a:pt x="111" y="1"/>
                    <a:pt x="0" y="112"/>
                    <a:pt x="0" y="250"/>
                  </a:cubicBezTo>
                  <a:lnTo>
                    <a:pt x="0" y="750"/>
                  </a:lnTo>
                  <a:cubicBezTo>
                    <a:pt x="0" y="888"/>
                    <a:pt x="111" y="999"/>
                    <a:pt x="250" y="999"/>
                  </a:cubicBezTo>
                  <a:lnTo>
                    <a:pt x="1748" y="999"/>
                  </a:lnTo>
                  <a:cubicBezTo>
                    <a:pt x="1887" y="999"/>
                    <a:pt x="1998" y="888"/>
                    <a:pt x="1998" y="750"/>
                  </a:cubicBezTo>
                  <a:lnTo>
                    <a:pt x="1998" y="250"/>
                  </a:lnTo>
                  <a:cubicBezTo>
                    <a:pt x="1998" y="112"/>
                    <a:pt x="1887" y="1"/>
                    <a:pt x="17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4"/>
            <p:cNvSpPr/>
            <p:nvPr/>
          </p:nvSpPr>
          <p:spPr>
            <a:xfrm>
              <a:off x="6251384" y="2009922"/>
              <a:ext cx="78456" cy="39265"/>
            </a:xfrm>
            <a:custGeom>
              <a:avLst/>
              <a:gdLst/>
              <a:ahLst/>
              <a:cxnLst/>
              <a:rect l="l" t="t" r="r" b="b"/>
              <a:pathLst>
                <a:path w="1998" h="1000" extrusionOk="0">
                  <a:moveTo>
                    <a:pt x="250" y="0"/>
                  </a:moveTo>
                  <a:cubicBezTo>
                    <a:pt x="111" y="0"/>
                    <a:pt x="0" y="111"/>
                    <a:pt x="0" y="250"/>
                  </a:cubicBezTo>
                  <a:lnTo>
                    <a:pt x="0" y="749"/>
                  </a:lnTo>
                  <a:cubicBezTo>
                    <a:pt x="0" y="888"/>
                    <a:pt x="111" y="999"/>
                    <a:pt x="250" y="999"/>
                  </a:cubicBezTo>
                  <a:lnTo>
                    <a:pt x="1748" y="999"/>
                  </a:lnTo>
                  <a:cubicBezTo>
                    <a:pt x="1887" y="999"/>
                    <a:pt x="1998" y="888"/>
                    <a:pt x="1998" y="749"/>
                  </a:cubicBezTo>
                  <a:lnTo>
                    <a:pt x="1998" y="250"/>
                  </a:lnTo>
                  <a:cubicBezTo>
                    <a:pt x="1998" y="111"/>
                    <a:pt x="1887" y="0"/>
                    <a:pt x="17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4"/>
            <p:cNvSpPr/>
            <p:nvPr/>
          </p:nvSpPr>
          <p:spPr>
            <a:xfrm>
              <a:off x="6251384" y="2088336"/>
              <a:ext cx="78456" cy="39265"/>
            </a:xfrm>
            <a:custGeom>
              <a:avLst/>
              <a:gdLst/>
              <a:ahLst/>
              <a:cxnLst/>
              <a:rect l="l" t="t" r="r" b="b"/>
              <a:pathLst>
                <a:path w="1998" h="1000" extrusionOk="0">
                  <a:moveTo>
                    <a:pt x="250" y="1"/>
                  </a:moveTo>
                  <a:cubicBezTo>
                    <a:pt x="111" y="1"/>
                    <a:pt x="0" y="112"/>
                    <a:pt x="0" y="251"/>
                  </a:cubicBezTo>
                  <a:lnTo>
                    <a:pt x="0" y="750"/>
                  </a:lnTo>
                  <a:cubicBezTo>
                    <a:pt x="0" y="889"/>
                    <a:pt x="111" y="1000"/>
                    <a:pt x="250" y="1000"/>
                  </a:cubicBezTo>
                  <a:lnTo>
                    <a:pt x="1748" y="1000"/>
                  </a:lnTo>
                  <a:cubicBezTo>
                    <a:pt x="1887" y="1000"/>
                    <a:pt x="1998" y="889"/>
                    <a:pt x="1998" y="750"/>
                  </a:cubicBezTo>
                  <a:lnTo>
                    <a:pt x="1998" y="251"/>
                  </a:lnTo>
                  <a:cubicBezTo>
                    <a:pt x="1998" y="112"/>
                    <a:pt x="1887" y="1"/>
                    <a:pt x="17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4"/>
            <p:cNvSpPr/>
            <p:nvPr/>
          </p:nvSpPr>
          <p:spPr>
            <a:xfrm>
              <a:off x="6388662" y="2088336"/>
              <a:ext cx="78456" cy="39265"/>
            </a:xfrm>
            <a:custGeom>
              <a:avLst/>
              <a:gdLst/>
              <a:ahLst/>
              <a:cxnLst/>
              <a:rect l="l" t="t" r="r" b="b"/>
              <a:pathLst>
                <a:path w="1998" h="1000" extrusionOk="0">
                  <a:moveTo>
                    <a:pt x="250" y="1"/>
                  </a:moveTo>
                  <a:cubicBezTo>
                    <a:pt x="111" y="1"/>
                    <a:pt x="0" y="112"/>
                    <a:pt x="0" y="251"/>
                  </a:cubicBezTo>
                  <a:lnTo>
                    <a:pt x="0" y="750"/>
                  </a:lnTo>
                  <a:cubicBezTo>
                    <a:pt x="0" y="889"/>
                    <a:pt x="111" y="1000"/>
                    <a:pt x="250" y="1000"/>
                  </a:cubicBezTo>
                  <a:lnTo>
                    <a:pt x="1748" y="1000"/>
                  </a:lnTo>
                  <a:cubicBezTo>
                    <a:pt x="1880" y="1000"/>
                    <a:pt x="1998" y="889"/>
                    <a:pt x="1998" y="750"/>
                  </a:cubicBezTo>
                  <a:lnTo>
                    <a:pt x="1998" y="251"/>
                  </a:lnTo>
                  <a:cubicBezTo>
                    <a:pt x="1998" y="112"/>
                    <a:pt x="1887" y="1"/>
                    <a:pt x="17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4"/>
            <p:cNvSpPr/>
            <p:nvPr/>
          </p:nvSpPr>
          <p:spPr>
            <a:xfrm>
              <a:off x="6525665" y="2088336"/>
              <a:ext cx="78456" cy="39265"/>
            </a:xfrm>
            <a:custGeom>
              <a:avLst/>
              <a:gdLst/>
              <a:ahLst/>
              <a:cxnLst/>
              <a:rect l="l" t="t" r="r" b="b"/>
              <a:pathLst>
                <a:path w="1998" h="1000" extrusionOk="0">
                  <a:moveTo>
                    <a:pt x="250" y="1"/>
                  </a:moveTo>
                  <a:cubicBezTo>
                    <a:pt x="111" y="1"/>
                    <a:pt x="0" y="112"/>
                    <a:pt x="0" y="251"/>
                  </a:cubicBezTo>
                  <a:lnTo>
                    <a:pt x="0" y="750"/>
                  </a:lnTo>
                  <a:cubicBezTo>
                    <a:pt x="0" y="889"/>
                    <a:pt x="111" y="1000"/>
                    <a:pt x="250" y="1000"/>
                  </a:cubicBezTo>
                  <a:lnTo>
                    <a:pt x="1748" y="1000"/>
                  </a:lnTo>
                  <a:cubicBezTo>
                    <a:pt x="1887" y="1000"/>
                    <a:pt x="1998" y="889"/>
                    <a:pt x="1998" y="750"/>
                  </a:cubicBezTo>
                  <a:lnTo>
                    <a:pt x="1998" y="251"/>
                  </a:lnTo>
                  <a:cubicBezTo>
                    <a:pt x="1998" y="112"/>
                    <a:pt x="1887" y="1"/>
                    <a:pt x="17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4"/>
            <p:cNvSpPr/>
            <p:nvPr/>
          </p:nvSpPr>
          <p:spPr>
            <a:xfrm>
              <a:off x="6388662" y="2009922"/>
              <a:ext cx="78456" cy="39265"/>
            </a:xfrm>
            <a:custGeom>
              <a:avLst/>
              <a:gdLst/>
              <a:ahLst/>
              <a:cxnLst/>
              <a:rect l="l" t="t" r="r" b="b"/>
              <a:pathLst>
                <a:path w="1998" h="1000" extrusionOk="0">
                  <a:moveTo>
                    <a:pt x="250" y="0"/>
                  </a:moveTo>
                  <a:cubicBezTo>
                    <a:pt x="111" y="0"/>
                    <a:pt x="0" y="111"/>
                    <a:pt x="0" y="250"/>
                  </a:cubicBezTo>
                  <a:lnTo>
                    <a:pt x="0" y="749"/>
                  </a:lnTo>
                  <a:cubicBezTo>
                    <a:pt x="0" y="888"/>
                    <a:pt x="111" y="999"/>
                    <a:pt x="250" y="999"/>
                  </a:cubicBezTo>
                  <a:lnTo>
                    <a:pt x="1748" y="999"/>
                  </a:lnTo>
                  <a:cubicBezTo>
                    <a:pt x="1880" y="999"/>
                    <a:pt x="1998" y="888"/>
                    <a:pt x="1998" y="749"/>
                  </a:cubicBezTo>
                  <a:lnTo>
                    <a:pt x="1998" y="250"/>
                  </a:lnTo>
                  <a:cubicBezTo>
                    <a:pt x="1998" y="111"/>
                    <a:pt x="1887" y="0"/>
                    <a:pt x="17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4"/>
            <p:cNvSpPr/>
            <p:nvPr/>
          </p:nvSpPr>
          <p:spPr>
            <a:xfrm>
              <a:off x="6251384" y="2166790"/>
              <a:ext cx="78456" cy="39265"/>
            </a:xfrm>
            <a:custGeom>
              <a:avLst/>
              <a:gdLst/>
              <a:ahLst/>
              <a:cxnLst/>
              <a:rect l="l" t="t" r="r" b="b"/>
              <a:pathLst>
                <a:path w="1998" h="1000" extrusionOk="0">
                  <a:moveTo>
                    <a:pt x="250" y="0"/>
                  </a:moveTo>
                  <a:cubicBezTo>
                    <a:pt x="111" y="0"/>
                    <a:pt x="0" y="111"/>
                    <a:pt x="0" y="250"/>
                  </a:cubicBezTo>
                  <a:lnTo>
                    <a:pt x="0" y="750"/>
                  </a:lnTo>
                  <a:cubicBezTo>
                    <a:pt x="0" y="888"/>
                    <a:pt x="111" y="999"/>
                    <a:pt x="250" y="999"/>
                  </a:cubicBezTo>
                  <a:lnTo>
                    <a:pt x="1748" y="999"/>
                  </a:lnTo>
                  <a:cubicBezTo>
                    <a:pt x="1887" y="999"/>
                    <a:pt x="1998" y="888"/>
                    <a:pt x="1998" y="750"/>
                  </a:cubicBezTo>
                  <a:lnTo>
                    <a:pt x="1998" y="250"/>
                  </a:lnTo>
                  <a:cubicBezTo>
                    <a:pt x="1998" y="111"/>
                    <a:pt x="1887" y="0"/>
                    <a:pt x="17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4"/>
            <p:cNvSpPr/>
            <p:nvPr/>
          </p:nvSpPr>
          <p:spPr>
            <a:xfrm>
              <a:off x="6388662" y="1931468"/>
              <a:ext cx="78456" cy="39265"/>
            </a:xfrm>
            <a:custGeom>
              <a:avLst/>
              <a:gdLst/>
              <a:ahLst/>
              <a:cxnLst/>
              <a:rect l="l" t="t" r="r" b="b"/>
              <a:pathLst>
                <a:path w="1998" h="1000" extrusionOk="0">
                  <a:moveTo>
                    <a:pt x="250" y="1"/>
                  </a:moveTo>
                  <a:cubicBezTo>
                    <a:pt x="111" y="1"/>
                    <a:pt x="0" y="112"/>
                    <a:pt x="0" y="250"/>
                  </a:cubicBezTo>
                  <a:lnTo>
                    <a:pt x="0" y="750"/>
                  </a:lnTo>
                  <a:cubicBezTo>
                    <a:pt x="0" y="888"/>
                    <a:pt x="111" y="999"/>
                    <a:pt x="250" y="999"/>
                  </a:cubicBezTo>
                  <a:lnTo>
                    <a:pt x="1748" y="999"/>
                  </a:lnTo>
                  <a:cubicBezTo>
                    <a:pt x="1880" y="999"/>
                    <a:pt x="1998" y="888"/>
                    <a:pt x="1998" y="750"/>
                  </a:cubicBezTo>
                  <a:lnTo>
                    <a:pt x="1998" y="250"/>
                  </a:lnTo>
                  <a:cubicBezTo>
                    <a:pt x="1998" y="112"/>
                    <a:pt x="1887" y="1"/>
                    <a:pt x="17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4"/>
            <p:cNvSpPr/>
            <p:nvPr/>
          </p:nvSpPr>
          <p:spPr>
            <a:xfrm>
              <a:off x="6388662" y="2166790"/>
              <a:ext cx="78456" cy="39265"/>
            </a:xfrm>
            <a:custGeom>
              <a:avLst/>
              <a:gdLst/>
              <a:ahLst/>
              <a:cxnLst/>
              <a:rect l="l" t="t" r="r" b="b"/>
              <a:pathLst>
                <a:path w="1998" h="1000" extrusionOk="0">
                  <a:moveTo>
                    <a:pt x="250" y="0"/>
                  </a:moveTo>
                  <a:cubicBezTo>
                    <a:pt x="111" y="0"/>
                    <a:pt x="0" y="111"/>
                    <a:pt x="0" y="250"/>
                  </a:cubicBezTo>
                  <a:lnTo>
                    <a:pt x="0" y="750"/>
                  </a:lnTo>
                  <a:cubicBezTo>
                    <a:pt x="0" y="888"/>
                    <a:pt x="111" y="999"/>
                    <a:pt x="250" y="999"/>
                  </a:cubicBezTo>
                  <a:lnTo>
                    <a:pt x="1748" y="999"/>
                  </a:lnTo>
                  <a:cubicBezTo>
                    <a:pt x="1880" y="999"/>
                    <a:pt x="1998" y="888"/>
                    <a:pt x="1998" y="750"/>
                  </a:cubicBezTo>
                  <a:lnTo>
                    <a:pt x="1998" y="250"/>
                  </a:lnTo>
                  <a:cubicBezTo>
                    <a:pt x="1998" y="111"/>
                    <a:pt x="1887" y="0"/>
                    <a:pt x="17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4"/>
            <p:cNvSpPr/>
            <p:nvPr/>
          </p:nvSpPr>
          <p:spPr>
            <a:xfrm>
              <a:off x="6663178" y="2088336"/>
              <a:ext cx="78496" cy="39265"/>
            </a:xfrm>
            <a:custGeom>
              <a:avLst/>
              <a:gdLst/>
              <a:ahLst/>
              <a:cxnLst/>
              <a:rect l="l" t="t" r="r" b="b"/>
              <a:pathLst>
                <a:path w="1999" h="1000" extrusionOk="0">
                  <a:moveTo>
                    <a:pt x="251" y="1"/>
                  </a:moveTo>
                  <a:cubicBezTo>
                    <a:pt x="112" y="1"/>
                    <a:pt x="1" y="112"/>
                    <a:pt x="1" y="251"/>
                  </a:cubicBezTo>
                  <a:lnTo>
                    <a:pt x="1" y="750"/>
                  </a:lnTo>
                  <a:cubicBezTo>
                    <a:pt x="1" y="889"/>
                    <a:pt x="112" y="1000"/>
                    <a:pt x="251" y="1000"/>
                  </a:cubicBezTo>
                  <a:lnTo>
                    <a:pt x="1749" y="1000"/>
                  </a:lnTo>
                  <a:cubicBezTo>
                    <a:pt x="1881" y="1000"/>
                    <a:pt x="1998" y="889"/>
                    <a:pt x="1998" y="750"/>
                  </a:cubicBezTo>
                  <a:lnTo>
                    <a:pt x="1998" y="251"/>
                  </a:lnTo>
                  <a:cubicBezTo>
                    <a:pt x="1998" y="112"/>
                    <a:pt x="1881" y="1"/>
                    <a:pt x="17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4"/>
            <p:cNvSpPr/>
            <p:nvPr/>
          </p:nvSpPr>
          <p:spPr>
            <a:xfrm>
              <a:off x="6663178" y="1931468"/>
              <a:ext cx="78496" cy="39265"/>
            </a:xfrm>
            <a:custGeom>
              <a:avLst/>
              <a:gdLst/>
              <a:ahLst/>
              <a:cxnLst/>
              <a:rect l="l" t="t" r="r" b="b"/>
              <a:pathLst>
                <a:path w="1999" h="1000" extrusionOk="0">
                  <a:moveTo>
                    <a:pt x="251" y="1"/>
                  </a:moveTo>
                  <a:cubicBezTo>
                    <a:pt x="112" y="1"/>
                    <a:pt x="1" y="112"/>
                    <a:pt x="1" y="250"/>
                  </a:cubicBezTo>
                  <a:lnTo>
                    <a:pt x="1" y="750"/>
                  </a:lnTo>
                  <a:cubicBezTo>
                    <a:pt x="1" y="888"/>
                    <a:pt x="112" y="999"/>
                    <a:pt x="251" y="999"/>
                  </a:cubicBezTo>
                  <a:lnTo>
                    <a:pt x="1749" y="999"/>
                  </a:lnTo>
                  <a:cubicBezTo>
                    <a:pt x="1881" y="999"/>
                    <a:pt x="1998" y="888"/>
                    <a:pt x="1998" y="750"/>
                  </a:cubicBezTo>
                  <a:lnTo>
                    <a:pt x="1998" y="250"/>
                  </a:lnTo>
                  <a:cubicBezTo>
                    <a:pt x="1998" y="112"/>
                    <a:pt x="1881" y="1"/>
                    <a:pt x="17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4"/>
            <p:cNvSpPr/>
            <p:nvPr/>
          </p:nvSpPr>
          <p:spPr>
            <a:xfrm>
              <a:off x="6663178" y="2166790"/>
              <a:ext cx="78496" cy="39265"/>
            </a:xfrm>
            <a:custGeom>
              <a:avLst/>
              <a:gdLst/>
              <a:ahLst/>
              <a:cxnLst/>
              <a:rect l="l" t="t" r="r" b="b"/>
              <a:pathLst>
                <a:path w="1999" h="1000" extrusionOk="0">
                  <a:moveTo>
                    <a:pt x="251" y="0"/>
                  </a:moveTo>
                  <a:cubicBezTo>
                    <a:pt x="112" y="0"/>
                    <a:pt x="1" y="111"/>
                    <a:pt x="1" y="250"/>
                  </a:cubicBezTo>
                  <a:lnTo>
                    <a:pt x="1" y="750"/>
                  </a:lnTo>
                  <a:cubicBezTo>
                    <a:pt x="1" y="888"/>
                    <a:pt x="112" y="999"/>
                    <a:pt x="251" y="999"/>
                  </a:cubicBezTo>
                  <a:lnTo>
                    <a:pt x="1749" y="999"/>
                  </a:lnTo>
                  <a:cubicBezTo>
                    <a:pt x="1881" y="999"/>
                    <a:pt x="1998" y="888"/>
                    <a:pt x="1998" y="750"/>
                  </a:cubicBezTo>
                  <a:lnTo>
                    <a:pt x="1998" y="250"/>
                  </a:lnTo>
                  <a:cubicBezTo>
                    <a:pt x="1998" y="111"/>
                    <a:pt x="1881" y="0"/>
                    <a:pt x="1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4"/>
            <p:cNvSpPr/>
            <p:nvPr/>
          </p:nvSpPr>
          <p:spPr>
            <a:xfrm>
              <a:off x="6525665" y="2009922"/>
              <a:ext cx="78456" cy="39265"/>
            </a:xfrm>
            <a:custGeom>
              <a:avLst/>
              <a:gdLst/>
              <a:ahLst/>
              <a:cxnLst/>
              <a:rect l="l" t="t" r="r" b="b"/>
              <a:pathLst>
                <a:path w="1998" h="1000" extrusionOk="0">
                  <a:moveTo>
                    <a:pt x="250" y="0"/>
                  </a:moveTo>
                  <a:cubicBezTo>
                    <a:pt x="111" y="0"/>
                    <a:pt x="0" y="111"/>
                    <a:pt x="0" y="250"/>
                  </a:cubicBezTo>
                  <a:lnTo>
                    <a:pt x="0" y="749"/>
                  </a:lnTo>
                  <a:cubicBezTo>
                    <a:pt x="0" y="888"/>
                    <a:pt x="111" y="999"/>
                    <a:pt x="250" y="999"/>
                  </a:cubicBezTo>
                  <a:lnTo>
                    <a:pt x="1748" y="999"/>
                  </a:lnTo>
                  <a:cubicBezTo>
                    <a:pt x="1887" y="999"/>
                    <a:pt x="1998" y="888"/>
                    <a:pt x="1998" y="749"/>
                  </a:cubicBezTo>
                  <a:lnTo>
                    <a:pt x="1998" y="250"/>
                  </a:lnTo>
                  <a:cubicBezTo>
                    <a:pt x="1998" y="111"/>
                    <a:pt x="1887" y="0"/>
                    <a:pt x="17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4"/>
            <p:cNvSpPr/>
            <p:nvPr/>
          </p:nvSpPr>
          <p:spPr>
            <a:xfrm>
              <a:off x="6525665" y="1931468"/>
              <a:ext cx="78456" cy="39265"/>
            </a:xfrm>
            <a:custGeom>
              <a:avLst/>
              <a:gdLst/>
              <a:ahLst/>
              <a:cxnLst/>
              <a:rect l="l" t="t" r="r" b="b"/>
              <a:pathLst>
                <a:path w="1998" h="1000" extrusionOk="0">
                  <a:moveTo>
                    <a:pt x="250" y="1"/>
                  </a:moveTo>
                  <a:cubicBezTo>
                    <a:pt x="111" y="1"/>
                    <a:pt x="0" y="112"/>
                    <a:pt x="0" y="250"/>
                  </a:cubicBezTo>
                  <a:lnTo>
                    <a:pt x="0" y="750"/>
                  </a:lnTo>
                  <a:cubicBezTo>
                    <a:pt x="0" y="888"/>
                    <a:pt x="111" y="999"/>
                    <a:pt x="250" y="999"/>
                  </a:cubicBezTo>
                  <a:lnTo>
                    <a:pt x="1748" y="999"/>
                  </a:lnTo>
                  <a:cubicBezTo>
                    <a:pt x="1887" y="999"/>
                    <a:pt x="1998" y="888"/>
                    <a:pt x="1998" y="750"/>
                  </a:cubicBezTo>
                  <a:lnTo>
                    <a:pt x="1998" y="250"/>
                  </a:lnTo>
                  <a:cubicBezTo>
                    <a:pt x="1998" y="112"/>
                    <a:pt x="1887" y="1"/>
                    <a:pt x="17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4"/>
            <p:cNvSpPr/>
            <p:nvPr/>
          </p:nvSpPr>
          <p:spPr>
            <a:xfrm>
              <a:off x="6663178" y="2009922"/>
              <a:ext cx="78496" cy="39265"/>
            </a:xfrm>
            <a:custGeom>
              <a:avLst/>
              <a:gdLst/>
              <a:ahLst/>
              <a:cxnLst/>
              <a:rect l="l" t="t" r="r" b="b"/>
              <a:pathLst>
                <a:path w="1999" h="1000" extrusionOk="0">
                  <a:moveTo>
                    <a:pt x="251" y="0"/>
                  </a:moveTo>
                  <a:cubicBezTo>
                    <a:pt x="112" y="0"/>
                    <a:pt x="1" y="111"/>
                    <a:pt x="1" y="250"/>
                  </a:cubicBezTo>
                  <a:lnTo>
                    <a:pt x="1" y="749"/>
                  </a:lnTo>
                  <a:cubicBezTo>
                    <a:pt x="1" y="888"/>
                    <a:pt x="112" y="999"/>
                    <a:pt x="251" y="999"/>
                  </a:cubicBezTo>
                  <a:lnTo>
                    <a:pt x="1749" y="999"/>
                  </a:lnTo>
                  <a:cubicBezTo>
                    <a:pt x="1881" y="999"/>
                    <a:pt x="1998" y="888"/>
                    <a:pt x="1998" y="749"/>
                  </a:cubicBezTo>
                  <a:lnTo>
                    <a:pt x="1998" y="250"/>
                  </a:lnTo>
                  <a:cubicBezTo>
                    <a:pt x="1998" y="111"/>
                    <a:pt x="1881" y="0"/>
                    <a:pt x="1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4"/>
            <p:cNvSpPr/>
            <p:nvPr/>
          </p:nvSpPr>
          <p:spPr>
            <a:xfrm>
              <a:off x="6525665" y="2166790"/>
              <a:ext cx="78456" cy="39265"/>
            </a:xfrm>
            <a:custGeom>
              <a:avLst/>
              <a:gdLst/>
              <a:ahLst/>
              <a:cxnLst/>
              <a:rect l="l" t="t" r="r" b="b"/>
              <a:pathLst>
                <a:path w="1998" h="1000" extrusionOk="0">
                  <a:moveTo>
                    <a:pt x="250" y="0"/>
                  </a:moveTo>
                  <a:cubicBezTo>
                    <a:pt x="111" y="0"/>
                    <a:pt x="0" y="111"/>
                    <a:pt x="0" y="250"/>
                  </a:cubicBezTo>
                  <a:lnTo>
                    <a:pt x="0" y="750"/>
                  </a:lnTo>
                  <a:cubicBezTo>
                    <a:pt x="0" y="888"/>
                    <a:pt x="111" y="999"/>
                    <a:pt x="250" y="999"/>
                  </a:cubicBezTo>
                  <a:lnTo>
                    <a:pt x="1748" y="999"/>
                  </a:lnTo>
                  <a:cubicBezTo>
                    <a:pt x="1887" y="999"/>
                    <a:pt x="1998" y="888"/>
                    <a:pt x="1998" y="750"/>
                  </a:cubicBezTo>
                  <a:lnTo>
                    <a:pt x="1998" y="250"/>
                  </a:lnTo>
                  <a:cubicBezTo>
                    <a:pt x="1998" y="111"/>
                    <a:pt x="1887" y="0"/>
                    <a:pt x="17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4"/>
            <p:cNvSpPr/>
            <p:nvPr/>
          </p:nvSpPr>
          <p:spPr>
            <a:xfrm>
              <a:off x="6658230" y="1999713"/>
              <a:ext cx="87920" cy="59251"/>
            </a:xfrm>
            <a:custGeom>
              <a:avLst/>
              <a:gdLst/>
              <a:ahLst/>
              <a:cxnLst/>
              <a:rect l="l" t="t" r="r" b="b"/>
              <a:pathLst>
                <a:path w="2239" h="1509" extrusionOk="0">
                  <a:moveTo>
                    <a:pt x="1875" y="0"/>
                  </a:moveTo>
                  <a:cubicBezTo>
                    <a:pt x="1814" y="0"/>
                    <a:pt x="1751" y="26"/>
                    <a:pt x="1694" y="87"/>
                  </a:cubicBezTo>
                  <a:lnTo>
                    <a:pt x="869" y="905"/>
                  </a:lnTo>
                  <a:lnTo>
                    <a:pt x="550" y="586"/>
                  </a:lnTo>
                  <a:cubicBezTo>
                    <a:pt x="494" y="525"/>
                    <a:pt x="430" y="500"/>
                    <a:pt x="369" y="500"/>
                  </a:cubicBezTo>
                  <a:cubicBezTo>
                    <a:pt x="172" y="500"/>
                    <a:pt x="1" y="760"/>
                    <a:pt x="196" y="940"/>
                  </a:cubicBezTo>
                  <a:lnTo>
                    <a:pt x="696" y="1439"/>
                  </a:lnTo>
                  <a:cubicBezTo>
                    <a:pt x="744" y="1481"/>
                    <a:pt x="807" y="1509"/>
                    <a:pt x="869" y="1509"/>
                  </a:cubicBezTo>
                  <a:cubicBezTo>
                    <a:pt x="938" y="1509"/>
                    <a:pt x="1001" y="1488"/>
                    <a:pt x="1049" y="1439"/>
                  </a:cubicBezTo>
                  <a:lnTo>
                    <a:pt x="2048" y="441"/>
                  </a:lnTo>
                  <a:cubicBezTo>
                    <a:pt x="2239" y="261"/>
                    <a:pt x="2070" y="0"/>
                    <a:pt x="18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4"/>
            <p:cNvSpPr/>
            <p:nvPr/>
          </p:nvSpPr>
          <p:spPr>
            <a:xfrm>
              <a:off x="6383950" y="2000263"/>
              <a:ext cx="86899" cy="58701"/>
            </a:xfrm>
            <a:custGeom>
              <a:avLst/>
              <a:gdLst/>
              <a:ahLst/>
              <a:cxnLst/>
              <a:rect l="l" t="t" r="r" b="b"/>
              <a:pathLst>
                <a:path w="2213" h="1495" extrusionOk="0">
                  <a:moveTo>
                    <a:pt x="1861" y="1"/>
                  </a:moveTo>
                  <a:cubicBezTo>
                    <a:pt x="1805" y="1"/>
                    <a:pt x="1747" y="22"/>
                    <a:pt x="1695" y="73"/>
                  </a:cubicBezTo>
                  <a:lnTo>
                    <a:pt x="869" y="891"/>
                  </a:lnTo>
                  <a:lnTo>
                    <a:pt x="550" y="572"/>
                  </a:lnTo>
                  <a:cubicBezTo>
                    <a:pt x="494" y="511"/>
                    <a:pt x="430" y="486"/>
                    <a:pt x="369" y="486"/>
                  </a:cubicBezTo>
                  <a:cubicBezTo>
                    <a:pt x="172" y="486"/>
                    <a:pt x="1" y="746"/>
                    <a:pt x="196" y="926"/>
                  </a:cubicBezTo>
                  <a:lnTo>
                    <a:pt x="696" y="1425"/>
                  </a:lnTo>
                  <a:cubicBezTo>
                    <a:pt x="738" y="1467"/>
                    <a:pt x="800" y="1495"/>
                    <a:pt x="869" y="1495"/>
                  </a:cubicBezTo>
                  <a:cubicBezTo>
                    <a:pt x="932" y="1495"/>
                    <a:pt x="1001" y="1474"/>
                    <a:pt x="1043" y="1425"/>
                  </a:cubicBezTo>
                  <a:lnTo>
                    <a:pt x="2042" y="427"/>
                  </a:lnTo>
                  <a:cubicBezTo>
                    <a:pt x="2213" y="245"/>
                    <a:pt x="2050" y="1"/>
                    <a:pt x="18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4"/>
            <p:cNvSpPr/>
            <p:nvPr/>
          </p:nvSpPr>
          <p:spPr>
            <a:xfrm>
              <a:off x="6521188" y="2078166"/>
              <a:ext cx="87881" cy="59251"/>
            </a:xfrm>
            <a:custGeom>
              <a:avLst/>
              <a:gdLst/>
              <a:ahLst/>
              <a:cxnLst/>
              <a:rect l="l" t="t" r="r" b="b"/>
              <a:pathLst>
                <a:path w="2238" h="1509" extrusionOk="0">
                  <a:moveTo>
                    <a:pt x="1870" y="0"/>
                  </a:moveTo>
                  <a:cubicBezTo>
                    <a:pt x="1809" y="0"/>
                    <a:pt x="1745" y="25"/>
                    <a:pt x="1689" y="86"/>
                  </a:cubicBezTo>
                  <a:lnTo>
                    <a:pt x="870" y="905"/>
                  </a:lnTo>
                  <a:lnTo>
                    <a:pt x="544" y="586"/>
                  </a:lnTo>
                  <a:cubicBezTo>
                    <a:pt x="488" y="525"/>
                    <a:pt x="425" y="499"/>
                    <a:pt x="364" y="499"/>
                  </a:cubicBezTo>
                  <a:cubicBezTo>
                    <a:pt x="168" y="499"/>
                    <a:pt x="0" y="760"/>
                    <a:pt x="190" y="940"/>
                  </a:cubicBezTo>
                  <a:lnTo>
                    <a:pt x="690" y="1439"/>
                  </a:lnTo>
                  <a:cubicBezTo>
                    <a:pt x="738" y="1481"/>
                    <a:pt x="801" y="1508"/>
                    <a:pt x="863" y="1508"/>
                  </a:cubicBezTo>
                  <a:cubicBezTo>
                    <a:pt x="933" y="1508"/>
                    <a:pt x="995" y="1481"/>
                    <a:pt x="1044" y="1432"/>
                  </a:cubicBezTo>
                  <a:lnTo>
                    <a:pt x="2042" y="440"/>
                  </a:lnTo>
                  <a:cubicBezTo>
                    <a:pt x="2238" y="260"/>
                    <a:pt x="2067" y="0"/>
                    <a:pt x="18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4"/>
            <p:cNvSpPr/>
            <p:nvPr/>
          </p:nvSpPr>
          <p:spPr>
            <a:xfrm>
              <a:off x="6247890" y="2157131"/>
              <a:ext cx="85721" cy="58701"/>
            </a:xfrm>
            <a:custGeom>
              <a:avLst/>
              <a:gdLst/>
              <a:ahLst/>
              <a:cxnLst/>
              <a:rect l="l" t="t" r="r" b="b"/>
              <a:pathLst>
                <a:path w="2183" h="1495" extrusionOk="0">
                  <a:moveTo>
                    <a:pt x="1835" y="0"/>
                  </a:moveTo>
                  <a:cubicBezTo>
                    <a:pt x="1778" y="0"/>
                    <a:pt x="1718" y="22"/>
                    <a:pt x="1664" y="73"/>
                  </a:cubicBezTo>
                  <a:lnTo>
                    <a:pt x="838" y="892"/>
                  </a:lnTo>
                  <a:lnTo>
                    <a:pt x="519" y="572"/>
                  </a:lnTo>
                  <a:cubicBezTo>
                    <a:pt x="465" y="521"/>
                    <a:pt x="405" y="499"/>
                    <a:pt x="348" y="499"/>
                  </a:cubicBezTo>
                  <a:cubicBezTo>
                    <a:pt x="159" y="499"/>
                    <a:pt x="0" y="738"/>
                    <a:pt x="166" y="919"/>
                  </a:cubicBezTo>
                  <a:lnTo>
                    <a:pt x="665" y="1419"/>
                  </a:lnTo>
                  <a:cubicBezTo>
                    <a:pt x="714" y="1467"/>
                    <a:pt x="776" y="1495"/>
                    <a:pt x="838" y="1495"/>
                  </a:cubicBezTo>
                  <a:cubicBezTo>
                    <a:pt x="908" y="1495"/>
                    <a:pt x="970" y="1467"/>
                    <a:pt x="1019" y="1419"/>
                  </a:cubicBezTo>
                  <a:lnTo>
                    <a:pt x="2018" y="420"/>
                  </a:lnTo>
                  <a:cubicBezTo>
                    <a:pt x="2183" y="239"/>
                    <a:pt x="2024" y="0"/>
                    <a:pt x="18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4"/>
            <p:cNvSpPr/>
            <p:nvPr/>
          </p:nvSpPr>
          <p:spPr>
            <a:xfrm>
              <a:off x="6522131" y="1921259"/>
              <a:ext cx="86938" cy="59290"/>
            </a:xfrm>
            <a:custGeom>
              <a:avLst/>
              <a:gdLst/>
              <a:ahLst/>
              <a:cxnLst/>
              <a:rect l="l" t="t" r="r" b="b"/>
              <a:pathLst>
                <a:path w="2214" h="1510" extrusionOk="0">
                  <a:moveTo>
                    <a:pt x="1846" y="1"/>
                  </a:moveTo>
                  <a:cubicBezTo>
                    <a:pt x="1785" y="1"/>
                    <a:pt x="1721" y="26"/>
                    <a:pt x="1665" y="87"/>
                  </a:cubicBezTo>
                  <a:lnTo>
                    <a:pt x="846" y="913"/>
                  </a:lnTo>
                  <a:lnTo>
                    <a:pt x="520" y="587"/>
                  </a:lnTo>
                  <a:cubicBezTo>
                    <a:pt x="467" y="538"/>
                    <a:pt x="408" y="517"/>
                    <a:pt x="353" y="517"/>
                  </a:cubicBezTo>
                  <a:cubicBezTo>
                    <a:pt x="162" y="517"/>
                    <a:pt x="0" y="758"/>
                    <a:pt x="166" y="940"/>
                  </a:cubicBezTo>
                  <a:lnTo>
                    <a:pt x="666" y="1440"/>
                  </a:lnTo>
                  <a:cubicBezTo>
                    <a:pt x="714" y="1488"/>
                    <a:pt x="777" y="1509"/>
                    <a:pt x="839" y="1509"/>
                  </a:cubicBezTo>
                  <a:cubicBezTo>
                    <a:pt x="909" y="1509"/>
                    <a:pt x="971" y="1488"/>
                    <a:pt x="1020" y="1440"/>
                  </a:cubicBezTo>
                  <a:lnTo>
                    <a:pt x="2018" y="441"/>
                  </a:lnTo>
                  <a:cubicBezTo>
                    <a:pt x="2214" y="261"/>
                    <a:pt x="2043" y="1"/>
                    <a:pt x="18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9" name="Google Shape;1089;p44"/>
          <p:cNvSpPr/>
          <p:nvPr/>
        </p:nvSpPr>
        <p:spPr>
          <a:xfrm rot="-1700348">
            <a:off x="8494935" y="1304154"/>
            <a:ext cx="364027" cy="325910"/>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0" name="Google Shape;1090;p44"/>
          <p:cNvGrpSpPr/>
          <p:nvPr/>
        </p:nvGrpSpPr>
        <p:grpSpPr>
          <a:xfrm>
            <a:off x="155983" y="3025150"/>
            <a:ext cx="887400" cy="856500"/>
            <a:chOff x="155983" y="3025150"/>
            <a:chExt cx="887400" cy="856500"/>
          </a:xfrm>
        </p:grpSpPr>
        <p:sp>
          <p:nvSpPr>
            <p:cNvPr id="1091" name="Google Shape;1091;p44"/>
            <p:cNvSpPr/>
            <p:nvPr/>
          </p:nvSpPr>
          <p:spPr>
            <a:xfrm rot="1645945">
              <a:off x="258465" y="3147939"/>
              <a:ext cx="682437" cy="610923"/>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2" name="Google Shape;1092;p44"/>
            <p:cNvGrpSpPr/>
            <p:nvPr/>
          </p:nvGrpSpPr>
          <p:grpSpPr>
            <a:xfrm>
              <a:off x="393289" y="3285780"/>
              <a:ext cx="470598" cy="335235"/>
              <a:chOff x="393289" y="3285780"/>
              <a:chExt cx="470598" cy="335235"/>
            </a:xfrm>
          </p:grpSpPr>
          <p:sp>
            <p:nvSpPr>
              <p:cNvPr id="1093" name="Google Shape;1093;p44"/>
              <p:cNvSpPr/>
              <p:nvPr/>
            </p:nvSpPr>
            <p:spPr>
              <a:xfrm rot="1746505">
                <a:off x="435455" y="3304770"/>
                <a:ext cx="76936" cy="193330"/>
              </a:xfrm>
              <a:custGeom>
                <a:avLst/>
                <a:gdLst/>
                <a:ahLst/>
                <a:cxnLst/>
                <a:rect l="l" t="t" r="r" b="b"/>
                <a:pathLst>
                  <a:path w="542" h="1362" extrusionOk="0">
                    <a:moveTo>
                      <a:pt x="0" y="1"/>
                    </a:moveTo>
                    <a:cubicBezTo>
                      <a:pt x="15" y="469"/>
                      <a:pt x="30" y="923"/>
                      <a:pt x="44" y="1362"/>
                    </a:cubicBezTo>
                    <a:cubicBezTo>
                      <a:pt x="205" y="1318"/>
                      <a:pt x="381" y="1289"/>
                      <a:pt x="542" y="1289"/>
                    </a:cubicBezTo>
                    <a:cubicBezTo>
                      <a:pt x="527" y="835"/>
                      <a:pt x="498" y="484"/>
                      <a:pt x="469" y="30"/>
                    </a:cubicBezTo>
                    <a:cubicBezTo>
                      <a:pt x="322" y="1"/>
                      <a:pt x="132"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4"/>
              <p:cNvSpPr/>
              <p:nvPr/>
            </p:nvSpPr>
            <p:spPr>
              <a:xfrm rot="1746505">
                <a:off x="541561" y="3308645"/>
                <a:ext cx="97802" cy="237049"/>
              </a:xfrm>
              <a:custGeom>
                <a:avLst/>
                <a:gdLst/>
                <a:ahLst/>
                <a:cxnLst/>
                <a:rect l="l" t="t" r="r" b="b"/>
                <a:pathLst>
                  <a:path w="689" h="1670" extrusionOk="0">
                    <a:moveTo>
                      <a:pt x="0" y="0"/>
                    </a:moveTo>
                    <a:lnTo>
                      <a:pt x="0" y="1611"/>
                    </a:lnTo>
                    <a:lnTo>
                      <a:pt x="688" y="1669"/>
                    </a:lnTo>
                    <a:lnTo>
                      <a:pt x="58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4"/>
              <p:cNvSpPr/>
              <p:nvPr/>
            </p:nvSpPr>
            <p:spPr>
              <a:xfrm rot="1746505">
                <a:off x="667150" y="3297470"/>
                <a:ext cx="129031" cy="311855"/>
              </a:xfrm>
              <a:custGeom>
                <a:avLst/>
                <a:gdLst/>
                <a:ahLst/>
                <a:cxnLst/>
                <a:rect l="l" t="t" r="r" b="b"/>
                <a:pathLst>
                  <a:path w="909" h="2197" extrusionOk="0">
                    <a:moveTo>
                      <a:pt x="703" y="1"/>
                    </a:moveTo>
                    <a:lnTo>
                      <a:pt x="0" y="103"/>
                    </a:lnTo>
                    <a:lnTo>
                      <a:pt x="117" y="2197"/>
                    </a:lnTo>
                    <a:lnTo>
                      <a:pt x="908" y="2197"/>
                    </a:lnTo>
                    <a:lnTo>
                      <a:pt x="7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96" name="Google Shape;1096;p44"/>
          <p:cNvSpPr/>
          <p:nvPr/>
        </p:nvSpPr>
        <p:spPr>
          <a:xfrm rot="464186">
            <a:off x="1233600" y="4661799"/>
            <a:ext cx="296398" cy="265511"/>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Monthly Strategy Review Meeting by Slidesgo">
  <a:themeElements>
    <a:clrScheme name="Simple Light">
      <a:dk1>
        <a:srgbClr val="151F29"/>
      </a:dk1>
      <a:lt1>
        <a:srgbClr val="EBE0DD"/>
      </a:lt1>
      <a:dk2>
        <a:srgbClr val="FFFFFF"/>
      </a:dk2>
      <a:lt2>
        <a:srgbClr val="912A3C"/>
      </a:lt2>
      <a:accent1>
        <a:srgbClr val="DC7C61"/>
      </a:accent1>
      <a:accent2>
        <a:srgbClr val="BA6136"/>
      </a:accent2>
      <a:accent3>
        <a:srgbClr val="FFA35A"/>
      </a:accent3>
      <a:accent4>
        <a:srgbClr val="005458"/>
      </a:accent4>
      <a:accent5>
        <a:srgbClr val="528C98"/>
      </a:accent5>
      <a:accent6>
        <a:srgbClr val="2C8C64"/>
      </a:accent6>
      <a:hlink>
        <a:srgbClr val="151F2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TotalTime>
  <Words>769</Words>
  <Application>Microsoft Office PowerPoint</Application>
  <PresentationFormat>On-screen Show (16:9)</PresentationFormat>
  <Paragraphs>28</Paragraphs>
  <Slides>13</Slides>
  <Notes>13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13</vt:i4>
      </vt:variant>
    </vt:vector>
  </HeadingPairs>
  <TitlesOfParts>
    <vt:vector size="24" baseType="lpstr">
      <vt:lpstr>Arial</vt:lpstr>
      <vt:lpstr>Proxima Nova</vt:lpstr>
      <vt:lpstr>Comic Sans MS</vt:lpstr>
      <vt:lpstr>Archivo Black</vt:lpstr>
      <vt:lpstr>Karla</vt:lpstr>
      <vt:lpstr>PingFangSC-Regular</vt:lpstr>
      <vt:lpstr>Work Sans ExtraBold</vt:lpstr>
      <vt:lpstr>Fira Sans Extra Condensed Medium</vt:lpstr>
      <vt:lpstr>Gaegu</vt:lpstr>
      <vt:lpstr>Monthly Strategy Review Meeting by Slidesgo</vt:lpstr>
      <vt:lpstr>Slidesgo Final Pages</vt:lpstr>
      <vt:lpstr>PowerPoint Presentation</vt:lpstr>
      <vt:lpstr>Introduction </vt:lpstr>
      <vt:lpstr>Communication with Clients/Stakeholders </vt:lpstr>
      <vt:lpstr>Building Rapport</vt:lpstr>
      <vt:lpstr>PowerPoint Presentation</vt:lpstr>
      <vt:lpstr>PowerPoint Presentation</vt:lpstr>
      <vt:lpstr>Client Feedback and Satisfaction</vt:lpstr>
      <vt:lpstr>PowerPoint Presentation</vt:lpstr>
      <vt:lpstr>Setting Clear Goals and Deadlines</vt:lpstr>
      <vt:lpstr>Regular Progress Updates</vt:lpstr>
      <vt:lpstr>Conflict Resolution</vt:lpstr>
      <vt:lpstr>Conclusion</vt:lpstr>
      <vt:lpstr>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Sarina Ariamanesh</dc:creator>
  <cp:lastModifiedBy>Sarina Ariamanesh</cp:lastModifiedBy>
  <cp:revision>9</cp:revision>
  <dcterms:modified xsi:type="dcterms:W3CDTF">2023-12-23T13:31:04Z</dcterms:modified>
</cp:coreProperties>
</file>