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4"/>
  </p:notesMasterIdLst>
  <p:sldIdLst>
    <p:sldId id="256" r:id="rId2"/>
    <p:sldId id="258" r:id="rId3"/>
    <p:sldId id="259" r:id="rId4"/>
    <p:sldId id="263" r:id="rId5"/>
    <p:sldId id="270" r:id="rId6"/>
    <p:sldId id="262" r:id="rId7"/>
    <p:sldId id="294" r:id="rId8"/>
    <p:sldId id="295" r:id="rId9"/>
    <p:sldId id="296" r:id="rId10"/>
    <p:sldId id="297" r:id="rId11"/>
    <p:sldId id="298" r:id="rId12"/>
    <p:sldId id="27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292B-4EA4-412B-84D0-14F95F5F722A}">
  <a:tblStyle styleId="{7283292B-4EA4-412B-84D0-14F95F5F72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212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143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666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6202a3cc3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6202a3cc3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659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68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4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chemeClr val="dk1"/>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chemeClr val="dk1"/>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chemeClr val="dk1"/>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chemeClr val="dk1"/>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8" r:id="rId6"/>
    <p:sldLayoutId id="2147483660"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6.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Made by Sarina Ariamanesh</a:t>
            </a:r>
            <a:endParaRPr dirty="0"/>
          </a:p>
        </p:txBody>
      </p:sp>
      <p:sp>
        <p:nvSpPr>
          <p:cNvPr id="166" name="Google Shape;166;p26"/>
          <p:cNvSpPr txBox="1">
            <a:spLocks noGrp="1"/>
          </p:cNvSpPr>
          <p:nvPr>
            <p:ph type="ctrTitle"/>
          </p:nvPr>
        </p:nvSpPr>
        <p:spPr>
          <a:xfrm>
            <a:off x="638038" y="1050513"/>
            <a:ext cx="3443362" cy="19194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Risk Management</a:t>
            </a:r>
            <a:endParaRPr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4175856"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Communication in Risk Management</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692716" y="1197555"/>
            <a:ext cx="6093311" cy="34529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Effective risk communication is crucial for successful risk management. It fosters shared understanding, promotes transparency, encourages timely reporting, encourages collaborative problem-solving, and ensures crisis preparedness. Examples of successful risk communication include regular team meetings, risk registers, email updates, training sessions, and incident response plans. These methods ensure a two-way process, allowing for continuous improvement and adaptation to changing circumstances. Regular meetings, risk registers, email notifications, training sessions, and well-defined incident response plans are all examples of effective risk communication.</a:t>
            </a:r>
          </a:p>
        </p:txBody>
      </p:sp>
      <p:grpSp>
        <p:nvGrpSpPr>
          <p:cNvPr id="8" name="Google Shape;3321;p48">
            <a:extLst>
              <a:ext uri="{FF2B5EF4-FFF2-40B4-BE49-F238E27FC236}">
                <a16:creationId xmlns:a16="http://schemas.microsoft.com/office/drawing/2014/main" id="{82A0A625-66B9-BE41-E1F3-085A624D8AEC}"/>
              </a:ext>
            </a:extLst>
          </p:cNvPr>
          <p:cNvGrpSpPr/>
          <p:nvPr/>
        </p:nvGrpSpPr>
        <p:grpSpPr>
          <a:xfrm>
            <a:off x="7693819" y="2395262"/>
            <a:ext cx="1005676" cy="2180004"/>
            <a:chOff x="7042300" y="1388275"/>
            <a:chExt cx="1255127" cy="3173775"/>
          </a:xfrm>
        </p:grpSpPr>
        <p:sp>
          <p:nvSpPr>
            <p:cNvPr id="9" name="Google Shape;3322;p48">
              <a:extLst>
                <a:ext uri="{FF2B5EF4-FFF2-40B4-BE49-F238E27FC236}">
                  <a16:creationId xmlns:a16="http://schemas.microsoft.com/office/drawing/2014/main" id="{B76DE2AB-2B52-D42A-E1F4-DC425ABA14CE}"/>
                </a:ext>
              </a:extLst>
            </p:cNvPr>
            <p:cNvSpPr/>
            <p:nvPr/>
          </p:nvSpPr>
          <p:spPr>
            <a:xfrm>
              <a:off x="8053138" y="4183691"/>
              <a:ext cx="244288" cy="328700"/>
            </a:xfrm>
            <a:custGeom>
              <a:avLst/>
              <a:gdLst/>
              <a:ahLst/>
              <a:cxnLst/>
              <a:rect l="l" t="t" r="r" b="b"/>
              <a:pathLst>
                <a:path w="4969" h="6686" extrusionOk="0">
                  <a:moveTo>
                    <a:pt x="2823" y="1"/>
                  </a:moveTo>
                  <a:lnTo>
                    <a:pt x="109" y="2736"/>
                  </a:lnTo>
                  <a:lnTo>
                    <a:pt x="1560" y="4196"/>
                  </a:lnTo>
                  <a:cubicBezTo>
                    <a:pt x="1560" y="4196"/>
                    <a:pt x="0" y="6686"/>
                    <a:pt x="396" y="6686"/>
                  </a:cubicBezTo>
                  <a:cubicBezTo>
                    <a:pt x="423" y="6686"/>
                    <a:pt x="460" y="6674"/>
                    <a:pt x="507" y="6649"/>
                  </a:cubicBezTo>
                  <a:cubicBezTo>
                    <a:pt x="1163" y="6294"/>
                    <a:pt x="4103" y="3091"/>
                    <a:pt x="4811" y="2291"/>
                  </a:cubicBezTo>
                  <a:lnTo>
                    <a:pt x="4969" y="2112"/>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3;p48">
              <a:extLst>
                <a:ext uri="{FF2B5EF4-FFF2-40B4-BE49-F238E27FC236}">
                  <a16:creationId xmlns:a16="http://schemas.microsoft.com/office/drawing/2014/main" id="{F9FD3805-A1D6-55E8-23C1-0508CE439610}"/>
                </a:ext>
              </a:extLst>
            </p:cNvPr>
            <p:cNvSpPr/>
            <p:nvPr/>
          </p:nvSpPr>
          <p:spPr>
            <a:xfrm>
              <a:off x="8234451" y="4248390"/>
              <a:ext cx="60863" cy="86870"/>
            </a:xfrm>
            <a:custGeom>
              <a:avLst/>
              <a:gdLst/>
              <a:ahLst/>
              <a:cxnLst/>
              <a:rect l="l" t="t" r="r" b="b"/>
              <a:pathLst>
                <a:path w="1238" h="1767" extrusionOk="0">
                  <a:moveTo>
                    <a:pt x="472" y="0"/>
                  </a:moveTo>
                  <a:cubicBezTo>
                    <a:pt x="224" y="214"/>
                    <a:pt x="75" y="516"/>
                    <a:pt x="36" y="839"/>
                  </a:cubicBezTo>
                  <a:cubicBezTo>
                    <a:pt x="0" y="1163"/>
                    <a:pt x="84" y="1499"/>
                    <a:pt x="276" y="1766"/>
                  </a:cubicBezTo>
                  <a:lnTo>
                    <a:pt x="1238" y="761"/>
                  </a:lnTo>
                  <a:lnTo>
                    <a:pt x="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24;p48">
              <a:extLst>
                <a:ext uri="{FF2B5EF4-FFF2-40B4-BE49-F238E27FC236}">
                  <a16:creationId xmlns:a16="http://schemas.microsoft.com/office/drawing/2014/main" id="{E04B2A1E-CA4C-6D7A-7729-C85C043E9310}"/>
                </a:ext>
              </a:extLst>
            </p:cNvPr>
            <p:cNvSpPr/>
            <p:nvPr/>
          </p:nvSpPr>
          <p:spPr>
            <a:xfrm>
              <a:off x="8060857" y="4284672"/>
              <a:ext cx="236570" cy="228704"/>
            </a:xfrm>
            <a:custGeom>
              <a:avLst/>
              <a:gdLst/>
              <a:ahLst/>
              <a:cxnLst/>
              <a:rect l="l" t="t" r="r" b="b"/>
              <a:pathLst>
                <a:path w="4812" h="4652" extrusionOk="0">
                  <a:moveTo>
                    <a:pt x="4747" y="1"/>
                  </a:moveTo>
                  <a:lnTo>
                    <a:pt x="1163" y="3681"/>
                  </a:lnTo>
                  <a:cubicBezTo>
                    <a:pt x="1163" y="3681"/>
                    <a:pt x="909" y="3524"/>
                    <a:pt x="717" y="3524"/>
                  </a:cubicBezTo>
                  <a:cubicBezTo>
                    <a:pt x="661" y="3524"/>
                    <a:pt x="611" y="3537"/>
                    <a:pt x="573" y="3572"/>
                  </a:cubicBezTo>
                  <a:cubicBezTo>
                    <a:pt x="573" y="3572"/>
                    <a:pt x="1" y="4621"/>
                    <a:pt x="237" y="4651"/>
                  </a:cubicBezTo>
                  <a:cubicBezTo>
                    <a:pt x="238" y="4651"/>
                    <a:pt x="239" y="4651"/>
                    <a:pt x="240" y="4651"/>
                  </a:cubicBezTo>
                  <a:cubicBezTo>
                    <a:pt x="498" y="4651"/>
                    <a:pt x="3573" y="1550"/>
                    <a:pt x="4812" y="58"/>
                  </a:cubicBezTo>
                  <a:lnTo>
                    <a:pt x="4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5;p48">
              <a:extLst>
                <a:ext uri="{FF2B5EF4-FFF2-40B4-BE49-F238E27FC236}">
                  <a16:creationId xmlns:a16="http://schemas.microsoft.com/office/drawing/2014/main" id="{C4923923-9E2B-201E-4BA3-05B8F290B0AA}"/>
                </a:ext>
              </a:extLst>
            </p:cNvPr>
            <p:cNvSpPr/>
            <p:nvPr/>
          </p:nvSpPr>
          <p:spPr>
            <a:xfrm>
              <a:off x="8070099" y="4282558"/>
              <a:ext cx="226049" cy="228655"/>
            </a:xfrm>
            <a:custGeom>
              <a:avLst/>
              <a:gdLst/>
              <a:ahLst/>
              <a:cxnLst/>
              <a:rect l="l" t="t" r="r" b="b"/>
              <a:pathLst>
                <a:path w="4598" h="4651" extrusionOk="0">
                  <a:moveTo>
                    <a:pt x="4598" y="1"/>
                  </a:moveTo>
                  <a:cubicBezTo>
                    <a:pt x="4597" y="1"/>
                    <a:pt x="4581" y="13"/>
                    <a:pt x="4549" y="44"/>
                  </a:cubicBezTo>
                  <a:cubicBezTo>
                    <a:pt x="4510" y="88"/>
                    <a:pt x="4466" y="132"/>
                    <a:pt x="4418" y="184"/>
                  </a:cubicBezTo>
                  <a:cubicBezTo>
                    <a:pt x="4287" y="319"/>
                    <a:pt x="4126" y="489"/>
                    <a:pt x="3938" y="691"/>
                  </a:cubicBezTo>
                  <a:cubicBezTo>
                    <a:pt x="3527" y="1119"/>
                    <a:pt x="2963" y="1713"/>
                    <a:pt x="2330" y="2351"/>
                  </a:cubicBezTo>
                  <a:cubicBezTo>
                    <a:pt x="1691" y="2994"/>
                    <a:pt x="1110" y="3567"/>
                    <a:pt x="682" y="3982"/>
                  </a:cubicBezTo>
                  <a:cubicBezTo>
                    <a:pt x="485" y="4174"/>
                    <a:pt x="319" y="4335"/>
                    <a:pt x="180" y="4467"/>
                  </a:cubicBezTo>
                  <a:cubicBezTo>
                    <a:pt x="132" y="4519"/>
                    <a:pt x="88" y="4563"/>
                    <a:pt x="45" y="4602"/>
                  </a:cubicBezTo>
                  <a:cubicBezTo>
                    <a:pt x="13" y="4632"/>
                    <a:pt x="0" y="4650"/>
                    <a:pt x="0" y="4650"/>
                  </a:cubicBezTo>
                  <a:cubicBezTo>
                    <a:pt x="0" y="4650"/>
                    <a:pt x="18" y="4638"/>
                    <a:pt x="53" y="4606"/>
                  </a:cubicBezTo>
                  <a:cubicBezTo>
                    <a:pt x="92" y="4571"/>
                    <a:pt x="140" y="4527"/>
                    <a:pt x="192" y="4480"/>
                  </a:cubicBezTo>
                  <a:cubicBezTo>
                    <a:pt x="333" y="4353"/>
                    <a:pt x="503" y="4192"/>
                    <a:pt x="708" y="4003"/>
                  </a:cubicBezTo>
                  <a:cubicBezTo>
                    <a:pt x="1136" y="3597"/>
                    <a:pt x="1727" y="3029"/>
                    <a:pt x="2360" y="2387"/>
                  </a:cubicBezTo>
                  <a:cubicBezTo>
                    <a:pt x="2998" y="1744"/>
                    <a:pt x="3558" y="1150"/>
                    <a:pt x="3960" y="713"/>
                  </a:cubicBezTo>
                  <a:cubicBezTo>
                    <a:pt x="4148" y="511"/>
                    <a:pt x="4305" y="337"/>
                    <a:pt x="4432" y="197"/>
                  </a:cubicBezTo>
                  <a:cubicBezTo>
                    <a:pt x="4480" y="140"/>
                    <a:pt x="4519" y="96"/>
                    <a:pt x="4559" y="53"/>
                  </a:cubicBezTo>
                  <a:cubicBezTo>
                    <a:pt x="4585" y="17"/>
                    <a:pt x="4597" y="1"/>
                    <a:pt x="45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6;p48">
              <a:extLst>
                <a:ext uri="{FF2B5EF4-FFF2-40B4-BE49-F238E27FC236}">
                  <a16:creationId xmlns:a16="http://schemas.microsoft.com/office/drawing/2014/main" id="{147D15D2-7100-EA5E-6B1C-97386F6B6095}"/>
                </a:ext>
              </a:extLst>
            </p:cNvPr>
            <p:cNvSpPr/>
            <p:nvPr/>
          </p:nvSpPr>
          <p:spPr>
            <a:xfrm>
              <a:off x="8086077" y="4457431"/>
              <a:ext cx="34758" cy="10177"/>
            </a:xfrm>
            <a:custGeom>
              <a:avLst/>
              <a:gdLst/>
              <a:ahLst/>
              <a:cxnLst/>
              <a:rect l="l" t="t" r="r" b="b"/>
              <a:pathLst>
                <a:path w="707" h="207" extrusionOk="0">
                  <a:moveTo>
                    <a:pt x="223" y="1"/>
                  </a:moveTo>
                  <a:cubicBezTo>
                    <a:pt x="92" y="1"/>
                    <a:pt x="1" y="38"/>
                    <a:pt x="8" y="44"/>
                  </a:cubicBezTo>
                  <a:cubicBezTo>
                    <a:pt x="9" y="46"/>
                    <a:pt x="13" y="47"/>
                    <a:pt x="22" y="47"/>
                  </a:cubicBezTo>
                  <a:cubicBezTo>
                    <a:pt x="44" y="47"/>
                    <a:pt x="92" y="42"/>
                    <a:pt x="155" y="42"/>
                  </a:cubicBezTo>
                  <a:cubicBezTo>
                    <a:pt x="215" y="42"/>
                    <a:pt x="288" y="47"/>
                    <a:pt x="366" y="66"/>
                  </a:cubicBezTo>
                  <a:cubicBezTo>
                    <a:pt x="547" y="108"/>
                    <a:pt x="670" y="207"/>
                    <a:pt x="691" y="207"/>
                  </a:cubicBezTo>
                  <a:cubicBezTo>
                    <a:pt x="692" y="207"/>
                    <a:pt x="693" y="207"/>
                    <a:pt x="694" y="206"/>
                  </a:cubicBezTo>
                  <a:cubicBezTo>
                    <a:pt x="706" y="202"/>
                    <a:pt x="585" y="66"/>
                    <a:pt x="375" y="18"/>
                  </a:cubicBezTo>
                  <a:cubicBezTo>
                    <a:pt x="321" y="5"/>
                    <a:pt x="269" y="1"/>
                    <a:pt x="2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7;p48">
              <a:extLst>
                <a:ext uri="{FF2B5EF4-FFF2-40B4-BE49-F238E27FC236}">
                  <a16:creationId xmlns:a16="http://schemas.microsoft.com/office/drawing/2014/main" id="{B02D5A26-6214-AADE-1787-C1622C6F6594}"/>
                </a:ext>
              </a:extLst>
            </p:cNvPr>
            <p:cNvSpPr/>
            <p:nvPr/>
          </p:nvSpPr>
          <p:spPr>
            <a:xfrm>
              <a:off x="8120983" y="4403647"/>
              <a:ext cx="18583" cy="4523"/>
            </a:xfrm>
            <a:custGeom>
              <a:avLst/>
              <a:gdLst/>
              <a:ahLst/>
              <a:cxnLst/>
              <a:rect l="l" t="t" r="r" b="b"/>
              <a:pathLst>
                <a:path w="378" h="92" extrusionOk="0">
                  <a:moveTo>
                    <a:pt x="30" y="0"/>
                  </a:moveTo>
                  <a:cubicBezTo>
                    <a:pt x="15" y="0"/>
                    <a:pt x="6" y="2"/>
                    <a:pt x="6" y="7"/>
                  </a:cubicBezTo>
                  <a:cubicBezTo>
                    <a:pt x="1" y="19"/>
                    <a:pt x="85" y="45"/>
                    <a:pt x="184" y="67"/>
                  </a:cubicBezTo>
                  <a:cubicBezTo>
                    <a:pt x="256" y="82"/>
                    <a:pt x="318" y="91"/>
                    <a:pt x="351" y="91"/>
                  </a:cubicBezTo>
                  <a:cubicBezTo>
                    <a:pt x="367" y="91"/>
                    <a:pt x="376" y="89"/>
                    <a:pt x="377" y="85"/>
                  </a:cubicBezTo>
                  <a:cubicBezTo>
                    <a:pt x="377" y="72"/>
                    <a:pt x="299" y="45"/>
                    <a:pt x="194" y="24"/>
                  </a:cubicBezTo>
                  <a:cubicBezTo>
                    <a:pt x="125" y="9"/>
                    <a:pt x="63"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8;p48">
              <a:extLst>
                <a:ext uri="{FF2B5EF4-FFF2-40B4-BE49-F238E27FC236}">
                  <a16:creationId xmlns:a16="http://schemas.microsoft.com/office/drawing/2014/main" id="{BAC77496-F9B7-A054-806F-5DF49A5C1C8F}"/>
                </a:ext>
              </a:extLst>
            </p:cNvPr>
            <p:cNvSpPr/>
            <p:nvPr/>
          </p:nvSpPr>
          <p:spPr>
            <a:xfrm>
              <a:off x="8128505" y="4390520"/>
              <a:ext cx="15978" cy="2556"/>
            </a:xfrm>
            <a:custGeom>
              <a:avLst/>
              <a:gdLst/>
              <a:ahLst/>
              <a:cxnLst/>
              <a:rect l="l" t="t" r="r" b="b"/>
              <a:pathLst>
                <a:path w="325" h="52" extrusionOk="0">
                  <a:moveTo>
                    <a:pt x="227" y="1"/>
                  </a:moveTo>
                  <a:cubicBezTo>
                    <a:pt x="207" y="1"/>
                    <a:pt x="185" y="2"/>
                    <a:pt x="162" y="3"/>
                  </a:cubicBezTo>
                  <a:cubicBezTo>
                    <a:pt x="71" y="7"/>
                    <a:pt x="1" y="20"/>
                    <a:pt x="1" y="33"/>
                  </a:cubicBezTo>
                  <a:cubicBezTo>
                    <a:pt x="1" y="44"/>
                    <a:pt x="49" y="52"/>
                    <a:pt x="114" y="52"/>
                  </a:cubicBezTo>
                  <a:cubicBezTo>
                    <a:pt x="129" y="52"/>
                    <a:pt x="146" y="51"/>
                    <a:pt x="162" y="50"/>
                  </a:cubicBezTo>
                  <a:cubicBezTo>
                    <a:pt x="255" y="42"/>
                    <a:pt x="325" y="29"/>
                    <a:pt x="325" y="16"/>
                  </a:cubicBezTo>
                  <a:cubicBezTo>
                    <a:pt x="325" y="6"/>
                    <a:pt x="284" y="1"/>
                    <a:pt x="2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9;p48">
              <a:extLst>
                <a:ext uri="{FF2B5EF4-FFF2-40B4-BE49-F238E27FC236}">
                  <a16:creationId xmlns:a16="http://schemas.microsoft.com/office/drawing/2014/main" id="{5C31F4E9-D4D4-13C9-B7F5-E06F1D687551}"/>
                </a:ext>
              </a:extLst>
            </p:cNvPr>
            <p:cNvSpPr/>
            <p:nvPr/>
          </p:nvSpPr>
          <p:spPr>
            <a:xfrm>
              <a:off x="8124424" y="4371691"/>
              <a:ext cx="14650" cy="14503"/>
            </a:xfrm>
            <a:custGeom>
              <a:avLst/>
              <a:gdLst/>
              <a:ahLst/>
              <a:cxnLst/>
              <a:rect l="l" t="t" r="r" b="b"/>
              <a:pathLst>
                <a:path w="298" h="295" extrusionOk="0">
                  <a:moveTo>
                    <a:pt x="287" y="0"/>
                  </a:moveTo>
                  <a:cubicBezTo>
                    <a:pt x="272" y="0"/>
                    <a:pt x="206" y="58"/>
                    <a:pt x="132" y="132"/>
                  </a:cubicBezTo>
                  <a:cubicBezTo>
                    <a:pt x="53" y="211"/>
                    <a:pt x="1" y="285"/>
                    <a:pt x="9" y="294"/>
                  </a:cubicBezTo>
                  <a:cubicBezTo>
                    <a:pt x="10" y="294"/>
                    <a:pt x="11" y="294"/>
                    <a:pt x="12" y="294"/>
                  </a:cubicBezTo>
                  <a:cubicBezTo>
                    <a:pt x="28" y="294"/>
                    <a:pt x="93" y="240"/>
                    <a:pt x="167" y="163"/>
                  </a:cubicBezTo>
                  <a:cubicBezTo>
                    <a:pt x="241" y="84"/>
                    <a:pt x="298" y="9"/>
                    <a:pt x="289" y="1"/>
                  </a:cubicBezTo>
                  <a:cubicBezTo>
                    <a:pt x="289" y="1"/>
                    <a:pt x="288" y="0"/>
                    <a:pt x="2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30;p48">
              <a:extLst>
                <a:ext uri="{FF2B5EF4-FFF2-40B4-BE49-F238E27FC236}">
                  <a16:creationId xmlns:a16="http://schemas.microsoft.com/office/drawing/2014/main" id="{6EFE563B-8114-A9EF-C328-E036FB671EF6}"/>
                </a:ext>
              </a:extLst>
            </p:cNvPr>
            <p:cNvSpPr/>
            <p:nvPr/>
          </p:nvSpPr>
          <p:spPr>
            <a:xfrm>
              <a:off x="8116903" y="4360531"/>
              <a:ext cx="15732" cy="17305"/>
            </a:xfrm>
            <a:custGeom>
              <a:avLst/>
              <a:gdLst/>
              <a:ahLst/>
              <a:cxnLst/>
              <a:rect l="l" t="t" r="r" b="b"/>
              <a:pathLst>
                <a:path w="320" h="352" extrusionOk="0">
                  <a:moveTo>
                    <a:pt x="306" y="0"/>
                  </a:moveTo>
                  <a:cubicBezTo>
                    <a:pt x="291" y="0"/>
                    <a:pt x="239" y="85"/>
                    <a:pt x="158" y="176"/>
                  </a:cubicBezTo>
                  <a:cubicBezTo>
                    <a:pt x="79" y="272"/>
                    <a:pt x="1" y="337"/>
                    <a:pt x="10" y="351"/>
                  </a:cubicBezTo>
                  <a:cubicBezTo>
                    <a:pt x="11" y="351"/>
                    <a:pt x="12" y="352"/>
                    <a:pt x="13" y="352"/>
                  </a:cubicBezTo>
                  <a:cubicBezTo>
                    <a:pt x="31" y="352"/>
                    <a:pt x="116" y="300"/>
                    <a:pt x="194" y="206"/>
                  </a:cubicBezTo>
                  <a:cubicBezTo>
                    <a:pt x="281" y="105"/>
                    <a:pt x="320" y="5"/>
                    <a:pt x="307" y="0"/>
                  </a:cubicBezTo>
                  <a:cubicBezTo>
                    <a:pt x="307" y="0"/>
                    <a:pt x="306" y="0"/>
                    <a:pt x="3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31;p48">
              <a:extLst>
                <a:ext uri="{FF2B5EF4-FFF2-40B4-BE49-F238E27FC236}">
                  <a16:creationId xmlns:a16="http://schemas.microsoft.com/office/drawing/2014/main" id="{7E3380F6-72FE-0E55-A655-9475B2B5A9EA}"/>
                </a:ext>
              </a:extLst>
            </p:cNvPr>
            <p:cNvSpPr/>
            <p:nvPr/>
          </p:nvSpPr>
          <p:spPr>
            <a:xfrm>
              <a:off x="8088781" y="4399222"/>
              <a:ext cx="35495" cy="20845"/>
            </a:xfrm>
            <a:custGeom>
              <a:avLst/>
              <a:gdLst/>
              <a:ahLst/>
              <a:cxnLst/>
              <a:rect l="l" t="t" r="r" b="b"/>
              <a:pathLst>
                <a:path w="722" h="424" extrusionOk="0">
                  <a:moveTo>
                    <a:pt x="447" y="37"/>
                  </a:moveTo>
                  <a:cubicBezTo>
                    <a:pt x="462" y="37"/>
                    <a:pt x="476" y="38"/>
                    <a:pt x="490" y="40"/>
                  </a:cubicBezTo>
                  <a:cubicBezTo>
                    <a:pt x="556" y="44"/>
                    <a:pt x="607" y="58"/>
                    <a:pt x="645" y="73"/>
                  </a:cubicBezTo>
                  <a:lnTo>
                    <a:pt x="645" y="73"/>
                  </a:lnTo>
                  <a:cubicBezTo>
                    <a:pt x="612" y="100"/>
                    <a:pt x="564" y="138"/>
                    <a:pt x="504" y="179"/>
                  </a:cubicBezTo>
                  <a:cubicBezTo>
                    <a:pt x="442" y="223"/>
                    <a:pt x="367" y="272"/>
                    <a:pt x="276" y="315"/>
                  </a:cubicBezTo>
                  <a:cubicBezTo>
                    <a:pt x="232" y="337"/>
                    <a:pt x="184" y="363"/>
                    <a:pt x="137" y="371"/>
                  </a:cubicBezTo>
                  <a:cubicBezTo>
                    <a:pt x="127" y="374"/>
                    <a:pt x="118" y="375"/>
                    <a:pt x="109" y="375"/>
                  </a:cubicBezTo>
                  <a:cubicBezTo>
                    <a:pt x="73" y="375"/>
                    <a:pt x="46" y="353"/>
                    <a:pt x="53" y="315"/>
                  </a:cubicBezTo>
                  <a:cubicBezTo>
                    <a:pt x="75" y="219"/>
                    <a:pt x="167" y="135"/>
                    <a:pt x="246" y="92"/>
                  </a:cubicBezTo>
                  <a:cubicBezTo>
                    <a:pt x="312" y="54"/>
                    <a:pt x="384" y="37"/>
                    <a:pt x="447" y="37"/>
                  </a:cubicBezTo>
                  <a:close/>
                  <a:moveTo>
                    <a:pt x="444" y="1"/>
                  </a:moveTo>
                  <a:cubicBezTo>
                    <a:pt x="293" y="1"/>
                    <a:pt x="76" y="84"/>
                    <a:pt x="5" y="311"/>
                  </a:cubicBezTo>
                  <a:cubicBezTo>
                    <a:pt x="0" y="345"/>
                    <a:pt x="14" y="389"/>
                    <a:pt x="48" y="407"/>
                  </a:cubicBezTo>
                  <a:cubicBezTo>
                    <a:pt x="69" y="420"/>
                    <a:pt x="89" y="423"/>
                    <a:pt x="108" y="423"/>
                  </a:cubicBezTo>
                  <a:cubicBezTo>
                    <a:pt x="123" y="423"/>
                    <a:pt x="136" y="421"/>
                    <a:pt x="149" y="420"/>
                  </a:cubicBezTo>
                  <a:cubicBezTo>
                    <a:pt x="206" y="403"/>
                    <a:pt x="250" y="377"/>
                    <a:pt x="298" y="355"/>
                  </a:cubicBezTo>
                  <a:cubicBezTo>
                    <a:pt x="389" y="306"/>
                    <a:pt x="464" y="254"/>
                    <a:pt x="525" y="210"/>
                  </a:cubicBezTo>
                  <a:cubicBezTo>
                    <a:pt x="588" y="159"/>
                    <a:pt x="635" y="113"/>
                    <a:pt x="664" y="81"/>
                  </a:cubicBezTo>
                  <a:lnTo>
                    <a:pt x="664" y="81"/>
                  </a:lnTo>
                  <a:cubicBezTo>
                    <a:pt x="695" y="94"/>
                    <a:pt x="714" y="106"/>
                    <a:pt x="720" y="106"/>
                  </a:cubicBezTo>
                  <a:cubicBezTo>
                    <a:pt x="721" y="106"/>
                    <a:pt x="721" y="106"/>
                    <a:pt x="722" y="105"/>
                  </a:cubicBezTo>
                  <a:cubicBezTo>
                    <a:pt x="722" y="105"/>
                    <a:pt x="706" y="90"/>
                    <a:pt x="674" y="69"/>
                  </a:cubicBezTo>
                  <a:lnTo>
                    <a:pt x="674" y="69"/>
                  </a:lnTo>
                  <a:cubicBezTo>
                    <a:pt x="693" y="48"/>
                    <a:pt x="701" y="36"/>
                    <a:pt x="700" y="36"/>
                  </a:cubicBezTo>
                  <a:cubicBezTo>
                    <a:pt x="699" y="35"/>
                    <a:pt x="699" y="35"/>
                    <a:pt x="698" y="35"/>
                  </a:cubicBezTo>
                  <a:cubicBezTo>
                    <a:pt x="694" y="35"/>
                    <a:pt x="681" y="45"/>
                    <a:pt x="661" y="61"/>
                  </a:cubicBezTo>
                  <a:lnTo>
                    <a:pt x="661" y="61"/>
                  </a:lnTo>
                  <a:cubicBezTo>
                    <a:pt x="625" y="40"/>
                    <a:pt x="567" y="13"/>
                    <a:pt x="494" y="4"/>
                  </a:cubicBezTo>
                  <a:cubicBezTo>
                    <a:pt x="478" y="2"/>
                    <a:pt x="462" y="1"/>
                    <a:pt x="4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2;p48">
              <a:extLst>
                <a:ext uri="{FF2B5EF4-FFF2-40B4-BE49-F238E27FC236}">
                  <a16:creationId xmlns:a16="http://schemas.microsoft.com/office/drawing/2014/main" id="{242DA2B1-1F77-00CB-063B-DF16F9A29D59}"/>
                </a:ext>
              </a:extLst>
            </p:cNvPr>
            <p:cNvSpPr/>
            <p:nvPr/>
          </p:nvSpPr>
          <p:spPr>
            <a:xfrm>
              <a:off x="8109184" y="4377590"/>
              <a:ext cx="14208" cy="26007"/>
            </a:xfrm>
            <a:custGeom>
              <a:avLst/>
              <a:gdLst/>
              <a:ahLst/>
              <a:cxnLst/>
              <a:rect l="l" t="t" r="r" b="b"/>
              <a:pathLst>
                <a:path w="289" h="529" extrusionOk="0">
                  <a:moveTo>
                    <a:pt x="131" y="0"/>
                  </a:moveTo>
                  <a:cubicBezTo>
                    <a:pt x="113" y="0"/>
                    <a:pt x="95" y="5"/>
                    <a:pt x="79" y="16"/>
                  </a:cubicBezTo>
                  <a:cubicBezTo>
                    <a:pt x="0" y="87"/>
                    <a:pt x="18" y="182"/>
                    <a:pt x="27" y="252"/>
                  </a:cubicBezTo>
                  <a:cubicBezTo>
                    <a:pt x="40" y="323"/>
                    <a:pt x="71" y="383"/>
                    <a:pt x="105" y="427"/>
                  </a:cubicBezTo>
                  <a:cubicBezTo>
                    <a:pt x="170" y="507"/>
                    <a:pt x="237" y="529"/>
                    <a:pt x="248" y="529"/>
                  </a:cubicBezTo>
                  <a:cubicBezTo>
                    <a:pt x="250" y="529"/>
                    <a:pt x="250" y="529"/>
                    <a:pt x="250" y="528"/>
                  </a:cubicBezTo>
                  <a:cubicBezTo>
                    <a:pt x="254" y="519"/>
                    <a:pt x="188" y="493"/>
                    <a:pt x="132" y="405"/>
                  </a:cubicBezTo>
                  <a:cubicBezTo>
                    <a:pt x="105" y="366"/>
                    <a:pt x="79" y="309"/>
                    <a:pt x="67" y="244"/>
                  </a:cubicBezTo>
                  <a:cubicBezTo>
                    <a:pt x="57" y="182"/>
                    <a:pt x="57" y="95"/>
                    <a:pt x="105" y="56"/>
                  </a:cubicBezTo>
                  <a:cubicBezTo>
                    <a:pt x="115" y="49"/>
                    <a:pt x="124" y="46"/>
                    <a:pt x="134" y="46"/>
                  </a:cubicBezTo>
                  <a:cubicBezTo>
                    <a:pt x="176" y="46"/>
                    <a:pt x="213" y="110"/>
                    <a:pt x="224" y="161"/>
                  </a:cubicBezTo>
                  <a:cubicBezTo>
                    <a:pt x="241" y="226"/>
                    <a:pt x="250" y="287"/>
                    <a:pt x="254" y="339"/>
                  </a:cubicBezTo>
                  <a:cubicBezTo>
                    <a:pt x="263" y="444"/>
                    <a:pt x="254" y="510"/>
                    <a:pt x="259" y="510"/>
                  </a:cubicBezTo>
                  <a:cubicBezTo>
                    <a:pt x="267" y="510"/>
                    <a:pt x="289" y="450"/>
                    <a:pt x="289" y="339"/>
                  </a:cubicBezTo>
                  <a:cubicBezTo>
                    <a:pt x="289" y="283"/>
                    <a:pt x="281" y="218"/>
                    <a:pt x="263" y="152"/>
                  </a:cubicBezTo>
                  <a:cubicBezTo>
                    <a:pt x="254" y="117"/>
                    <a:pt x="241" y="77"/>
                    <a:pt x="214" y="43"/>
                  </a:cubicBezTo>
                  <a:cubicBezTo>
                    <a:pt x="200" y="19"/>
                    <a:pt x="166" y="0"/>
                    <a:pt x="1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3;p48">
              <a:extLst>
                <a:ext uri="{FF2B5EF4-FFF2-40B4-BE49-F238E27FC236}">
                  <a16:creationId xmlns:a16="http://schemas.microsoft.com/office/drawing/2014/main" id="{02C87172-42C4-3569-76FB-4DEFBC00916F}"/>
                </a:ext>
              </a:extLst>
            </p:cNvPr>
            <p:cNvSpPr/>
            <p:nvPr/>
          </p:nvSpPr>
          <p:spPr>
            <a:xfrm>
              <a:off x="8230813" y="4248783"/>
              <a:ext cx="26056" cy="85592"/>
            </a:xfrm>
            <a:custGeom>
              <a:avLst/>
              <a:gdLst/>
              <a:ahLst/>
              <a:cxnLst/>
              <a:rect l="l" t="t" r="r" b="b"/>
              <a:pathLst>
                <a:path w="530" h="1741" extrusionOk="0">
                  <a:moveTo>
                    <a:pt x="524" y="1"/>
                  </a:moveTo>
                  <a:cubicBezTo>
                    <a:pt x="519" y="1"/>
                    <a:pt x="494" y="17"/>
                    <a:pt x="459" y="40"/>
                  </a:cubicBezTo>
                  <a:cubicBezTo>
                    <a:pt x="420" y="71"/>
                    <a:pt x="363" y="119"/>
                    <a:pt x="306" y="189"/>
                  </a:cubicBezTo>
                  <a:cubicBezTo>
                    <a:pt x="188" y="325"/>
                    <a:pt x="62" y="552"/>
                    <a:pt x="31" y="827"/>
                  </a:cubicBezTo>
                  <a:cubicBezTo>
                    <a:pt x="1" y="1103"/>
                    <a:pt x="79" y="1352"/>
                    <a:pt x="162" y="1509"/>
                  </a:cubicBezTo>
                  <a:cubicBezTo>
                    <a:pt x="205" y="1588"/>
                    <a:pt x="249" y="1648"/>
                    <a:pt x="280" y="1684"/>
                  </a:cubicBezTo>
                  <a:cubicBezTo>
                    <a:pt x="315" y="1723"/>
                    <a:pt x="336" y="1741"/>
                    <a:pt x="336" y="1741"/>
                  </a:cubicBezTo>
                  <a:cubicBezTo>
                    <a:pt x="346" y="1732"/>
                    <a:pt x="271" y="1654"/>
                    <a:pt x="193" y="1491"/>
                  </a:cubicBezTo>
                  <a:cubicBezTo>
                    <a:pt x="118" y="1339"/>
                    <a:pt x="48" y="1098"/>
                    <a:pt x="74" y="831"/>
                  </a:cubicBezTo>
                  <a:cubicBezTo>
                    <a:pt x="106" y="565"/>
                    <a:pt x="223" y="347"/>
                    <a:pt x="332" y="211"/>
                  </a:cubicBezTo>
                  <a:cubicBezTo>
                    <a:pt x="441" y="71"/>
                    <a:pt x="529" y="6"/>
                    <a:pt x="525" y="2"/>
                  </a:cubicBezTo>
                  <a:cubicBezTo>
                    <a:pt x="525" y="1"/>
                    <a:pt x="525" y="1"/>
                    <a:pt x="5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4;p48">
              <a:extLst>
                <a:ext uri="{FF2B5EF4-FFF2-40B4-BE49-F238E27FC236}">
                  <a16:creationId xmlns:a16="http://schemas.microsoft.com/office/drawing/2014/main" id="{C973FEA2-FEC4-331F-7C59-68BBB5DB274D}"/>
                </a:ext>
              </a:extLst>
            </p:cNvPr>
            <p:cNvSpPr/>
            <p:nvPr/>
          </p:nvSpPr>
          <p:spPr>
            <a:xfrm>
              <a:off x="8186321" y="4207289"/>
              <a:ext cx="56979" cy="54030"/>
            </a:xfrm>
            <a:custGeom>
              <a:avLst/>
              <a:gdLst/>
              <a:ahLst/>
              <a:cxnLst/>
              <a:rect l="l" t="t" r="r" b="b"/>
              <a:pathLst>
                <a:path w="1159" h="1099" extrusionOk="0">
                  <a:moveTo>
                    <a:pt x="10" y="1"/>
                  </a:moveTo>
                  <a:cubicBezTo>
                    <a:pt x="10" y="1"/>
                    <a:pt x="9" y="1"/>
                    <a:pt x="9" y="1"/>
                  </a:cubicBezTo>
                  <a:cubicBezTo>
                    <a:pt x="1" y="11"/>
                    <a:pt x="250" y="264"/>
                    <a:pt x="565" y="566"/>
                  </a:cubicBezTo>
                  <a:cubicBezTo>
                    <a:pt x="873" y="866"/>
                    <a:pt x="1132" y="1099"/>
                    <a:pt x="1149" y="1099"/>
                  </a:cubicBezTo>
                  <a:cubicBezTo>
                    <a:pt x="1150" y="1099"/>
                    <a:pt x="1150" y="1099"/>
                    <a:pt x="1150" y="1098"/>
                  </a:cubicBezTo>
                  <a:cubicBezTo>
                    <a:pt x="1158" y="1090"/>
                    <a:pt x="910" y="836"/>
                    <a:pt x="595" y="535"/>
                  </a:cubicBezTo>
                  <a:cubicBezTo>
                    <a:pt x="288" y="237"/>
                    <a:pt x="32" y="1"/>
                    <a:pt x="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35;p48">
              <a:extLst>
                <a:ext uri="{FF2B5EF4-FFF2-40B4-BE49-F238E27FC236}">
                  <a16:creationId xmlns:a16="http://schemas.microsoft.com/office/drawing/2014/main" id="{79AA37F0-E7EF-70E1-A222-54C3DE4B41EE}"/>
                </a:ext>
              </a:extLst>
            </p:cNvPr>
            <p:cNvSpPr/>
            <p:nvPr/>
          </p:nvSpPr>
          <p:spPr>
            <a:xfrm>
              <a:off x="8178995" y="4339243"/>
              <a:ext cx="39625" cy="39625"/>
            </a:xfrm>
            <a:custGeom>
              <a:avLst/>
              <a:gdLst/>
              <a:ahLst/>
              <a:cxnLst/>
              <a:rect l="l" t="t" r="r" b="b"/>
              <a:pathLst>
                <a:path w="806" h="806" extrusionOk="0">
                  <a:moveTo>
                    <a:pt x="795" y="1"/>
                  </a:moveTo>
                  <a:cubicBezTo>
                    <a:pt x="775" y="1"/>
                    <a:pt x="616" y="190"/>
                    <a:pt x="403" y="407"/>
                  </a:cubicBezTo>
                  <a:cubicBezTo>
                    <a:pt x="189" y="631"/>
                    <a:pt x="1" y="796"/>
                    <a:pt x="10" y="805"/>
                  </a:cubicBezTo>
                  <a:cubicBezTo>
                    <a:pt x="10" y="805"/>
                    <a:pt x="11" y="806"/>
                    <a:pt x="12" y="806"/>
                  </a:cubicBezTo>
                  <a:cubicBezTo>
                    <a:pt x="35" y="806"/>
                    <a:pt x="229" y="652"/>
                    <a:pt x="438" y="438"/>
                  </a:cubicBezTo>
                  <a:cubicBezTo>
                    <a:pt x="656" y="215"/>
                    <a:pt x="805" y="6"/>
                    <a:pt x="797" y="1"/>
                  </a:cubicBezTo>
                  <a:cubicBezTo>
                    <a:pt x="796" y="1"/>
                    <a:pt x="796" y="1"/>
                    <a:pt x="7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36;p48">
              <a:extLst>
                <a:ext uri="{FF2B5EF4-FFF2-40B4-BE49-F238E27FC236}">
                  <a16:creationId xmlns:a16="http://schemas.microsoft.com/office/drawing/2014/main" id="{9688D8B1-5774-26DC-D025-08B1E4AAB779}"/>
                </a:ext>
              </a:extLst>
            </p:cNvPr>
            <p:cNvSpPr/>
            <p:nvPr/>
          </p:nvSpPr>
          <p:spPr>
            <a:xfrm>
              <a:off x="8243104" y="4312843"/>
              <a:ext cx="5801" cy="11062"/>
            </a:xfrm>
            <a:custGeom>
              <a:avLst/>
              <a:gdLst/>
              <a:ahLst/>
              <a:cxnLst/>
              <a:rect l="l" t="t" r="r" b="b"/>
              <a:pathLst>
                <a:path w="118" h="225" extrusionOk="0">
                  <a:moveTo>
                    <a:pt x="20" y="0"/>
                  </a:moveTo>
                  <a:lnTo>
                    <a:pt x="20" y="0"/>
                  </a:lnTo>
                  <a:cubicBezTo>
                    <a:pt x="7" y="0"/>
                    <a:pt x="0" y="59"/>
                    <a:pt x="25" y="127"/>
                  </a:cubicBezTo>
                  <a:cubicBezTo>
                    <a:pt x="49" y="187"/>
                    <a:pt x="91" y="225"/>
                    <a:pt x="105" y="225"/>
                  </a:cubicBezTo>
                  <a:cubicBezTo>
                    <a:pt x="106" y="225"/>
                    <a:pt x="108" y="224"/>
                    <a:pt x="108" y="224"/>
                  </a:cubicBezTo>
                  <a:cubicBezTo>
                    <a:pt x="118" y="214"/>
                    <a:pt x="92" y="171"/>
                    <a:pt x="70" y="109"/>
                  </a:cubicBezTo>
                  <a:cubicBezTo>
                    <a:pt x="43" y="49"/>
                    <a:pt x="34" y="0"/>
                    <a:pt x="21" y="0"/>
                  </a:cubicBezTo>
                  <a:cubicBezTo>
                    <a:pt x="21" y="0"/>
                    <a:pt x="20"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7;p48">
              <a:extLst>
                <a:ext uri="{FF2B5EF4-FFF2-40B4-BE49-F238E27FC236}">
                  <a16:creationId xmlns:a16="http://schemas.microsoft.com/office/drawing/2014/main" id="{040D2150-99EE-0788-4920-7360BEB63821}"/>
                </a:ext>
              </a:extLst>
            </p:cNvPr>
            <p:cNvSpPr/>
            <p:nvPr/>
          </p:nvSpPr>
          <p:spPr>
            <a:xfrm>
              <a:off x="8240449" y="4290522"/>
              <a:ext cx="2458" cy="10127"/>
            </a:xfrm>
            <a:custGeom>
              <a:avLst/>
              <a:gdLst/>
              <a:ahLst/>
              <a:cxnLst/>
              <a:rect l="l" t="t" r="r" b="b"/>
              <a:pathLst>
                <a:path w="50" h="206" extrusionOk="0">
                  <a:moveTo>
                    <a:pt x="23" y="0"/>
                  </a:moveTo>
                  <a:cubicBezTo>
                    <a:pt x="9" y="0"/>
                    <a:pt x="1" y="48"/>
                    <a:pt x="1" y="105"/>
                  </a:cubicBezTo>
                  <a:cubicBezTo>
                    <a:pt x="1" y="162"/>
                    <a:pt x="14" y="206"/>
                    <a:pt x="27" y="206"/>
                  </a:cubicBezTo>
                  <a:cubicBezTo>
                    <a:pt x="41" y="206"/>
                    <a:pt x="49" y="162"/>
                    <a:pt x="49" y="105"/>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38;p48">
              <a:extLst>
                <a:ext uri="{FF2B5EF4-FFF2-40B4-BE49-F238E27FC236}">
                  <a16:creationId xmlns:a16="http://schemas.microsoft.com/office/drawing/2014/main" id="{3D7F2F79-CFFF-E159-8C6B-5CFA68D9C673}"/>
                </a:ext>
              </a:extLst>
            </p:cNvPr>
            <p:cNvSpPr/>
            <p:nvPr/>
          </p:nvSpPr>
          <p:spPr>
            <a:xfrm>
              <a:off x="8243792" y="4270562"/>
              <a:ext cx="6637" cy="10324"/>
            </a:xfrm>
            <a:custGeom>
              <a:avLst/>
              <a:gdLst/>
              <a:ahLst/>
              <a:cxnLst/>
              <a:rect l="l" t="t" r="r" b="b"/>
              <a:pathLst>
                <a:path w="135" h="210" extrusionOk="0">
                  <a:moveTo>
                    <a:pt x="121" y="1"/>
                  </a:moveTo>
                  <a:cubicBezTo>
                    <a:pt x="102" y="1"/>
                    <a:pt x="58" y="28"/>
                    <a:pt x="29" y="83"/>
                  </a:cubicBezTo>
                  <a:cubicBezTo>
                    <a:pt x="0" y="150"/>
                    <a:pt x="14" y="209"/>
                    <a:pt x="24" y="209"/>
                  </a:cubicBezTo>
                  <a:cubicBezTo>
                    <a:pt x="24" y="209"/>
                    <a:pt x="25" y="209"/>
                    <a:pt x="25" y="209"/>
                  </a:cubicBezTo>
                  <a:cubicBezTo>
                    <a:pt x="38" y="209"/>
                    <a:pt x="46" y="157"/>
                    <a:pt x="72" y="104"/>
                  </a:cubicBezTo>
                  <a:cubicBezTo>
                    <a:pt x="99" y="52"/>
                    <a:pt x="134" y="13"/>
                    <a:pt x="130" y="4"/>
                  </a:cubicBezTo>
                  <a:cubicBezTo>
                    <a:pt x="128" y="2"/>
                    <a:pt x="125" y="1"/>
                    <a:pt x="1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39;p48">
              <a:extLst>
                <a:ext uri="{FF2B5EF4-FFF2-40B4-BE49-F238E27FC236}">
                  <a16:creationId xmlns:a16="http://schemas.microsoft.com/office/drawing/2014/main" id="{39648452-24A0-64E0-B19F-5306B794AD3C}"/>
                </a:ext>
              </a:extLst>
            </p:cNvPr>
            <p:cNvSpPr/>
            <p:nvPr/>
          </p:nvSpPr>
          <p:spPr>
            <a:xfrm>
              <a:off x="8254460" y="4257829"/>
              <a:ext cx="3687" cy="5900"/>
            </a:xfrm>
            <a:custGeom>
              <a:avLst/>
              <a:gdLst/>
              <a:ahLst/>
              <a:cxnLst/>
              <a:rect l="l" t="t" r="r" b="b"/>
              <a:pathLst>
                <a:path w="75" h="120" extrusionOk="0">
                  <a:moveTo>
                    <a:pt x="57" y="0"/>
                  </a:moveTo>
                  <a:cubicBezTo>
                    <a:pt x="44" y="0"/>
                    <a:pt x="25" y="21"/>
                    <a:pt x="13" y="48"/>
                  </a:cubicBezTo>
                  <a:cubicBezTo>
                    <a:pt x="0" y="84"/>
                    <a:pt x="0" y="110"/>
                    <a:pt x="8" y="119"/>
                  </a:cubicBezTo>
                  <a:cubicBezTo>
                    <a:pt x="10" y="119"/>
                    <a:pt x="11" y="119"/>
                    <a:pt x="12" y="119"/>
                  </a:cubicBezTo>
                  <a:cubicBezTo>
                    <a:pt x="26" y="119"/>
                    <a:pt x="45" y="98"/>
                    <a:pt x="57" y="70"/>
                  </a:cubicBezTo>
                  <a:cubicBezTo>
                    <a:pt x="70" y="36"/>
                    <a:pt x="75" y="10"/>
                    <a:pt x="61" y="1"/>
                  </a:cubicBezTo>
                  <a:cubicBezTo>
                    <a:pt x="60" y="1"/>
                    <a:pt x="58" y="0"/>
                    <a:pt x="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40;p48">
              <a:extLst>
                <a:ext uri="{FF2B5EF4-FFF2-40B4-BE49-F238E27FC236}">
                  <a16:creationId xmlns:a16="http://schemas.microsoft.com/office/drawing/2014/main" id="{2C58E4B9-D160-AAC2-4B68-7C6BF9713CCF}"/>
                </a:ext>
              </a:extLst>
            </p:cNvPr>
            <p:cNvSpPr/>
            <p:nvPr/>
          </p:nvSpPr>
          <p:spPr>
            <a:xfrm>
              <a:off x="7422083" y="4407383"/>
              <a:ext cx="353478" cy="154370"/>
            </a:xfrm>
            <a:custGeom>
              <a:avLst/>
              <a:gdLst/>
              <a:ahLst/>
              <a:cxnLst/>
              <a:rect l="l" t="t" r="r" b="b"/>
              <a:pathLst>
                <a:path w="7190" h="3140" extrusionOk="0">
                  <a:moveTo>
                    <a:pt x="3340" y="1"/>
                  </a:moveTo>
                  <a:lnTo>
                    <a:pt x="3288" y="2054"/>
                  </a:lnTo>
                  <a:cubicBezTo>
                    <a:pt x="3288" y="2054"/>
                    <a:pt x="1" y="2736"/>
                    <a:pt x="787" y="2990"/>
                  </a:cubicBezTo>
                  <a:cubicBezTo>
                    <a:pt x="1150" y="3106"/>
                    <a:pt x="2468" y="3140"/>
                    <a:pt x="3810" y="3140"/>
                  </a:cubicBezTo>
                  <a:cubicBezTo>
                    <a:pt x="5090" y="3140"/>
                    <a:pt x="6392" y="3109"/>
                    <a:pt x="6911" y="3090"/>
                  </a:cubicBezTo>
                  <a:lnTo>
                    <a:pt x="7151" y="3077"/>
                  </a:lnTo>
                  <a:lnTo>
                    <a:pt x="7189" y="66"/>
                  </a:lnTo>
                  <a:lnTo>
                    <a:pt x="3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1;p48">
              <a:extLst>
                <a:ext uri="{FF2B5EF4-FFF2-40B4-BE49-F238E27FC236}">
                  <a16:creationId xmlns:a16="http://schemas.microsoft.com/office/drawing/2014/main" id="{21EB4082-2C35-F4CE-620A-7801CA5C3FC5}"/>
                </a:ext>
              </a:extLst>
            </p:cNvPr>
            <p:cNvSpPr/>
            <p:nvPr/>
          </p:nvSpPr>
          <p:spPr>
            <a:xfrm>
              <a:off x="7704868" y="4502711"/>
              <a:ext cx="69663" cy="53390"/>
            </a:xfrm>
            <a:custGeom>
              <a:avLst/>
              <a:gdLst/>
              <a:ahLst/>
              <a:cxnLst/>
              <a:rect l="l" t="t" r="r" b="b"/>
              <a:pathLst>
                <a:path w="1417" h="1086" extrusionOk="0">
                  <a:moveTo>
                    <a:pt x="1300" y="1"/>
                  </a:moveTo>
                  <a:cubicBezTo>
                    <a:pt x="1013" y="1"/>
                    <a:pt x="738" y="99"/>
                    <a:pt x="507" y="273"/>
                  </a:cubicBezTo>
                  <a:cubicBezTo>
                    <a:pt x="249" y="465"/>
                    <a:pt x="61" y="763"/>
                    <a:pt x="1" y="1086"/>
                  </a:cubicBezTo>
                  <a:lnTo>
                    <a:pt x="1394" y="1086"/>
                  </a:lnTo>
                  <a:lnTo>
                    <a:pt x="1417" y="6"/>
                  </a:lnTo>
                  <a:cubicBezTo>
                    <a:pt x="1378" y="3"/>
                    <a:pt x="1339" y="1"/>
                    <a:pt x="1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2;p48">
              <a:extLst>
                <a:ext uri="{FF2B5EF4-FFF2-40B4-BE49-F238E27FC236}">
                  <a16:creationId xmlns:a16="http://schemas.microsoft.com/office/drawing/2014/main" id="{7DF2499F-96CB-128A-F477-851259B29459}"/>
                </a:ext>
              </a:extLst>
            </p:cNvPr>
            <p:cNvSpPr/>
            <p:nvPr/>
          </p:nvSpPr>
          <p:spPr>
            <a:xfrm>
              <a:off x="7448091" y="4527489"/>
              <a:ext cx="325554" cy="34561"/>
            </a:xfrm>
            <a:custGeom>
              <a:avLst/>
              <a:gdLst/>
              <a:ahLst/>
              <a:cxnLst/>
              <a:rect l="l" t="t" r="r" b="b"/>
              <a:pathLst>
                <a:path w="6622" h="703" extrusionOk="0">
                  <a:moveTo>
                    <a:pt x="1150" y="1"/>
                  </a:moveTo>
                  <a:cubicBezTo>
                    <a:pt x="1150" y="1"/>
                    <a:pt x="0" y="311"/>
                    <a:pt x="141" y="503"/>
                  </a:cubicBezTo>
                  <a:cubicBezTo>
                    <a:pt x="229" y="628"/>
                    <a:pt x="2123" y="703"/>
                    <a:pt x="3971" y="703"/>
                  </a:cubicBezTo>
                  <a:cubicBezTo>
                    <a:pt x="4963" y="703"/>
                    <a:pt x="5942" y="681"/>
                    <a:pt x="6622" y="634"/>
                  </a:cubicBezTo>
                  <a:lnTo>
                    <a:pt x="6617" y="547"/>
                  </a:lnTo>
                  <a:lnTo>
                    <a:pt x="1482" y="503"/>
                  </a:lnTo>
                  <a:cubicBezTo>
                    <a:pt x="1482" y="503"/>
                    <a:pt x="1378" y="13"/>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43;p48">
              <a:extLst>
                <a:ext uri="{FF2B5EF4-FFF2-40B4-BE49-F238E27FC236}">
                  <a16:creationId xmlns:a16="http://schemas.microsoft.com/office/drawing/2014/main" id="{F54E7F19-CE6C-7152-8414-2D43FD41239B}"/>
                </a:ext>
              </a:extLst>
            </p:cNvPr>
            <p:cNvSpPr/>
            <p:nvPr/>
          </p:nvSpPr>
          <p:spPr>
            <a:xfrm>
              <a:off x="7502907" y="4525276"/>
              <a:ext cx="19321" cy="29940"/>
            </a:xfrm>
            <a:custGeom>
              <a:avLst/>
              <a:gdLst/>
              <a:ahLst/>
              <a:cxnLst/>
              <a:rect l="l" t="t" r="r" b="b"/>
              <a:pathLst>
                <a:path w="393" h="609" extrusionOk="0">
                  <a:moveTo>
                    <a:pt x="12" y="0"/>
                  </a:moveTo>
                  <a:cubicBezTo>
                    <a:pt x="10" y="0"/>
                    <a:pt x="9" y="1"/>
                    <a:pt x="9" y="2"/>
                  </a:cubicBezTo>
                  <a:cubicBezTo>
                    <a:pt x="0" y="10"/>
                    <a:pt x="144" y="102"/>
                    <a:pt x="245" y="272"/>
                  </a:cubicBezTo>
                  <a:cubicBezTo>
                    <a:pt x="345" y="443"/>
                    <a:pt x="354" y="609"/>
                    <a:pt x="367" y="609"/>
                  </a:cubicBezTo>
                  <a:cubicBezTo>
                    <a:pt x="368" y="609"/>
                    <a:pt x="368" y="609"/>
                    <a:pt x="368" y="609"/>
                  </a:cubicBezTo>
                  <a:cubicBezTo>
                    <a:pt x="380" y="609"/>
                    <a:pt x="392" y="427"/>
                    <a:pt x="285" y="251"/>
                  </a:cubicBezTo>
                  <a:cubicBezTo>
                    <a:pt x="183" y="76"/>
                    <a:pt x="36" y="0"/>
                    <a:pt x="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44;p48">
              <a:extLst>
                <a:ext uri="{FF2B5EF4-FFF2-40B4-BE49-F238E27FC236}">
                  <a16:creationId xmlns:a16="http://schemas.microsoft.com/office/drawing/2014/main" id="{84C200AF-C776-21AA-5463-6DFB31007BFB}"/>
                </a:ext>
              </a:extLst>
            </p:cNvPr>
            <p:cNvSpPr/>
            <p:nvPr/>
          </p:nvSpPr>
          <p:spPr>
            <a:xfrm>
              <a:off x="7567163" y="4511806"/>
              <a:ext cx="10767" cy="15978"/>
            </a:xfrm>
            <a:custGeom>
              <a:avLst/>
              <a:gdLst/>
              <a:ahLst/>
              <a:cxnLst/>
              <a:rect l="l" t="t" r="r" b="b"/>
              <a:pathLst>
                <a:path w="219" h="325" extrusionOk="0">
                  <a:moveTo>
                    <a:pt x="14" y="0"/>
                  </a:moveTo>
                  <a:cubicBezTo>
                    <a:pt x="14" y="0"/>
                    <a:pt x="13" y="1"/>
                    <a:pt x="13" y="1"/>
                  </a:cubicBezTo>
                  <a:cubicBezTo>
                    <a:pt x="0" y="9"/>
                    <a:pt x="35" y="88"/>
                    <a:pt x="91" y="175"/>
                  </a:cubicBezTo>
                  <a:cubicBezTo>
                    <a:pt x="141" y="262"/>
                    <a:pt x="190" y="324"/>
                    <a:pt x="207" y="324"/>
                  </a:cubicBezTo>
                  <a:cubicBezTo>
                    <a:pt x="208" y="324"/>
                    <a:pt x="209" y="324"/>
                    <a:pt x="210" y="324"/>
                  </a:cubicBezTo>
                  <a:cubicBezTo>
                    <a:pt x="218" y="320"/>
                    <a:pt x="184" y="241"/>
                    <a:pt x="131" y="153"/>
                  </a:cubicBezTo>
                  <a:cubicBezTo>
                    <a:pt x="77" y="65"/>
                    <a:pt x="26" y="0"/>
                    <a:pt x="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45;p48">
              <a:extLst>
                <a:ext uri="{FF2B5EF4-FFF2-40B4-BE49-F238E27FC236}">
                  <a16:creationId xmlns:a16="http://schemas.microsoft.com/office/drawing/2014/main" id="{E415F697-87FB-48D5-54E6-1B933C7E1814}"/>
                </a:ext>
              </a:extLst>
            </p:cNvPr>
            <p:cNvSpPr/>
            <p:nvPr/>
          </p:nvSpPr>
          <p:spPr>
            <a:xfrm>
              <a:off x="7580879" y="4509102"/>
              <a:ext cx="12487" cy="10963"/>
            </a:xfrm>
            <a:custGeom>
              <a:avLst/>
              <a:gdLst/>
              <a:ahLst/>
              <a:cxnLst/>
              <a:rect l="l" t="t" r="r" b="b"/>
              <a:pathLst>
                <a:path w="254" h="223" extrusionOk="0">
                  <a:moveTo>
                    <a:pt x="15" y="1"/>
                  </a:moveTo>
                  <a:cubicBezTo>
                    <a:pt x="12" y="1"/>
                    <a:pt x="11" y="2"/>
                    <a:pt x="10" y="3"/>
                  </a:cubicBezTo>
                  <a:cubicBezTo>
                    <a:pt x="0" y="12"/>
                    <a:pt x="44" y="68"/>
                    <a:pt x="110" y="129"/>
                  </a:cubicBezTo>
                  <a:cubicBezTo>
                    <a:pt x="169" y="185"/>
                    <a:pt x="225" y="223"/>
                    <a:pt x="242" y="223"/>
                  </a:cubicBezTo>
                  <a:cubicBezTo>
                    <a:pt x="243" y="223"/>
                    <a:pt x="245" y="222"/>
                    <a:pt x="246" y="221"/>
                  </a:cubicBezTo>
                  <a:cubicBezTo>
                    <a:pt x="254" y="213"/>
                    <a:pt x="206" y="155"/>
                    <a:pt x="145" y="95"/>
                  </a:cubicBezTo>
                  <a:cubicBezTo>
                    <a:pt x="87" y="41"/>
                    <a:pt x="33"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46;p48">
              <a:extLst>
                <a:ext uri="{FF2B5EF4-FFF2-40B4-BE49-F238E27FC236}">
                  <a16:creationId xmlns:a16="http://schemas.microsoft.com/office/drawing/2014/main" id="{2B6C6DB8-F8CD-6660-8948-D922B75A8E1F}"/>
                </a:ext>
              </a:extLst>
            </p:cNvPr>
            <p:cNvSpPr/>
            <p:nvPr/>
          </p:nvSpPr>
          <p:spPr>
            <a:xfrm>
              <a:off x="7583043" y="4501039"/>
              <a:ext cx="20058" cy="2409"/>
            </a:xfrm>
            <a:custGeom>
              <a:avLst/>
              <a:gdLst/>
              <a:ahLst/>
              <a:cxnLst/>
              <a:rect l="l" t="t" r="r" b="b"/>
              <a:pathLst>
                <a:path w="408" h="49" extrusionOk="0">
                  <a:moveTo>
                    <a:pt x="202" y="1"/>
                  </a:moveTo>
                  <a:cubicBezTo>
                    <a:pt x="93" y="1"/>
                    <a:pt x="0" y="10"/>
                    <a:pt x="0" y="23"/>
                  </a:cubicBezTo>
                  <a:cubicBezTo>
                    <a:pt x="0" y="36"/>
                    <a:pt x="93" y="45"/>
                    <a:pt x="202" y="49"/>
                  </a:cubicBezTo>
                  <a:cubicBezTo>
                    <a:pt x="315" y="49"/>
                    <a:pt x="407" y="36"/>
                    <a:pt x="407" y="23"/>
                  </a:cubicBezTo>
                  <a:cubicBezTo>
                    <a:pt x="407" y="14"/>
                    <a:pt x="315" y="1"/>
                    <a:pt x="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47;p48">
              <a:extLst>
                <a:ext uri="{FF2B5EF4-FFF2-40B4-BE49-F238E27FC236}">
                  <a16:creationId xmlns:a16="http://schemas.microsoft.com/office/drawing/2014/main" id="{E8440688-3375-4712-3E04-C04BBF35A1F9}"/>
                </a:ext>
              </a:extLst>
            </p:cNvPr>
            <p:cNvSpPr/>
            <p:nvPr/>
          </p:nvSpPr>
          <p:spPr>
            <a:xfrm>
              <a:off x="7583928" y="4489437"/>
              <a:ext cx="22762" cy="3392"/>
            </a:xfrm>
            <a:custGeom>
              <a:avLst/>
              <a:gdLst/>
              <a:ahLst/>
              <a:cxnLst/>
              <a:rect l="l" t="t" r="r" b="b"/>
              <a:pathLst>
                <a:path w="463" h="69" extrusionOk="0">
                  <a:moveTo>
                    <a:pt x="443" y="1"/>
                  </a:moveTo>
                  <a:cubicBezTo>
                    <a:pt x="409" y="1"/>
                    <a:pt x="327" y="15"/>
                    <a:pt x="232" y="18"/>
                  </a:cubicBezTo>
                  <a:cubicBezTo>
                    <a:pt x="105" y="27"/>
                    <a:pt x="4" y="18"/>
                    <a:pt x="4" y="31"/>
                  </a:cubicBezTo>
                  <a:cubicBezTo>
                    <a:pt x="1" y="43"/>
                    <a:pt x="78" y="68"/>
                    <a:pt x="187" y="68"/>
                  </a:cubicBezTo>
                  <a:cubicBezTo>
                    <a:pt x="201" y="68"/>
                    <a:pt x="216" y="68"/>
                    <a:pt x="232" y="67"/>
                  </a:cubicBezTo>
                  <a:cubicBezTo>
                    <a:pt x="363" y="57"/>
                    <a:pt x="463" y="18"/>
                    <a:pt x="458" y="5"/>
                  </a:cubicBezTo>
                  <a:cubicBezTo>
                    <a:pt x="457" y="2"/>
                    <a:pt x="452" y="1"/>
                    <a:pt x="4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8;p48">
              <a:extLst>
                <a:ext uri="{FF2B5EF4-FFF2-40B4-BE49-F238E27FC236}">
                  <a16:creationId xmlns:a16="http://schemas.microsoft.com/office/drawing/2014/main" id="{5F4BAA4B-F6B6-ACAB-898D-8F0B6EA39C23}"/>
                </a:ext>
              </a:extLst>
            </p:cNvPr>
            <p:cNvSpPr/>
            <p:nvPr/>
          </p:nvSpPr>
          <p:spPr>
            <a:xfrm>
              <a:off x="7535355" y="4493665"/>
              <a:ext cx="35938" cy="20796"/>
            </a:xfrm>
            <a:custGeom>
              <a:avLst/>
              <a:gdLst/>
              <a:ahLst/>
              <a:cxnLst/>
              <a:rect l="l" t="t" r="r" b="b"/>
              <a:pathLst>
                <a:path w="731" h="423" extrusionOk="0">
                  <a:moveTo>
                    <a:pt x="235" y="47"/>
                  </a:moveTo>
                  <a:cubicBezTo>
                    <a:pt x="285" y="47"/>
                    <a:pt x="335" y="55"/>
                    <a:pt x="376" y="68"/>
                  </a:cubicBezTo>
                  <a:cubicBezTo>
                    <a:pt x="468" y="98"/>
                    <a:pt x="538" y="155"/>
                    <a:pt x="585" y="207"/>
                  </a:cubicBezTo>
                  <a:cubicBezTo>
                    <a:pt x="626" y="259"/>
                    <a:pt x="650" y="307"/>
                    <a:pt x="665" y="345"/>
                  </a:cubicBezTo>
                  <a:lnTo>
                    <a:pt x="665" y="345"/>
                  </a:lnTo>
                  <a:cubicBezTo>
                    <a:pt x="624" y="340"/>
                    <a:pt x="564" y="332"/>
                    <a:pt x="490" y="317"/>
                  </a:cubicBezTo>
                  <a:cubicBezTo>
                    <a:pt x="415" y="304"/>
                    <a:pt x="328" y="282"/>
                    <a:pt x="236" y="247"/>
                  </a:cubicBezTo>
                  <a:cubicBezTo>
                    <a:pt x="188" y="229"/>
                    <a:pt x="135" y="212"/>
                    <a:pt x="97" y="186"/>
                  </a:cubicBezTo>
                  <a:cubicBezTo>
                    <a:pt x="52" y="160"/>
                    <a:pt x="40" y="112"/>
                    <a:pt x="79" y="85"/>
                  </a:cubicBezTo>
                  <a:cubicBezTo>
                    <a:pt x="123" y="58"/>
                    <a:pt x="179" y="47"/>
                    <a:pt x="235" y="47"/>
                  </a:cubicBezTo>
                  <a:close/>
                  <a:moveTo>
                    <a:pt x="241" y="1"/>
                  </a:moveTo>
                  <a:cubicBezTo>
                    <a:pt x="180" y="1"/>
                    <a:pt x="116" y="14"/>
                    <a:pt x="52" y="46"/>
                  </a:cubicBezTo>
                  <a:cubicBezTo>
                    <a:pt x="22" y="68"/>
                    <a:pt x="0" y="108"/>
                    <a:pt x="14" y="146"/>
                  </a:cubicBezTo>
                  <a:cubicBezTo>
                    <a:pt x="22" y="181"/>
                    <a:pt x="48" y="207"/>
                    <a:pt x="70" y="225"/>
                  </a:cubicBezTo>
                  <a:cubicBezTo>
                    <a:pt x="123" y="255"/>
                    <a:pt x="175" y="269"/>
                    <a:pt x="223" y="286"/>
                  </a:cubicBezTo>
                  <a:cubicBezTo>
                    <a:pt x="319" y="321"/>
                    <a:pt x="407" y="338"/>
                    <a:pt x="486" y="352"/>
                  </a:cubicBezTo>
                  <a:cubicBezTo>
                    <a:pt x="550" y="361"/>
                    <a:pt x="603" y="364"/>
                    <a:pt x="643" y="364"/>
                  </a:cubicBezTo>
                  <a:cubicBezTo>
                    <a:pt x="654" y="364"/>
                    <a:pt x="664" y="364"/>
                    <a:pt x="673" y="364"/>
                  </a:cubicBezTo>
                  <a:lnTo>
                    <a:pt x="673" y="364"/>
                  </a:lnTo>
                  <a:cubicBezTo>
                    <a:pt x="686" y="400"/>
                    <a:pt x="690" y="422"/>
                    <a:pt x="695" y="422"/>
                  </a:cubicBezTo>
                  <a:cubicBezTo>
                    <a:pt x="695" y="422"/>
                    <a:pt x="695" y="422"/>
                    <a:pt x="695" y="422"/>
                  </a:cubicBezTo>
                  <a:cubicBezTo>
                    <a:pt x="695" y="422"/>
                    <a:pt x="695" y="402"/>
                    <a:pt x="687" y="363"/>
                  </a:cubicBezTo>
                  <a:lnTo>
                    <a:pt x="687" y="363"/>
                  </a:lnTo>
                  <a:cubicBezTo>
                    <a:pt x="715" y="361"/>
                    <a:pt x="730" y="358"/>
                    <a:pt x="730" y="356"/>
                  </a:cubicBezTo>
                  <a:cubicBezTo>
                    <a:pt x="730" y="353"/>
                    <a:pt x="714" y="351"/>
                    <a:pt x="684" y="347"/>
                  </a:cubicBezTo>
                  <a:lnTo>
                    <a:pt x="684" y="347"/>
                  </a:lnTo>
                  <a:cubicBezTo>
                    <a:pt x="675" y="304"/>
                    <a:pt x="653" y="247"/>
                    <a:pt x="612" y="190"/>
                  </a:cubicBezTo>
                  <a:cubicBezTo>
                    <a:pt x="548" y="98"/>
                    <a:pt x="405" y="1"/>
                    <a:pt x="2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49;p48">
              <a:extLst>
                <a:ext uri="{FF2B5EF4-FFF2-40B4-BE49-F238E27FC236}">
                  <a16:creationId xmlns:a16="http://schemas.microsoft.com/office/drawing/2014/main" id="{831902FC-C059-F22B-FC4E-AA1FF300B98B}"/>
                </a:ext>
              </a:extLst>
            </p:cNvPr>
            <p:cNvSpPr/>
            <p:nvPr/>
          </p:nvSpPr>
          <p:spPr>
            <a:xfrm>
              <a:off x="7566278" y="4488306"/>
              <a:ext cx="18485" cy="23549"/>
            </a:xfrm>
            <a:custGeom>
              <a:avLst/>
              <a:gdLst/>
              <a:ahLst/>
              <a:cxnLst/>
              <a:rect l="l" t="t" r="r" b="b"/>
              <a:pathLst>
                <a:path w="376" h="479" extrusionOk="0">
                  <a:moveTo>
                    <a:pt x="277" y="1"/>
                  </a:moveTo>
                  <a:cubicBezTo>
                    <a:pt x="178" y="1"/>
                    <a:pt x="125" y="74"/>
                    <a:pt x="83" y="124"/>
                  </a:cubicBezTo>
                  <a:cubicBezTo>
                    <a:pt x="40" y="185"/>
                    <a:pt x="18" y="251"/>
                    <a:pt x="14" y="304"/>
                  </a:cubicBezTo>
                  <a:cubicBezTo>
                    <a:pt x="0" y="417"/>
                    <a:pt x="35" y="479"/>
                    <a:pt x="40" y="479"/>
                  </a:cubicBezTo>
                  <a:cubicBezTo>
                    <a:pt x="44" y="473"/>
                    <a:pt x="22" y="408"/>
                    <a:pt x="44" y="308"/>
                  </a:cubicBezTo>
                  <a:cubicBezTo>
                    <a:pt x="57" y="260"/>
                    <a:pt x="79" y="203"/>
                    <a:pt x="119" y="150"/>
                  </a:cubicBezTo>
                  <a:cubicBezTo>
                    <a:pt x="156" y="104"/>
                    <a:pt x="215" y="45"/>
                    <a:pt x="278" y="45"/>
                  </a:cubicBezTo>
                  <a:cubicBezTo>
                    <a:pt x="280" y="45"/>
                    <a:pt x="282" y="45"/>
                    <a:pt x="285" y="46"/>
                  </a:cubicBezTo>
                  <a:cubicBezTo>
                    <a:pt x="345" y="59"/>
                    <a:pt x="319" y="155"/>
                    <a:pt x="285" y="203"/>
                  </a:cubicBezTo>
                  <a:cubicBezTo>
                    <a:pt x="250" y="264"/>
                    <a:pt x="214" y="312"/>
                    <a:pt x="180" y="352"/>
                  </a:cubicBezTo>
                  <a:cubicBezTo>
                    <a:pt x="109" y="430"/>
                    <a:pt x="53" y="465"/>
                    <a:pt x="57" y="473"/>
                  </a:cubicBezTo>
                  <a:cubicBezTo>
                    <a:pt x="57" y="474"/>
                    <a:pt x="58" y="474"/>
                    <a:pt x="59" y="474"/>
                  </a:cubicBezTo>
                  <a:cubicBezTo>
                    <a:pt x="70" y="474"/>
                    <a:pt x="129" y="442"/>
                    <a:pt x="202" y="374"/>
                  </a:cubicBezTo>
                  <a:cubicBezTo>
                    <a:pt x="241" y="338"/>
                    <a:pt x="285" y="290"/>
                    <a:pt x="323" y="229"/>
                  </a:cubicBezTo>
                  <a:cubicBezTo>
                    <a:pt x="341" y="199"/>
                    <a:pt x="359" y="159"/>
                    <a:pt x="367" y="116"/>
                  </a:cubicBezTo>
                  <a:cubicBezTo>
                    <a:pt x="376" y="76"/>
                    <a:pt x="350" y="11"/>
                    <a:pt x="293" y="2"/>
                  </a:cubicBezTo>
                  <a:cubicBezTo>
                    <a:pt x="288" y="1"/>
                    <a:pt x="282" y="1"/>
                    <a:pt x="2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0;p48">
              <a:extLst>
                <a:ext uri="{FF2B5EF4-FFF2-40B4-BE49-F238E27FC236}">
                  <a16:creationId xmlns:a16="http://schemas.microsoft.com/office/drawing/2014/main" id="{8FEC35A7-E74D-F754-34A7-6C08FA302D75}"/>
                </a:ext>
              </a:extLst>
            </p:cNvPr>
            <p:cNvSpPr/>
            <p:nvPr/>
          </p:nvSpPr>
          <p:spPr>
            <a:xfrm>
              <a:off x="7705065" y="4500941"/>
              <a:ext cx="68385" cy="54079"/>
            </a:xfrm>
            <a:custGeom>
              <a:avLst/>
              <a:gdLst/>
              <a:ahLst/>
              <a:cxnLst/>
              <a:rect l="l" t="t" r="r" b="b"/>
              <a:pathLst>
                <a:path w="1391" h="1100" extrusionOk="0">
                  <a:moveTo>
                    <a:pt x="1170" y="1"/>
                  </a:moveTo>
                  <a:cubicBezTo>
                    <a:pt x="1149" y="1"/>
                    <a:pt x="1126" y="1"/>
                    <a:pt x="1102" y="3"/>
                  </a:cubicBezTo>
                  <a:cubicBezTo>
                    <a:pt x="923" y="12"/>
                    <a:pt x="673" y="77"/>
                    <a:pt x="451" y="243"/>
                  </a:cubicBezTo>
                  <a:cubicBezTo>
                    <a:pt x="233" y="414"/>
                    <a:pt x="106" y="641"/>
                    <a:pt x="53" y="811"/>
                  </a:cubicBezTo>
                  <a:cubicBezTo>
                    <a:pt x="23" y="898"/>
                    <a:pt x="9" y="968"/>
                    <a:pt x="5" y="1021"/>
                  </a:cubicBezTo>
                  <a:cubicBezTo>
                    <a:pt x="1" y="1069"/>
                    <a:pt x="1" y="1095"/>
                    <a:pt x="5" y="1100"/>
                  </a:cubicBezTo>
                  <a:cubicBezTo>
                    <a:pt x="13" y="1100"/>
                    <a:pt x="23" y="986"/>
                    <a:pt x="84" y="825"/>
                  </a:cubicBezTo>
                  <a:cubicBezTo>
                    <a:pt x="140" y="662"/>
                    <a:pt x="267" y="444"/>
                    <a:pt x="481" y="283"/>
                  </a:cubicBezTo>
                  <a:cubicBezTo>
                    <a:pt x="691" y="121"/>
                    <a:pt x="931" y="51"/>
                    <a:pt x="1106" y="38"/>
                  </a:cubicBezTo>
                  <a:cubicBezTo>
                    <a:pt x="1160" y="33"/>
                    <a:pt x="1208" y="31"/>
                    <a:pt x="1249" y="31"/>
                  </a:cubicBezTo>
                  <a:cubicBezTo>
                    <a:pt x="1314" y="31"/>
                    <a:pt x="1359" y="35"/>
                    <a:pt x="1379" y="35"/>
                  </a:cubicBezTo>
                  <a:cubicBezTo>
                    <a:pt x="1386" y="35"/>
                    <a:pt x="1390" y="35"/>
                    <a:pt x="1390" y="33"/>
                  </a:cubicBezTo>
                  <a:cubicBezTo>
                    <a:pt x="1390" y="29"/>
                    <a:pt x="1364" y="20"/>
                    <a:pt x="1316" y="12"/>
                  </a:cubicBezTo>
                  <a:cubicBezTo>
                    <a:pt x="1277" y="5"/>
                    <a:pt x="1229" y="1"/>
                    <a:pt x="11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1;p48">
              <a:extLst>
                <a:ext uri="{FF2B5EF4-FFF2-40B4-BE49-F238E27FC236}">
                  <a16:creationId xmlns:a16="http://schemas.microsoft.com/office/drawing/2014/main" id="{40A844B5-D4BB-7B75-EF9E-F838FB1D94A7}"/>
                </a:ext>
              </a:extLst>
            </p:cNvPr>
            <p:cNvSpPr/>
            <p:nvPr/>
          </p:nvSpPr>
          <p:spPr>
            <a:xfrm>
              <a:off x="7753589" y="4423263"/>
              <a:ext cx="2655" cy="77824"/>
            </a:xfrm>
            <a:custGeom>
              <a:avLst/>
              <a:gdLst/>
              <a:ahLst/>
              <a:cxnLst/>
              <a:rect l="l" t="t" r="r" b="b"/>
              <a:pathLst>
                <a:path w="54" h="1583" extrusionOk="0">
                  <a:moveTo>
                    <a:pt x="32" y="1"/>
                  </a:moveTo>
                  <a:cubicBezTo>
                    <a:pt x="19" y="1"/>
                    <a:pt x="6" y="354"/>
                    <a:pt x="6" y="792"/>
                  </a:cubicBezTo>
                  <a:cubicBezTo>
                    <a:pt x="1" y="1229"/>
                    <a:pt x="10" y="1583"/>
                    <a:pt x="23" y="1583"/>
                  </a:cubicBezTo>
                  <a:cubicBezTo>
                    <a:pt x="23" y="1583"/>
                    <a:pt x="23" y="1583"/>
                    <a:pt x="23" y="1583"/>
                  </a:cubicBezTo>
                  <a:cubicBezTo>
                    <a:pt x="37" y="1583"/>
                    <a:pt x="49" y="1227"/>
                    <a:pt x="49" y="792"/>
                  </a:cubicBezTo>
                  <a:cubicBezTo>
                    <a:pt x="53" y="354"/>
                    <a:pt x="45" y="1"/>
                    <a:pt x="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2;p48">
              <a:extLst>
                <a:ext uri="{FF2B5EF4-FFF2-40B4-BE49-F238E27FC236}">
                  <a16:creationId xmlns:a16="http://schemas.microsoft.com/office/drawing/2014/main" id="{27A7DE61-0846-285D-5CB1-0885EB6215D5}"/>
                </a:ext>
              </a:extLst>
            </p:cNvPr>
            <p:cNvSpPr/>
            <p:nvPr/>
          </p:nvSpPr>
          <p:spPr>
            <a:xfrm>
              <a:off x="7625962" y="4536486"/>
              <a:ext cx="55504" cy="2901"/>
            </a:xfrm>
            <a:custGeom>
              <a:avLst/>
              <a:gdLst/>
              <a:ahLst/>
              <a:cxnLst/>
              <a:rect l="l" t="t" r="r" b="b"/>
              <a:pathLst>
                <a:path w="1129" h="59" extrusionOk="0">
                  <a:moveTo>
                    <a:pt x="54" y="0"/>
                  </a:moveTo>
                  <a:cubicBezTo>
                    <a:pt x="21" y="0"/>
                    <a:pt x="2" y="2"/>
                    <a:pt x="1" y="5"/>
                  </a:cubicBezTo>
                  <a:cubicBezTo>
                    <a:pt x="1" y="14"/>
                    <a:pt x="251" y="58"/>
                    <a:pt x="565" y="58"/>
                  </a:cubicBezTo>
                  <a:cubicBezTo>
                    <a:pt x="581" y="58"/>
                    <a:pt x="597" y="58"/>
                    <a:pt x="613" y="58"/>
                  </a:cubicBezTo>
                  <a:cubicBezTo>
                    <a:pt x="905" y="58"/>
                    <a:pt x="1128" y="23"/>
                    <a:pt x="1128" y="14"/>
                  </a:cubicBezTo>
                  <a:cubicBezTo>
                    <a:pt x="1128" y="10"/>
                    <a:pt x="1100" y="8"/>
                    <a:pt x="1051" y="8"/>
                  </a:cubicBezTo>
                  <a:cubicBezTo>
                    <a:pt x="953" y="8"/>
                    <a:pt x="772" y="14"/>
                    <a:pt x="565" y="14"/>
                  </a:cubicBezTo>
                  <a:cubicBezTo>
                    <a:pt x="338" y="11"/>
                    <a:pt x="144"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53;p48">
              <a:extLst>
                <a:ext uri="{FF2B5EF4-FFF2-40B4-BE49-F238E27FC236}">
                  <a16:creationId xmlns:a16="http://schemas.microsoft.com/office/drawing/2014/main" id="{1A70BEC0-CCC2-4F32-7B35-E81370129A02}"/>
                </a:ext>
              </a:extLst>
            </p:cNvPr>
            <p:cNvSpPr/>
            <p:nvPr/>
          </p:nvSpPr>
          <p:spPr>
            <a:xfrm>
              <a:off x="7712587" y="4537518"/>
              <a:ext cx="6539" cy="10865"/>
            </a:xfrm>
            <a:custGeom>
              <a:avLst/>
              <a:gdLst/>
              <a:ahLst/>
              <a:cxnLst/>
              <a:rect l="l" t="t" r="r" b="b"/>
              <a:pathLst>
                <a:path w="133" h="221" extrusionOk="0">
                  <a:moveTo>
                    <a:pt x="118" y="1"/>
                  </a:moveTo>
                  <a:cubicBezTo>
                    <a:pt x="103" y="1"/>
                    <a:pt x="59" y="35"/>
                    <a:pt x="31" y="93"/>
                  </a:cubicBezTo>
                  <a:cubicBezTo>
                    <a:pt x="1" y="159"/>
                    <a:pt x="5" y="220"/>
                    <a:pt x="18" y="220"/>
                  </a:cubicBezTo>
                  <a:cubicBezTo>
                    <a:pt x="31" y="220"/>
                    <a:pt x="44" y="172"/>
                    <a:pt x="74" y="115"/>
                  </a:cubicBezTo>
                  <a:cubicBezTo>
                    <a:pt x="101" y="59"/>
                    <a:pt x="132" y="15"/>
                    <a:pt x="123" y="2"/>
                  </a:cubicBezTo>
                  <a:cubicBezTo>
                    <a:pt x="122" y="1"/>
                    <a:pt x="120" y="1"/>
                    <a:pt x="1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54;p48">
              <a:extLst>
                <a:ext uri="{FF2B5EF4-FFF2-40B4-BE49-F238E27FC236}">
                  <a16:creationId xmlns:a16="http://schemas.microsoft.com/office/drawing/2014/main" id="{0027DC5E-B76A-9A52-7393-F5E123379512}"/>
                </a:ext>
              </a:extLst>
            </p:cNvPr>
            <p:cNvSpPr/>
            <p:nvPr/>
          </p:nvSpPr>
          <p:spPr>
            <a:xfrm>
              <a:off x="7725222" y="4520311"/>
              <a:ext cx="8063" cy="7325"/>
            </a:xfrm>
            <a:custGeom>
              <a:avLst/>
              <a:gdLst/>
              <a:ahLst/>
              <a:cxnLst/>
              <a:rect l="l" t="t" r="r" b="b"/>
              <a:pathLst>
                <a:path w="164" h="149" extrusionOk="0">
                  <a:moveTo>
                    <a:pt x="149" y="0"/>
                  </a:moveTo>
                  <a:cubicBezTo>
                    <a:pt x="136" y="0"/>
                    <a:pt x="101" y="25"/>
                    <a:pt x="67" y="58"/>
                  </a:cubicBezTo>
                  <a:cubicBezTo>
                    <a:pt x="23" y="98"/>
                    <a:pt x="1" y="137"/>
                    <a:pt x="10" y="147"/>
                  </a:cubicBezTo>
                  <a:cubicBezTo>
                    <a:pt x="12" y="148"/>
                    <a:pt x="13" y="148"/>
                    <a:pt x="16" y="148"/>
                  </a:cubicBezTo>
                  <a:cubicBezTo>
                    <a:pt x="30" y="148"/>
                    <a:pt x="64" y="127"/>
                    <a:pt x="97" y="94"/>
                  </a:cubicBezTo>
                  <a:cubicBezTo>
                    <a:pt x="141" y="54"/>
                    <a:pt x="163" y="15"/>
                    <a:pt x="154" y="2"/>
                  </a:cubicBezTo>
                  <a:cubicBezTo>
                    <a:pt x="153" y="1"/>
                    <a:pt x="151" y="0"/>
                    <a:pt x="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55;p48">
              <a:extLst>
                <a:ext uri="{FF2B5EF4-FFF2-40B4-BE49-F238E27FC236}">
                  <a16:creationId xmlns:a16="http://schemas.microsoft.com/office/drawing/2014/main" id="{34F48C45-0113-3920-C7E3-4F5E7F3C3D91}"/>
                </a:ext>
              </a:extLst>
            </p:cNvPr>
            <p:cNvSpPr/>
            <p:nvPr/>
          </p:nvSpPr>
          <p:spPr>
            <a:xfrm>
              <a:off x="7741790" y="4511757"/>
              <a:ext cx="11406" cy="4670"/>
            </a:xfrm>
            <a:custGeom>
              <a:avLst/>
              <a:gdLst/>
              <a:ahLst/>
              <a:cxnLst/>
              <a:rect l="l" t="t" r="r" b="b"/>
              <a:pathLst>
                <a:path w="232" h="95" extrusionOk="0">
                  <a:moveTo>
                    <a:pt x="164" y="1"/>
                  </a:moveTo>
                  <a:cubicBezTo>
                    <a:pt x="145" y="1"/>
                    <a:pt x="124" y="3"/>
                    <a:pt x="101" y="10"/>
                  </a:cubicBezTo>
                  <a:cubicBezTo>
                    <a:pt x="31" y="32"/>
                    <a:pt x="1" y="85"/>
                    <a:pt x="10" y="93"/>
                  </a:cubicBezTo>
                  <a:cubicBezTo>
                    <a:pt x="11" y="94"/>
                    <a:pt x="12" y="94"/>
                    <a:pt x="14" y="94"/>
                  </a:cubicBezTo>
                  <a:cubicBezTo>
                    <a:pt x="29" y="94"/>
                    <a:pt x="69" y="69"/>
                    <a:pt x="119" y="54"/>
                  </a:cubicBezTo>
                  <a:cubicBezTo>
                    <a:pt x="176" y="36"/>
                    <a:pt x="224" y="36"/>
                    <a:pt x="228" y="23"/>
                  </a:cubicBezTo>
                  <a:cubicBezTo>
                    <a:pt x="231" y="14"/>
                    <a:pt x="205" y="1"/>
                    <a:pt x="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56;p48">
              <a:extLst>
                <a:ext uri="{FF2B5EF4-FFF2-40B4-BE49-F238E27FC236}">
                  <a16:creationId xmlns:a16="http://schemas.microsoft.com/office/drawing/2014/main" id="{C96236C4-BD90-431E-4CB1-35D2A0A8CDF1}"/>
                </a:ext>
              </a:extLst>
            </p:cNvPr>
            <p:cNvSpPr/>
            <p:nvPr/>
          </p:nvSpPr>
          <p:spPr>
            <a:xfrm>
              <a:off x="7761356" y="4508954"/>
              <a:ext cx="6244" cy="2999"/>
            </a:xfrm>
            <a:custGeom>
              <a:avLst/>
              <a:gdLst/>
              <a:ahLst/>
              <a:cxnLst/>
              <a:rect l="l" t="t" r="r" b="b"/>
              <a:pathLst>
                <a:path w="127" h="61" extrusionOk="0">
                  <a:moveTo>
                    <a:pt x="100" y="0"/>
                  </a:moveTo>
                  <a:cubicBezTo>
                    <a:pt x="88" y="0"/>
                    <a:pt x="73" y="4"/>
                    <a:pt x="58" y="10"/>
                  </a:cubicBezTo>
                  <a:cubicBezTo>
                    <a:pt x="22" y="19"/>
                    <a:pt x="0" y="41"/>
                    <a:pt x="5" y="53"/>
                  </a:cubicBezTo>
                  <a:cubicBezTo>
                    <a:pt x="7" y="58"/>
                    <a:pt x="16" y="61"/>
                    <a:pt x="28" y="61"/>
                  </a:cubicBezTo>
                  <a:cubicBezTo>
                    <a:pt x="40" y="61"/>
                    <a:pt x="55" y="58"/>
                    <a:pt x="70" y="53"/>
                  </a:cubicBezTo>
                  <a:cubicBezTo>
                    <a:pt x="105" y="41"/>
                    <a:pt x="127" y="19"/>
                    <a:pt x="123" y="10"/>
                  </a:cubicBezTo>
                  <a:cubicBezTo>
                    <a:pt x="121" y="4"/>
                    <a:pt x="112"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57;p48">
              <a:extLst>
                <a:ext uri="{FF2B5EF4-FFF2-40B4-BE49-F238E27FC236}">
                  <a16:creationId xmlns:a16="http://schemas.microsoft.com/office/drawing/2014/main" id="{42DC1E5F-7391-6660-2FA7-A2C1602C6BCD}"/>
                </a:ext>
              </a:extLst>
            </p:cNvPr>
            <p:cNvSpPr/>
            <p:nvPr/>
          </p:nvSpPr>
          <p:spPr>
            <a:xfrm>
              <a:off x="7378279" y="2300349"/>
              <a:ext cx="514191" cy="879370"/>
            </a:xfrm>
            <a:custGeom>
              <a:avLst/>
              <a:gdLst/>
              <a:ahLst/>
              <a:cxnLst/>
              <a:rect l="l" t="t" r="r" b="b"/>
              <a:pathLst>
                <a:path w="10459" h="17887" extrusionOk="0">
                  <a:moveTo>
                    <a:pt x="10458" y="0"/>
                  </a:moveTo>
                  <a:lnTo>
                    <a:pt x="6245" y="827"/>
                  </a:lnTo>
                  <a:cubicBezTo>
                    <a:pt x="4817" y="5043"/>
                    <a:pt x="2243" y="12683"/>
                    <a:pt x="2243" y="12683"/>
                  </a:cubicBezTo>
                  <a:cubicBezTo>
                    <a:pt x="2059" y="12792"/>
                    <a:pt x="1382" y="13151"/>
                    <a:pt x="1176" y="13194"/>
                  </a:cubicBezTo>
                  <a:cubicBezTo>
                    <a:pt x="972" y="13236"/>
                    <a:pt x="714" y="13281"/>
                    <a:pt x="519" y="13281"/>
                  </a:cubicBezTo>
                  <a:cubicBezTo>
                    <a:pt x="471" y="13281"/>
                    <a:pt x="428" y="13278"/>
                    <a:pt x="389" y="13272"/>
                  </a:cubicBezTo>
                  <a:cubicBezTo>
                    <a:pt x="377" y="13271"/>
                    <a:pt x="365" y="13270"/>
                    <a:pt x="353" y="13270"/>
                  </a:cubicBezTo>
                  <a:cubicBezTo>
                    <a:pt x="134" y="13270"/>
                    <a:pt x="0" y="13525"/>
                    <a:pt x="149" y="13670"/>
                  </a:cubicBezTo>
                  <a:cubicBezTo>
                    <a:pt x="242" y="13760"/>
                    <a:pt x="510" y="13835"/>
                    <a:pt x="868" y="13835"/>
                  </a:cubicBezTo>
                  <a:cubicBezTo>
                    <a:pt x="1118" y="13835"/>
                    <a:pt x="1411" y="13798"/>
                    <a:pt x="1718" y="13705"/>
                  </a:cubicBezTo>
                  <a:cubicBezTo>
                    <a:pt x="1785" y="13686"/>
                    <a:pt x="1841" y="13677"/>
                    <a:pt x="1887" y="13677"/>
                  </a:cubicBezTo>
                  <a:cubicBezTo>
                    <a:pt x="2373" y="13677"/>
                    <a:pt x="1889" y="14652"/>
                    <a:pt x="1666" y="14994"/>
                  </a:cubicBezTo>
                  <a:cubicBezTo>
                    <a:pt x="1420" y="15370"/>
                    <a:pt x="722" y="16602"/>
                    <a:pt x="779" y="16769"/>
                  </a:cubicBezTo>
                  <a:cubicBezTo>
                    <a:pt x="809" y="16858"/>
                    <a:pt x="868" y="16902"/>
                    <a:pt x="942" y="16902"/>
                  </a:cubicBezTo>
                  <a:cubicBezTo>
                    <a:pt x="1071" y="16902"/>
                    <a:pt x="1246" y="16772"/>
                    <a:pt x="1399" y="16528"/>
                  </a:cubicBezTo>
                  <a:cubicBezTo>
                    <a:pt x="1629" y="16154"/>
                    <a:pt x="2310" y="15101"/>
                    <a:pt x="2439" y="15101"/>
                  </a:cubicBezTo>
                  <a:cubicBezTo>
                    <a:pt x="2442" y="15101"/>
                    <a:pt x="2446" y="15102"/>
                    <a:pt x="2448" y="15104"/>
                  </a:cubicBezTo>
                  <a:cubicBezTo>
                    <a:pt x="2653" y="15217"/>
                    <a:pt x="1426" y="17175"/>
                    <a:pt x="1426" y="17175"/>
                  </a:cubicBezTo>
                  <a:cubicBezTo>
                    <a:pt x="1426" y="17175"/>
                    <a:pt x="1141" y="17520"/>
                    <a:pt x="1360" y="17687"/>
                  </a:cubicBezTo>
                  <a:cubicBezTo>
                    <a:pt x="1386" y="17707"/>
                    <a:pt x="1416" y="17717"/>
                    <a:pt x="1448" y="17717"/>
                  </a:cubicBezTo>
                  <a:cubicBezTo>
                    <a:pt x="1905" y="17717"/>
                    <a:pt x="2958" y="15868"/>
                    <a:pt x="3060" y="15680"/>
                  </a:cubicBezTo>
                  <a:cubicBezTo>
                    <a:pt x="3085" y="15633"/>
                    <a:pt x="3113" y="15614"/>
                    <a:pt x="3137" y="15614"/>
                  </a:cubicBezTo>
                  <a:cubicBezTo>
                    <a:pt x="3184" y="15614"/>
                    <a:pt x="3210" y="15697"/>
                    <a:pt x="3151" y="15794"/>
                  </a:cubicBezTo>
                  <a:cubicBezTo>
                    <a:pt x="3056" y="15947"/>
                    <a:pt x="2011" y="17673"/>
                    <a:pt x="2326" y="17870"/>
                  </a:cubicBezTo>
                  <a:cubicBezTo>
                    <a:pt x="2343" y="17881"/>
                    <a:pt x="2362" y="17886"/>
                    <a:pt x="2383" y="17886"/>
                  </a:cubicBezTo>
                  <a:cubicBezTo>
                    <a:pt x="2732" y="17886"/>
                    <a:pt x="3403" y="16327"/>
                    <a:pt x="3689" y="16025"/>
                  </a:cubicBezTo>
                  <a:cubicBezTo>
                    <a:pt x="3720" y="15992"/>
                    <a:pt x="3740" y="15977"/>
                    <a:pt x="3750" y="15977"/>
                  </a:cubicBezTo>
                  <a:cubicBezTo>
                    <a:pt x="3853" y="15977"/>
                    <a:pt x="3026" y="17483"/>
                    <a:pt x="3300" y="17682"/>
                  </a:cubicBezTo>
                  <a:cubicBezTo>
                    <a:pt x="3326" y="17701"/>
                    <a:pt x="3352" y="17718"/>
                    <a:pt x="3383" y="17718"/>
                  </a:cubicBezTo>
                  <a:cubicBezTo>
                    <a:pt x="3481" y="17718"/>
                    <a:pt x="3631" y="17552"/>
                    <a:pt x="4022" y="16764"/>
                  </a:cubicBezTo>
                  <a:cubicBezTo>
                    <a:pt x="4349" y="16100"/>
                    <a:pt x="4847" y="14645"/>
                    <a:pt x="5175" y="13635"/>
                  </a:cubicBezTo>
                  <a:cubicBezTo>
                    <a:pt x="6271" y="11433"/>
                    <a:pt x="9418" y="4633"/>
                    <a:pt x="1045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58;p48">
              <a:extLst>
                <a:ext uri="{FF2B5EF4-FFF2-40B4-BE49-F238E27FC236}">
                  <a16:creationId xmlns:a16="http://schemas.microsoft.com/office/drawing/2014/main" id="{DF2FB92B-8CB8-18FC-18C1-61C578B16A39}"/>
                </a:ext>
              </a:extLst>
            </p:cNvPr>
            <p:cNvSpPr/>
            <p:nvPr/>
          </p:nvSpPr>
          <p:spPr>
            <a:xfrm>
              <a:off x="7515788" y="1831481"/>
              <a:ext cx="471862" cy="981087"/>
            </a:xfrm>
            <a:custGeom>
              <a:avLst/>
              <a:gdLst/>
              <a:ahLst/>
              <a:cxnLst/>
              <a:rect l="l" t="t" r="r" b="b"/>
              <a:pathLst>
                <a:path w="9598" h="19956" extrusionOk="0">
                  <a:moveTo>
                    <a:pt x="4783" y="0"/>
                  </a:moveTo>
                  <a:cubicBezTo>
                    <a:pt x="4435" y="0"/>
                    <a:pt x="4204" y="67"/>
                    <a:pt x="4204" y="67"/>
                  </a:cubicBezTo>
                  <a:cubicBezTo>
                    <a:pt x="1945" y="72"/>
                    <a:pt x="1644" y="102"/>
                    <a:pt x="1172" y="1532"/>
                  </a:cubicBezTo>
                  <a:cubicBezTo>
                    <a:pt x="682" y="3026"/>
                    <a:pt x="686" y="13930"/>
                    <a:pt x="346" y="18309"/>
                  </a:cubicBezTo>
                  <a:cubicBezTo>
                    <a:pt x="324" y="18614"/>
                    <a:pt x="1" y="18833"/>
                    <a:pt x="1" y="19322"/>
                  </a:cubicBezTo>
                  <a:cubicBezTo>
                    <a:pt x="5" y="19943"/>
                    <a:pt x="688" y="19955"/>
                    <a:pt x="744" y="19955"/>
                  </a:cubicBezTo>
                  <a:cubicBezTo>
                    <a:pt x="746" y="19955"/>
                    <a:pt x="747" y="19955"/>
                    <a:pt x="747" y="19955"/>
                  </a:cubicBezTo>
                  <a:lnTo>
                    <a:pt x="8740" y="19576"/>
                  </a:lnTo>
                  <a:cubicBezTo>
                    <a:pt x="8740" y="19576"/>
                    <a:pt x="8741" y="19576"/>
                    <a:pt x="8743" y="19576"/>
                  </a:cubicBezTo>
                  <a:cubicBezTo>
                    <a:pt x="8795" y="19576"/>
                    <a:pt x="9597" y="19564"/>
                    <a:pt x="9597" y="18837"/>
                  </a:cubicBezTo>
                  <a:cubicBezTo>
                    <a:pt x="9597" y="18601"/>
                    <a:pt x="9305" y="18335"/>
                    <a:pt x="9274" y="18007"/>
                  </a:cubicBezTo>
                  <a:cubicBezTo>
                    <a:pt x="9252" y="17722"/>
                    <a:pt x="9466" y="17853"/>
                    <a:pt x="9436" y="17513"/>
                  </a:cubicBezTo>
                  <a:cubicBezTo>
                    <a:pt x="9103" y="13872"/>
                    <a:pt x="8246" y="6792"/>
                    <a:pt x="7867" y="3861"/>
                  </a:cubicBezTo>
                  <a:cubicBezTo>
                    <a:pt x="7429" y="467"/>
                    <a:pt x="5701" y="0"/>
                    <a:pt x="4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59;p48">
              <a:extLst>
                <a:ext uri="{FF2B5EF4-FFF2-40B4-BE49-F238E27FC236}">
                  <a16:creationId xmlns:a16="http://schemas.microsoft.com/office/drawing/2014/main" id="{D23D0A8F-F73A-A485-3608-5D7FE896E566}"/>
                </a:ext>
              </a:extLst>
            </p:cNvPr>
            <p:cNvSpPr/>
            <p:nvPr/>
          </p:nvSpPr>
          <p:spPr>
            <a:xfrm>
              <a:off x="7752114" y="1845689"/>
              <a:ext cx="58258" cy="71236"/>
            </a:xfrm>
            <a:custGeom>
              <a:avLst/>
              <a:gdLst/>
              <a:ahLst/>
              <a:cxnLst/>
              <a:rect l="l" t="t" r="r" b="b"/>
              <a:pathLst>
                <a:path w="1185" h="1449" extrusionOk="0">
                  <a:moveTo>
                    <a:pt x="5" y="1"/>
                  </a:moveTo>
                  <a:cubicBezTo>
                    <a:pt x="5" y="1"/>
                    <a:pt x="5" y="1"/>
                    <a:pt x="5" y="1"/>
                  </a:cubicBezTo>
                  <a:cubicBezTo>
                    <a:pt x="0" y="6"/>
                    <a:pt x="62" y="93"/>
                    <a:pt x="167" y="224"/>
                  </a:cubicBezTo>
                  <a:cubicBezTo>
                    <a:pt x="272" y="355"/>
                    <a:pt x="424" y="530"/>
                    <a:pt x="591" y="726"/>
                  </a:cubicBezTo>
                  <a:cubicBezTo>
                    <a:pt x="761" y="918"/>
                    <a:pt x="905" y="1102"/>
                    <a:pt x="1006" y="1233"/>
                  </a:cubicBezTo>
                  <a:cubicBezTo>
                    <a:pt x="1109" y="1366"/>
                    <a:pt x="1169" y="1448"/>
                    <a:pt x="1180" y="1448"/>
                  </a:cubicBezTo>
                  <a:cubicBezTo>
                    <a:pt x="1180" y="1448"/>
                    <a:pt x="1180" y="1448"/>
                    <a:pt x="1180" y="1448"/>
                  </a:cubicBezTo>
                  <a:cubicBezTo>
                    <a:pt x="1184" y="1443"/>
                    <a:pt x="1132" y="1356"/>
                    <a:pt x="1037" y="1216"/>
                  </a:cubicBezTo>
                  <a:cubicBezTo>
                    <a:pt x="936" y="1076"/>
                    <a:pt x="796" y="892"/>
                    <a:pt x="630" y="696"/>
                  </a:cubicBezTo>
                  <a:cubicBezTo>
                    <a:pt x="460" y="499"/>
                    <a:pt x="302" y="329"/>
                    <a:pt x="193" y="202"/>
                  </a:cubicBezTo>
                  <a:cubicBezTo>
                    <a:pt x="82" y="78"/>
                    <a:pt x="1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0;p48">
              <a:extLst>
                <a:ext uri="{FF2B5EF4-FFF2-40B4-BE49-F238E27FC236}">
                  <a16:creationId xmlns:a16="http://schemas.microsoft.com/office/drawing/2014/main" id="{E2A63DD8-E946-9E52-B1F4-1ED7722C9061}"/>
                </a:ext>
              </a:extLst>
            </p:cNvPr>
            <p:cNvSpPr/>
            <p:nvPr/>
          </p:nvSpPr>
          <p:spPr>
            <a:xfrm>
              <a:off x="7603839" y="1841805"/>
              <a:ext cx="165973" cy="57520"/>
            </a:xfrm>
            <a:custGeom>
              <a:avLst/>
              <a:gdLst/>
              <a:ahLst/>
              <a:cxnLst/>
              <a:rect l="l" t="t" r="r" b="b"/>
              <a:pathLst>
                <a:path w="3376" h="1170" extrusionOk="0">
                  <a:moveTo>
                    <a:pt x="3369" y="0"/>
                  </a:moveTo>
                  <a:cubicBezTo>
                    <a:pt x="3361" y="0"/>
                    <a:pt x="3315" y="18"/>
                    <a:pt x="3240" y="45"/>
                  </a:cubicBezTo>
                  <a:cubicBezTo>
                    <a:pt x="3125" y="85"/>
                    <a:pt x="3008" y="128"/>
                    <a:pt x="2881" y="176"/>
                  </a:cubicBezTo>
                  <a:cubicBezTo>
                    <a:pt x="2580" y="289"/>
                    <a:pt x="2160" y="443"/>
                    <a:pt x="1693" y="600"/>
                  </a:cubicBezTo>
                  <a:cubicBezTo>
                    <a:pt x="1229" y="761"/>
                    <a:pt x="805" y="902"/>
                    <a:pt x="499" y="1003"/>
                  </a:cubicBezTo>
                  <a:cubicBezTo>
                    <a:pt x="368" y="1046"/>
                    <a:pt x="246" y="1086"/>
                    <a:pt x="136" y="1120"/>
                  </a:cubicBezTo>
                  <a:cubicBezTo>
                    <a:pt x="49" y="1151"/>
                    <a:pt x="1" y="1168"/>
                    <a:pt x="1" y="1168"/>
                  </a:cubicBezTo>
                  <a:cubicBezTo>
                    <a:pt x="1" y="1169"/>
                    <a:pt x="3" y="1169"/>
                    <a:pt x="5" y="1169"/>
                  </a:cubicBezTo>
                  <a:cubicBezTo>
                    <a:pt x="18" y="1169"/>
                    <a:pt x="65" y="1157"/>
                    <a:pt x="141" y="1138"/>
                  </a:cubicBezTo>
                  <a:cubicBezTo>
                    <a:pt x="255" y="1108"/>
                    <a:pt x="377" y="1072"/>
                    <a:pt x="509" y="1033"/>
                  </a:cubicBezTo>
                  <a:cubicBezTo>
                    <a:pt x="818" y="941"/>
                    <a:pt x="1243" y="810"/>
                    <a:pt x="1709" y="648"/>
                  </a:cubicBezTo>
                  <a:cubicBezTo>
                    <a:pt x="2173" y="487"/>
                    <a:pt x="2593" y="325"/>
                    <a:pt x="2895" y="207"/>
                  </a:cubicBezTo>
                  <a:cubicBezTo>
                    <a:pt x="3021" y="154"/>
                    <a:pt x="3135" y="106"/>
                    <a:pt x="3244" y="63"/>
                  </a:cubicBezTo>
                  <a:cubicBezTo>
                    <a:pt x="3327" y="27"/>
                    <a:pt x="3375" y="6"/>
                    <a:pt x="3371" y="1"/>
                  </a:cubicBezTo>
                  <a:cubicBezTo>
                    <a:pt x="3371" y="1"/>
                    <a:pt x="3370" y="0"/>
                    <a:pt x="3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1;p48">
              <a:extLst>
                <a:ext uri="{FF2B5EF4-FFF2-40B4-BE49-F238E27FC236}">
                  <a16:creationId xmlns:a16="http://schemas.microsoft.com/office/drawing/2014/main" id="{46656047-F476-F15C-F340-8235E93A183F}"/>
                </a:ext>
              </a:extLst>
            </p:cNvPr>
            <p:cNvSpPr/>
            <p:nvPr/>
          </p:nvSpPr>
          <p:spPr>
            <a:xfrm>
              <a:off x="7604330" y="1857095"/>
              <a:ext cx="2360" cy="41985"/>
            </a:xfrm>
            <a:custGeom>
              <a:avLst/>
              <a:gdLst/>
              <a:ahLst/>
              <a:cxnLst/>
              <a:rect l="l" t="t" r="r" b="b"/>
              <a:pathLst>
                <a:path w="48" h="854" extrusionOk="0">
                  <a:moveTo>
                    <a:pt x="27" y="0"/>
                  </a:moveTo>
                  <a:cubicBezTo>
                    <a:pt x="13" y="0"/>
                    <a:pt x="0" y="193"/>
                    <a:pt x="0" y="429"/>
                  </a:cubicBezTo>
                  <a:cubicBezTo>
                    <a:pt x="0" y="665"/>
                    <a:pt x="13" y="853"/>
                    <a:pt x="27" y="853"/>
                  </a:cubicBezTo>
                  <a:cubicBezTo>
                    <a:pt x="39" y="853"/>
                    <a:pt x="48" y="665"/>
                    <a:pt x="48" y="429"/>
                  </a:cubicBezTo>
                  <a:cubicBezTo>
                    <a:pt x="48" y="193"/>
                    <a:pt x="39"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2;p48">
              <a:extLst>
                <a:ext uri="{FF2B5EF4-FFF2-40B4-BE49-F238E27FC236}">
                  <a16:creationId xmlns:a16="http://schemas.microsoft.com/office/drawing/2014/main" id="{04811606-A04D-E2C4-9D2F-039F5EBD94AC}"/>
                </a:ext>
              </a:extLst>
            </p:cNvPr>
            <p:cNvSpPr/>
            <p:nvPr/>
          </p:nvSpPr>
          <p:spPr>
            <a:xfrm>
              <a:off x="7576160" y="1915795"/>
              <a:ext cx="298466" cy="2163"/>
            </a:xfrm>
            <a:custGeom>
              <a:avLst/>
              <a:gdLst/>
              <a:ahLst/>
              <a:cxnLst/>
              <a:rect l="l" t="t" r="r" b="b"/>
              <a:pathLst>
                <a:path w="6071" h="44" extrusionOk="0">
                  <a:moveTo>
                    <a:pt x="3038" y="0"/>
                  </a:moveTo>
                  <a:cubicBezTo>
                    <a:pt x="1360" y="0"/>
                    <a:pt x="1" y="8"/>
                    <a:pt x="1" y="22"/>
                  </a:cubicBezTo>
                  <a:cubicBezTo>
                    <a:pt x="1" y="35"/>
                    <a:pt x="1360" y="43"/>
                    <a:pt x="3038" y="43"/>
                  </a:cubicBezTo>
                  <a:cubicBezTo>
                    <a:pt x="4711" y="43"/>
                    <a:pt x="6070" y="35"/>
                    <a:pt x="6070" y="22"/>
                  </a:cubicBezTo>
                  <a:cubicBezTo>
                    <a:pt x="6070" y="8"/>
                    <a:pt x="4711" y="0"/>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63;p48">
              <a:extLst>
                <a:ext uri="{FF2B5EF4-FFF2-40B4-BE49-F238E27FC236}">
                  <a16:creationId xmlns:a16="http://schemas.microsoft.com/office/drawing/2014/main" id="{61A07163-7430-7CE7-A256-02218276C107}"/>
                </a:ext>
              </a:extLst>
            </p:cNvPr>
            <p:cNvSpPr/>
            <p:nvPr/>
          </p:nvSpPr>
          <p:spPr>
            <a:xfrm>
              <a:off x="7563279" y="1957043"/>
              <a:ext cx="330470" cy="9046"/>
            </a:xfrm>
            <a:custGeom>
              <a:avLst/>
              <a:gdLst/>
              <a:ahLst/>
              <a:cxnLst/>
              <a:rect l="l" t="t" r="r" b="b"/>
              <a:pathLst>
                <a:path w="6722" h="184" extrusionOk="0">
                  <a:moveTo>
                    <a:pt x="983" y="0"/>
                  </a:moveTo>
                  <a:cubicBezTo>
                    <a:pt x="699" y="4"/>
                    <a:pt x="459" y="4"/>
                    <a:pt x="263" y="4"/>
                  </a:cubicBezTo>
                  <a:cubicBezTo>
                    <a:pt x="192" y="9"/>
                    <a:pt x="127" y="9"/>
                    <a:pt x="70" y="9"/>
                  </a:cubicBezTo>
                  <a:cubicBezTo>
                    <a:pt x="23" y="13"/>
                    <a:pt x="1" y="13"/>
                    <a:pt x="1" y="13"/>
                  </a:cubicBezTo>
                  <a:cubicBezTo>
                    <a:pt x="1" y="17"/>
                    <a:pt x="23" y="17"/>
                    <a:pt x="70" y="17"/>
                  </a:cubicBezTo>
                  <a:cubicBezTo>
                    <a:pt x="127" y="22"/>
                    <a:pt x="192" y="22"/>
                    <a:pt x="263" y="22"/>
                  </a:cubicBezTo>
                  <a:cubicBezTo>
                    <a:pt x="459" y="26"/>
                    <a:pt x="699" y="31"/>
                    <a:pt x="983" y="35"/>
                  </a:cubicBezTo>
                  <a:cubicBezTo>
                    <a:pt x="1622" y="43"/>
                    <a:pt x="2447" y="61"/>
                    <a:pt x="3361" y="79"/>
                  </a:cubicBezTo>
                  <a:cubicBezTo>
                    <a:pt x="4279" y="105"/>
                    <a:pt x="5104" y="131"/>
                    <a:pt x="5739" y="153"/>
                  </a:cubicBezTo>
                  <a:cubicBezTo>
                    <a:pt x="6022" y="162"/>
                    <a:pt x="6263" y="170"/>
                    <a:pt x="6459" y="179"/>
                  </a:cubicBezTo>
                  <a:cubicBezTo>
                    <a:pt x="6534" y="179"/>
                    <a:pt x="6595" y="184"/>
                    <a:pt x="6656" y="184"/>
                  </a:cubicBezTo>
                  <a:lnTo>
                    <a:pt x="6721" y="184"/>
                  </a:lnTo>
                  <a:cubicBezTo>
                    <a:pt x="6721" y="179"/>
                    <a:pt x="6699" y="179"/>
                    <a:pt x="6656" y="174"/>
                  </a:cubicBezTo>
                  <a:cubicBezTo>
                    <a:pt x="6595" y="170"/>
                    <a:pt x="6534" y="166"/>
                    <a:pt x="6459" y="162"/>
                  </a:cubicBezTo>
                  <a:cubicBezTo>
                    <a:pt x="6267" y="148"/>
                    <a:pt x="6027" y="135"/>
                    <a:pt x="5739" y="118"/>
                  </a:cubicBezTo>
                  <a:cubicBezTo>
                    <a:pt x="5130" y="87"/>
                    <a:pt x="4291" y="53"/>
                    <a:pt x="3365" y="31"/>
                  </a:cubicBezTo>
                  <a:cubicBezTo>
                    <a:pt x="2435" y="9"/>
                    <a:pt x="1596" y="0"/>
                    <a:pt x="9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4;p48">
              <a:extLst>
                <a:ext uri="{FF2B5EF4-FFF2-40B4-BE49-F238E27FC236}">
                  <a16:creationId xmlns:a16="http://schemas.microsoft.com/office/drawing/2014/main" id="{913E366F-9C79-83BC-1536-AC014EBFE851}"/>
                </a:ext>
              </a:extLst>
            </p:cNvPr>
            <p:cNvSpPr/>
            <p:nvPr/>
          </p:nvSpPr>
          <p:spPr>
            <a:xfrm>
              <a:off x="7561313" y="2008124"/>
              <a:ext cx="337156" cy="2409"/>
            </a:xfrm>
            <a:custGeom>
              <a:avLst/>
              <a:gdLst/>
              <a:ahLst/>
              <a:cxnLst/>
              <a:rect l="l" t="t" r="r" b="b"/>
              <a:pathLst>
                <a:path w="6858" h="49" extrusionOk="0">
                  <a:moveTo>
                    <a:pt x="3431" y="1"/>
                  </a:moveTo>
                  <a:cubicBezTo>
                    <a:pt x="1535" y="1"/>
                    <a:pt x="1" y="10"/>
                    <a:pt x="1" y="23"/>
                  </a:cubicBezTo>
                  <a:cubicBezTo>
                    <a:pt x="1" y="36"/>
                    <a:pt x="1535" y="49"/>
                    <a:pt x="3431" y="49"/>
                  </a:cubicBezTo>
                  <a:cubicBezTo>
                    <a:pt x="5323" y="49"/>
                    <a:pt x="6858" y="36"/>
                    <a:pt x="6858" y="23"/>
                  </a:cubicBezTo>
                  <a:cubicBezTo>
                    <a:pt x="6858" y="10"/>
                    <a:pt x="5323" y="1"/>
                    <a:pt x="3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65;p48">
              <a:extLst>
                <a:ext uri="{FF2B5EF4-FFF2-40B4-BE49-F238E27FC236}">
                  <a16:creationId xmlns:a16="http://schemas.microsoft.com/office/drawing/2014/main" id="{EDCC9084-E6E2-B4E6-0163-F893D32EB977}"/>
                </a:ext>
              </a:extLst>
            </p:cNvPr>
            <p:cNvSpPr/>
            <p:nvPr/>
          </p:nvSpPr>
          <p:spPr>
            <a:xfrm>
              <a:off x="7557675" y="2054976"/>
              <a:ext cx="349398" cy="2458"/>
            </a:xfrm>
            <a:custGeom>
              <a:avLst/>
              <a:gdLst/>
              <a:ahLst/>
              <a:cxnLst/>
              <a:rect l="l" t="t" r="r" b="b"/>
              <a:pathLst>
                <a:path w="7107" h="50" extrusionOk="0">
                  <a:moveTo>
                    <a:pt x="3554" y="1"/>
                  </a:moveTo>
                  <a:cubicBezTo>
                    <a:pt x="1591" y="1"/>
                    <a:pt x="0" y="13"/>
                    <a:pt x="0" y="27"/>
                  </a:cubicBezTo>
                  <a:cubicBezTo>
                    <a:pt x="0" y="40"/>
                    <a:pt x="1591" y="49"/>
                    <a:pt x="3554" y="49"/>
                  </a:cubicBezTo>
                  <a:cubicBezTo>
                    <a:pt x="5516" y="49"/>
                    <a:pt x="7106" y="40"/>
                    <a:pt x="7106" y="27"/>
                  </a:cubicBezTo>
                  <a:cubicBezTo>
                    <a:pt x="7106" y="13"/>
                    <a:pt x="5516" y="1"/>
                    <a:pt x="3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66;p48">
              <a:extLst>
                <a:ext uri="{FF2B5EF4-FFF2-40B4-BE49-F238E27FC236}">
                  <a16:creationId xmlns:a16="http://schemas.microsoft.com/office/drawing/2014/main" id="{5347F409-14A6-1489-F78B-3B414A9309B8}"/>
                </a:ext>
              </a:extLst>
            </p:cNvPr>
            <p:cNvSpPr/>
            <p:nvPr/>
          </p:nvSpPr>
          <p:spPr>
            <a:xfrm>
              <a:off x="7557675" y="2106548"/>
              <a:ext cx="357362" cy="2409"/>
            </a:xfrm>
            <a:custGeom>
              <a:avLst/>
              <a:gdLst/>
              <a:ahLst/>
              <a:cxnLst/>
              <a:rect l="l" t="t" r="r" b="b"/>
              <a:pathLst>
                <a:path w="7269" h="49" extrusionOk="0">
                  <a:moveTo>
                    <a:pt x="3636" y="1"/>
                  </a:moveTo>
                  <a:cubicBezTo>
                    <a:pt x="1626" y="1"/>
                    <a:pt x="0" y="13"/>
                    <a:pt x="0" y="27"/>
                  </a:cubicBezTo>
                  <a:cubicBezTo>
                    <a:pt x="0" y="40"/>
                    <a:pt x="1626" y="49"/>
                    <a:pt x="3636" y="49"/>
                  </a:cubicBezTo>
                  <a:cubicBezTo>
                    <a:pt x="5643" y="49"/>
                    <a:pt x="7269" y="40"/>
                    <a:pt x="7269" y="27"/>
                  </a:cubicBezTo>
                  <a:cubicBezTo>
                    <a:pt x="7269" y="13"/>
                    <a:pt x="5643" y="1"/>
                    <a:pt x="3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67;p48">
              <a:extLst>
                <a:ext uri="{FF2B5EF4-FFF2-40B4-BE49-F238E27FC236}">
                  <a16:creationId xmlns:a16="http://schemas.microsoft.com/office/drawing/2014/main" id="{CD402640-B654-4893-1E39-23C3142CDC75}"/>
                </a:ext>
              </a:extLst>
            </p:cNvPr>
            <p:cNvSpPr/>
            <p:nvPr/>
          </p:nvSpPr>
          <p:spPr>
            <a:xfrm>
              <a:off x="7557675" y="2158121"/>
              <a:ext cx="362278" cy="2409"/>
            </a:xfrm>
            <a:custGeom>
              <a:avLst/>
              <a:gdLst/>
              <a:ahLst/>
              <a:cxnLst/>
              <a:rect l="l" t="t" r="r" b="b"/>
              <a:pathLst>
                <a:path w="7369" h="49" extrusionOk="0">
                  <a:moveTo>
                    <a:pt x="3685" y="1"/>
                  </a:moveTo>
                  <a:cubicBezTo>
                    <a:pt x="1648" y="1"/>
                    <a:pt x="0" y="13"/>
                    <a:pt x="0" y="27"/>
                  </a:cubicBezTo>
                  <a:cubicBezTo>
                    <a:pt x="0" y="39"/>
                    <a:pt x="1648" y="49"/>
                    <a:pt x="3685" y="49"/>
                  </a:cubicBezTo>
                  <a:cubicBezTo>
                    <a:pt x="5716" y="49"/>
                    <a:pt x="7368" y="39"/>
                    <a:pt x="7368" y="27"/>
                  </a:cubicBezTo>
                  <a:cubicBezTo>
                    <a:pt x="7368" y="13"/>
                    <a:pt x="5716" y="1"/>
                    <a:pt x="3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8;p48">
              <a:extLst>
                <a:ext uri="{FF2B5EF4-FFF2-40B4-BE49-F238E27FC236}">
                  <a16:creationId xmlns:a16="http://schemas.microsoft.com/office/drawing/2014/main" id="{5A44BC7D-FA5A-FF36-6583-6D12A7346D91}"/>
                </a:ext>
              </a:extLst>
            </p:cNvPr>
            <p:cNvSpPr/>
            <p:nvPr/>
          </p:nvSpPr>
          <p:spPr>
            <a:xfrm>
              <a:off x="7557675" y="2213331"/>
              <a:ext cx="368522" cy="2409"/>
            </a:xfrm>
            <a:custGeom>
              <a:avLst/>
              <a:gdLst/>
              <a:ahLst/>
              <a:cxnLst/>
              <a:rect l="l" t="t" r="r" b="b"/>
              <a:pathLst>
                <a:path w="7496" h="49" extrusionOk="0">
                  <a:moveTo>
                    <a:pt x="3750" y="1"/>
                  </a:moveTo>
                  <a:cubicBezTo>
                    <a:pt x="1678" y="1"/>
                    <a:pt x="0" y="13"/>
                    <a:pt x="0" y="27"/>
                  </a:cubicBezTo>
                  <a:cubicBezTo>
                    <a:pt x="0" y="40"/>
                    <a:pt x="1678" y="48"/>
                    <a:pt x="3750" y="48"/>
                  </a:cubicBezTo>
                  <a:cubicBezTo>
                    <a:pt x="5817" y="48"/>
                    <a:pt x="7495" y="40"/>
                    <a:pt x="7495" y="27"/>
                  </a:cubicBezTo>
                  <a:cubicBezTo>
                    <a:pt x="7495" y="13"/>
                    <a:pt x="5817" y="1"/>
                    <a:pt x="3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69;p48">
              <a:extLst>
                <a:ext uri="{FF2B5EF4-FFF2-40B4-BE49-F238E27FC236}">
                  <a16:creationId xmlns:a16="http://schemas.microsoft.com/office/drawing/2014/main" id="{5384D818-A2BD-62D1-FCA1-338514F4EDAC}"/>
                </a:ext>
              </a:extLst>
            </p:cNvPr>
            <p:cNvSpPr/>
            <p:nvPr/>
          </p:nvSpPr>
          <p:spPr>
            <a:xfrm>
              <a:off x="7557675" y="2261265"/>
              <a:ext cx="374766" cy="2409"/>
            </a:xfrm>
            <a:custGeom>
              <a:avLst/>
              <a:gdLst/>
              <a:ahLst/>
              <a:cxnLst/>
              <a:rect l="l" t="t" r="r" b="b"/>
              <a:pathLst>
                <a:path w="7623" h="49" extrusionOk="0">
                  <a:moveTo>
                    <a:pt x="3812" y="0"/>
                  </a:moveTo>
                  <a:cubicBezTo>
                    <a:pt x="1710" y="0"/>
                    <a:pt x="0" y="13"/>
                    <a:pt x="0" y="26"/>
                  </a:cubicBezTo>
                  <a:cubicBezTo>
                    <a:pt x="0" y="39"/>
                    <a:pt x="1710" y="48"/>
                    <a:pt x="3812" y="48"/>
                  </a:cubicBezTo>
                  <a:cubicBezTo>
                    <a:pt x="5913" y="48"/>
                    <a:pt x="7622" y="39"/>
                    <a:pt x="7622" y="26"/>
                  </a:cubicBezTo>
                  <a:cubicBezTo>
                    <a:pt x="7622" y="13"/>
                    <a:pt x="5913" y="0"/>
                    <a:pt x="38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70;p48">
              <a:extLst>
                <a:ext uri="{FF2B5EF4-FFF2-40B4-BE49-F238E27FC236}">
                  <a16:creationId xmlns:a16="http://schemas.microsoft.com/office/drawing/2014/main" id="{D6AA9DCD-CE0B-96D4-028F-F839DFE463C0}"/>
                </a:ext>
              </a:extLst>
            </p:cNvPr>
            <p:cNvSpPr/>
            <p:nvPr/>
          </p:nvSpPr>
          <p:spPr>
            <a:xfrm>
              <a:off x="7557675" y="2313918"/>
              <a:ext cx="382681" cy="2360"/>
            </a:xfrm>
            <a:custGeom>
              <a:avLst/>
              <a:gdLst/>
              <a:ahLst/>
              <a:cxnLst/>
              <a:rect l="l" t="t" r="r" b="b"/>
              <a:pathLst>
                <a:path w="7784" h="48" extrusionOk="0">
                  <a:moveTo>
                    <a:pt x="3894" y="0"/>
                  </a:moveTo>
                  <a:cubicBezTo>
                    <a:pt x="1744" y="0"/>
                    <a:pt x="0" y="9"/>
                    <a:pt x="0" y="21"/>
                  </a:cubicBezTo>
                  <a:cubicBezTo>
                    <a:pt x="0" y="35"/>
                    <a:pt x="1744" y="47"/>
                    <a:pt x="3894" y="47"/>
                  </a:cubicBezTo>
                  <a:cubicBezTo>
                    <a:pt x="6040" y="47"/>
                    <a:pt x="7784" y="35"/>
                    <a:pt x="7784" y="21"/>
                  </a:cubicBezTo>
                  <a:cubicBezTo>
                    <a:pt x="7784" y="9"/>
                    <a:pt x="6040" y="0"/>
                    <a:pt x="3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71;p48">
              <a:extLst>
                <a:ext uri="{FF2B5EF4-FFF2-40B4-BE49-F238E27FC236}">
                  <a16:creationId xmlns:a16="http://schemas.microsoft.com/office/drawing/2014/main" id="{7F90A4EB-FABB-603D-A7EF-040D5519EA79}"/>
                </a:ext>
              </a:extLst>
            </p:cNvPr>
            <p:cNvSpPr/>
            <p:nvPr/>
          </p:nvSpPr>
          <p:spPr>
            <a:xfrm>
              <a:off x="7557675" y="2366474"/>
              <a:ext cx="387204" cy="2212"/>
            </a:xfrm>
            <a:custGeom>
              <a:avLst/>
              <a:gdLst/>
              <a:ahLst/>
              <a:cxnLst/>
              <a:rect l="l" t="t" r="r" b="b"/>
              <a:pathLst>
                <a:path w="7876" h="45" extrusionOk="0">
                  <a:moveTo>
                    <a:pt x="3939" y="1"/>
                  </a:moveTo>
                  <a:cubicBezTo>
                    <a:pt x="1762" y="1"/>
                    <a:pt x="0" y="10"/>
                    <a:pt x="0" y="23"/>
                  </a:cubicBezTo>
                  <a:cubicBezTo>
                    <a:pt x="0" y="37"/>
                    <a:pt x="1762" y="45"/>
                    <a:pt x="3939" y="45"/>
                  </a:cubicBezTo>
                  <a:cubicBezTo>
                    <a:pt x="6110" y="45"/>
                    <a:pt x="7876" y="37"/>
                    <a:pt x="7876" y="23"/>
                  </a:cubicBezTo>
                  <a:cubicBezTo>
                    <a:pt x="7876" y="10"/>
                    <a:pt x="6110" y="1"/>
                    <a:pt x="3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72;p48">
              <a:extLst>
                <a:ext uri="{FF2B5EF4-FFF2-40B4-BE49-F238E27FC236}">
                  <a16:creationId xmlns:a16="http://schemas.microsoft.com/office/drawing/2014/main" id="{D4DCCFC6-01AC-8550-2616-EB696AE86BDA}"/>
                </a:ext>
              </a:extLst>
            </p:cNvPr>
            <p:cNvSpPr/>
            <p:nvPr/>
          </p:nvSpPr>
          <p:spPr>
            <a:xfrm>
              <a:off x="7557675" y="2418931"/>
              <a:ext cx="393202" cy="2409"/>
            </a:xfrm>
            <a:custGeom>
              <a:avLst/>
              <a:gdLst/>
              <a:ahLst/>
              <a:cxnLst/>
              <a:rect l="l" t="t" r="r" b="b"/>
              <a:pathLst>
                <a:path w="7998" h="49" extrusionOk="0">
                  <a:moveTo>
                    <a:pt x="3999" y="1"/>
                  </a:moveTo>
                  <a:cubicBezTo>
                    <a:pt x="1793" y="1"/>
                    <a:pt x="0" y="14"/>
                    <a:pt x="0" y="27"/>
                  </a:cubicBezTo>
                  <a:cubicBezTo>
                    <a:pt x="0" y="35"/>
                    <a:pt x="1793" y="49"/>
                    <a:pt x="3999" y="49"/>
                  </a:cubicBezTo>
                  <a:cubicBezTo>
                    <a:pt x="6206" y="49"/>
                    <a:pt x="7998" y="35"/>
                    <a:pt x="7998" y="27"/>
                  </a:cubicBezTo>
                  <a:cubicBezTo>
                    <a:pt x="7998" y="14"/>
                    <a:pt x="6206" y="1"/>
                    <a:pt x="3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73;p48">
              <a:extLst>
                <a:ext uri="{FF2B5EF4-FFF2-40B4-BE49-F238E27FC236}">
                  <a16:creationId xmlns:a16="http://schemas.microsoft.com/office/drawing/2014/main" id="{F3A6A531-2945-3870-0DC9-D162F0F49FBB}"/>
                </a:ext>
              </a:extLst>
            </p:cNvPr>
            <p:cNvSpPr/>
            <p:nvPr/>
          </p:nvSpPr>
          <p:spPr>
            <a:xfrm>
              <a:off x="7557675" y="2471585"/>
              <a:ext cx="399052" cy="2409"/>
            </a:xfrm>
            <a:custGeom>
              <a:avLst/>
              <a:gdLst/>
              <a:ahLst/>
              <a:cxnLst/>
              <a:rect l="l" t="t" r="r" b="b"/>
              <a:pathLst>
                <a:path w="8117" h="49" extrusionOk="0">
                  <a:moveTo>
                    <a:pt x="4060" y="0"/>
                  </a:moveTo>
                  <a:cubicBezTo>
                    <a:pt x="1819" y="0"/>
                    <a:pt x="0" y="9"/>
                    <a:pt x="0" y="22"/>
                  </a:cubicBezTo>
                  <a:cubicBezTo>
                    <a:pt x="0" y="35"/>
                    <a:pt x="1819" y="49"/>
                    <a:pt x="4060" y="49"/>
                  </a:cubicBezTo>
                  <a:cubicBezTo>
                    <a:pt x="6303" y="49"/>
                    <a:pt x="8116" y="35"/>
                    <a:pt x="8116" y="22"/>
                  </a:cubicBezTo>
                  <a:cubicBezTo>
                    <a:pt x="8116" y="9"/>
                    <a:pt x="6303" y="0"/>
                    <a:pt x="4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74;p48">
              <a:extLst>
                <a:ext uri="{FF2B5EF4-FFF2-40B4-BE49-F238E27FC236}">
                  <a16:creationId xmlns:a16="http://schemas.microsoft.com/office/drawing/2014/main" id="{4AAA9B26-D035-D4ED-A217-984CB03DCCB0}"/>
                </a:ext>
              </a:extLst>
            </p:cNvPr>
            <p:cNvSpPr/>
            <p:nvPr/>
          </p:nvSpPr>
          <p:spPr>
            <a:xfrm>
              <a:off x="7548432" y="2524042"/>
              <a:ext cx="414047" cy="2360"/>
            </a:xfrm>
            <a:custGeom>
              <a:avLst/>
              <a:gdLst/>
              <a:ahLst/>
              <a:cxnLst/>
              <a:rect l="l" t="t" r="r" b="b"/>
              <a:pathLst>
                <a:path w="8422" h="48" extrusionOk="0">
                  <a:moveTo>
                    <a:pt x="4214" y="0"/>
                  </a:moveTo>
                  <a:cubicBezTo>
                    <a:pt x="1884" y="0"/>
                    <a:pt x="0" y="13"/>
                    <a:pt x="0" y="26"/>
                  </a:cubicBezTo>
                  <a:cubicBezTo>
                    <a:pt x="0" y="39"/>
                    <a:pt x="1884" y="47"/>
                    <a:pt x="4214" y="47"/>
                  </a:cubicBezTo>
                  <a:cubicBezTo>
                    <a:pt x="6539" y="47"/>
                    <a:pt x="8422" y="39"/>
                    <a:pt x="8422" y="26"/>
                  </a:cubicBezTo>
                  <a:cubicBezTo>
                    <a:pt x="8422" y="13"/>
                    <a:pt x="6539" y="0"/>
                    <a:pt x="4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375;p48">
              <a:extLst>
                <a:ext uri="{FF2B5EF4-FFF2-40B4-BE49-F238E27FC236}">
                  <a16:creationId xmlns:a16="http://schemas.microsoft.com/office/drawing/2014/main" id="{74C416D5-951F-8B4F-B719-4BE85FBB6B2C}"/>
                </a:ext>
              </a:extLst>
            </p:cNvPr>
            <p:cNvSpPr/>
            <p:nvPr/>
          </p:nvSpPr>
          <p:spPr>
            <a:xfrm>
              <a:off x="7540713" y="2576597"/>
              <a:ext cx="427615" cy="2458"/>
            </a:xfrm>
            <a:custGeom>
              <a:avLst/>
              <a:gdLst/>
              <a:ahLst/>
              <a:cxnLst/>
              <a:rect l="l" t="t" r="r" b="b"/>
              <a:pathLst>
                <a:path w="8698" h="50" extrusionOk="0">
                  <a:moveTo>
                    <a:pt x="4349" y="1"/>
                  </a:moveTo>
                  <a:cubicBezTo>
                    <a:pt x="1950" y="1"/>
                    <a:pt x="0" y="15"/>
                    <a:pt x="0" y="23"/>
                  </a:cubicBezTo>
                  <a:cubicBezTo>
                    <a:pt x="0" y="37"/>
                    <a:pt x="1950" y="49"/>
                    <a:pt x="4349" y="49"/>
                  </a:cubicBezTo>
                  <a:cubicBezTo>
                    <a:pt x="6748" y="49"/>
                    <a:pt x="8697" y="37"/>
                    <a:pt x="8697" y="23"/>
                  </a:cubicBezTo>
                  <a:cubicBezTo>
                    <a:pt x="8697" y="15"/>
                    <a:pt x="6748" y="1"/>
                    <a:pt x="4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376;p48">
              <a:extLst>
                <a:ext uri="{FF2B5EF4-FFF2-40B4-BE49-F238E27FC236}">
                  <a16:creationId xmlns:a16="http://schemas.microsoft.com/office/drawing/2014/main" id="{30B20D0C-7079-4211-417C-EC459BCEC7E0}"/>
                </a:ext>
              </a:extLst>
            </p:cNvPr>
            <p:cNvSpPr/>
            <p:nvPr/>
          </p:nvSpPr>
          <p:spPr>
            <a:xfrm>
              <a:off x="7539189" y="2629251"/>
              <a:ext cx="434498" cy="2212"/>
            </a:xfrm>
            <a:custGeom>
              <a:avLst/>
              <a:gdLst/>
              <a:ahLst/>
              <a:cxnLst/>
              <a:rect l="l" t="t" r="r" b="b"/>
              <a:pathLst>
                <a:path w="8838" h="45" extrusionOk="0">
                  <a:moveTo>
                    <a:pt x="4419" y="1"/>
                  </a:moveTo>
                  <a:cubicBezTo>
                    <a:pt x="1976" y="1"/>
                    <a:pt x="1" y="10"/>
                    <a:pt x="1" y="23"/>
                  </a:cubicBezTo>
                  <a:cubicBezTo>
                    <a:pt x="1" y="36"/>
                    <a:pt x="1976" y="45"/>
                    <a:pt x="4419" y="45"/>
                  </a:cubicBezTo>
                  <a:cubicBezTo>
                    <a:pt x="6858" y="45"/>
                    <a:pt x="8837" y="36"/>
                    <a:pt x="8837" y="23"/>
                  </a:cubicBezTo>
                  <a:cubicBezTo>
                    <a:pt x="8837" y="10"/>
                    <a:pt x="6858" y="1"/>
                    <a:pt x="4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377;p48">
              <a:extLst>
                <a:ext uri="{FF2B5EF4-FFF2-40B4-BE49-F238E27FC236}">
                  <a16:creationId xmlns:a16="http://schemas.microsoft.com/office/drawing/2014/main" id="{CA0D328D-2638-0607-9364-7F1462A9CA6F}"/>
                </a:ext>
              </a:extLst>
            </p:cNvPr>
            <p:cNvSpPr/>
            <p:nvPr/>
          </p:nvSpPr>
          <p:spPr>
            <a:xfrm>
              <a:off x="7539189" y="2681708"/>
              <a:ext cx="439611" cy="2409"/>
            </a:xfrm>
            <a:custGeom>
              <a:avLst/>
              <a:gdLst/>
              <a:ahLst/>
              <a:cxnLst/>
              <a:rect l="l" t="t" r="r" b="b"/>
              <a:pathLst>
                <a:path w="8942" h="49" extrusionOk="0">
                  <a:moveTo>
                    <a:pt x="4472" y="0"/>
                  </a:moveTo>
                  <a:cubicBezTo>
                    <a:pt x="2002" y="0"/>
                    <a:pt x="1" y="13"/>
                    <a:pt x="1" y="27"/>
                  </a:cubicBezTo>
                  <a:cubicBezTo>
                    <a:pt x="1" y="39"/>
                    <a:pt x="2002" y="49"/>
                    <a:pt x="4472" y="49"/>
                  </a:cubicBezTo>
                  <a:cubicBezTo>
                    <a:pt x="6941" y="49"/>
                    <a:pt x="8942" y="39"/>
                    <a:pt x="8942" y="27"/>
                  </a:cubicBezTo>
                  <a:cubicBezTo>
                    <a:pt x="8942" y="13"/>
                    <a:pt x="6941" y="0"/>
                    <a:pt x="4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378;p48">
              <a:extLst>
                <a:ext uri="{FF2B5EF4-FFF2-40B4-BE49-F238E27FC236}">
                  <a16:creationId xmlns:a16="http://schemas.microsoft.com/office/drawing/2014/main" id="{DD567D84-CB06-43F9-073A-06C77AB1B1FE}"/>
                </a:ext>
              </a:extLst>
            </p:cNvPr>
            <p:cNvSpPr/>
            <p:nvPr/>
          </p:nvSpPr>
          <p:spPr>
            <a:xfrm>
              <a:off x="7532749" y="2731264"/>
              <a:ext cx="443102" cy="4572"/>
            </a:xfrm>
            <a:custGeom>
              <a:avLst/>
              <a:gdLst/>
              <a:ahLst/>
              <a:cxnLst/>
              <a:rect l="l" t="t" r="r" b="b"/>
              <a:pathLst>
                <a:path w="9013" h="93" extrusionOk="0">
                  <a:moveTo>
                    <a:pt x="606" y="0"/>
                  </a:moveTo>
                  <a:cubicBezTo>
                    <a:pt x="221" y="0"/>
                    <a:pt x="1" y="2"/>
                    <a:pt x="1" y="7"/>
                  </a:cubicBezTo>
                  <a:cubicBezTo>
                    <a:pt x="1" y="19"/>
                    <a:pt x="2020" y="45"/>
                    <a:pt x="4506" y="68"/>
                  </a:cubicBezTo>
                  <a:cubicBezTo>
                    <a:pt x="6110" y="84"/>
                    <a:pt x="7519" y="92"/>
                    <a:pt x="8317" y="92"/>
                  </a:cubicBezTo>
                  <a:cubicBezTo>
                    <a:pt x="8757" y="92"/>
                    <a:pt x="9012" y="90"/>
                    <a:pt x="9012" y="85"/>
                  </a:cubicBezTo>
                  <a:cubicBezTo>
                    <a:pt x="9012" y="72"/>
                    <a:pt x="6993" y="45"/>
                    <a:pt x="4506" y="23"/>
                  </a:cubicBezTo>
                  <a:cubicBezTo>
                    <a:pt x="2841" y="9"/>
                    <a:pt x="1385" y="0"/>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379;p48">
              <a:extLst>
                <a:ext uri="{FF2B5EF4-FFF2-40B4-BE49-F238E27FC236}">
                  <a16:creationId xmlns:a16="http://schemas.microsoft.com/office/drawing/2014/main" id="{F51807A3-F824-7782-F8AB-CF2E48C2FCE3}"/>
                </a:ext>
              </a:extLst>
            </p:cNvPr>
            <p:cNvSpPr/>
            <p:nvPr/>
          </p:nvSpPr>
          <p:spPr>
            <a:xfrm>
              <a:off x="7516673" y="2783672"/>
              <a:ext cx="459178" cy="5162"/>
            </a:xfrm>
            <a:custGeom>
              <a:avLst/>
              <a:gdLst/>
              <a:ahLst/>
              <a:cxnLst/>
              <a:rect l="l" t="t" r="r" b="b"/>
              <a:pathLst>
                <a:path w="9340" h="105" extrusionOk="0">
                  <a:moveTo>
                    <a:pt x="8794" y="1"/>
                  </a:moveTo>
                  <a:cubicBezTo>
                    <a:pt x="8010" y="1"/>
                    <a:pt x="6457" y="10"/>
                    <a:pt x="4668" y="28"/>
                  </a:cubicBezTo>
                  <a:cubicBezTo>
                    <a:pt x="2089" y="55"/>
                    <a:pt x="0" y="85"/>
                    <a:pt x="0" y="99"/>
                  </a:cubicBezTo>
                  <a:cubicBezTo>
                    <a:pt x="0" y="102"/>
                    <a:pt x="197" y="104"/>
                    <a:pt x="545" y="104"/>
                  </a:cubicBezTo>
                  <a:cubicBezTo>
                    <a:pt x="1330" y="104"/>
                    <a:pt x="2882" y="95"/>
                    <a:pt x="4672" y="77"/>
                  </a:cubicBezTo>
                  <a:cubicBezTo>
                    <a:pt x="7250" y="50"/>
                    <a:pt x="9339" y="20"/>
                    <a:pt x="9339" y="6"/>
                  </a:cubicBezTo>
                  <a:cubicBezTo>
                    <a:pt x="9339" y="2"/>
                    <a:pt x="9142" y="1"/>
                    <a:pt x="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380;p48">
              <a:extLst>
                <a:ext uri="{FF2B5EF4-FFF2-40B4-BE49-F238E27FC236}">
                  <a16:creationId xmlns:a16="http://schemas.microsoft.com/office/drawing/2014/main" id="{3B4BB940-CBA3-C798-F0D1-E5FED7C1DBEB}"/>
                </a:ext>
              </a:extLst>
            </p:cNvPr>
            <p:cNvSpPr/>
            <p:nvPr/>
          </p:nvSpPr>
          <p:spPr>
            <a:xfrm>
              <a:off x="7679500" y="2059499"/>
              <a:ext cx="215725" cy="479039"/>
            </a:xfrm>
            <a:custGeom>
              <a:avLst/>
              <a:gdLst/>
              <a:ahLst/>
              <a:cxnLst/>
              <a:rect l="l" t="t" r="r" b="b"/>
              <a:pathLst>
                <a:path w="4388" h="9744" extrusionOk="0">
                  <a:moveTo>
                    <a:pt x="4297" y="0"/>
                  </a:moveTo>
                  <a:cubicBezTo>
                    <a:pt x="4030" y="2033"/>
                    <a:pt x="3409" y="4240"/>
                    <a:pt x="2889" y="5476"/>
                  </a:cubicBezTo>
                  <a:cubicBezTo>
                    <a:pt x="2216" y="7067"/>
                    <a:pt x="1578" y="8217"/>
                    <a:pt x="451" y="9523"/>
                  </a:cubicBezTo>
                  <a:lnTo>
                    <a:pt x="1" y="9728"/>
                  </a:lnTo>
                  <a:cubicBezTo>
                    <a:pt x="83" y="9739"/>
                    <a:pt x="166" y="9744"/>
                    <a:pt x="248" y="9744"/>
                  </a:cubicBezTo>
                  <a:cubicBezTo>
                    <a:pt x="682" y="9744"/>
                    <a:pt x="1108" y="9601"/>
                    <a:pt x="1461" y="9348"/>
                  </a:cubicBezTo>
                  <a:cubicBezTo>
                    <a:pt x="1884" y="9042"/>
                    <a:pt x="2212" y="8627"/>
                    <a:pt x="2500" y="8195"/>
                  </a:cubicBezTo>
                  <a:cubicBezTo>
                    <a:pt x="3558" y="6630"/>
                    <a:pt x="4192" y="4782"/>
                    <a:pt x="4313" y="2898"/>
                  </a:cubicBezTo>
                  <a:cubicBezTo>
                    <a:pt x="4340" y="2474"/>
                    <a:pt x="4388" y="712"/>
                    <a:pt x="4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381;p48">
              <a:extLst>
                <a:ext uri="{FF2B5EF4-FFF2-40B4-BE49-F238E27FC236}">
                  <a16:creationId xmlns:a16="http://schemas.microsoft.com/office/drawing/2014/main" id="{D715D94D-F301-5C6B-3EEE-3E7417E88EEA}"/>
                </a:ext>
              </a:extLst>
            </p:cNvPr>
            <p:cNvSpPr/>
            <p:nvPr/>
          </p:nvSpPr>
          <p:spPr>
            <a:xfrm>
              <a:off x="7601282" y="2585397"/>
              <a:ext cx="325997" cy="154567"/>
            </a:xfrm>
            <a:custGeom>
              <a:avLst/>
              <a:gdLst/>
              <a:ahLst/>
              <a:cxnLst/>
              <a:rect l="l" t="t" r="r" b="b"/>
              <a:pathLst>
                <a:path w="6631" h="3144" extrusionOk="0">
                  <a:moveTo>
                    <a:pt x="6630" y="1"/>
                  </a:moveTo>
                  <a:cubicBezTo>
                    <a:pt x="6627" y="1"/>
                    <a:pt x="6609" y="18"/>
                    <a:pt x="6574" y="50"/>
                  </a:cubicBezTo>
                  <a:cubicBezTo>
                    <a:pt x="6529" y="94"/>
                    <a:pt x="6477" y="142"/>
                    <a:pt x="6416" y="198"/>
                  </a:cubicBezTo>
                  <a:cubicBezTo>
                    <a:pt x="6281" y="334"/>
                    <a:pt x="6075" y="513"/>
                    <a:pt x="5813" y="731"/>
                  </a:cubicBezTo>
                  <a:cubicBezTo>
                    <a:pt x="5555" y="945"/>
                    <a:pt x="5228" y="1185"/>
                    <a:pt x="4856" y="1431"/>
                  </a:cubicBezTo>
                  <a:cubicBezTo>
                    <a:pt x="4480" y="1671"/>
                    <a:pt x="4052" y="1920"/>
                    <a:pt x="3584" y="2143"/>
                  </a:cubicBezTo>
                  <a:cubicBezTo>
                    <a:pt x="3117" y="2361"/>
                    <a:pt x="2658" y="2536"/>
                    <a:pt x="2233" y="2676"/>
                  </a:cubicBezTo>
                  <a:cubicBezTo>
                    <a:pt x="1806" y="2807"/>
                    <a:pt x="1412" y="2908"/>
                    <a:pt x="1080" y="2974"/>
                  </a:cubicBezTo>
                  <a:cubicBezTo>
                    <a:pt x="748" y="3039"/>
                    <a:pt x="477" y="3083"/>
                    <a:pt x="289" y="3105"/>
                  </a:cubicBezTo>
                  <a:cubicBezTo>
                    <a:pt x="210" y="3113"/>
                    <a:pt x="136" y="3122"/>
                    <a:pt x="75" y="3131"/>
                  </a:cubicBezTo>
                  <a:cubicBezTo>
                    <a:pt x="23" y="3139"/>
                    <a:pt x="0" y="3144"/>
                    <a:pt x="0" y="3144"/>
                  </a:cubicBezTo>
                  <a:cubicBezTo>
                    <a:pt x="0" y="3144"/>
                    <a:pt x="420" y="3131"/>
                    <a:pt x="1089" y="3004"/>
                  </a:cubicBezTo>
                  <a:cubicBezTo>
                    <a:pt x="1421" y="2942"/>
                    <a:pt x="1814" y="2847"/>
                    <a:pt x="2247" y="2716"/>
                  </a:cubicBezTo>
                  <a:cubicBezTo>
                    <a:pt x="2671" y="2580"/>
                    <a:pt x="3134" y="2405"/>
                    <a:pt x="3606" y="2182"/>
                  </a:cubicBezTo>
                  <a:cubicBezTo>
                    <a:pt x="4074" y="1959"/>
                    <a:pt x="4502" y="1710"/>
                    <a:pt x="4878" y="1465"/>
                  </a:cubicBezTo>
                  <a:cubicBezTo>
                    <a:pt x="5254" y="1217"/>
                    <a:pt x="5577" y="976"/>
                    <a:pt x="5835" y="753"/>
                  </a:cubicBezTo>
                  <a:cubicBezTo>
                    <a:pt x="6355" y="316"/>
                    <a:pt x="6630" y="1"/>
                    <a:pt x="6630" y="1"/>
                  </a:cubicBezTo>
                  <a:cubicBezTo>
                    <a:pt x="6630" y="1"/>
                    <a:pt x="6630" y="1"/>
                    <a:pt x="66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382;p48">
              <a:extLst>
                <a:ext uri="{FF2B5EF4-FFF2-40B4-BE49-F238E27FC236}">
                  <a16:creationId xmlns:a16="http://schemas.microsoft.com/office/drawing/2014/main" id="{2357CCC7-980E-6348-3717-ADB7C9C8E17C}"/>
                </a:ext>
              </a:extLst>
            </p:cNvPr>
            <p:cNvSpPr/>
            <p:nvPr/>
          </p:nvSpPr>
          <p:spPr>
            <a:xfrm>
              <a:off x="7608214" y="2265050"/>
              <a:ext cx="211153" cy="71826"/>
            </a:xfrm>
            <a:custGeom>
              <a:avLst/>
              <a:gdLst/>
              <a:ahLst/>
              <a:cxnLst/>
              <a:rect l="l" t="t" r="r" b="b"/>
              <a:pathLst>
                <a:path w="4295" h="1461" extrusionOk="0">
                  <a:moveTo>
                    <a:pt x="3" y="0"/>
                  </a:moveTo>
                  <a:cubicBezTo>
                    <a:pt x="1" y="0"/>
                    <a:pt x="0" y="1"/>
                    <a:pt x="0" y="2"/>
                  </a:cubicBezTo>
                  <a:cubicBezTo>
                    <a:pt x="0" y="2"/>
                    <a:pt x="13" y="6"/>
                    <a:pt x="43" y="14"/>
                  </a:cubicBezTo>
                  <a:cubicBezTo>
                    <a:pt x="83" y="28"/>
                    <a:pt x="126" y="41"/>
                    <a:pt x="170" y="54"/>
                  </a:cubicBezTo>
                  <a:cubicBezTo>
                    <a:pt x="305" y="89"/>
                    <a:pt x="463" y="133"/>
                    <a:pt x="638" y="185"/>
                  </a:cubicBezTo>
                  <a:cubicBezTo>
                    <a:pt x="1031" y="299"/>
                    <a:pt x="1573" y="470"/>
                    <a:pt x="2159" y="688"/>
                  </a:cubicBezTo>
                  <a:cubicBezTo>
                    <a:pt x="2731" y="902"/>
                    <a:pt x="3246" y="1090"/>
                    <a:pt x="3666" y="1247"/>
                  </a:cubicBezTo>
                  <a:cubicBezTo>
                    <a:pt x="3837" y="1309"/>
                    <a:pt x="3990" y="1361"/>
                    <a:pt x="4125" y="1408"/>
                  </a:cubicBezTo>
                  <a:cubicBezTo>
                    <a:pt x="4169" y="1422"/>
                    <a:pt x="4212" y="1435"/>
                    <a:pt x="4252" y="1448"/>
                  </a:cubicBezTo>
                  <a:cubicBezTo>
                    <a:pt x="4282" y="1457"/>
                    <a:pt x="4295" y="1461"/>
                    <a:pt x="4295" y="1461"/>
                  </a:cubicBezTo>
                  <a:cubicBezTo>
                    <a:pt x="4295" y="1457"/>
                    <a:pt x="4282" y="1452"/>
                    <a:pt x="4256" y="1440"/>
                  </a:cubicBezTo>
                  <a:cubicBezTo>
                    <a:pt x="4216" y="1422"/>
                    <a:pt x="4173" y="1408"/>
                    <a:pt x="4133" y="1392"/>
                  </a:cubicBezTo>
                  <a:cubicBezTo>
                    <a:pt x="3998" y="1339"/>
                    <a:pt x="3849" y="1283"/>
                    <a:pt x="3679" y="1216"/>
                  </a:cubicBezTo>
                  <a:cubicBezTo>
                    <a:pt x="3294" y="1073"/>
                    <a:pt x="2766" y="863"/>
                    <a:pt x="2176" y="644"/>
                  </a:cubicBezTo>
                  <a:cubicBezTo>
                    <a:pt x="1586" y="426"/>
                    <a:pt x="1044" y="260"/>
                    <a:pt x="646" y="150"/>
                  </a:cubicBezTo>
                  <a:cubicBezTo>
                    <a:pt x="446" y="97"/>
                    <a:pt x="288" y="59"/>
                    <a:pt x="174" y="32"/>
                  </a:cubicBezTo>
                  <a:cubicBezTo>
                    <a:pt x="126" y="24"/>
                    <a:pt x="87" y="14"/>
                    <a:pt x="43" y="6"/>
                  </a:cubicBezTo>
                  <a:cubicBezTo>
                    <a:pt x="22" y="3"/>
                    <a:pt x="9" y="0"/>
                    <a:pt x="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383;p48">
              <a:extLst>
                <a:ext uri="{FF2B5EF4-FFF2-40B4-BE49-F238E27FC236}">
                  <a16:creationId xmlns:a16="http://schemas.microsoft.com/office/drawing/2014/main" id="{F20B961A-7350-B369-6DB3-CDE166378216}"/>
                </a:ext>
              </a:extLst>
            </p:cNvPr>
            <p:cNvSpPr/>
            <p:nvPr/>
          </p:nvSpPr>
          <p:spPr>
            <a:xfrm>
              <a:off x="7609689" y="1915746"/>
              <a:ext cx="284749" cy="421126"/>
            </a:xfrm>
            <a:custGeom>
              <a:avLst/>
              <a:gdLst/>
              <a:ahLst/>
              <a:cxnLst/>
              <a:rect l="l" t="t" r="r" b="b"/>
              <a:pathLst>
                <a:path w="5792" h="8566" extrusionOk="0">
                  <a:moveTo>
                    <a:pt x="3818" y="1"/>
                  </a:moveTo>
                  <a:cubicBezTo>
                    <a:pt x="3707" y="1"/>
                    <a:pt x="3598" y="12"/>
                    <a:pt x="3492" y="31"/>
                  </a:cubicBezTo>
                  <a:cubicBezTo>
                    <a:pt x="3186" y="80"/>
                    <a:pt x="2902" y="207"/>
                    <a:pt x="2653" y="377"/>
                  </a:cubicBezTo>
                  <a:cubicBezTo>
                    <a:pt x="2403" y="542"/>
                    <a:pt x="2199" y="766"/>
                    <a:pt x="2058" y="1019"/>
                  </a:cubicBezTo>
                  <a:cubicBezTo>
                    <a:pt x="1915" y="1268"/>
                    <a:pt x="1814" y="1530"/>
                    <a:pt x="1727" y="1788"/>
                  </a:cubicBezTo>
                  <a:cubicBezTo>
                    <a:pt x="1386" y="2819"/>
                    <a:pt x="1080" y="3751"/>
                    <a:pt x="822" y="4537"/>
                  </a:cubicBezTo>
                  <a:cubicBezTo>
                    <a:pt x="568" y="5310"/>
                    <a:pt x="363" y="5944"/>
                    <a:pt x="214" y="6390"/>
                  </a:cubicBezTo>
                  <a:cubicBezTo>
                    <a:pt x="148" y="6605"/>
                    <a:pt x="96" y="6770"/>
                    <a:pt x="53" y="6897"/>
                  </a:cubicBezTo>
                  <a:cubicBezTo>
                    <a:pt x="17" y="7010"/>
                    <a:pt x="0" y="7071"/>
                    <a:pt x="0" y="7071"/>
                  </a:cubicBezTo>
                  <a:cubicBezTo>
                    <a:pt x="0" y="7071"/>
                    <a:pt x="22" y="7015"/>
                    <a:pt x="61" y="6901"/>
                  </a:cubicBezTo>
                  <a:cubicBezTo>
                    <a:pt x="105" y="6774"/>
                    <a:pt x="162" y="6609"/>
                    <a:pt x="232" y="6399"/>
                  </a:cubicBezTo>
                  <a:cubicBezTo>
                    <a:pt x="384" y="5949"/>
                    <a:pt x="594" y="5320"/>
                    <a:pt x="852" y="4546"/>
                  </a:cubicBezTo>
                  <a:cubicBezTo>
                    <a:pt x="1114" y="3763"/>
                    <a:pt x="1425" y="2833"/>
                    <a:pt x="1766" y="1801"/>
                  </a:cubicBezTo>
                  <a:cubicBezTo>
                    <a:pt x="1941" y="1294"/>
                    <a:pt x="2173" y="735"/>
                    <a:pt x="2679" y="411"/>
                  </a:cubicBezTo>
                  <a:cubicBezTo>
                    <a:pt x="2919" y="250"/>
                    <a:pt x="3199" y="128"/>
                    <a:pt x="3500" y="76"/>
                  </a:cubicBezTo>
                  <a:cubicBezTo>
                    <a:pt x="3601" y="57"/>
                    <a:pt x="3705" y="48"/>
                    <a:pt x="3810" y="48"/>
                  </a:cubicBezTo>
                  <a:cubicBezTo>
                    <a:pt x="4011" y="48"/>
                    <a:pt x="4213" y="83"/>
                    <a:pt x="4396" y="167"/>
                  </a:cubicBezTo>
                  <a:cubicBezTo>
                    <a:pt x="4541" y="228"/>
                    <a:pt x="4664" y="320"/>
                    <a:pt x="4777" y="425"/>
                  </a:cubicBezTo>
                  <a:cubicBezTo>
                    <a:pt x="4894" y="525"/>
                    <a:pt x="5004" y="635"/>
                    <a:pt x="5104" y="748"/>
                  </a:cubicBezTo>
                  <a:cubicBezTo>
                    <a:pt x="5305" y="975"/>
                    <a:pt x="5459" y="1238"/>
                    <a:pt x="5555" y="1512"/>
                  </a:cubicBezTo>
                  <a:cubicBezTo>
                    <a:pt x="5743" y="2073"/>
                    <a:pt x="5707" y="2658"/>
                    <a:pt x="5624" y="3191"/>
                  </a:cubicBezTo>
                  <a:cubicBezTo>
                    <a:pt x="5471" y="4271"/>
                    <a:pt x="5319" y="5241"/>
                    <a:pt x="5104" y="6036"/>
                  </a:cubicBezTo>
                  <a:cubicBezTo>
                    <a:pt x="4890" y="6831"/>
                    <a:pt x="4664" y="7456"/>
                    <a:pt x="4510" y="7894"/>
                  </a:cubicBezTo>
                  <a:cubicBezTo>
                    <a:pt x="4436" y="8099"/>
                    <a:pt x="4375" y="8265"/>
                    <a:pt x="4327" y="8392"/>
                  </a:cubicBezTo>
                  <a:cubicBezTo>
                    <a:pt x="4287" y="8505"/>
                    <a:pt x="4265" y="8566"/>
                    <a:pt x="4265" y="8566"/>
                  </a:cubicBezTo>
                  <a:cubicBezTo>
                    <a:pt x="4265" y="8566"/>
                    <a:pt x="4366" y="8330"/>
                    <a:pt x="4527" y="7898"/>
                  </a:cubicBezTo>
                  <a:cubicBezTo>
                    <a:pt x="4685" y="7465"/>
                    <a:pt x="4916" y="6841"/>
                    <a:pt x="5136" y="6044"/>
                  </a:cubicBezTo>
                  <a:cubicBezTo>
                    <a:pt x="5354" y="5245"/>
                    <a:pt x="5511" y="4275"/>
                    <a:pt x="5668" y="3200"/>
                  </a:cubicBezTo>
                  <a:cubicBezTo>
                    <a:pt x="5751" y="2662"/>
                    <a:pt x="5791" y="2073"/>
                    <a:pt x="5598" y="1500"/>
                  </a:cubicBezTo>
                  <a:cubicBezTo>
                    <a:pt x="5497" y="1216"/>
                    <a:pt x="5345" y="949"/>
                    <a:pt x="5140" y="717"/>
                  </a:cubicBezTo>
                  <a:cubicBezTo>
                    <a:pt x="5039" y="600"/>
                    <a:pt x="4926" y="490"/>
                    <a:pt x="4807" y="390"/>
                  </a:cubicBezTo>
                  <a:cubicBezTo>
                    <a:pt x="4694" y="285"/>
                    <a:pt x="4563" y="189"/>
                    <a:pt x="4418" y="123"/>
                  </a:cubicBezTo>
                  <a:cubicBezTo>
                    <a:pt x="4228" y="38"/>
                    <a:pt x="4022" y="1"/>
                    <a:pt x="3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384;p48">
              <a:extLst>
                <a:ext uri="{FF2B5EF4-FFF2-40B4-BE49-F238E27FC236}">
                  <a16:creationId xmlns:a16="http://schemas.microsoft.com/office/drawing/2014/main" id="{7D22A6FB-D416-F0AD-40B4-16FA0F59DA54}"/>
                </a:ext>
              </a:extLst>
            </p:cNvPr>
            <p:cNvSpPr/>
            <p:nvPr/>
          </p:nvSpPr>
          <p:spPr>
            <a:xfrm>
              <a:off x="7724632" y="2967690"/>
              <a:ext cx="512421" cy="1414553"/>
            </a:xfrm>
            <a:custGeom>
              <a:avLst/>
              <a:gdLst/>
              <a:ahLst/>
              <a:cxnLst/>
              <a:rect l="l" t="t" r="r" b="b"/>
              <a:pathLst>
                <a:path w="10423" h="28773" extrusionOk="0">
                  <a:moveTo>
                    <a:pt x="3824" y="0"/>
                  </a:moveTo>
                  <a:lnTo>
                    <a:pt x="218" y="1267"/>
                  </a:lnTo>
                  <a:cubicBezTo>
                    <a:pt x="218" y="1267"/>
                    <a:pt x="0" y="16113"/>
                    <a:pt x="218" y="18595"/>
                  </a:cubicBezTo>
                  <a:cubicBezTo>
                    <a:pt x="647" y="23481"/>
                    <a:pt x="7290" y="28773"/>
                    <a:pt x="7290" y="28773"/>
                  </a:cubicBezTo>
                  <a:lnTo>
                    <a:pt x="10423" y="25110"/>
                  </a:lnTo>
                  <a:cubicBezTo>
                    <a:pt x="10423" y="25110"/>
                    <a:pt x="6699" y="20937"/>
                    <a:pt x="5642" y="19460"/>
                  </a:cubicBezTo>
                  <a:cubicBezTo>
                    <a:pt x="4948" y="18486"/>
                    <a:pt x="4523" y="16921"/>
                    <a:pt x="4283" y="15715"/>
                  </a:cubicBezTo>
                  <a:cubicBezTo>
                    <a:pt x="4103" y="14832"/>
                    <a:pt x="4012" y="13936"/>
                    <a:pt x="3998" y="13036"/>
                  </a:cubicBezTo>
                  <a:lnTo>
                    <a:pt x="38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385;p48">
              <a:extLst>
                <a:ext uri="{FF2B5EF4-FFF2-40B4-BE49-F238E27FC236}">
                  <a16:creationId xmlns:a16="http://schemas.microsoft.com/office/drawing/2014/main" id="{8D6914D3-2A5B-BD01-8B8E-6C3E947B5FCD}"/>
                </a:ext>
              </a:extLst>
            </p:cNvPr>
            <p:cNvSpPr/>
            <p:nvPr/>
          </p:nvSpPr>
          <p:spPr>
            <a:xfrm>
              <a:off x="7548432" y="2793849"/>
              <a:ext cx="404804" cy="1676933"/>
            </a:xfrm>
            <a:custGeom>
              <a:avLst/>
              <a:gdLst/>
              <a:ahLst/>
              <a:cxnLst/>
              <a:rect l="l" t="t" r="r" b="b"/>
              <a:pathLst>
                <a:path w="8234" h="34110" extrusionOk="0">
                  <a:moveTo>
                    <a:pt x="8076" y="1"/>
                  </a:moveTo>
                  <a:lnTo>
                    <a:pt x="83" y="380"/>
                  </a:lnTo>
                  <a:lnTo>
                    <a:pt x="0" y="34110"/>
                  </a:lnTo>
                  <a:lnTo>
                    <a:pt x="5192" y="34110"/>
                  </a:lnTo>
                  <a:lnTo>
                    <a:pt x="6110" y="4764"/>
                  </a:lnTo>
                  <a:cubicBezTo>
                    <a:pt x="6110" y="4764"/>
                    <a:pt x="7614" y="3772"/>
                    <a:pt x="7876" y="2509"/>
                  </a:cubicBezTo>
                  <a:cubicBezTo>
                    <a:pt x="8234" y="796"/>
                    <a:pt x="8076" y="1"/>
                    <a:pt x="80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386;p48">
              <a:extLst>
                <a:ext uri="{FF2B5EF4-FFF2-40B4-BE49-F238E27FC236}">
                  <a16:creationId xmlns:a16="http://schemas.microsoft.com/office/drawing/2014/main" id="{462D9169-3B1B-C1D2-5A37-F22CDE140468}"/>
                </a:ext>
              </a:extLst>
            </p:cNvPr>
            <p:cNvSpPr/>
            <p:nvPr/>
          </p:nvSpPr>
          <p:spPr>
            <a:xfrm>
              <a:off x="7536830" y="4430834"/>
              <a:ext cx="277424" cy="39969"/>
            </a:xfrm>
            <a:custGeom>
              <a:avLst/>
              <a:gdLst/>
              <a:ahLst/>
              <a:cxnLst/>
              <a:rect l="l" t="t" r="r" b="b"/>
              <a:pathLst>
                <a:path w="5643" h="813" extrusionOk="0">
                  <a:moveTo>
                    <a:pt x="0" y="0"/>
                  </a:moveTo>
                  <a:lnTo>
                    <a:pt x="0" y="813"/>
                  </a:lnTo>
                  <a:lnTo>
                    <a:pt x="5642" y="813"/>
                  </a:lnTo>
                  <a:lnTo>
                    <a:pt x="56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387;p48">
              <a:extLst>
                <a:ext uri="{FF2B5EF4-FFF2-40B4-BE49-F238E27FC236}">
                  <a16:creationId xmlns:a16="http://schemas.microsoft.com/office/drawing/2014/main" id="{269EB818-3689-D1CC-D9A9-16A6C68B8DA3}"/>
                </a:ext>
              </a:extLst>
            </p:cNvPr>
            <p:cNvSpPr/>
            <p:nvPr/>
          </p:nvSpPr>
          <p:spPr>
            <a:xfrm>
              <a:off x="8041044" y="4165255"/>
              <a:ext cx="220101" cy="228851"/>
            </a:xfrm>
            <a:custGeom>
              <a:avLst/>
              <a:gdLst/>
              <a:ahLst/>
              <a:cxnLst/>
              <a:rect l="l" t="t" r="r" b="b"/>
              <a:pathLst>
                <a:path w="4477" h="4655" extrusionOk="0">
                  <a:moveTo>
                    <a:pt x="3887" y="1"/>
                  </a:moveTo>
                  <a:lnTo>
                    <a:pt x="1" y="4095"/>
                  </a:lnTo>
                  <a:lnTo>
                    <a:pt x="591" y="4654"/>
                  </a:lnTo>
                  <a:lnTo>
                    <a:pt x="4476" y="560"/>
                  </a:lnTo>
                  <a:lnTo>
                    <a:pt x="38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388;p48">
              <a:extLst>
                <a:ext uri="{FF2B5EF4-FFF2-40B4-BE49-F238E27FC236}">
                  <a16:creationId xmlns:a16="http://schemas.microsoft.com/office/drawing/2014/main" id="{CD884AEC-D5E9-9768-F032-3F190BADC1DB}"/>
                </a:ext>
              </a:extLst>
            </p:cNvPr>
            <p:cNvSpPr/>
            <p:nvPr/>
          </p:nvSpPr>
          <p:spPr>
            <a:xfrm>
              <a:off x="8052647" y="4179807"/>
              <a:ext cx="168529" cy="174330"/>
            </a:xfrm>
            <a:custGeom>
              <a:avLst/>
              <a:gdLst/>
              <a:ahLst/>
              <a:cxnLst/>
              <a:rect l="l" t="t" r="r" b="b"/>
              <a:pathLst>
                <a:path w="3428" h="3546" extrusionOk="0">
                  <a:moveTo>
                    <a:pt x="3427" y="1"/>
                  </a:moveTo>
                  <a:cubicBezTo>
                    <a:pt x="3424" y="1"/>
                    <a:pt x="3412" y="13"/>
                    <a:pt x="3389" y="32"/>
                  </a:cubicBezTo>
                  <a:cubicBezTo>
                    <a:pt x="3357" y="62"/>
                    <a:pt x="3323" y="98"/>
                    <a:pt x="3288" y="132"/>
                  </a:cubicBezTo>
                  <a:cubicBezTo>
                    <a:pt x="3196" y="219"/>
                    <a:pt x="3069" y="346"/>
                    <a:pt x="2917" y="508"/>
                  </a:cubicBezTo>
                  <a:cubicBezTo>
                    <a:pt x="2584" y="858"/>
                    <a:pt x="2173" y="1295"/>
                    <a:pt x="1719" y="1776"/>
                  </a:cubicBezTo>
                  <a:cubicBezTo>
                    <a:pt x="1255" y="2248"/>
                    <a:pt x="836" y="2676"/>
                    <a:pt x="499" y="3021"/>
                  </a:cubicBezTo>
                  <a:cubicBezTo>
                    <a:pt x="360" y="3166"/>
                    <a:pt x="242" y="3293"/>
                    <a:pt x="132" y="3402"/>
                  </a:cubicBezTo>
                  <a:cubicBezTo>
                    <a:pt x="97" y="3440"/>
                    <a:pt x="67" y="3471"/>
                    <a:pt x="37" y="3507"/>
                  </a:cubicBezTo>
                  <a:cubicBezTo>
                    <a:pt x="15" y="3533"/>
                    <a:pt x="1" y="3545"/>
                    <a:pt x="6" y="3545"/>
                  </a:cubicBezTo>
                  <a:cubicBezTo>
                    <a:pt x="6" y="3545"/>
                    <a:pt x="19" y="3537"/>
                    <a:pt x="45" y="3515"/>
                  </a:cubicBezTo>
                  <a:cubicBezTo>
                    <a:pt x="75" y="3480"/>
                    <a:pt x="111" y="3450"/>
                    <a:pt x="146" y="3414"/>
                  </a:cubicBezTo>
                  <a:cubicBezTo>
                    <a:pt x="255" y="3305"/>
                    <a:pt x="382" y="3182"/>
                    <a:pt x="525" y="3043"/>
                  </a:cubicBezTo>
                  <a:cubicBezTo>
                    <a:pt x="862" y="2702"/>
                    <a:pt x="1286" y="2278"/>
                    <a:pt x="1754" y="1806"/>
                  </a:cubicBezTo>
                  <a:cubicBezTo>
                    <a:pt x="2226" y="1317"/>
                    <a:pt x="2637" y="858"/>
                    <a:pt x="2938" y="530"/>
                  </a:cubicBezTo>
                  <a:cubicBezTo>
                    <a:pt x="3078" y="386"/>
                    <a:pt x="3196" y="255"/>
                    <a:pt x="3301" y="146"/>
                  </a:cubicBezTo>
                  <a:cubicBezTo>
                    <a:pt x="3336" y="106"/>
                    <a:pt x="3367" y="72"/>
                    <a:pt x="3397" y="41"/>
                  </a:cubicBezTo>
                  <a:cubicBezTo>
                    <a:pt x="3419" y="15"/>
                    <a:pt x="3428" y="1"/>
                    <a:pt x="3428" y="1"/>
                  </a:cubicBezTo>
                  <a:cubicBezTo>
                    <a:pt x="3428" y="1"/>
                    <a:pt x="3427" y="1"/>
                    <a:pt x="3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389;p48">
              <a:extLst>
                <a:ext uri="{FF2B5EF4-FFF2-40B4-BE49-F238E27FC236}">
                  <a16:creationId xmlns:a16="http://schemas.microsoft.com/office/drawing/2014/main" id="{B1E221ED-B1EB-FCF0-33D1-0E3B732A4FF7}"/>
                </a:ext>
              </a:extLst>
            </p:cNvPr>
            <p:cNvSpPr/>
            <p:nvPr/>
          </p:nvSpPr>
          <p:spPr>
            <a:xfrm>
              <a:off x="7646414" y="2803977"/>
              <a:ext cx="100586" cy="1629835"/>
            </a:xfrm>
            <a:custGeom>
              <a:avLst/>
              <a:gdLst/>
              <a:ahLst/>
              <a:cxnLst/>
              <a:rect l="l" t="t" r="r" b="b"/>
              <a:pathLst>
                <a:path w="2046" h="33152" extrusionOk="0">
                  <a:moveTo>
                    <a:pt x="2045" y="0"/>
                  </a:moveTo>
                  <a:cubicBezTo>
                    <a:pt x="2045" y="0"/>
                    <a:pt x="2037" y="27"/>
                    <a:pt x="2023" y="83"/>
                  </a:cubicBezTo>
                  <a:cubicBezTo>
                    <a:pt x="2011" y="136"/>
                    <a:pt x="1985" y="218"/>
                    <a:pt x="1941" y="323"/>
                  </a:cubicBezTo>
                  <a:cubicBezTo>
                    <a:pt x="1898" y="424"/>
                    <a:pt x="1823" y="541"/>
                    <a:pt x="1718" y="668"/>
                  </a:cubicBezTo>
                  <a:cubicBezTo>
                    <a:pt x="1613" y="791"/>
                    <a:pt x="1473" y="922"/>
                    <a:pt x="1321" y="1066"/>
                  </a:cubicBezTo>
                  <a:cubicBezTo>
                    <a:pt x="1168" y="1215"/>
                    <a:pt x="992" y="1376"/>
                    <a:pt x="839" y="1590"/>
                  </a:cubicBezTo>
                  <a:cubicBezTo>
                    <a:pt x="682" y="1809"/>
                    <a:pt x="696" y="2115"/>
                    <a:pt x="678" y="2408"/>
                  </a:cubicBezTo>
                  <a:cubicBezTo>
                    <a:pt x="656" y="3016"/>
                    <a:pt x="630" y="3702"/>
                    <a:pt x="603" y="4462"/>
                  </a:cubicBezTo>
                  <a:cubicBezTo>
                    <a:pt x="573" y="5222"/>
                    <a:pt x="547" y="6053"/>
                    <a:pt x="512" y="6949"/>
                  </a:cubicBezTo>
                  <a:cubicBezTo>
                    <a:pt x="486" y="7840"/>
                    <a:pt x="460" y="8797"/>
                    <a:pt x="429" y="9803"/>
                  </a:cubicBezTo>
                  <a:cubicBezTo>
                    <a:pt x="377" y="11812"/>
                    <a:pt x="298" y="14024"/>
                    <a:pt x="250" y="16344"/>
                  </a:cubicBezTo>
                  <a:cubicBezTo>
                    <a:pt x="175" y="20981"/>
                    <a:pt x="109" y="25181"/>
                    <a:pt x="66" y="28231"/>
                  </a:cubicBezTo>
                  <a:cubicBezTo>
                    <a:pt x="44" y="29747"/>
                    <a:pt x="26" y="30976"/>
                    <a:pt x="14" y="31832"/>
                  </a:cubicBezTo>
                  <a:cubicBezTo>
                    <a:pt x="10" y="32252"/>
                    <a:pt x="4" y="32579"/>
                    <a:pt x="0" y="32811"/>
                  </a:cubicBezTo>
                  <a:lnTo>
                    <a:pt x="0" y="33152"/>
                  </a:lnTo>
                  <a:cubicBezTo>
                    <a:pt x="10" y="32837"/>
                    <a:pt x="40" y="31199"/>
                    <a:pt x="97" y="28231"/>
                  </a:cubicBezTo>
                  <a:cubicBezTo>
                    <a:pt x="149" y="25185"/>
                    <a:pt x="219" y="20985"/>
                    <a:pt x="298" y="16344"/>
                  </a:cubicBezTo>
                  <a:cubicBezTo>
                    <a:pt x="341" y="14024"/>
                    <a:pt x="420" y="11812"/>
                    <a:pt x="472" y="9803"/>
                  </a:cubicBezTo>
                  <a:cubicBezTo>
                    <a:pt x="498" y="8797"/>
                    <a:pt x="525" y="7844"/>
                    <a:pt x="551" y="6949"/>
                  </a:cubicBezTo>
                  <a:cubicBezTo>
                    <a:pt x="581" y="6057"/>
                    <a:pt x="607" y="5222"/>
                    <a:pt x="634" y="4462"/>
                  </a:cubicBezTo>
                  <a:cubicBezTo>
                    <a:pt x="660" y="3702"/>
                    <a:pt x="682" y="3016"/>
                    <a:pt x="704" y="2413"/>
                  </a:cubicBezTo>
                  <a:cubicBezTo>
                    <a:pt x="722" y="2115"/>
                    <a:pt x="708" y="1818"/>
                    <a:pt x="857" y="1600"/>
                  </a:cubicBezTo>
                  <a:cubicBezTo>
                    <a:pt x="1006" y="1394"/>
                    <a:pt x="1180" y="1228"/>
                    <a:pt x="1333" y="1079"/>
                  </a:cubicBezTo>
                  <a:cubicBezTo>
                    <a:pt x="1486" y="931"/>
                    <a:pt x="1626" y="804"/>
                    <a:pt x="1731" y="678"/>
                  </a:cubicBezTo>
                  <a:cubicBezTo>
                    <a:pt x="1836" y="551"/>
                    <a:pt x="1906" y="428"/>
                    <a:pt x="1950" y="323"/>
                  </a:cubicBezTo>
                  <a:cubicBezTo>
                    <a:pt x="1993" y="223"/>
                    <a:pt x="2015" y="140"/>
                    <a:pt x="2029" y="83"/>
                  </a:cubicBezTo>
                  <a:cubicBezTo>
                    <a:pt x="2041" y="27"/>
                    <a:pt x="2045" y="0"/>
                    <a:pt x="20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390;p48">
              <a:extLst>
                <a:ext uri="{FF2B5EF4-FFF2-40B4-BE49-F238E27FC236}">
                  <a16:creationId xmlns:a16="http://schemas.microsoft.com/office/drawing/2014/main" id="{7785A384-DD31-2754-889F-7EF89015C1ED}"/>
                </a:ext>
              </a:extLst>
            </p:cNvPr>
            <p:cNvSpPr/>
            <p:nvPr/>
          </p:nvSpPr>
          <p:spPr>
            <a:xfrm>
              <a:off x="7588598" y="2814055"/>
              <a:ext cx="6293" cy="9783"/>
            </a:xfrm>
            <a:custGeom>
              <a:avLst/>
              <a:gdLst/>
              <a:ahLst/>
              <a:cxnLst/>
              <a:rect l="l" t="t" r="r" b="b"/>
              <a:pathLst>
                <a:path w="128" h="199" extrusionOk="0">
                  <a:moveTo>
                    <a:pt x="16" y="0"/>
                  </a:moveTo>
                  <a:cubicBezTo>
                    <a:pt x="15" y="0"/>
                    <a:pt x="15" y="1"/>
                    <a:pt x="14" y="1"/>
                  </a:cubicBezTo>
                  <a:cubicBezTo>
                    <a:pt x="0" y="5"/>
                    <a:pt x="14" y="57"/>
                    <a:pt x="45" y="110"/>
                  </a:cubicBezTo>
                  <a:cubicBezTo>
                    <a:pt x="72" y="161"/>
                    <a:pt x="100" y="198"/>
                    <a:pt x="115" y="198"/>
                  </a:cubicBezTo>
                  <a:cubicBezTo>
                    <a:pt x="116" y="198"/>
                    <a:pt x="118" y="198"/>
                    <a:pt x="119" y="197"/>
                  </a:cubicBezTo>
                  <a:cubicBezTo>
                    <a:pt x="127" y="193"/>
                    <a:pt x="115" y="140"/>
                    <a:pt x="84" y="88"/>
                  </a:cubicBezTo>
                  <a:cubicBezTo>
                    <a:pt x="60" y="39"/>
                    <a:pt x="27"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391;p48">
              <a:extLst>
                <a:ext uri="{FF2B5EF4-FFF2-40B4-BE49-F238E27FC236}">
                  <a16:creationId xmlns:a16="http://schemas.microsoft.com/office/drawing/2014/main" id="{F61A66B0-2207-7D8B-A729-BD28FA481C4B}"/>
                </a:ext>
              </a:extLst>
            </p:cNvPr>
            <p:cNvSpPr/>
            <p:nvPr/>
          </p:nvSpPr>
          <p:spPr>
            <a:xfrm>
              <a:off x="7600643" y="2832442"/>
              <a:ext cx="8898" cy="7964"/>
            </a:xfrm>
            <a:custGeom>
              <a:avLst/>
              <a:gdLst/>
              <a:ahLst/>
              <a:cxnLst/>
              <a:rect l="l" t="t" r="r" b="b"/>
              <a:pathLst>
                <a:path w="181" h="162" extrusionOk="0">
                  <a:moveTo>
                    <a:pt x="14" y="1"/>
                  </a:moveTo>
                  <a:cubicBezTo>
                    <a:pt x="12" y="1"/>
                    <a:pt x="10" y="1"/>
                    <a:pt x="9" y="2"/>
                  </a:cubicBezTo>
                  <a:cubicBezTo>
                    <a:pt x="1" y="11"/>
                    <a:pt x="27" y="55"/>
                    <a:pt x="75" y="99"/>
                  </a:cubicBezTo>
                  <a:cubicBezTo>
                    <a:pt x="113" y="136"/>
                    <a:pt x="151" y="161"/>
                    <a:pt x="166" y="161"/>
                  </a:cubicBezTo>
                  <a:cubicBezTo>
                    <a:pt x="168" y="161"/>
                    <a:pt x="170" y="161"/>
                    <a:pt x="171" y="160"/>
                  </a:cubicBezTo>
                  <a:cubicBezTo>
                    <a:pt x="180" y="146"/>
                    <a:pt x="149" y="107"/>
                    <a:pt x="106" y="63"/>
                  </a:cubicBezTo>
                  <a:cubicBezTo>
                    <a:pt x="67" y="26"/>
                    <a:pt x="29"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392;p48">
              <a:extLst>
                <a:ext uri="{FF2B5EF4-FFF2-40B4-BE49-F238E27FC236}">
                  <a16:creationId xmlns:a16="http://schemas.microsoft.com/office/drawing/2014/main" id="{1048A43D-DDC1-7F0D-7DBD-52E3DF3F8325}"/>
                </a:ext>
              </a:extLst>
            </p:cNvPr>
            <p:cNvSpPr/>
            <p:nvPr/>
          </p:nvSpPr>
          <p:spPr>
            <a:xfrm>
              <a:off x="7617604" y="2846503"/>
              <a:ext cx="10373" cy="5654"/>
            </a:xfrm>
            <a:custGeom>
              <a:avLst/>
              <a:gdLst/>
              <a:ahLst/>
              <a:cxnLst/>
              <a:rect l="l" t="t" r="r" b="b"/>
              <a:pathLst>
                <a:path w="211" h="115" extrusionOk="0">
                  <a:moveTo>
                    <a:pt x="17" y="0"/>
                  </a:moveTo>
                  <a:cubicBezTo>
                    <a:pt x="11" y="0"/>
                    <a:pt x="7" y="1"/>
                    <a:pt x="5" y="5"/>
                  </a:cubicBezTo>
                  <a:cubicBezTo>
                    <a:pt x="1" y="13"/>
                    <a:pt x="40" y="49"/>
                    <a:pt x="97" y="79"/>
                  </a:cubicBezTo>
                  <a:cubicBezTo>
                    <a:pt x="136" y="102"/>
                    <a:pt x="175" y="114"/>
                    <a:pt x="194" y="114"/>
                  </a:cubicBezTo>
                  <a:cubicBezTo>
                    <a:pt x="201" y="114"/>
                    <a:pt x="205" y="113"/>
                    <a:pt x="207" y="110"/>
                  </a:cubicBezTo>
                  <a:cubicBezTo>
                    <a:pt x="211" y="96"/>
                    <a:pt x="171" y="66"/>
                    <a:pt x="118" y="35"/>
                  </a:cubicBezTo>
                  <a:cubicBezTo>
                    <a:pt x="75" y="15"/>
                    <a:pt x="37"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393;p48">
              <a:extLst>
                <a:ext uri="{FF2B5EF4-FFF2-40B4-BE49-F238E27FC236}">
                  <a16:creationId xmlns:a16="http://schemas.microsoft.com/office/drawing/2014/main" id="{76951E19-F8CE-87A8-7449-2459DFAC6A29}"/>
                </a:ext>
              </a:extLst>
            </p:cNvPr>
            <p:cNvSpPr/>
            <p:nvPr/>
          </p:nvSpPr>
          <p:spPr>
            <a:xfrm>
              <a:off x="7637859" y="2855205"/>
              <a:ext cx="11160" cy="3196"/>
            </a:xfrm>
            <a:custGeom>
              <a:avLst/>
              <a:gdLst/>
              <a:ahLst/>
              <a:cxnLst/>
              <a:rect l="l" t="t" r="r" b="b"/>
              <a:pathLst>
                <a:path w="227" h="65" extrusionOk="0">
                  <a:moveTo>
                    <a:pt x="41" y="0"/>
                  </a:moveTo>
                  <a:cubicBezTo>
                    <a:pt x="21" y="0"/>
                    <a:pt x="6" y="2"/>
                    <a:pt x="4" y="7"/>
                  </a:cubicBezTo>
                  <a:cubicBezTo>
                    <a:pt x="0" y="20"/>
                    <a:pt x="47" y="42"/>
                    <a:pt x="109" y="55"/>
                  </a:cubicBezTo>
                  <a:cubicBezTo>
                    <a:pt x="140" y="62"/>
                    <a:pt x="168" y="65"/>
                    <a:pt x="189" y="65"/>
                  </a:cubicBezTo>
                  <a:cubicBezTo>
                    <a:pt x="209" y="65"/>
                    <a:pt x="222" y="62"/>
                    <a:pt x="222" y="55"/>
                  </a:cubicBezTo>
                  <a:cubicBezTo>
                    <a:pt x="227" y="42"/>
                    <a:pt x="178" y="20"/>
                    <a:pt x="118" y="7"/>
                  </a:cubicBezTo>
                  <a:cubicBezTo>
                    <a:pt x="89" y="2"/>
                    <a:pt x="62" y="0"/>
                    <a:pt x="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3394;p48">
              <a:extLst>
                <a:ext uri="{FF2B5EF4-FFF2-40B4-BE49-F238E27FC236}">
                  <a16:creationId xmlns:a16="http://schemas.microsoft.com/office/drawing/2014/main" id="{2B1C83FB-BDD2-7982-BFFF-35DEC870DE76}"/>
                </a:ext>
              </a:extLst>
            </p:cNvPr>
            <p:cNvSpPr/>
            <p:nvPr/>
          </p:nvSpPr>
          <p:spPr>
            <a:xfrm>
              <a:off x="7659983" y="2856385"/>
              <a:ext cx="10963" cy="2802"/>
            </a:xfrm>
            <a:custGeom>
              <a:avLst/>
              <a:gdLst/>
              <a:ahLst/>
              <a:cxnLst/>
              <a:rect l="l" t="t" r="r" b="b"/>
              <a:pathLst>
                <a:path w="223" h="57" extrusionOk="0">
                  <a:moveTo>
                    <a:pt x="167" y="0"/>
                  </a:moveTo>
                  <a:cubicBezTo>
                    <a:pt x="148" y="0"/>
                    <a:pt x="127" y="2"/>
                    <a:pt x="105" y="5"/>
                  </a:cubicBezTo>
                  <a:cubicBezTo>
                    <a:pt x="48" y="13"/>
                    <a:pt x="0" y="26"/>
                    <a:pt x="0" y="40"/>
                  </a:cubicBezTo>
                  <a:cubicBezTo>
                    <a:pt x="0" y="49"/>
                    <a:pt x="25" y="56"/>
                    <a:pt x="63" y="56"/>
                  </a:cubicBezTo>
                  <a:cubicBezTo>
                    <a:pt x="78" y="56"/>
                    <a:pt x="95" y="55"/>
                    <a:pt x="113" y="52"/>
                  </a:cubicBezTo>
                  <a:cubicBezTo>
                    <a:pt x="174" y="44"/>
                    <a:pt x="222" y="26"/>
                    <a:pt x="222" y="13"/>
                  </a:cubicBezTo>
                  <a:cubicBezTo>
                    <a:pt x="220" y="5"/>
                    <a:pt x="198"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3395;p48">
              <a:extLst>
                <a:ext uri="{FF2B5EF4-FFF2-40B4-BE49-F238E27FC236}">
                  <a16:creationId xmlns:a16="http://schemas.microsoft.com/office/drawing/2014/main" id="{85FEA340-D1F4-DA42-75AB-34F7CFFFC8BA}"/>
                </a:ext>
              </a:extLst>
            </p:cNvPr>
            <p:cNvSpPr/>
            <p:nvPr/>
          </p:nvSpPr>
          <p:spPr>
            <a:xfrm>
              <a:off x="7681221" y="2849256"/>
              <a:ext cx="10570" cy="5064"/>
            </a:xfrm>
            <a:custGeom>
              <a:avLst/>
              <a:gdLst/>
              <a:ahLst/>
              <a:cxnLst/>
              <a:rect l="l" t="t" r="r" b="b"/>
              <a:pathLst>
                <a:path w="215" h="103" extrusionOk="0">
                  <a:moveTo>
                    <a:pt x="195" y="0"/>
                  </a:moveTo>
                  <a:cubicBezTo>
                    <a:pt x="175" y="0"/>
                    <a:pt x="138" y="12"/>
                    <a:pt x="97" y="32"/>
                  </a:cubicBezTo>
                  <a:cubicBezTo>
                    <a:pt x="40" y="54"/>
                    <a:pt x="0" y="84"/>
                    <a:pt x="4" y="98"/>
                  </a:cubicBezTo>
                  <a:cubicBezTo>
                    <a:pt x="6" y="101"/>
                    <a:pt x="10" y="103"/>
                    <a:pt x="17" y="103"/>
                  </a:cubicBezTo>
                  <a:cubicBezTo>
                    <a:pt x="36" y="103"/>
                    <a:pt x="72" y="91"/>
                    <a:pt x="115" y="71"/>
                  </a:cubicBezTo>
                  <a:cubicBezTo>
                    <a:pt x="175" y="45"/>
                    <a:pt x="214" y="14"/>
                    <a:pt x="210" y="5"/>
                  </a:cubicBezTo>
                  <a:cubicBezTo>
                    <a:pt x="208" y="2"/>
                    <a:pt x="203" y="0"/>
                    <a:pt x="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396;p48">
              <a:extLst>
                <a:ext uri="{FF2B5EF4-FFF2-40B4-BE49-F238E27FC236}">
                  <a16:creationId xmlns:a16="http://schemas.microsoft.com/office/drawing/2014/main" id="{1D22AF8E-655B-B9EB-315C-B40AD216A60F}"/>
                </a:ext>
              </a:extLst>
            </p:cNvPr>
            <p:cNvSpPr/>
            <p:nvPr/>
          </p:nvSpPr>
          <p:spPr>
            <a:xfrm>
              <a:off x="7700345" y="2836326"/>
              <a:ext cx="9292" cy="7374"/>
            </a:xfrm>
            <a:custGeom>
              <a:avLst/>
              <a:gdLst/>
              <a:ahLst/>
              <a:cxnLst/>
              <a:rect l="l" t="t" r="r" b="b"/>
              <a:pathLst>
                <a:path w="189" h="150" extrusionOk="0">
                  <a:moveTo>
                    <a:pt x="174" y="0"/>
                  </a:moveTo>
                  <a:cubicBezTo>
                    <a:pt x="158" y="0"/>
                    <a:pt x="120" y="20"/>
                    <a:pt x="79" y="54"/>
                  </a:cubicBezTo>
                  <a:cubicBezTo>
                    <a:pt x="31" y="98"/>
                    <a:pt x="0" y="137"/>
                    <a:pt x="9" y="146"/>
                  </a:cubicBezTo>
                  <a:cubicBezTo>
                    <a:pt x="10" y="148"/>
                    <a:pt x="13" y="149"/>
                    <a:pt x="17" y="149"/>
                  </a:cubicBezTo>
                  <a:cubicBezTo>
                    <a:pt x="34" y="149"/>
                    <a:pt x="70" y="126"/>
                    <a:pt x="109" y="93"/>
                  </a:cubicBezTo>
                  <a:cubicBezTo>
                    <a:pt x="158" y="50"/>
                    <a:pt x="188" y="10"/>
                    <a:pt x="180" y="2"/>
                  </a:cubicBezTo>
                  <a:cubicBezTo>
                    <a:pt x="178" y="1"/>
                    <a:pt x="176" y="0"/>
                    <a:pt x="1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397;p48">
              <a:extLst>
                <a:ext uri="{FF2B5EF4-FFF2-40B4-BE49-F238E27FC236}">
                  <a16:creationId xmlns:a16="http://schemas.microsoft.com/office/drawing/2014/main" id="{A9CDB64C-FA3C-60BB-4051-584ADFA29306}"/>
                </a:ext>
              </a:extLst>
            </p:cNvPr>
            <p:cNvSpPr/>
            <p:nvPr/>
          </p:nvSpPr>
          <p:spPr>
            <a:xfrm>
              <a:off x="7715782" y="2818726"/>
              <a:ext cx="7178" cy="9390"/>
            </a:xfrm>
            <a:custGeom>
              <a:avLst/>
              <a:gdLst/>
              <a:ahLst/>
              <a:cxnLst/>
              <a:rect l="l" t="t" r="r" b="b"/>
              <a:pathLst>
                <a:path w="146" h="191" extrusionOk="0">
                  <a:moveTo>
                    <a:pt x="134" y="1"/>
                  </a:moveTo>
                  <a:cubicBezTo>
                    <a:pt x="120" y="1"/>
                    <a:pt x="86" y="35"/>
                    <a:pt x="53" y="84"/>
                  </a:cubicBezTo>
                  <a:cubicBezTo>
                    <a:pt x="23" y="137"/>
                    <a:pt x="1" y="181"/>
                    <a:pt x="15" y="189"/>
                  </a:cubicBezTo>
                  <a:cubicBezTo>
                    <a:pt x="15" y="190"/>
                    <a:pt x="17" y="191"/>
                    <a:pt x="18" y="191"/>
                  </a:cubicBezTo>
                  <a:cubicBezTo>
                    <a:pt x="30" y="191"/>
                    <a:pt x="61" y="157"/>
                    <a:pt x="93" y="110"/>
                  </a:cubicBezTo>
                  <a:cubicBezTo>
                    <a:pt x="128" y="58"/>
                    <a:pt x="146" y="11"/>
                    <a:pt x="136" y="1"/>
                  </a:cubicBezTo>
                  <a:cubicBezTo>
                    <a:pt x="136" y="1"/>
                    <a:pt x="135"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398;p48">
              <a:extLst>
                <a:ext uri="{FF2B5EF4-FFF2-40B4-BE49-F238E27FC236}">
                  <a16:creationId xmlns:a16="http://schemas.microsoft.com/office/drawing/2014/main" id="{21B52FFE-B8BD-4BD3-CBC3-D68665200C3E}"/>
                </a:ext>
              </a:extLst>
            </p:cNvPr>
            <p:cNvSpPr/>
            <p:nvPr/>
          </p:nvSpPr>
          <p:spPr>
            <a:xfrm>
              <a:off x="7726107" y="2805009"/>
              <a:ext cx="2851" cy="3736"/>
            </a:xfrm>
            <a:custGeom>
              <a:avLst/>
              <a:gdLst/>
              <a:ahLst/>
              <a:cxnLst/>
              <a:rect l="l" t="t" r="r" b="b"/>
              <a:pathLst>
                <a:path w="58" h="76" extrusionOk="0">
                  <a:moveTo>
                    <a:pt x="36" y="0"/>
                  </a:moveTo>
                  <a:cubicBezTo>
                    <a:pt x="26" y="0"/>
                    <a:pt x="13" y="13"/>
                    <a:pt x="5" y="32"/>
                  </a:cubicBezTo>
                  <a:cubicBezTo>
                    <a:pt x="1" y="54"/>
                    <a:pt x="5" y="70"/>
                    <a:pt x="19" y="75"/>
                  </a:cubicBezTo>
                  <a:cubicBezTo>
                    <a:pt x="20" y="75"/>
                    <a:pt x="22" y="76"/>
                    <a:pt x="24" y="76"/>
                  </a:cubicBezTo>
                  <a:cubicBezTo>
                    <a:pt x="35" y="76"/>
                    <a:pt x="46" y="63"/>
                    <a:pt x="53" y="44"/>
                  </a:cubicBezTo>
                  <a:cubicBezTo>
                    <a:pt x="57" y="27"/>
                    <a:pt x="53" y="5"/>
                    <a:pt x="41" y="1"/>
                  </a:cubicBezTo>
                  <a:cubicBezTo>
                    <a:pt x="39" y="1"/>
                    <a:pt x="38" y="0"/>
                    <a:pt x="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399;p48">
              <a:extLst>
                <a:ext uri="{FF2B5EF4-FFF2-40B4-BE49-F238E27FC236}">
                  <a16:creationId xmlns:a16="http://schemas.microsoft.com/office/drawing/2014/main" id="{17ACB03A-CA8B-C12F-2709-C33DC7653D5E}"/>
                </a:ext>
              </a:extLst>
            </p:cNvPr>
            <p:cNvSpPr/>
            <p:nvPr/>
          </p:nvSpPr>
          <p:spPr>
            <a:xfrm>
              <a:off x="7659294" y="2889275"/>
              <a:ext cx="2606" cy="10963"/>
            </a:xfrm>
            <a:custGeom>
              <a:avLst/>
              <a:gdLst/>
              <a:ahLst/>
              <a:cxnLst/>
              <a:rect l="l" t="t" r="r" b="b"/>
              <a:pathLst>
                <a:path w="53" h="223" extrusionOk="0">
                  <a:moveTo>
                    <a:pt x="31" y="0"/>
                  </a:moveTo>
                  <a:cubicBezTo>
                    <a:pt x="18" y="0"/>
                    <a:pt x="5" y="48"/>
                    <a:pt x="0" y="109"/>
                  </a:cubicBezTo>
                  <a:cubicBezTo>
                    <a:pt x="0" y="170"/>
                    <a:pt x="10" y="222"/>
                    <a:pt x="22" y="222"/>
                  </a:cubicBezTo>
                  <a:cubicBezTo>
                    <a:pt x="36" y="222"/>
                    <a:pt x="49" y="175"/>
                    <a:pt x="49" y="109"/>
                  </a:cubicBezTo>
                  <a:cubicBezTo>
                    <a:pt x="53" y="48"/>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400;p48">
              <a:extLst>
                <a:ext uri="{FF2B5EF4-FFF2-40B4-BE49-F238E27FC236}">
                  <a16:creationId xmlns:a16="http://schemas.microsoft.com/office/drawing/2014/main" id="{13920A9E-C166-7D3C-3D8F-B607D90D13C8}"/>
                </a:ext>
              </a:extLst>
            </p:cNvPr>
            <p:cNvSpPr/>
            <p:nvPr/>
          </p:nvSpPr>
          <p:spPr>
            <a:xfrm>
              <a:off x="7658655" y="2911152"/>
              <a:ext cx="2458" cy="11012"/>
            </a:xfrm>
            <a:custGeom>
              <a:avLst/>
              <a:gdLst/>
              <a:ahLst/>
              <a:cxnLst/>
              <a:rect l="l" t="t" r="r" b="b"/>
              <a:pathLst>
                <a:path w="50" h="224" extrusionOk="0">
                  <a:moveTo>
                    <a:pt x="27" y="1"/>
                  </a:moveTo>
                  <a:cubicBezTo>
                    <a:pt x="13" y="1"/>
                    <a:pt x="1" y="53"/>
                    <a:pt x="1" y="114"/>
                  </a:cubicBezTo>
                  <a:cubicBezTo>
                    <a:pt x="1" y="176"/>
                    <a:pt x="9" y="223"/>
                    <a:pt x="18" y="223"/>
                  </a:cubicBezTo>
                  <a:cubicBezTo>
                    <a:pt x="18" y="223"/>
                    <a:pt x="19" y="223"/>
                    <a:pt x="20" y="223"/>
                  </a:cubicBezTo>
                  <a:cubicBezTo>
                    <a:pt x="32" y="223"/>
                    <a:pt x="44" y="173"/>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401;p48">
              <a:extLst>
                <a:ext uri="{FF2B5EF4-FFF2-40B4-BE49-F238E27FC236}">
                  <a16:creationId xmlns:a16="http://schemas.microsoft.com/office/drawing/2014/main" id="{93DFC700-2513-A764-46E9-003486FCF668}"/>
                </a:ext>
              </a:extLst>
            </p:cNvPr>
            <p:cNvSpPr/>
            <p:nvPr/>
          </p:nvSpPr>
          <p:spPr>
            <a:xfrm>
              <a:off x="7657819" y="2933276"/>
              <a:ext cx="2606" cy="11062"/>
            </a:xfrm>
            <a:custGeom>
              <a:avLst/>
              <a:gdLst/>
              <a:ahLst/>
              <a:cxnLst/>
              <a:rect l="l" t="t" r="r" b="b"/>
              <a:pathLst>
                <a:path w="53" h="225" extrusionOk="0">
                  <a:moveTo>
                    <a:pt x="30" y="1"/>
                  </a:moveTo>
                  <a:cubicBezTo>
                    <a:pt x="18" y="1"/>
                    <a:pt x="4" y="49"/>
                    <a:pt x="4" y="110"/>
                  </a:cubicBezTo>
                  <a:cubicBezTo>
                    <a:pt x="0" y="172"/>
                    <a:pt x="8" y="224"/>
                    <a:pt x="22" y="224"/>
                  </a:cubicBezTo>
                  <a:cubicBezTo>
                    <a:pt x="35" y="224"/>
                    <a:pt x="48" y="176"/>
                    <a:pt x="48" y="114"/>
                  </a:cubicBezTo>
                  <a:cubicBezTo>
                    <a:pt x="52" y="49"/>
                    <a:pt x="44" y="1"/>
                    <a:pt x="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402;p48">
              <a:extLst>
                <a:ext uri="{FF2B5EF4-FFF2-40B4-BE49-F238E27FC236}">
                  <a16:creationId xmlns:a16="http://schemas.microsoft.com/office/drawing/2014/main" id="{6E857D0B-AC4C-D8BD-8F7C-100551327C45}"/>
                </a:ext>
              </a:extLst>
            </p:cNvPr>
            <p:cNvSpPr/>
            <p:nvPr/>
          </p:nvSpPr>
          <p:spPr>
            <a:xfrm>
              <a:off x="7657180" y="2955202"/>
              <a:ext cx="2360" cy="11258"/>
            </a:xfrm>
            <a:custGeom>
              <a:avLst/>
              <a:gdLst/>
              <a:ahLst/>
              <a:cxnLst/>
              <a:rect l="l" t="t" r="r" b="b"/>
              <a:pathLst>
                <a:path w="48" h="229" extrusionOk="0">
                  <a:moveTo>
                    <a:pt x="27" y="0"/>
                  </a:moveTo>
                  <a:cubicBezTo>
                    <a:pt x="17" y="0"/>
                    <a:pt x="5" y="53"/>
                    <a:pt x="0" y="114"/>
                  </a:cubicBezTo>
                  <a:cubicBezTo>
                    <a:pt x="0" y="176"/>
                    <a:pt x="9" y="228"/>
                    <a:pt x="21" y="228"/>
                  </a:cubicBezTo>
                  <a:cubicBezTo>
                    <a:pt x="35" y="228"/>
                    <a:pt x="48" y="176"/>
                    <a:pt x="48" y="114"/>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403;p48">
              <a:extLst>
                <a:ext uri="{FF2B5EF4-FFF2-40B4-BE49-F238E27FC236}">
                  <a16:creationId xmlns:a16="http://schemas.microsoft.com/office/drawing/2014/main" id="{86228839-B088-593C-3F2D-BD2C9B31BC9D}"/>
                </a:ext>
              </a:extLst>
            </p:cNvPr>
            <p:cNvSpPr/>
            <p:nvPr/>
          </p:nvSpPr>
          <p:spPr>
            <a:xfrm>
              <a:off x="7656492" y="2977326"/>
              <a:ext cx="2458" cy="11012"/>
            </a:xfrm>
            <a:custGeom>
              <a:avLst/>
              <a:gdLst/>
              <a:ahLst/>
              <a:cxnLst/>
              <a:rect l="l" t="t" r="r" b="b"/>
              <a:pathLst>
                <a:path w="50" h="224" extrusionOk="0">
                  <a:moveTo>
                    <a:pt x="27" y="0"/>
                  </a:moveTo>
                  <a:cubicBezTo>
                    <a:pt x="14" y="0"/>
                    <a:pt x="5" y="49"/>
                    <a:pt x="1" y="110"/>
                  </a:cubicBezTo>
                  <a:cubicBezTo>
                    <a:pt x="1" y="176"/>
                    <a:pt x="9" y="224"/>
                    <a:pt x="23" y="224"/>
                  </a:cubicBezTo>
                  <a:cubicBezTo>
                    <a:pt x="35" y="224"/>
                    <a:pt x="45"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3404;p48">
              <a:extLst>
                <a:ext uri="{FF2B5EF4-FFF2-40B4-BE49-F238E27FC236}">
                  <a16:creationId xmlns:a16="http://schemas.microsoft.com/office/drawing/2014/main" id="{172CE935-46EA-72AA-E2E7-5F4FEEC9E174}"/>
                </a:ext>
              </a:extLst>
            </p:cNvPr>
            <p:cNvSpPr/>
            <p:nvPr/>
          </p:nvSpPr>
          <p:spPr>
            <a:xfrm>
              <a:off x="7655902" y="2999449"/>
              <a:ext cx="2360" cy="11012"/>
            </a:xfrm>
            <a:custGeom>
              <a:avLst/>
              <a:gdLst/>
              <a:ahLst/>
              <a:cxnLst/>
              <a:rect l="l" t="t" r="r" b="b"/>
              <a:pathLst>
                <a:path w="48" h="224" extrusionOk="0">
                  <a:moveTo>
                    <a:pt x="25" y="0"/>
                  </a:moveTo>
                  <a:cubicBezTo>
                    <a:pt x="12" y="0"/>
                    <a:pt x="0" y="51"/>
                    <a:pt x="0" y="111"/>
                  </a:cubicBezTo>
                  <a:cubicBezTo>
                    <a:pt x="0" y="171"/>
                    <a:pt x="9" y="224"/>
                    <a:pt x="21" y="224"/>
                  </a:cubicBezTo>
                  <a:cubicBezTo>
                    <a:pt x="31" y="224"/>
                    <a:pt x="43" y="176"/>
                    <a:pt x="47" y="111"/>
                  </a:cubicBezTo>
                  <a:cubicBezTo>
                    <a:pt x="47" y="49"/>
                    <a:pt x="39" y="0"/>
                    <a:pt x="26" y="0"/>
                  </a:cubicBezTo>
                  <a:cubicBezTo>
                    <a:pt x="26" y="0"/>
                    <a:pt x="25"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405;p48">
              <a:extLst>
                <a:ext uri="{FF2B5EF4-FFF2-40B4-BE49-F238E27FC236}">
                  <a16:creationId xmlns:a16="http://schemas.microsoft.com/office/drawing/2014/main" id="{A72B5A9F-3512-8745-D27D-F31490C7D310}"/>
                </a:ext>
              </a:extLst>
            </p:cNvPr>
            <p:cNvSpPr/>
            <p:nvPr/>
          </p:nvSpPr>
          <p:spPr>
            <a:xfrm>
              <a:off x="7655017" y="3021376"/>
              <a:ext cx="2606" cy="11012"/>
            </a:xfrm>
            <a:custGeom>
              <a:avLst/>
              <a:gdLst/>
              <a:ahLst/>
              <a:cxnLst/>
              <a:rect l="l" t="t" r="r" b="b"/>
              <a:pathLst>
                <a:path w="53" h="224" extrusionOk="0">
                  <a:moveTo>
                    <a:pt x="31" y="0"/>
                  </a:moveTo>
                  <a:cubicBezTo>
                    <a:pt x="18" y="0"/>
                    <a:pt x="5" y="48"/>
                    <a:pt x="5" y="114"/>
                  </a:cubicBezTo>
                  <a:cubicBezTo>
                    <a:pt x="0" y="175"/>
                    <a:pt x="13" y="224"/>
                    <a:pt x="22" y="224"/>
                  </a:cubicBezTo>
                  <a:cubicBezTo>
                    <a:pt x="23" y="224"/>
                    <a:pt x="23" y="224"/>
                    <a:pt x="24" y="224"/>
                  </a:cubicBezTo>
                  <a:cubicBezTo>
                    <a:pt x="36" y="224"/>
                    <a:pt x="49" y="173"/>
                    <a:pt x="53" y="114"/>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406;p48">
              <a:extLst>
                <a:ext uri="{FF2B5EF4-FFF2-40B4-BE49-F238E27FC236}">
                  <a16:creationId xmlns:a16="http://schemas.microsoft.com/office/drawing/2014/main" id="{A1270994-85FD-7E97-699A-A0F3C0C56932}"/>
                </a:ext>
              </a:extLst>
            </p:cNvPr>
            <p:cNvSpPr/>
            <p:nvPr/>
          </p:nvSpPr>
          <p:spPr>
            <a:xfrm>
              <a:off x="7654329" y="3043549"/>
              <a:ext cx="2655" cy="10963"/>
            </a:xfrm>
            <a:custGeom>
              <a:avLst/>
              <a:gdLst/>
              <a:ahLst/>
              <a:cxnLst/>
              <a:rect l="l" t="t" r="r" b="b"/>
              <a:pathLst>
                <a:path w="54" h="223" extrusionOk="0">
                  <a:moveTo>
                    <a:pt x="32" y="0"/>
                  </a:moveTo>
                  <a:cubicBezTo>
                    <a:pt x="19" y="0"/>
                    <a:pt x="6" y="47"/>
                    <a:pt x="6" y="109"/>
                  </a:cubicBezTo>
                  <a:cubicBezTo>
                    <a:pt x="1" y="170"/>
                    <a:pt x="14" y="222"/>
                    <a:pt x="23" y="222"/>
                  </a:cubicBezTo>
                  <a:cubicBezTo>
                    <a:pt x="36" y="222"/>
                    <a:pt x="49" y="174"/>
                    <a:pt x="53" y="113"/>
                  </a:cubicBezTo>
                  <a:cubicBezTo>
                    <a:pt x="53" y="47"/>
                    <a:pt x="45" y="0"/>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407;p48">
              <a:extLst>
                <a:ext uri="{FF2B5EF4-FFF2-40B4-BE49-F238E27FC236}">
                  <a16:creationId xmlns:a16="http://schemas.microsoft.com/office/drawing/2014/main" id="{BDA2DD44-850E-B8FF-2244-00DB911DF645}"/>
                </a:ext>
              </a:extLst>
            </p:cNvPr>
            <p:cNvSpPr/>
            <p:nvPr/>
          </p:nvSpPr>
          <p:spPr>
            <a:xfrm>
              <a:off x="7653936" y="3065426"/>
              <a:ext cx="2409" cy="11209"/>
            </a:xfrm>
            <a:custGeom>
              <a:avLst/>
              <a:gdLst/>
              <a:ahLst/>
              <a:cxnLst/>
              <a:rect l="l" t="t" r="r" b="b"/>
              <a:pathLst>
                <a:path w="49" h="228" extrusionOk="0">
                  <a:moveTo>
                    <a:pt x="27" y="1"/>
                  </a:moveTo>
                  <a:cubicBezTo>
                    <a:pt x="14" y="1"/>
                    <a:pt x="0" y="53"/>
                    <a:pt x="0" y="114"/>
                  </a:cubicBezTo>
                  <a:cubicBezTo>
                    <a:pt x="0" y="175"/>
                    <a:pt x="9" y="227"/>
                    <a:pt x="22" y="227"/>
                  </a:cubicBezTo>
                  <a:cubicBezTo>
                    <a:pt x="35" y="227"/>
                    <a:pt x="44" y="175"/>
                    <a:pt x="49" y="114"/>
                  </a:cubicBezTo>
                  <a:cubicBezTo>
                    <a:pt x="49" y="53"/>
                    <a:pt x="40" y="5"/>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408;p48">
              <a:extLst>
                <a:ext uri="{FF2B5EF4-FFF2-40B4-BE49-F238E27FC236}">
                  <a16:creationId xmlns:a16="http://schemas.microsoft.com/office/drawing/2014/main" id="{340F224E-A442-8111-7B0B-E31ABB46B891}"/>
                </a:ext>
              </a:extLst>
            </p:cNvPr>
            <p:cNvSpPr/>
            <p:nvPr/>
          </p:nvSpPr>
          <p:spPr>
            <a:xfrm>
              <a:off x="7653296" y="3087550"/>
              <a:ext cx="2360" cy="11209"/>
            </a:xfrm>
            <a:custGeom>
              <a:avLst/>
              <a:gdLst/>
              <a:ahLst/>
              <a:cxnLst/>
              <a:rect l="l" t="t" r="r" b="b"/>
              <a:pathLst>
                <a:path w="48" h="228" extrusionOk="0">
                  <a:moveTo>
                    <a:pt x="27" y="1"/>
                  </a:moveTo>
                  <a:cubicBezTo>
                    <a:pt x="13" y="1"/>
                    <a:pt x="1" y="53"/>
                    <a:pt x="1" y="114"/>
                  </a:cubicBezTo>
                  <a:cubicBezTo>
                    <a:pt x="1" y="175"/>
                    <a:pt x="9" y="223"/>
                    <a:pt x="22" y="227"/>
                  </a:cubicBezTo>
                  <a:cubicBezTo>
                    <a:pt x="35" y="227"/>
                    <a:pt x="44" y="175"/>
                    <a:pt x="48" y="114"/>
                  </a:cubicBezTo>
                  <a:cubicBezTo>
                    <a:pt x="48"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409;p48">
              <a:extLst>
                <a:ext uri="{FF2B5EF4-FFF2-40B4-BE49-F238E27FC236}">
                  <a16:creationId xmlns:a16="http://schemas.microsoft.com/office/drawing/2014/main" id="{7B220554-CCDA-42CE-8AF4-6CD4823020E1}"/>
                </a:ext>
              </a:extLst>
            </p:cNvPr>
            <p:cNvSpPr/>
            <p:nvPr/>
          </p:nvSpPr>
          <p:spPr>
            <a:xfrm>
              <a:off x="7652657" y="3109673"/>
              <a:ext cx="2409" cy="11012"/>
            </a:xfrm>
            <a:custGeom>
              <a:avLst/>
              <a:gdLst/>
              <a:ahLst/>
              <a:cxnLst/>
              <a:rect l="l" t="t" r="r" b="b"/>
              <a:pathLst>
                <a:path w="49" h="224" extrusionOk="0">
                  <a:moveTo>
                    <a:pt x="26" y="1"/>
                  </a:moveTo>
                  <a:cubicBezTo>
                    <a:pt x="14" y="1"/>
                    <a:pt x="4" y="49"/>
                    <a:pt x="0" y="110"/>
                  </a:cubicBezTo>
                  <a:cubicBezTo>
                    <a:pt x="0" y="176"/>
                    <a:pt x="9" y="223"/>
                    <a:pt x="22" y="223"/>
                  </a:cubicBezTo>
                  <a:cubicBezTo>
                    <a:pt x="35" y="223"/>
                    <a:pt x="48" y="176"/>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410;p48">
              <a:extLst>
                <a:ext uri="{FF2B5EF4-FFF2-40B4-BE49-F238E27FC236}">
                  <a16:creationId xmlns:a16="http://schemas.microsoft.com/office/drawing/2014/main" id="{2301C0DE-8E81-402B-213A-F4FF327FD3E7}"/>
                </a:ext>
              </a:extLst>
            </p:cNvPr>
            <p:cNvSpPr/>
            <p:nvPr/>
          </p:nvSpPr>
          <p:spPr>
            <a:xfrm>
              <a:off x="7652018" y="3131796"/>
              <a:ext cx="2606" cy="11062"/>
            </a:xfrm>
            <a:custGeom>
              <a:avLst/>
              <a:gdLst/>
              <a:ahLst/>
              <a:cxnLst/>
              <a:rect l="l" t="t" r="r" b="b"/>
              <a:pathLst>
                <a:path w="53" h="225" extrusionOk="0">
                  <a:moveTo>
                    <a:pt x="31" y="1"/>
                  </a:moveTo>
                  <a:cubicBezTo>
                    <a:pt x="17" y="1"/>
                    <a:pt x="5" y="49"/>
                    <a:pt x="5" y="110"/>
                  </a:cubicBezTo>
                  <a:cubicBezTo>
                    <a:pt x="1" y="172"/>
                    <a:pt x="9" y="224"/>
                    <a:pt x="22" y="224"/>
                  </a:cubicBezTo>
                  <a:cubicBezTo>
                    <a:pt x="35" y="224"/>
                    <a:pt x="48" y="176"/>
                    <a:pt x="48" y="110"/>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3411;p48">
              <a:extLst>
                <a:ext uri="{FF2B5EF4-FFF2-40B4-BE49-F238E27FC236}">
                  <a16:creationId xmlns:a16="http://schemas.microsoft.com/office/drawing/2014/main" id="{D29A3C91-2DC2-FF6A-0387-234B7AD53CFE}"/>
                </a:ext>
              </a:extLst>
            </p:cNvPr>
            <p:cNvSpPr/>
            <p:nvPr/>
          </p:nvSpPr>
          <p:spPr>
            <a:xfrm>
              <a:off x="7651330" y="3153723"/>
              <a:ext cx="2655" cy="11258"/>
            </a:xfrm>
            <a:custGeom>
              <a:avLst/>
              <a:gdLst/>
              <a:ahLst/>
              <a:cxnLst/>
              <a:rect l="l" t="t" r="r" b="b"/>
              <a:pathLst>
                <a:path w="54" h="229" extrusionOk="0">
                  <a:moveTo>
                    <a:pt x="31" y="0"/>
                  </a:moveTo>
                  <a:cubicBezTo>
                    <a:pt x="19" y="0"/>
                    <a:pt x="5" y="53"/>
                    <a:pt x="5" y="114"/>
                  </a:cubicBezTo>
                  <a:cubicBezTo>
                    <a:pt x="1" y="176"/>
                    <a:pt x="15" y="228"/>
                    <a:pt x="27" y="228"/>
                  </a:cubicBezTo>
                  <a:cubicBezTo>
                    <a:pt x="36" y="228"/>
                    <a:pt x="49" y="176"/>
                    <a:pt x="53" y="114"/>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412;p48">
              <a:extLst>
                <a:ext uri="{FF2B5EF4-FFF2-40B4-BE49-F238E27FC236}">
                  <a16:creationId xmlns:a16="http://schemas.microsoft.com/office/drawing/2014/main" id="{79FE1C47-38E9-1266-3245-54C1A8443477}"/>
                </a:ext>
              </a:extLst>
            </p:cNvPr>
            <p:cNvSpPr/>
            <p:nvPr/>
          </p:nvSpPr>
          <p:spPr>
            <a:xfrm>
              <a:off x="7650937" y="3175847"/>
              <a:ext cx="2409" cy="11062"/>
            </a:xfrm>
            <a:custGeom>
              <a:avLst/>
              <a:gdLst/>
              <a:ahLst/>
              <a:cxnLst/>
              <a:rect l="l" t="t" r="r" b="b"/>
              <a:pathLst>
                <a:path w="49" h="225" extrusionOk="0">
                  <a:moveTo>
                    <a:pt x="27" y="0"/>
                  </a:moveTo>
                  <a:cubicBezTo>
                    <a:pt x="13" y="0"/>
                    <a:pt x="5" y="49"/>
                    <a:pt x="1" y="115"/>
                  </a:cubicBezTo>
                  <a:cubicBezTo>
                    <a:pt x="1" y="176"/>
                    <a:pt x="9" y="224"/>
                    <a:pt x="23" y="224"/>
                  </a:cubicBezTo>
                  <a:cubicBezTo>
                    <a:pt x="23" y="224"/>
                    <a:pt x="23" y="224"/>
                    <a:pt x="24" y="224"/>
                  </a:cubicBezTo>
                  <a:cubicBezTo>
                    <a:pt x="36" y="224"/>
                    <a:pt x="49" y="173"/>
                    <a:pt x="49" y="115"/>
                  </a:cubicBezTo>
                  <a:cubicBezTo>
                    <a:pt x="49"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413;p48">
              <a:extLst>
                <a:ext uri="{FF2B5EF4-FFF2-40B4-BE49-F238E27FC236}">
                  <a16:creationId xmlns:a16="http://schemas.microsoft.com/office/drawing/2014/main" id="{7BB56BF4-5F78-73B4-CC1F-D0525EBB7175}"/>
                </a:ext>
              </a:extLst>
            </p:cNvPr>
            <p:cNvSpPr/>
            <p:nvPr/>
          </p:nvSpPr>
          <p:spPr>
            <a:xfrm>
              <a:off x="7650248" y="3197970"/>
              <a:ext cx="2655" cy="11012"/>
            </a:xfrm>
            <a:custGeom>
              <a:avLst/>
              <a:gdLst/>
              <a:ahLst/>
              <a:cxnLst/>
              <a:rect l="l" t="t" r="r" b="b"/>
              <a:pathLst>
                <a:path w="54" h="224" extrusionOk="0">
                  <a:moveTo>
                    <a:pt x="31" y="0"/>
                  </a:moveTo>
                  <a:cubicBezTo>
                    <a:pt x="19" y="0"/>
                    <a:pt x="5" y="49"/>
                    <a:pt x="5" y="111"/>
                  </a:cubicBezTo>
                  <a:cubicBezTo>
                    <a:pt x="1" y="176"/>
                    <a:pt x="10" y="224"/>
                    <a:pt x="23" y="224"/>
                  </a:cubicBezTo>
                  <a:cubicBezTo>
                    <a:pt x="37" y="224"/>
                    <a:pt x="49" y="176"/>
                    <a:pt x="49" y="115"/>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414;p48">
              <a:extLst>
                <a:ext uri="{FF2B5EF4-FFF2-40B4-BE49-F238E27FC236}">
                  <a16:creationId xmlns:a16="http://schemas.microsoft.com/office/drawing/2014/main" id="{B2F0D5FA-11BA-3190-68ED-5E9EB76EBA37}"/>
                </a:ext>
              </a:extLst>
            </p:cNvPr>
            <p:cNvSpPr/>
            <p:nvPr/>
          </p:nvSpPr>
          <p:spPr>
            <a:xfrm>
              <a:off x="7649855" y="3220143"/>
              <a:ext cx="2409" cy="10963"/>
            </a:xfrm>
            <a:custGeom>
              <a:avLst/>
              <a:gdLst/>
              <a:ahLst/>
              <a:cxnLst/>
              <a:rect l="l" t="t" r="r" b="b"/>
              <a:pathLst>
                <a:path w="49" h="223" extrusionOk="0">
                  <a:moveTo>
                    <a:pt x="27" y="0"/>
                  </a:moveTo>
                  <a:cubicBezTo>
                    <a:pt x="13" y="0"/>
                    <a:pt x="0" y="48"/>
                    <a:pt x="0" y="109"/>
                  </a:cubicBezTo>
                  <a:cubicBezTo>
                    <a:pt x="0" y="170"/>
                    <a:pt x="9" y="223"/>
                    <a:pt x="23" y="223"/>
                  </a:cubicBezTo>
                  <a:cubicBezTo>
                    <a:pt x="35" y="223"/>
                    <a:pt x="45" y="175"/>
                    <a:pt x="49" y="109"/>
                  </a:cubicBezTo>
                  <a:cubicBezTo>
                    <a:pt x="49" y="48"/>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415;p48">
              <a:extLst>
                <a:ext uri="{FF2B5EF4-FFF2-40B4-BE49-F238E27FC236}">
                  <a16:creationId xmlns:a16="http://schemas.microsoft.com/office/drawing/2014/main" id="{E9C4329E-EAAA-D6B7-F30A-C5480EB6939F}"/>
                </a:ext>
              </a:extLst>
            </p:cNvPr>
            <p:cNvSpPr/>
            <p:nvPr/>
          </p:nvSpPr>
          <p:spPr>
            <a:xfrm>
              <a:off x="7649167" y="3242069"/>
              <a:ext cx="2655" cy="11160"/>
            </a:xfrm>
            <a:custGeom>
              <a:avLst/>
              <a:gdLst/>
              <a:ahLst/>
              <a:cxnLst/>
              <a:rect l="l" t="t" r="r" b="b"/>
              <a:pathLst>
                <a:path w="54" h="227" extrusionOk="0">
                  <a:moveTo>
                    <a:pt x="32" y="0"/>
                  </a:moveTo>
                  <a:cubicBezTo>
                    <a:pt x="19" y="0"/>
                    <a:pt x="6" y="53"/>
                    <a:pt x="6" y="113"/>
                  </a:cubicBezTo>
                  <a:cubicBezTo>
                    <a:pt x="1" y="174"/>
                    <a:pt x="10" y="227"/>
                    <a:pt x="23" y="227"/>
                  </a:cubicBezTo>
                  <a:cubicBezTo>
                    <a:pt x="37" y="227"/>
                    <a:pt x="49" y="174"/>
                    <a:pt x="49" y="113"/>
                  </a:cubicBezTo>
                  <a:cubicBezTo>
                    <a:pt x="53" y="53"/>
                    <a:pt x="45" y="4"/>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416;p48">
              <a:extLst>
                <a:ext uri="{FF2B5EF4-FFF2-40B4-BE49-F238E27FC236}">
                  <a16:creationId xmlns:a16="http://schemas.microsoft.com/office/drawing/2014/main" id="{D11B6333-0F8B-DE2E-908B-ACB560F25283}"/>
                </a:ext>
              </a:extLst>
            </p:cNvPr>
            <p:cNvSpPr/>
            <p:nvPr/>
          </p:nvSpPr>
          <p:spPr>
            <a:xfrm>
              <a:off x="7648773" y="3264193"/>
              <a:ext cx="2409" cy="11160"/>
            </a:xfrm>
            <a:custGeom>
              <a:avLst/>
              <a:gdLst/>
              <a:ahLst/>
              <a:cxnLst/>
              <a:rect l="l" t="t" r="r" b="b"/>
              <a:pathLst>
                <a:path w="49" h="227" extrusionOk="0">
                  <a:moveTo>
                    <a:pt x="27" y="0"/>
                  </a:moveTo>
                  <a:cubicBezTo>
                    <a:pt x="14" y="0"/>
                    <a:pt x="5" y="53"/>
                    <a:pt x="0" y="113"/>
                  </a:cubicBezTo>
                  <a:cubicBezTo>
                    <a:pt x="0" y="174"/>
                    <a:pt x="9" y="227"/>
                    <a:pt x="22" y="227"/>
                  </a:cubicBezTo>
                  <a:cubicBezTo>
                    <a:pt x="35" y="227"/>
                    <a:pt x="49" y="174"/>
                    <a:pt x="49" y="113"/>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417;p48">
              <a:extLst>
                <a:ext uri="{FF2B5EF4-FFF2-40B4-BE49-F238E27FC236}">
                  <a16:creationId xmlns:a16="http://schemas.microsoft.com/office/drawing/2014/main" id="{E08D7DFC-682E-ADF0-1BB8-B9A23AE4FB3E}"/>
                </a:ext>
              </a:extLst>
            </p:cNvPr>
            <p:cNvSpPr/>
            <p:nvPr/>
          </p:nvSpPr>
          <p:spPr>
            <a:xfrm>
              <a:off x="7648134" y="3286316"/>
              <a:ext cx="2655" cy="11209"/>
            </a:xfrm>
            <a:custGeom>
              <a:avLst/>
              <a:gdLst/>
              <a:ahLst/>
              <a:cxnLst/>
              <a:rect l="l" t="t" r="r" b="b"/>
              <a:pathLst>
                <a:path w="54" h="228" extrusionOk="0">
                  <a:moveTo>
                    <a:pt x="31" y="0"/>
                  </a:moveTo>
                  <a:cubicBezTo>
                    <a:pt x="18" y="0"/>
                    <a:pt x="5" y="48"/>
                    <a:pt x="5" y="113"/>
                  </a:cubicBezTo>
                  <a:cubicBezTo>
                    <a:pt x="1" y="175"/>
                    <a:pt x="13" y="222"/>
                    <a:pt x="27" y="228"/>
                  </a:cubicBezTo>
                  <a:cubicBezTo>
                    <a:pt x="40" y="228"/>
                    <a:pt x="48" y="175"/>
                    <a:pt x="53" y="113"/>
                  </a:cubicBezTo>
                  <a:cubicBezTo>
                    <a:pt x="53" y="52"/>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418;p48">
              <a:extLst>
                <a:ext uri="{FF2B5EF4-FFF2-40B4-BE49-F238E27FC236}">
                  <a16:creationId xmlns:a16="http://schemas.microsoft.com/office/drawing/2014/main" id="{0164E59F-DE95-C94C-C36E-DC69C0430665}"/>
                </a:ext>
              </a:extLst>
            </p:cNvPr>
            <p:cNvSpPr/>
            <p:nvPr/>
          </p:nvSpPr>
          <p:spPr>
            <a:xfrm>
              <a:off x="7647692" y="3308440"/>
              <a:ext cx="2409" cy="11012"/>
            </a:xfrm>
            <a:custGeom>
              <a:avLst/>
              <a:gdLst/>
              <a:ahLst/>
              <a:cxnLst/>
              <a:rect l="l" t="t" r="r" b="b"/>
              <a:pathLst>
                <a:path w="49" h="224" extrusionOk="0">
                  <a:moveTo>
                    <a:pt x="27" y="0"/>
                  </a:moveTo>
                  <a:cubicBezTo>
                    <a:pt x="14" y="0"/>
                    <a:pt x="5" y="48"/>
                    <a:pt x="0" y="113"/>
                  </a:cubicBezTo>
                  <a:cubicBezTo>
                    <a:pt x="0" y="175"/>
                    <a:pt x="10" y="223"/>
                    <a:pt x="22" y="223"/>
                  </a:cubicBezTo>
                  <a:cubicBezTo>
                    <a:pt x="36" y="223"/>
                    <a:pt x="49" y="175"/>
                    <a:pt x="49" y="113"/>
                  </a:cubicBezTo>
                  <a:cubicBezTo>
                    <a:pt x="49" y="52"/>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419;p48">
              <a:extLst>
                <a:ext uri="{FF2B5EF4-FFF2-40B4-BE49-F238E27FC236}">
                  <a16:creationId xmlns:a16="http://schemas.microsoft.com/office/drawing/2014/main" id="{4272CFF7-0DD5-A089-CF94-B57753CD9FF6}"/>
                </a:ext>
              </a:extLst>
            </p:cNvPr>
            <p:cNvSpPr/>
            <p:nvPr/>
          </p:nvSpPr>
          <p:spPr>
            <a:xfrm>
              <a:off x="7647299" y="3330514"/>
              <a:ext cx="2409" cy="11062"/>
            </a:xfrm>
            <a:custGeom>
              <a:avLst/>
              <a:gdLst/>
              <a:ahLst/>
              <a:cxnLst/>
              <a:rect l="l" t="t" r="r" b="b"/>
              <a:pathLst>
                <a:path w="49" h="225" extrusionOk="0">
                  <a:moveTo>
                    <a:pt x="26" y="1"/>
                  </a:moveTo>
                  <a:cubicBezTo>
                    <a:pt x="13" y="1"/>
                    <a:pt x="0" y="49"/>
                    <a:pt x="0" y="110"/>
                  </a:cubicBezTo>
                  <a:cubicBezTo>
                    <a:pt x="0" y="176"/>
                    <a:pt x="8" y="224"/>
                    <a:pt x="22" y="224"/>
                  </a:cubicBezTo>
                  <a:cubicBezTo>
                    <a:pt x="35" y="224"/>
                    <a:pt x="48" y="176"/>
                    <a:pt x="48" y="115"/>
                  </a:cubicBezTo>
                  <a:cubicBezTo>
                    <a:pt x="48"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420;p48">
              <a:extLst>
                <a:ext uri="{FF2B5EF4-FFF2-40B4-BE49-F238E27FC236}">
                  <a16:creationId xmlns:a16="http://schemas.microsoft.com/office/drawing/2014/main" id="{C5FA41DB-C7B2-17A6-FD94-2FCAAB60133B}"/>
                </a:ext>
              </a:extLst>
            </p:cNvPr>
            <p:cNvSpPr/>
            <p:nvPr/>
          </p:nvSpPr>
          <p:spPr>
            <a:xfrm>
              <a:off x="7646856" y="3352637"/>
              <a:ext cx="2360" cy="11062"/>
            </a:xfrm>
            <a:custGeom>
              <a:avLst/>
              <a:gdLst/>
              <a:ahLst/>
              <a:cxnLst/>
              <a:rect l="l" t="t" r="r" b="b"/>
              <a:pathLst>
                <a:path w="48" h="225" extrusionOk="0">
                  <a:moveTo>
                    <a:pt x="27" y="1"/>
                  </a:moveTo>
                  <a:cubicBezTo>
                    <a:pt x="13" y="1"/>
                    <a:pt x="1" y="49"/>
                    <a:pt x="1" y="111"/>
                  </a:cubicBezTo>
                  <a:cubicBezTo>
                    <a:pt x="1" y="172"/>
                    <a:pt x="9" y="224"/>
                    <a:pt x="22" y="224"/>
                  </a:cubicBezTo>
                  <a:cubicBezTo>
                    <a:pt x="35" y="224"/>
                    <a:pt x="44" y="176"/>
                    <a:pt x="48" y="111"/>
                  </a:cubicBezTo>
                  <a:cubicBezTo>
                    <a:pt x="48"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3421;p48">
              <a:extLst>
                <a:ext uri="{FF2B5EF4-FFF2-40B4-BE49-F238E27FC236}">
                  <a16:creationId xmlns:a16="http://schemas.microsoft.com/office/drawing/2014/main" id="{12240630-ADDE-D5F5-1D93-D00C07F66186}"/>
                </a:ext>
              </a:extLst>
            </p:cNvPr>
            <p:cNvSpPr/>
            <p:nvPr/>
          </p:nvSpPr>
          <p:spPr>
            <a:xfrm>
              <a:off x="7646217" y="3374810"/>
              <a:ext cx="2606" cy="11012"/>
            </a:xfrm>
            <a:custGeom>
              <a:avLst/>
              <a:gdLst/>
              <a:ahLst/>
              <a:cxnLst/>
              <a:rect l="l" t="t" r="r" b="b"/>
              <a:pathLst>
                <a:path w="53" h="224" extrusionOk="0">
                  <a:moveTo>
                    <a:pt x="29" y="1"/>
                  </a:moveTo>
                  <a:cubicBezTo>
                    <a:pt x="17" y="1"/>
                    <a:pt x="4" y="51"/>
                    <a:pt x="4" y="110"/>
                  </a:cubicBezTo>
                  <a:cubicBezTo>
                    <a:pt x="0" y="171"/>
                    <a:pt x="14" y="223"/>
                    <a:pt x="26" y="223"/>
                  </a:cubicBezTo>
                  <a:cubicBezTo>
                    <a:pt x="35" y="223"/>
                    <a:pt x="48" y="175"/>
                    <a:pt x="48" y="110"/>
                  </a:cubicBezTo>
                  <a:cubicBezTo>
                    <a:pt x="52" y="48"/>
                    <a:pt x="44" y="1"/>
                    <a:pt x="30" y="1"/>
                  </a:cubicBezTo>
                  <a:cubicBezTo>
                    <a:pt x="30" y="1"/>
                    <a:pt x="29"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3422;p48">
              <a:extLst>
                <a:ext uri="{FF2B5EF4-FFF2-40B4-BE49-F238E27FC236}">
                  <a16:creationId xmlns:a16="http://schemas.microsoft.com/office/drawing/2014/main" id="{D03A0648-1BD1-2BFC-DA55-12A5211C94FE}"/>
                </a:ext>
              </a:extLst>
            </p:cNvPr>
            <p:cNvSpPr/>
            <p:nvPr/>
          </p:nvSpPr>
          <p:spPr>
            <a:xfrm>
              <a:off x="7645775" y="3396737"/>
              <a:ext cx="2655" cy="11209"/>
            </a:xfrm>
            <a:custGeom>
              <a:avLst/>
              <a:gdLst/>
              <a:ahLst/>
              <a:cxnLst/>
              <a:rect l="l" t="t" r="r" b="b"/>
              <a:pathLst>
                <a:path w="54" h="228" extrusionOk="0">
                  <a:moveTo>
                    <a:pt x="27" y="1"/>
                  </a:moveTo>
                  <a:cubicBezTo>
                    <a:pt x="13" y="1"/>
                    <a:pt x="5" y="53"/>
                    <a:pt x="5" y="114"/>
                  </a:cubicBezTo>
                  <a:cubicBezTo>
                    <a:pt x="1" y="175"/>
                    <a:pt x="9" y="227"/>
                    <a:pt x="23" y="227"/>
                  </a:cubicBezTo>
                  <a:cubicBezTo>
                    <a:pt x="35" y="227"/>
                    <a:pt x="49" y="175"/>
                    <a:pt x="49" y="114"/>
                  </a:cubicBezTo>
                  <a:cubicBezTo>
                    <a:pt x="53"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3423;p48">
              <a:extLst>
                <a:ext uri="{FF2B5EF4-FFF2-40B4-BE49-F238E27FC236}">
                  <a16:creationId xmlns:a16="http://schemas.microsoft.com/office/drawing/2014/main" id="{C4462AEC-C699-1B75-2294-04F8916E8290}"/>
                </a:ext>
              </a:extLst>
            </p:cNvPr>
            <p:cNvSpPr/>
            <p:nvPr/>
          </p:nvSpPr>
          <p:spPr>
            <a:xfrm>
              <a:off x="7645332" y="3418860"/>
              <a:ext cx="2409" cy="11209"/>
            </a:xfrm>
            <a:custGeom>
              <a:avLst/>
              <a:gdLst/>
              <a:ahLst/>
              <a:cxnLst/>
              <a:rect l="l" t="t" r="r" b="b"/>
              <a:pathLst>
                <a:path w="49" h="228" extrusionOk="0">
                  <a:moveTo>
                    <a:pt x="26" y="1"/>
                  </a:moveTo>
                  <a:cubicBezTo>
                    <a:pt x="14" y="1"/>
                    <a:pt x="5" y="53"/>
                    <a:pt x="0" y="114"/>
                  </a:cubicBezTo>
                  <a:cubicBezTo>
                    <a:pt x="0" y="175"/>
                    <a:pt x="10" y="227"/>
                    <a:pt x="22" y="227"/>
                  </a:cubicBezTo>
                  <a:cubicBezTo>
                    <a:pt x="36" y="227"/>
                    <a:pt x="48"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3424;p48">
              <a:extLst>
                <a:ext uri="{FF2B5EF4-FFF2-40B4-BE49-F238E27FC236}">
                  <a16:creationId xmlns:a16="http://schemas.microsoft.com/office/drawing/2014/main" id="{FBA42887-86AB-43E3-E111-33D06359209E}"/>
                </a:ext>
              </a:extLst>
            </p:cNvPr>
            <p:cNvSpPr/>
            <p:nvPr/>
          </p:nvSpPr>
          <p:spPr>
            <a:xfrm>
              <a:off x="7644890" y="3440983"/>
              <a:ext cx="2458" cy="11258"/>
            </a:xfrm>
            <a:custGeom>
              <a:avLst/>
              <a:gdLst/>
              <a:ahLst/>
              <a:cxnLst/>
              <a:rect l="l" t="t" r="r" b="b"/>
              <a:pathLst>
                <a:path w="50" h="229" extrusionOk="0">
                  <a:moveTo>
                    <a:pt x="27" y="1"/>
                  </a:moveTo>
                  <a:cubicBezTo>
                    <a:pt x="14" y="1"/>
                    <a:pt x="5" y="53"/>
                    <a:pt x="1" y="114"/>
                  </a:cubicBezTo>
                  <a:cubicBezTo>
                    <a:pt x="1" y="176"/>
                    <a:pt x="9" y="228"/>
                    <a:pt x="23" y="228"/>
                  </a:cubicBezTo>
                  <a:cubicBezTo>
                    <a:pt x="35" y="228"/>
                    <a:pt x="49" y="176"/>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3425;p48">
              <a:extLst>
                <a:ext uri="{FF2B5EF4-FFF2-40B4-BE49-F238E27FC236}">
                  <a16:creationId xmlns:a16="http://schemas.microsoft.com/office/drawing/2014/main" id="{9357397B-769D-2AA3-0479-8D41DC29D61F}"/>
                </a:ext>
              </a:extLst>
            </p:cNvPr>
            <p:cNvSpPr/>
            <p:nvPr/>
          </p:nvSpPr>
          <p:spPr>
            <a:xfrm>
              <a:off x="7644496" y="3463107"/>
              <a:ext cx="2409" cy="11258"/>
            </a:xfrm>
            <a:custGeom>
              <a:avLst/>
              <a:gdLst/>
              <a:ahLst/>
              <a:cxnLst/>
              <a:rect l="l" t="t" r="r" b="b"/>
              <a:pathLst>
                <a:path w="49" h="229" extrusionOk="0">
                  <a:moveTo>
                    <a:pt x="27" y="1"/>
                  </a:moveTo>
                  <a:cubicBezTo>
                    <a:pt x="13" y="1"/>
                    <a:pt x="0" y="49"/>
                    <a:pt x="0" y="114"/>
                  </a:cubicBezTo>
                  <a:cubicBezTo>
                    <a:pt x="0" y="176"/>
                    <a:pt x="9" y="224"/>
                    <a:pt x="22" y="228"/>
                  </a:cubicBezTo>
                  <a:cubicBezTo>
                    <a:pt x="35" y="228"/>
                    <a:pt x="49" y="176"/>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3426;p48">
              <a:extLst>
                <a:ext uri="{FF2B5EF4-FFF2-40B4-BE49-F238E27FC236}">
                  <a16:creationId xmlns:a16="http://schemas.microsoft.com/office/drawing/2014/main" id="{B1B54306-CB7B-5B85-259E-83CAF5FC1036}"/>
                </a:ext>
              </a:extLst>
            </p:cNvPr>
            <p:cNvSpPr/>
            <p:nvPr/>
          </p:nvSpPr>
          <p:spPr>
            <a:xfrm>
              <a:off x="7644005" y="3485230"/>
              <a:ext cx="2458" cy="11012"/>
            </a:xfrm>
            <a:custGeom>
              <a:avLst/>
              <a:gdLst/>
              <a:ahLst/>
              <a:cxnLst/>
              <a:rect l="l" t="t" r="r" b="b"/>
              <a:pathLst>
                <a:path w="50" h="224" extrusionOk="0">
                  <a:moveTo>
                    <a:pt x="27" y="0"/>
                  </a:moveTo>
                  <a:cubicBezTo>
                    <a:pt x="15" y="0"/>
                    <a:pt x="1" y="49"/>
                    <a:pt x="1" y="115"/>
                  </a:cubicBezTo>
                  <a:cubicBezTo>
                    <a:pt x="1" y="176"/>
                    <a:pt x="10" y="224"/>
                    <a:pt x="23" y="224"/>
                  </a:cubicBezTo>
                  <a:cubicBezTo>
                    <a:pt x="37" y="224"/>
                    <a:pt x="49"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3427;p48">
              <a:extLst>
                <a:ext uri="{FF2B5EF4-FFF2-40B4-BE49-F238E27FC236}">
                  <a16:creationId xmlns:a16="http://schemas.microsoft.com/office/drawing/2014/main" id="{A08C7BAF-7832-2748-F2AF-16608F145532}"/>
                </a:ext>
              </a:extLst>
            </p:cNvPr>
            <p:cNvSpPr/>
            <p:nvPr/>
          </p:nvSpPr>
          <p:spPr>
            <a:xfrm>
              <a:off x="7643611" y="3507354"/>
              <a:ext cx="2409" cy="11012"/>
            </a:xfrm>
            <a:custGeom>
              <a:avLst/>
              <a:gdLst/>
              <a:ahLst/>
              <a:cxnLst/>
              <a:rect l="l" t="t" r="r" b="b"/>
              <a:pathLst>
                <a:path w="49" h="224" extrusionOk="0">
                  <a:moveTo>
                    <a:pt x="27" y="0"/>
                  </a:moveTo>
                  <a:cubicBezTo>
                    <a:pt x="14" y="0"/>
                    <a:pt x="1" y="49"/>
                    <a:pt x="1" y="115"/>
                  </a:cubicBezTo>
                  <a:cubicBezTo>
                    <a:pt x="1" y="176"/>
                    <a:pt x="9" y="224"/>
                    <a:pt x="23" y="224"/>
                  </a:cubicBezTo>
                  <a:cubicBezTo>
                    <a:pt x="35" y="224"/>
                    <a:pt x="49" y="176"/>
                    <a:pt x="49" y="115"/>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3428;p48">
              <a:extLst>
                <a:ext uri="{FF2B5EF4-FFF2-40B4-BE49-F238E27FC236}">
                  <a16:creationId xmlns:a16="http://schemas.microsoft.com/office/drawing/2014/main" id="{30656385-FF07-9845-7F81-1FE09DF495C1}"/>
                </a:ext>
              </a:extLst>
            </p:cNvPr>
            <p:cNvSpPr/>
            <p:nvPr/>
          </p:nvSpPr>
          <p:spPr>
            <a:xfrm>
              <a:off x="7643218" y="3529526"/>
              <a:ext cx="2409" cy="10963"/>
            </a:xfrm>
            <a:custGeom>
              <a:avLst/>
              <a:gdLst/>
              <a:ahLst/>
              <a:cxnLst/>
              <a:rect l="l" t="t" r="r" b="b"/>
              <a:pathLst>
                <a:path w="49" h="223" extrusionOk="0">
                  <a:moveTo>
                    <a:pt x="26" y="0"/>
                  </a:moveTo>
                  <a:cubicBezTo>
                    <a:pt x="13" y="0"/>
                    <a:pt x="0" y="48"/>
                    <a:pt x="0" y="109"/>
                  </a:cubicBezTo>
                  <a:cubicBezTo>
                    <a:pt x="0" y="175"/>
                    <a:pt x="9" y="223"/>
                    <a:pt x="22" y="223"/>
                  </a:cubicBezTo>
                  <a:cubicBezTo>
                    <a:pt x="35" y="223"/>
                    <a:pt x="48" y="175"/>
                    <a:pt x="48" y="114"/>
                  </a:cubicBezTo>
                  <a:cubicBezTo>
                    <a:pt x="48" y="48"/>
                    <a:pt x="39"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3429;p48">
              <a:extLst>
                <a:ext uri="{FF2B5EF4-FFF2-40B4-BE49-F238E27FC236}">
                  <a16:creationId xmlns:a16="http://schemas.microsoft.com/office/drawing/2014/main" id="{3EEF14D9-32F4-165E-CBA7-5EEC7D289BD8}"/>
                </a:ext>
              </a:extLst>
            </p:cNvPr>
            <p:cNvSpPr/>
            <p:nvPr/>
          </p:nvSpPr>
          <p:spPr>
            <a:xfrm>
              <a:off x="7642726" y="3551650"/>
              <a:ext cx="2409" cy="10963"/>
            </a:xfrm>
            <a:custGeom>
              <a:avLst/>
              <a:gdLst/>
              <a:ahLst/>
              <a:cxnLst/>
              <a:rect l="l" t="t" r="r" b="b"/>
              <a:pathLst>
                <a:path w="49" h="223" extrusionOk="0">
                  <a:moveTo>
                    <a:pt x="27" y="0"/>
                  </a:moveTo>
                  <a:cubicBezTo>
                    <a:pt x="14" y="0"/>
                    <a:pt x="1" y="49"/>
                    <a:pt x="1" y="109"/>
                  </a:cubicBezTo>
                  <a:cubicBezTo>
                    <a:pt x="1" y="174"/>
                    <a:pt x="10" y="223"/>
                    <a:pt x="23" y="223"/>
                  </a:cubicBezTo>
                  <a:cubicBezTo>
                    <a:pt x="36" y="223"/>
                    <a:pt x="49" y="174"/>
                    <a:pt x="49" y="114"/>
                  </a:cubicBezTo>
                  <a:cubicBezTo>
                    <a:pt x="49" y="49"/>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3430;p48">
              <a:extLst>
                <a:ext uri="{FF2B5EF4-FFF2-40B4-BE49-F238E27FC236}">
                  <a16:creationId xmlns:a16="http://schemas.microsoft.com/office/drawing/2014/main" id="{464F836B-59D6-B7F9-C2CE-3469211FFE8D}"/>
                </a:ext>
              </a:extLst>
            </p:cNvPr>
            <p:cNvSpPr/>
            <p:nvPr/>
          </p:nvSpPr>
          <p:spPr>
            <a:xfrm>
              <a:off x="7642333" y="3573773"/>
              <a:ext cx="2409" cy="10963"/>
            </a:xfrm>
            <a:custGeom>
              <a:avLst/>
              <a:gdLst/>
              <a:ahLst/>
              <a:cxnLst/>
              <a:rect l="l" t="t" r="r" b="b"/>
              <a:pathLst>
                <a:path w="49" h="223" extrusionOk="0">
                  <a:moveTo>
                    <a:pt x="27" y="0"/>
                  </a:moveTo>
                  <a:cubicBezTo>
                    <a:pt x="14" y="0"/>
                    <a:pt x="0" y="49"/>
                    <a:pt x="0" y="109"/>
                  </a:cubicBezTo>
                  <a:cubicBezTo>
                    <a:pt x="0" y="175"/>
                    <a:pt x="9" y="223"/>
                    <a:pt x="22" y="223"/>
                  </a:cubicBezTo>
                  <a:cubicBezTo>
                    <a:pt x="35" y="223"/>
                    <a:pt x="49" y="175"/>
                    <a:pt x="49" y="114"/>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3431;p48">
              <a:extLst>
                <a:ext uri="{FF2B5EF4-FFF2-40B4-BE49-F238E27FC236}">
                  <a16:creationId xmlns:a16="http://schemas.microsoft.com/office/drawing/2014/main" id="{0886B6C7-4123-98C1-DCDC-4917FE797F05}"/>
                </a:ext>
              </a:extLst>
            </p:cNvPr>
            <p:cNvSpPr/>
            <p:nvPr/>
          </p:nvSpPr>
          <p:spPr>
            <a:xfrm>
              <a:off x="7641891" y="3595896"/>
              <a:ext cx="2458" cy="11012"/>
            </a:xfrm>
            <a:custGeom>
              <a:avLst/>
              <a:gdLst/>
              <a:ahLst/>
              <a:cxnLst/>
              <a:rect l="l" t="t" r="r" b="b"/>
              <a:pathLst>
                <a:path w="50" h="224" extrusionOk="0">
                  <a:moveTo>
                    <a:pt x="27" y="0"/>
                  </a:moveTo>
                  <a:cubicBezTo>
                    <a:pt x="14" y="0"/>
                    <a:pt x="1" y="49"/>
                    <a:pt x="1" y="109"/>
                  </a:cubicBezTo>
                  <a:cubicBezTo>
                    <a:pt x="1" y="171"/>
                    <a:pt x="9" y="224"/>
                    <a:pt x="23" y="224"/>
                  </a:cubicBezTo>
                  <a:cubicBezTo>
                    <a:pt x="36" y="224"/>
                    <a:pt x="49" y="175"/>
                    <a:pt x="49" y="109"/>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3432;p48">
              <a:extLst>
                <a:ext uri="{FF2B5EF4-FFF2-40B4-BE49-F238E27FC236}">
                  <a16:creationId xmlns:a16="http://schemas.microsoft.com/office/drawing/2014/main" id="{36D58429-199C-4916-01DD-41A647704D40}"/>
                </a:ext>
              </a:extLst>
            </p:cNvPr>
            <p:cNvSpPr/>
            <p:nvPr/>
          </p:nvSpPr>
          <p:spPr>
            <a:xfrm>
              <a:off x="7641448" y="3617971"/>
              <a:ext cx="2409" cy="11062"/>
            </a:xfrm>
            <a:custGeom>
              <a:avLst/>
              <a:gdLst/>
              <a:ahLst/>
              <a:cxnLst/>
              <a:rect l="l" t="t" r="r" b="b"/>
              <a:pathLst>
                <a:path w="49" h="225" extrusionOk="0">
                  <a:moveTo>
                    <a:pt x="25" y="1"/>
                  </a:moveTo>
                  <a:cubicBezTo>
                    <a:pt x="14" y="1"/>
                    <a:pt x="6" y="52"/>
                    <a:pt x="1" y="110"/>
                  </a:cubicBezTo>
                  <a:cubicBezTo>
                    <a:pt x="1" y="172"/>
                    <a:pt x="10" y="225"/>
                    <a:pt x="23" y="225"/>
                  </a:cubicBezTo>
                  <a:cubicBezTo>
                    <a:pt x="36" y="225"/>
                    <a:pt x="49" y="176"/>
                    <a:pt x="49" y="110"/>
                  </a:cubicBezTo>
                  <a:cubicBezTo>
                    <a:pt x="49" y="49"/>
                    <a:pt x="40"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3433;p48">
              <a:extLst>
                <a:ext uri="{FF2B5EF4-FFF2-40B4-BE49-F238E27FC236}">
                  <a16:creationId xmlns:a16="http://schemas.microsoft.com/office/drawing/2014/main" id="{5F4220C3-C73C-AA4E-00CC-489F1E2CAEAE}"/>
                </a:ext>
              </a:extLst>
            </p:cNvPr>
            <p:cNvSpPr/>
            <p:nvPr/>
          </p:nvSpPr>
          <p:spPr>
            <a:xfrm>
              <a:off x="7641055" y="3639898"/>
              <a:ext cx="2409" cy="11258"/>
            </a:xfrm>
            <a:custGeom>
              <a:avLst/>
              <a:gdLst/>
              <a:ahLst/>
              <a:cxnLst/>
              <a:rect l="l" t="t" r="r" b="b"/>
              <a:pathLst>
                <a:path w="49" h="229" extrusionOk="0">
                  <a:moveTo>
                    <a:pt x="26" y="1"/>
                  </a:moveTo>
                  <a:cubicBezTo>
                    <a:pt x="14" y="1"/>
                    <a:pt x="4" y="53"/>
                    <a:pt x="0" y="115"/>
                  </a:cubicBezTo>
                  <a:cubicBezTo>
                    <a:pt x="0" y="176"/>
                    <a:pt x="9" y="229"/>
                    <a:pt x="22" y="229"/>
                  </a:cubicBezTo>
                  <a:cubicBezTo>
                    <a:pt x="35" y="229"/>
                    <a:pt x="48" y="180"/>
                    <a:pt x="48" y="115"/>
                  </a:cubicBezTo>
                  <a:cubicBezTo>
                    <a:pt x="48" y="53"/>
                    <a:pt x="40" y="5"/>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3434;p48">
              <a:extLst>
                <a:ext uri="{FF2B5EF4-FFF2-40B4-BE49-F238E27FC236}">
                  <a16:creationId xmlns:a16="http://schemas.microsoft.com/office/drawing/2014/main" id="{DC95B3B4-4826-CE10-4511-04F542EAC891}"/>
                </a:ext>
              </a:extLst>
            </p:cNvPr>
            <p:cNvSpPr/>
            <p:nvPr/>
          </p:nvSpPr>
          <p:spPr>
            <a:xfrm>
              <a:off x="7640612" y="3662021"/>
              <a:ext cx="2409" cy="11258"/>
            </a:xfrm>
            <a:custGeom>
              <a:avLst/>
              <a:gdLst/>
              <a:ahLst/>
              <a:cxnLst/>
              <a:rect l="l" t="t" r="r" b="b"/>
              <a:pathLst>
                <a:path w="49" h="229" extrusionOk="0">
                  <a:moveTo>
                    <a:pt x="27" y="1"/>
                  </a:moveTo>
                  <a:cubicBezTo>
                    <a:pt x="13" y="1"/>
                    <a:pt x="5" y="53"/>
                    <a:pt x="1" y="115"/>
                  </a:cubicBezTo>
                  <a:cubicBezTo>
                    <a:pt x="1" y="176"/>
                    <a:pt x="9" y="229"/>
                    <a:pt x="23" y="229"/>
                  </a:cubicBezTo>
                  <a:cubicBezTo>
                    <a:pt x="35" y="229"/>
                    <a:pt x="49" y="176"/>
                    <a:pt x="49" y="115"/>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3435;p48">
              <a:extLst>
                <a:ext uri="{FF2B5EF4-FFF2-40B4-BE49-F238E27FC236}">
                  <a16:creationId xmlns:a16="http://schemas.microsoft.com/office/drawing/2014/main" id="{3D204A5E-ACF0-5D36-BEC5-737DAC415542}"/>
                </a:ext>
              </a:extLst>
            </p:cNvPr>
            <p:cNvSpPr/>
            <p:nvPr/>
          </p:nvSpPr>
          <p:spPr>
            <a:xfrm>
              <a:off x="7640170" y="3684193"/>
              <a:ext cx="2409" cy="11209"/>
            </a:xfrm>
            <a:custGeom>
              <a:avLst/>
              <a:gdLst/>
              <a:ahLst/>
              <a:cxnLst/>
              <a:rect l="l" t="t" r="r" b="b"/>
              <a:pathLst>
                <a:path w="49" h="228" extrusionOk="0">
                  <a:moveTo>
                    <a:pt x="27" y="1"/>
                  </a:moveTo>
                  <a:cubicBezTo>
                    <a:pt x="14" y="1"/>
                    <a:pt x="6" y="53"/>
                    <a:pt x="6" y="114"/>
                  </a:cubicBezTo>
                  <a:cubicBezTo>
                    <a:pt x="0" y="175"/>
                    <a:pt x="10" y="227"/>
                    <a:pt x="22" y="227"/>
                  </a:cubicBezTo>
                  <a:cubicBezTo>
                    <a:pt x="36" y="227"/>
                    <a:pt x="49" y="175"/>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3436;p48">
              <a:extLst>
                <a:ext uri="{FF2B5EF4-FFF2-40B4-BE49-F238E27FC236}">
                  <a16:creationId xmlns:a16="http://schemas.microsoft.com/office/drawing/2014/main" id="{1E2D4881-1DF6-9E60-AC0E-3F80793C164B}"/>
                </a:ext>
              </a:extLst>
            </p:cNvPr>
            <p:cNvSpPr/>
            <p:nvPr/>
          </p:nvSpPr>
          <p:spPr>
            <a:xfrm>
              <a:off x="7639727" y="3706317"/>
              <a:ext cx="2655" cy="11209"/>
            </a:xfrm>
            <a:custGeom>
              <a:avLst/>
              <a:gdLst/>
              <a:ahLst/>
              <a:cxnLst/>
              <a:rect l="l" t="t" r="r" b="b"/>
              <a:pathLst>
                <a:path w="54" h="228" extrusionOk="0">
                  <a:moveTo>
                    <a:pt x="27" y="1"/>
                  </a:moveTo>
                  <a:cubicBezTo>
                    <a:pt x="19" y="1"/>
                    <a:pt x="5" y="53"/>
                    <a:pt x="5" y="114"/>
                  </a:cubicBezTo>
                  <a:cubicBezTo>
                    <a:pt x="1" y="175"/>
                    <a:pt x="15" y="227"/>
                    <a:pt x="27" y="227"/>
                  </a:cubicBezTo>
                  <a:cubicBezTo>
                    <a:pt x="36" y="227"/>
                    <a:pt x="49" y="175"/>
                    <a:pt x="49" y="114"/>
                  </a:cubicBezTo>
                  <a:cubicBezTo>
                    <a:pt x="53"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3437;p48">
              <a:extLst>
                <a:ext uri="{FF2B5EF4-FFF2-40B4-BE49-F238E27FC236}">
                  <a16:creationId xmlns:a16="http://schemas.microsoft.com/office/drawing/2014/main" id="{0461A265-02AB-7C3A-D30A-0BA9820E3D41}"/>
                </a:ext>
              </a:extLst>
            </p:cNvPr>
            <p:cNvSpPr/>
            <p:nvPr/>
          </p:nvSpPr>
          <p:spPr>
            <a:xfrm>
              <a:off x="7639531" y="3728440"/>
              <a:ext cx="2409" cy="11258"/>
            </a:xfrm>
            <a:custGeom>
              <a:avLst/>
              <a:gdLst/>
              <a:ahLst/>
              <a:cxnLst/>
              <a:rect l="l" t="t" r="r" b="b"/>
              <a:pathLst>
                <a:path w="49" h="229" extrusionOk="0">
                  <a:moveTo>
                    <a:pt x="27" y="1"/>
                  </a:moveTo>
                  <a:cubicBezTo>
                    <a:pt x="13" y="1"/>
                    <a:pt x="1" y="53"/>
                    <a:pt x="1" y="114"/>
                  </a:cubicBezTo>
                  <a:cubicBezTo>
                    <a:pt x="1" y="176"/>
                    <a:pt x="9" y="228"/>
                    <a:pt x="23" y="228"/>
                  </a:cubicBezTo>
                  <a:cubicBezTo>
                    <a:pt x="35" y="228"/>
                    <a:pt x="45" y="176"/>
                    <a:pt x="45"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3438;p48">
              <a:extLst>
                <a:ext uri="{FF2B5EF4-FFF2-40B4-BE49-F238E27FC236}">
                  <a16:creationId xmlns:a16="http://schemas.microsoft.com/office/drawing/2014/main" id="{8930BE82-84A1-5815-B029-4E9C4DCD06CC}"/>
                </a:ext>
              </a:extLst>
            </p:cNvPr>
            <p:cNvSpPr/>
            <p:nvPr/>
          </p:nvSpPr>
          <p:spPr>
            <a:xfrm>
              <a:off x="7639138" y="3750564"/>
              <a:ext cx="2360" cy="11258"/>
            </a:xfrm>
            <a:custGeom>
              <a:avLst/>
              <a:gdLst/>
              <a:ahLst/>
              <a:cxnLst/>
              <a:rect l="l" t="t" r="r" b="b"/>
              <a:pathLst>
                <a:path w="48" h="229" extrusionOk="0">
                  <a:moveTo>
                    <a:pt x="27" y="1"/>
                  </a:moveTo>
                  <a:cubicBezTo>
                    <a:pt x="13" y="1"/>
                    <a:pt x="0" y="53"/>
                    <a:pt x="0" y="114"/>
                  </a:cubicBezTo>
                  <a:cubicBezTo>
                    <a:pt x="0" y="176"/>
                    <a:pt x="9" y="228"/>
                    <a:pt x="21" y="228"/>
                  </a:cubicBezTo>
                  <a:cubicBezTo>
                    <a:pt x="35" y="228"/>
                    <a:pt x="43" y="176"/>
                    <a:pt x="48" y="114"/>
                  </a:cubicBezTo>
                  <a:cubicBezTo>
                    <a:pt x="48"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3439;p48">
              <a:extLst>
                <a:ext uri="{FF2B5EF4-FFF2-40B4-BE49-F238E27FC236}">
                  <a16:creationId xmlns:a16="http://schemas.microsoft.com/office/drawing/2014/main" id="{82ADE57F-ED52-A44C-C9E7-88B641D9A36E}"/>
                </a:ext>
              </a:extLst>
            </p:cNvPr>
            <p:cNvSpPr/>
            <p:nvPr/>
          </p:nvSpPr>
          <p:spPr>
            <a:xfrm>
              <a:off x="7638646" y="3772687"/>
              <a:ext cx="2458" cy="11258"/>
            </a:xfrm>
            <a:custGeom>
              <a:avLst/>
              <a:gdLst/>
              <a:ahLst/>
              <a:cxnLst/>
              <a:rect l="l" t="t" r="r" b="b"/>
              <a:pathLst>
                <a:path w="50" h="229" extrusionOk="0">
                  <a:moveTo>
                    <a:pt x="27" y="1"/>
                  </a:moveTo>
                  <a:cubicBezTo>
                    <a:pt x="15" y="1"/>
                    <a:pt x="1" y="53"/>
                    <a:pt x="1" y="115"/>
                  </a:cubicBezTo>
                  <a:cubicBezTo>
                    <a:pt x="1" y="176"/>
                    <a:pt x="10" y="228"/>
                    <a:pt x="23" y="228"/>
                  </a:cubicBezTo>
                  <a:cubicBezTo>
                    <a:pt x="37" y="228"/>
                    <a:pt x="45" y="176"/>
                    <a:pt x="49" y="115"/>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3440;p48">
              <a:extLst>
                <a:ext uri="{FF2B5EF4-FFF2-40B4-BE49-F238E27FC236}">
                  <a16:creationId xmlns:a16="http://schemas.microsoft.com/office/drawing/2014/main" id="{8FE67F36-D299-B341-B5FA-8E951CCD1FBF}"/>
                </a:ext>
              </a:extLst>
            </p:cNvPr>
            <p:cNvSpPr/>
            <p:nvPr/>
          </p:nvSpPr>
          <p:spPr>
            <a:xfrm>
              <a:off x="7638253" y="3794811"/>
              <a:ext cx="2409" cy="11258"/>
            </a:xfrm>
            <a:custGeom>
              <a:avLst/>
              <a:gdLst/>
              <a:ahLst/>
              <a:cxnLst/>
              <a:rect l="l" t="t" r="r" b="b"/>
              <a:pathLst>
                <a:path w="49" h="229" extrusionOk="0">
                  <a:moveTo>
                    <a:pt x="27" y="1"/>
                  </a:moveTo>
                  <a:cubicBezTo>
                    <a:pt x="13" y="1"/>
                    <a:pt x="1" y="49"/>
                    <a:pt x="1" y="115"/>
                  </a:cubicBezTo>
                  <a:cubicBezTo>
                    <a:pt x="1" y="176"/>
                    <a:pt x="9" y="224"/>
                    <a:pt x="23" y="228"/>
                  </a:cubicBezTo>
                  <a:cubicBezTo>
                    <a:pt x="35" y="228"/>
                    <a:pt x="49" y="176"/>
                    <a:pt x="49" y="115"/>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3441;p48">
              <a:extLst>
                <a:ext uri="{FF2B5EF4-FFF2-40B4-BE49-F238E27FC236}">
                  <a16:creationId xmlns:a16="http://schemas.microsoft.com/office/drawing/2014/main" id="{DA4B3122-F74B-7AA8-DD72-4968F06929FE}"/>
                </a:ext>
              </a:extLst>
            </p:cNvPr>
            <p:cNvSpPr/>
            <p:nvPr/>
          </p:nvSpPr>
          <p:spPr>
            <a:xfrm>
              <a:off x="7637859" y="3816983"/>
              <a:ext cx="2360" cy="11012"/>
            </a:xfrm>
            <a:custGeom>
              <a:avLst/>
              <a:gdLst/>
              <a:ahLst/>
              <a:cxnLst/>
              <a:rect l="l" t="t" r="r" b="b"/>
              <a:pathLst>
                <a:path w="48" h="224" extrusionOk="0">
                  <a:moveTo>
                    <a:pt x="26" y="1"/>
                  </a:moveTo>
                  <a:cubicBezTo>
                    <a:pt x="13" y="1"/>
                    <a:pt x="0" y="48"/>
                    <a:pt x="0" y="114"/>
                  </a:cubicBezTo>
                  <a:cubicBezTo>
                    <a:pt x="0" y="175"/>
                    <a:pt x="9" y="223"/>
                    <a:pt x="21" y="223"/>
                  </a:cubicBezTo>
                  <a:cubicBezTo>
                    <a:pt x="22" y="223"/>
                    <a:pt x="22" y="223"/>
                    <a:pt x="23" y="223"/>
                  </a:cubicBezTo>
                  <a:cubicBezTo>
                    <a:pt x="36" y="223"/>
                    <a:pt x="47" y="172"/>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3442;p48">
              <a:extLst>
                <a:ext uri="{FF2B5EF4-FFF2-40B4-BE49-F238E27FC236}">
                  <a16:creationId xmlns:a16="http://schemas.microsoft.com/office/drawing/2014/main" id="{5831AE4B-F704-04F0-41D3-F8A559D5FC6B}"/>
                </a:ext>
              </a:extLst>
            </p:cNvPr>
            <p:cNvSpPr/>
            <p:nvPr/>
          </p:nvSpPr>
          <p:spPr>
            <a:xfrm>
              <a:off x="7637368" y="3839107"/>
              <a:ext cx="2409" cy="10963"/>
            </a:xfrm>
            <a:custGeom>
              <a:avLst/>
              <a:gdLst/>
              <a:ahLst/>
              <a:cxnLst/>
              <a:rect l="l" t="t" r="r" b="b"/>
              <a:pathLst>
                <a:path w="49" h="223" extrusionOk="0">
                  <a:moveTo>
                    <a:pt x="27" y="1"/>
                  </a:moveTo>
                  <a:cubicBezTo>
                    <a:pt x="14" y="1"/>
                    <a:pt x="5" y="49"/>
                    <a:pt x="1" y="114"/>
                  </a:cubicBezTo>
                  <a:cubicBezTo>
                    <a:pt x="1" y="175"/>
                    <a:pt x="10" y="223"/>
                    <a:pt x="23" y="223"/>
                  </a:cubicBezTo>
                  <a:cubicBezTo>
                    <a:pt x="36" y="223"/>
                    <a:pt x="49" y="175"/>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3443;p48">
              <a:extLst>
                <a:ext uri="{FF2B5EF4-FFF2-40B4-BE49-F238E27FC236}">
                  <a16:creationId xmlns:a16="http://schemas.microsoft.com/office/drawing/2014/main" id="{E946EF6B-1587-3293-0492-907479AECCDA}"/>
                </a:ext>
              </a:extLst>
            </p:cNvPr>
            <p:cNvSpPr/>
            <p:nvPr/>
          </p:nvSpPr>
          <p:spPr>
            <a:xfrm>
              <a:off x="7636974" y="3861230"/>
              <a:ext cx="2409" cy="10963"/>
            </a:xfrm>
            <a:custGeom>
              <a:avLst/>
              <a:gdLst/>
              <a:ahLst/>
              <a:cxnLst/>
              <a:rect l="l" t="t" r="r" b="b"/>
              <a:pathLst>
                <a:path w="49" h="223" extrusionOk="0">
                  <a:moveTo>
                    <a:pt x="27" y="1"/>
                  </a:moveTo>
                  <a:cubicBezTo>
                    <a:pt x="13" y="1"/>
                    <a:pt x="4" y="49"/>
                    <a:pt x="0" y="110"/>
                  </a:cubicBezTo>
                  <a:cubicBezTo>
                    <a:pt x="0" y="176"/>
                    <a:pt x="9" y="223"/>
                    <a:pt x="22" y="223"/>
                  </a:cubicBezTo>
                  <a:cubicBezTo>
                    <a:pt x="35" y="223"/>
                    <a:pt x="49" y="176"/>
                    <a:pt x="49" y="114"/>
                  </a:cubicBezTo>
                  <a:cubicBezTo>
                    <a:pt x="49"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3444;p48">
              <a:extLst>
                <a:ext uri="{FF2B5EF4-FFF2-40B4-BE49-F238E27FC236}">
                  <a16:creationId xmlns:a16="http://schemas.microsoft.com/office/drawing/2014/main" id="{44725F45-AD90-65D2-EDE7-B987D7BC56F9}"/>
                </a:ext>
              </a:extLst>
            </p:cNvPr>
            <p:cNvSpPr/>
            <p:nvPr/>
          </p:nvSpPr>
          <p:spPr>
            <a:xfrm>
              <a:off x="7636532" y="3883353"/>
              <a:ext cx="2409" cy="11012"/>
            </a:xfrm>
            <a:custGeom>
              <a:avLst/>
              <a:gdLst/>
              <a:ahLst/>
              <a:cxnLst/>
              <a:rect l="l" t="t" r="r" b="b"/>
              <a:pathLst>
                <a:path w="49" h="224" extrusionOk="0">
                  <a:moveTo>
                    <a:pt x="27" y="1"/>
                  </a:moveTo>
                  <a:cubicBezTo>
                    <a:pt x="13" y="1"/>
                    <a:pt x="5" y="49"/>
                    <a:pt x="5" y="110"/>
                  </a:cubicBezTo>
                  <a:cubicBezTo>
                    <a:pt x="1" y="176"/>
                    <a:pt x="9" y="224"/>
                    <a:pt x="22" y="224"/>
                  </a:cubicBezTo>
                  <a:cubicBezTo>
                    <a:pt x="36" y="224"/>
                    <a:pt x="48" y="176"/>
                    <a:pt x="48" y="114"/>
                  </a:cubicBezTo>
                  <a:cubicBezTo>
                    <a:pt x="48" y="49"/>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3445;p48">
              <a:extLst>
                <a:ext uri="{FF2B5EF4-FFF2-40B4-BE49-F238E27FC236}">
                  <a16:creationId xmlns:a16="http://schemas.microsoft.com/office/drawing/2014/main" id="{778D567E-CF4F-5B85-2390-7C910D3A144F}"/>
                </a:ext>
              </a:extLst>
            </p:cNvPr>
            <p:cNvSpPr/>
            <p:nvPr/>
          </p:nvSpPr>
          <p:spPr>
            <a:xfrm>
              <a:off x="7636089" y="3905477"/>
              <a:ext cx="2606" cy="11012"/>
            </a:xfrm>
            <a:custGeom>
              <a:avLst/>
              <a:gdLst/>
              <a:ahLst/>
              <a:cxnLst/>
              <a:rect l="l" t="t" r="r" b="b"/>
              <a:pathLst>
                <a:path w="53" h="224" extrusionOk="0">
                  <a:moveTo>
                    <a:pt x="27" y="0"/>
                  </a:moveTo>
                  <a:cubicBezTo>
                    <a:pt x="14" y="0"/>
                    <a:pt x="5" y="49"/>
                    <a:pt x="5" y="110"/>
                  </a:cubicBezTo>
                  <a:cubicBezTo>
                    <a:pt x="0" y="176"/>
                    <a:pt x="14" y="224"/>
                    <a:pt x="22" y="224"/>
                  </a:cubicBezTo>
                  <a:cubicBezTo>
                    <a:pt x="36" y="224"/>
                    <a:pt x="49" y="176"/>
                    <a:pt x="49" y="110"/>
                  </a:cubicBezTo>
                  <a:cubicBezTo>
                    <a:pt x="53"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3446;p48">
              <a:extLst>
                <a:ext uri="{FF2B5EF4-FFF2-40B4-BE49-F238E27FC236}">
                  <a16:creationId xmlns:a16="http://schemas.microsoft.com/office/drawing/2014/main" id="{F2C3F853-BA49-DDD1-F952-5C2A1A949F6F}"/>
                </a:ext>
              </a:extLst>
            </p:cNvPr>
            <p:cNvSpPr/>
            <p:nvPr/>
          </p:nvSpPr>
          <p:spPr>
            <a:xfrm>
              <a:off x="7635696" y="3927600"/>
              <a:ext cx="2606" cy="11012"/>
            </a:xfrm>
            <a:custGeom>
              <a:avLst/>
              <a:gdLst/>
              <a:ahLst/>
              <a:cxnLst/>
              <a:rect l="l" t="t" r="r" b="b"/>
              <a:pathLst>
                <a:path w="53" h="224" extrusionOk="0">
                  <a:moveTo>
                    <a:pt x="30" y="0"/>
                  </a:moveTo>
                  <a:cubicBezTo>
                    <a:pt x="18" y="0"/>
                    <a:pt x="4" y="49"/>
                    <a:pt x="4" y="111"/>
                  </a:cubicBezTo>
                  <a:cubicBezTo>
                    <a:pt x="0" y="171"/>
                    <a:pt x="13" y="224"/>
                    <a:pt x="26" y="224"/>
                  </a:cubicBezTo>
                  <a:cubicBezTo>
                    <a:pt x="35" y="224"/>
                    <a:pt x="48" y="176"/>
                    <a:pt x="48" y="111"/>
                  </a:cubicBezTo>
                  <a:cubicBezTo>
                    <a:pt x="53" y="49"/>
                    <a:pt x="39"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3447;p48">
              <a:extLst>
                <a:ext uri="{FF2B5EF4-FFF2-40B4-BE49-F238E27FC236}">
                  <a16:creationId xmlns:a16="http://schemas.microsoft.com/office/drawing/2014/main" id="{F2AA2A21-9A1D-6B41-DA86-A3B822B3D439}"/>
                </a:ext>
              </a:extLst>
            </p:cNvPr>
            <p:cNvSpPr/>
            <p:nvPr/>
          </p:nvSpPr>
          <p:spPr>
            <a:xfrm>
              <a:off x="7635254" y="3949527"/>
              <a:ext cx="2655" cy="11209"/>
            </a:xfrm>
            <a:custGeom>
              <a:avLst/>
              <a:gdLst/>
              <a:ahLst/>
              <a:cxnLst/>
              <a:rect l="l" t="t" r="r" b="b"/>
              <a:pathLst>
                <a:path w="54" h="228" extrusionOk="0">
                  <a:moveTo>
                    <a:pt x="31" y="0"/>
                  </a:moveTo>
                  <a:cubicBezTo>
                    <a:pt x="17" y="0"/>
                    <a:pt x="5" y="53"/>
                    <a:pt x="5" y="114"/>
                  </a:cubicBezTo>
                  <a:cubicBezTo>
                    <a:pt x="1" y="175"/>
                    <a:pt x="13" y="228"/>
                    <a:pt x="27" y="228"/>
                  </a:cubicBezTo>
                  <a:cubicBezTo>
                    <a:pt x="39" y="228"/>
                    <a:pt x="48" y="175"/>
                    <a:pt x="48" y="114"/>
                  </a:cubicBezTo>
                  <a:cubicBezTo>
                    <a:pt x="53" y="53"/>
                    <a:pt x="44" y="5"/>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3448;p48">
              <a:extLst>
                <a:ext uri="{FF2B5EF4-FFF2-40B4-BE49-F238E27FC236}">
                  <a16:creationId xmlns:a16="http://schemas.microsoft.com/office/drawing/2014/main" id="{FC687190-0F99-D807-784D-73EB9B49AF23}"/>
                </a:ext>
              </a:extLst>
            </p:cNvPr>
            <p:cNvSpPr/>
            <p:nvPr/>
          </p:nvSpPr>
          <p:spPr>
            <a:xfrm>
              <a:off x="7634811" y="3971700"/>
              <a:ext cx="2606" cy="11160"/>
            </a:xfrm>
            <a:custGeom>
              <a:avLst/>
              <a:gdLst/>
              <a:ahLst/>
              <a:cxnLst/>
              <a:rect l="l" t="t" r="r" b="b"/>
              <a:pathLst>
                <a:path w="53" h="227" extrusionOk="0">
                  <a:moveTo>
                    <a:pt x="31" y="0"/>
                  </a:moveTo>
                  <a:cubicBezTo>
                    <a:pt x="18" y="0"/>
                    <a:pt x="4" y="53"/>
                    <a:pt x="4" y="113"/>
                  </a:cubicBezTo>
                  <a:cubicBezTo>
                    <a:pt x="0" y="174"/>
                    <a:pt x="14" y="227"/>
                    <a:pt x="26" y="227"/>
                  </a:cubicBezTo>
                  <a:cubicBezTo>
                    <a:pt x="40" y="227"/>
                    <a:pt x="48" y="174"/>
                    <a:pt x="48" y="113"/>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3449;p48">
              <a:extLst>
                <a:ext uri="{FF2B5EF4-FFF2-40B4-BE49-F238E27FC236}">
                  <a16:creationId xmlns:a16="http://schemas.microsoft.com/office/drawing/2014/main" id="{2E583A41-855E-A157-ADD8-917A0CA9C6A0}"/>
                </a:ext>
              </a:extLst>
            </p:cNvPr>
            <p:cNvSpPr/>
            <p:nvPr/>
          </p:nvSpPr>
          <p:spPr>
            <a:xfrm>
              <a:off x="7634369" y="3993823"/>
              <a:ext cx="2655" cy="11160"/>
            </a:xfrm>
            <a:custGeom>
              <a:avLst/>
              <a:gdLst/>
              <a:ahLst/>
              <a:cxnLst/>
              <a:rect l="l" t="t" r="r" b="b"/>
              <a:pathLst>
                <a:path w="54" h="227" extrusionOk="0">
                  <a:moveTo>
                    <a:pt x="31" y="0"/>
                  </a:moveTo>
                  <a:cubicBezTo>
                    <a:pt x="19" y="0"/>
                    <a:pt x="5" y="53"/>
                    <a:pt x="5" y="113"/>
                  </a:cubicBezTo>
                  <a:cubicBezTo>
                    <a:pt x="1" y="174"/>
                    <a:pt x="13" y="227"/>
                    <a:pt x="27" y="227"/>
                  </a:cubicBezTo>
                  <a:cubicBezTo>
                    <a:pt x="40" y="227"/>
                    <a:pt x="49" y="174"/>
                    <a:pt x="49" y="113"/>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3450;p48">
              <a:extLst>
                <a:ext uri="{FF2B5EF4-FFF2-40B4-BE49-F238E27FC236}">
                  <a16:creationId xmlns:a16="http://schemas.microsoft.com/office/drawing/2014/main" id="{1DF42666-573C-5469-16CA-A9B7D8C899E0}"/>
                </a:ext>
              </a:extLst>
            </p:cNvPr>
            <p:cNvSpPr/>
            <p:nvPr/>
          </p:nvSpPr>
          <p:spPr>
            <a:xfrm>
              <a:off x="7633975" y="4015946"/>
              <a:ext cx="2606" cy="11209"/>
            </a:xfrm>
            <a:custGeom>
              <a:avLst/>
              <a:gdLst/>
              <a:ahLst/>
              <a:cxnLst/>
              <a:rect l="l" t="t" r="r" b="b"/>
              <a:pathLst>
                <a:path w="53" h="228" extrusionOk="0">
                  <a:moveTo>
                    <a:pt x="31" y="0"/>
                  </a:moveTo>
                  <a:cubicBezTo>
                    <a:pt x="17" y="0"/>
                    <a:pt x="5" y="53"/>
                    <a:pt x="5" y="113"/>
                  </a:cubicBezTo>
                  <a:cubicBezTo>
                    <a:pt x="0" y="175"/>
                    <a:pt x="13" y="222"/>
                    <a:pt x="27" y="228"/>
                  </a:cubicBezTo>
                  <a:cubicBezTo>
                    <a:pt x="39" y="228"/>
                    <a:pt x="48" y="175"/>
                    <a:pt x="48" y="113"/>
                  </a:cubicBezTo>
                  <a:cubicBezTo>
                    <a:pt x="53" y="53"/>
                    <a:pt x="43"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3451;p48">
              <a:extLst>
                <a:ext uri="{FF2B5EF4-FFF2-40B4-BE49-F238E27FC236}">
                  <a16:creationId xmlns:a16="http://schemas.microsoft.com/office/drawing/2014/main" id="{C928A77F-4CA7-94FC-34DE-EB37D031526A}"/>
                </a:ext>
              </a:extLst>
            </p:cNvPr>
            <p:cNvSpPr/>
            <p:nvPr/>
          </p:nvSpPr>
          <p:spPr>
            <a:xfrm>
              <a:off x="7633533" y="4038070"/>
              <a:ext cx="2606" cy="11012"/>
            </a:xfrm>
            <a:custGeom>
              <a:avLst/>
              <a:gdLst/>
              <a:ahLst/>
              <a:cxnLst/>
              <a:rect l="l" t="t" r="r" b="b"/>
              <a:pathLst>
                <a:path w="53" h="224" extrusionOk="0">
                  <a:moveTo>
                    <a:pt x="30" y="0"/>
                  </a:moveTo>
                  <a:cubicBezTo>
                    <a:pt x="18" y="0"/>
                    <a:pt x="4" y="48"/>
                    <a:pt x="4" y="113"/>
                  </a:cubicBezTo>
                  <a:cubicBezTo>
                    <a:pt x="0" y="175"/>
                    <a:pt x="14" y="223"/>
                    <a:pt x="26" y="223"/>
                  </a:cubicBezTo>
                  <a:cubicBezTo>
                    <a:pt x="40" y="223"/>
                    <a:pt x="48" y="175"/>
                    <a:pt x="48" y="113"/>
                  </a:cubicBezTo>
                  <a:cubicBezTo>
                    <a:pt x="52" y="52"/>
                    <a:pt x="44"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3452;p48">
              <a:extLst>
                <a:ext uri="{FF2B5EF4-FFF2-40B4-BE49-F238E27FC236}">
                  <a16:creationId xmlns:a16="http://schemas.microsoft.com/office/drawing/2014/main" id="{85DBCDE0-839A-A842-ECB6-D5E87BD03C47}"/>
                </a:ext>
              </a:extLst>
            </p:cNvPr>
            <p:cNvSpPr/>
            <p:nvPr/>
          </p:nvSpPr>
          <p:spPr>
            <a:xfrm>
              <a:off x="7633090" y="4060144"/>
              <a:ext cx="2655" cy="11062"/>
            </a:xfrm>
            <a:custGeom>
              <a:avLst/>
              <a:gdLst/>
              <a:ahLst/>
              <a:cxnLst/>
              <a:rect l="l" t="t" r="r" b="b"/>
              <a:pathLst>
                <a:path w="54" h="225" extrusionOk="0">
                  <a:moveTo>
                    <a:pt x="31" y="1"/>
                  </a:moveTo>
                  <a:cubicBezTo>
                    <a:pt x="18" y="1"/>
                    <a:pt x="5" y="49"/>
                    <a:pt x="5" y="110"/>
                  </a:cubicBezTo>
                  <a:cubicBezTo>
                    <a:pt x="1" y="176"/>
                    <a:pt x="13" y="224"/>
                    <a:pt x="27" y="224"/>
                  </a:cubicBezTo>
                  <a:cubicBezTo>
                    <a:pt x="35" y="224"/>
                    <a:pt x="49" y="176"/>
                    <a:pt x="49" y="115"/>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3453;p48">
              <a:extLst>
                <a:ext uri="{FF2B5EF4-FFF2-40B4-BE49-F238E27FC236}">
                  <a16:creationId xmlns:a16="http://schemas.microsoft.com/office/drawing/2014/main" id="{29868465-E990-6465-9F33-283AA941E5F0}"/>
                </a:ext>
              </a:extLst>
            </p:cNvPr>
            <p:cNvSpPr/>
            <p:nvPr/>
          </p:nvSpPr>
          <p:spPr>
            <a:xfrm>
              <a:off x="7632697" y="4082267"/>
              <a:ext cx="2606" cy="11062"/>
            </a:xfrm>
            <a:custGeom>
              <a:avLst/>
              <a:gdLst/>
              <a:ahLst/>
              <a:cxnLst/>
              <a:rect l="l" t="t" r="r" b="b"/>
              <a:pathLst>
                <a:path w="53" h="225" extrusionOk="0">
                  <a:moveTo>
                    <a:pt x="26" y="1"/>
                  </a:moveTo>
                  <a:cubicBezTo>
                    <a:pt x="17" y="1"/>
                    <a:pt x="4" y="49"/>
                    <a:pt x="4" y="111"/>
                  </a:cubicBezTo>
                  <a:cubicBezTo>
                    <a:pt x="0" y="172"/>
                    <a:pt x="9" y="224"/>
                    <a:pt x="21" y="224"/>
                  </a:cubicBezTo>
                  <a:cubicBezTo>
                    <a:pt x="35" y="224"/>
                    <a:pt x="47" y="176"/>
                    <a:pt x="47" y="111"/>
                  </a:cubicBezTo>
                  <a:cubicBezTo>
                    <a:pt x="53"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3454;p48">
              <a:extLst>
                <a:ext uri="{FF2B5EF4-FFF2-40B4-BE49-F238E27FC236}">
                  <a16:creationId xmlns:a16="http://schemas.microsoft.com/office/drawing/2014/main" id="{A97CC075-EECA-91D0-FA5C-AF2ED98D0092}"/>
                </a:ext>
              </a:extLst>
            </p:cNvPr>
            <p:cNvSpPr/>
            <p:nvPr/>
          </p:nvSpPr>
          <p:spPr>
            <a:xfrm>
              <a:off x="7632206" y="4104440"/>
              <a:ext cx="2458" cy="11012"/>
            </a:xfrm>
            <a:custGeom>
              <a:avLst/>
              <a:gdLst/>
              <a:ahLst/>
              <a:cxnLst/>
              <a:rect l="l" t="t" r="r" b="b"/>
              <a:pathLst>
                <a:path w="50" h="224" extrusionOk="0">
                  <a:moveTo>
                    <a:pt x="25" y="1"/>
                  </a:moveTo>
                  <a:cubicBezTo>
                    <a:pt x="14" y="1"/>
                    <a:pt x="5" y="51"/>
                    <a:pt x="1" y="110"/>
                  </a:cubicBezTo>
                  <a:cubicBezTo>
                    <a:pt x="1" y="171"/>
                    <a:pt x="10" y="223"/>
                    <a:pt x="23" y="223"/>
                  </a:cubicBezTo>
                  <a:cubicBezTo>
                    <a:pt x="36" y="223"/>
                    <a:pt x="49" y="175"/>
                    <a:pt x="49" y="110"/>
                  </a:cubicBezTo>
                  <a:cubicBezTo>
                    <a:pt x="49" y="48"/>
                    <a:pt x="41"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3455;p48">
              <a:extLst>
                <a:ext uri="{FF2B5EF4-FFF2-40B4-BE49-F238E27FC236}">
                  <a16:creationId xmlns:a16="http://schemas.microsoft.com/office/drawing/2014/main" id="{033701C2-3B24-F79A-2379-EB174B2D0808}"/>
                </a:ext>
              </a:extLst>
            </p:cNvPr>
            <p:cNvSpPr/>
            <p:nvPr/>
          </p:nvSpPr>
          <p:spPr>
            <a:xfrm>
              <a:off x="7631812" y="4126367"/>
              <a:ext cx="2409" cy="11209"/>
            </a:xfrm>
            <a:custGeom>
              <a:avLst/>
              <a:gdLst/>
              <a:ahLst/>
              <a:cxnLst/>
              <a:rect l="l" t="t" r="r" b="b"/>
              <a:pathLst>
                <a:path w="49" h="228" extrusionOk="0">
                  <a:moveTo>
                    <a:pt x="27" y="1"/>
                  </a:moveTo>
                  <a:cubicBezTo>
                    <a:pt x="13" y="1"/>
                    <a:pt x="5" y="53"/>
                    <a:pt x="0" y="114"/>
                  </a:cubicBezTo>
                  <a:cubicBezTo>
                    <a:pt x="0" y="175"/>
                    <a:pt x="9" y="227"/>
                    <a:pt x="22" y="227"/>
                  </a:cubicBezTo>
                  <a:cubicBezTo>
                    <a:pt x="35" y="227"/>
                    <a:pt x="49" y="175"/>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456;p48">
              <a:extLst>
                <a:ext uri="{FF2B5EF4-FFF2-40B4-BE49-F238E27FC236}">
                  <a16:creationId xmlns:a16="http://schemas.microsoft.com/office/drawing/2014/main" id="{5BF25FE8-EC1E-5CD4-F227-AA233AA5D254}"/>
                </a:ext>
              </a:extLst>
            </p:cNvPr>
            <p:cNvSpPr/>
            <p:nvPr/>
          </p:nvSpPr>
          <p:spPr>
            <a:xfrm>
              <a:off x="7631419" y="4148490"/>
              <a:ext cx="2360" cy="11209"/>
            </a:xfrm>
            <a:custGeom>
              <a:avLst/>
              <a:gdLst/>
              <a:ahLst/>
              <a:cxnLst/>
              <a:rect l="l" t="t" r="r" b="b"/>
              <a:pathLst>
                <a:path w="48" h="228" extrusionOk="0">
                  <a:moveTo>
                    <a:pt x="26" y="1"/>
                  </a:moveTo>
                  <a:cubicBezTo>
                    <a:pt x="13" y="1"/>
                    <a:pt x="0" y="53"/>
                    <a:pt x="0" y="114"/>
                  </a:cubicBezTo>
                  <a:cubicBezTo>
                    <a:pt x="0" y="175"/>
                    <a:pt x="8" y="223"/>
                    <a:pt x="21" y="227"/>
                  </a:cubicBezTo>
                  <a:cubicBezTo>
                    <a:pt x="35" y="227"/>
                    <a:pt x="47" y="175"/>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457;p48">
              <a:extLst>
                <a:ext uri="{FF2B5EF4-FFF2-40B4-BE49-F238E27FC236}">
                  <a16:creationId xmlns:a16="http://schemas.microsoft.com/office/drawing/2014/main" id="{83BE3CB2-F58F-B5B2-81CB-622A239D4D10}"/>
                </a:ext>
              </a:extLst>
            </p:cNvPr>
            <p:cNvSpPr/>
            <p:nvPr/>
          </p:nvSpPr>
          <p:spPr>
            <a:xfrm>
              <a:off x="7630927" y="4170614"/>
              <a:ext cx="2409" cy="10963"/>
            </a:xfrm>
            <a:custGeom>
              <a:avLst/>
              <a:gdLst/>
              <a:ahLst/>
              <a:cxnLst/>
              <a:rect l="l" t="t" r="r" b="b"/>
              <a:pathLst>
                <a:path w="49" h="223" extrusionOk="0">
                  <a:moveTo>
                    <a:pt x="27" y="1"/>
                  </a:moveTo>
                  <a:cubicBezTo>
                    <a:pt x="14" y="1"/>
                    <a:pt x="1" y="49"/>
                    <a:pt x="1" y="114"/>
                  </a:cubicBezTo>
                  <a:cubicBezTo>
                    <a:pt x="1" y="176"/>
                    <a:pt x="10" y="223"/>
                    <a:pt x="23" y="223"/>
                  </a:cubicBezTo>
                  <a:cubicBezTo>
                    <a:pt x="36" y="223"/>
                    <a:pt x="45"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458;p48">
              <a:extLst>
                <a:ext uri="{FF2B5EF4-FFF2-40B4-BE49-F238E27FC236}">
                  <a16:creationId xmlns:a16="http://schemas.microsoft.com/office/drawing/2014/main" id="{0EBDF0E3-4AEC-FA67-2F59-D0F5A06B5F7A}"/>
                </a:ext>
              </a:extLst>
            </p:cNvPr>
            <p:cNvSpPr/>
            <p:nvPr/>
          </p:nvSpPr>
          <p:spPr>
            <a:xfrm>
              <a:off x="7630288" y="4192737"/>
              <a:ext cx="2655" cy="11012"/>
            </a:xfrm>
            <a:custGeom>
              <a:avLst/>
              <a:gdLst/>
              <a:ahLst/>
              <a:cxnLst/>
              <a:rect l="l" t="t" r="r" b="b"/>
              <a:pathLst>
                <a:path w="54" h="224" extrusionOk="0">
                  <a:moveTo>
                    <a:pt x="31" y="1"/>
                  </a:moveTo>
                  <a:cubicBezTo>
                    <a:pt x="18" y="1"/>
                    <a:pt x="5" y="49"/>
                    <a:pt x="5" y="110"/>
                  </a:cubicBezTo>
                  <a:cubicBezTo>
                    <a:pt x="1" y="171"/>
                    <a:pt x="9" y="224"/>
                    <a:pt x="23" y="224"/>
                  </a:cubicBezTo>
                  <a:cubicBezTo>
                    <a:pt x="36" y="224"/>
                    <a:pt x="49" y="176"/>
                    <a:pt x="49" y="114"/>
                  </a:cubicBezTo>
                  <a:cubicBezTo>
                    <a:pt x="53" y="49"/>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459;p48">
              <a:extLst>
                <a:ext uri="{FF2B5EF4-FFF2-40B4-BE49-F238E27FC236}">
                  <a16:creationId xmlns:a16="http://schemas.microsoft.com/office/drawing/2014/main" id="{589D10F3-0829-B271-829A-0C6CD3108C7A}"/>
                </a:ext>
              </a:extLst>
            </p:cNvPr>
            <p:cNvSpPr/>
            <p:nvPr/>
          </p:nvSpPr>
          <p:spPr>
            <a:xfrm>
              <a:off x="7629846" y="4214664"/>
              <a:ext cx="2409" cy="11209"/>
            </a:xfrm>
            <a:custGeom>
              <a:avLst/>
              <a:gdLst/>
              <a:ahLst/>
              <a:cxnLst/>
              <a:rect l="l" t="t" r="r" b="b"/>
              <a:pathLst>
                <a:path w="49" h="228" extrusionOk="0">
                  <a:moveTo>
                    <a:pt x="27" y="0"/>
                  </a:moveTo>
                  <a:cubicBezTo>
                    <a:pt x="14" y="0"/>
                    <a:pt x="6" y="53"/>
                    <a:pt x="1" y="114"/>
                  </a:cubicBezTo>
                  <a:cubicBezTo>
                    <a:pt x="1" y="175"/>
                    <a:pt x="10" y="228"/>
                    <a:pt x="23" y="228"/>
                  </a:cubicBezTo>
                  <a:cubicBezTo>
                    <a:pt x="36" y="228"/>
                    <a:pt x="49" y="175"/>
                    <a:pt x="49" y="114"/>
                  </a:cubicBezTo>
                  <a:cubicBezTo>
                    <a:pt x="49" y="53"/>
                    <a:pt x="40" y="4"/>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460;p48">
              <a:extLst>
                <a:ext uri="{FF2B5EF4-FFF2-40B4-BE49-F238E27FC236}">
                  <a16:creationId xmlns:a16="http://schemas.microsoft.com/office/drawing/2014/main" id="{BD58FCD9-4899-1593-C43E-32A3A20C52D3}"/>
                </a:ext>
              </a:extLst>
            </p:cNvPr>
            <p:cNvSpPr/>
            <p:nvPr/>
          </p:nvSpPr>
          <p:spPr>
            <a:xfrm>
              <a:off x="7629452" y="4236787"/>
              <a:ext cx="2409" cy="11209"/>
            </a:xfrm>
            <a:custGeom>
              <a:avLst/>
              <a:gdLst/>
              <a:ahLst/>
              <a:cxnLst/>
              <a:rect l="l" t="t" r="r" b="b"/>
              <a:pathLst>
                <a:path w="49" h="228" extrusionOk="0">
                  <a:moveTo>
                    <a:pt x="26" y="0"/>
                  </a:moveTo>
                  <a:cubicBezTo>
                    <a:pt x="14" y="0"/>
                    <a:pt x="0" y="53"/>
                    <a:pt x="0" y="115"/>
                  </a:cubicBezTo>
                  <a:cubicBezTo>
                    <a:pt x="0" y="175"/>
                    <a:pt x="9" y="228"/>
                    <a:pt x="22" y="228"/>
                  </a:cubicBezTo>
                  <a:cubicBezTo>
                    <a:pt x="35" y="228"/>
                    <a:pt x="44" y="175"/>
                    <a:pt x="48" y="115"/>
                  </a:cubicBezTo>
                  <a:cubicBezTo>
                    <a:pt x="48" y="53"/>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461;p48">
              <a:extLst>
                <a:ext uri="{FF2B5EF4-FFF2-40B4-BE49-F238E27FC236}">
                  <a16:creationId xmlns:a16="http://schemas.microsoft.com/office/drawing/2014/main" id="{72B9A7EA-79C7-A672-5610-372BC433E11C}"/>
                </a:ext>
              </a:extLst>
            </p:cNvPr>
            <p:cNvSpPr/>
            <p:nvPr/>
          </p:nvSpPr>
          <p:spPr>
            <a:xfrm>
              <a:off x="7628813" y="4258911"/>
              <a:ext cx="2606" cy="11012"/>
            </a:xfrm>
            <a:custGeom>
              <a:avLst/>
              <a:gdLst/>
              <a:ahLst/>
              <a:cxnLst/>
              <a:rect l="l" t="t" r="r" b="b"/>
              <a:pathLst>
                <a:path w="53" h="224" extrusionOk="0">
                  <a:moveTo>
                    <a:pt x="31" y="0"/>
                  </a:moveTo>
                  <a:cubicBezTo>
                    <a:pt x="17" y="0"/>
                    <a:pt x="5" y="48"/>
                    <a:pt x="5" y="110"/>
                  </a:cubicBezTo>
                  <a:cubicBezTo>
                    <a:pt x="1" y="175"/>
                    <a:pt x="9" y="224"/>
                    <a:pt x="22" y="224"/>
                  </a:cubicBezTo>
                  <a:cubicBezTo>
                    <a:pt x="35" y="224"/>
                    <a:pt x="48" y="175"/>
                    <a:pt x="48" y="115"/>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462;p48">
              <a:extLst>
                <a:ext uri="{FF2B5EF4-FFF2-40B4-BE49-F238E27FC236}">
                  <a16:creationId xmlns:a16="http://schemas.microsoft.com/office/drawing/2014/main" id="{2EDE1FBB-CEC0-515A-EC0E-22DEC37A4402}"/>
                </a:ext>
              </a:extLst>
            </p:cNvPr>
            <p:cNvSpPr/>
            <p:nvPr/>
          </p:nvSpPr>
          <p:spPr>
            <a:xfrm>
              <a:off x="7628371" y="4281083"/>
              <a:ext cx="2409" cy="10963"/>
            </a:xfrm>
            <a:custGeom>
              <a:avLst/>
              <a:gdLst/>
              <a:ahLst/>
              <a:cxnLst/>
              <a:rect l="l" t="t" r="r" b="b"/>
              <a:pathLst>
                <a:path w="49" h="223" extrusionOk="0">
                  <a:moveTo>
                    <a:pt x="26" y="0"/>
                  </a:moveTo>
                  <a:cubicBezTo>
                    <a:pt x="14" y="0"/>
                    <a:pt x="4" y="47"/>
                    <a:pt x="0" y="109"/>
                  </a:cubicBezTo>
                  <a:cubicBezTo>
                    <a:pt x="0" y="170"/>
                    <a:pt x="10" y="223"/>
                    <a:pt x="22" y="223"/>
                  </a:cubicBezTo>
                  <a:cubicBezTo>
                    <a:pt x="36" y="223"/>
                    <a:pt x="48" y="174"/>
                    <a:pt x="48" y="109"/>
                  </a:cubicBezTo>
                  <a:cubicBezTo>
                    <a:pt x="48" y="47"/>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463;p48">
              <a:extLst>
                <a:ext uri="{FF2B5EF4-FFF2-40B4-BE49-F238E27FC236}">
                  <a16:creationId xmlns:a16="http://schemas.microsoft.com/office/drawing/2014/main" id="{CDDC0077-F2F2-C655-BA75-53826BB249D8}"/>
                </a:ext>
              </a:extLst>
            </p:cNvPr>
            <p:cNvSpPr/>
            <p:nvPr/>
          </p:nvSpPr>
          <p:spPr>
            <a:xfrm>
              <a:off x="7627732" y="4302961"/>
              <a:ext cx="2606" cy="11209"/>
            </a:xfrm>
            <a:custGeom>
              <a:avLst/>
              <a:gdLst/>
              <a:ahLst/>
              <a:cxnLst/>
              <a:rect l="l" t="t" r="r" b="b"/>
              <a:pathLst>
                <a:path w="53" h="228" extrusionOk="0">
                  <a:moveTo>
                    <a:pt x="31" y="1"/>
                  </a:moveTo>
                  <a:cubicBezTo>
                    <a:pt x="17" y="1"/>
                    <a:pt x="5" y="53"/>
                    <a:pt x="5" y="114"/>
                  </a:cubicBezTo>
                  <a:cubicBezTo>
                    <a:pt x="1" y="175"/>
                    <a:pt x="9" y="227"/>
                    <a:pt x="23" y="227"/>
                  </a:cubicBezTo>
                  <a:cubicBezTo>
                    <a:pt x="35" y="227"/>
                    <a:pt x="49" y="175"/>
                    <a:pt x="49" y="114"/>
                  </a:cubicBezTo>
                  <a:cubicBezTo>
                    <a:pt x="53" y="53"/>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464;p48">
              <a:extLst>
                <a:ext uri="{FF2B5EF4-FFF2-40B4-BE49-F238E27FC236}">
                  <a16:creationId xmlns:a16="http://schemas.microsoft.com/office/drawing/2014/main" id="{DD9EC3C5-313F-8F08-520D-B97C667BDA82}"/>
                </a:ext>
              </a:extLst>
            </p:cNvPr>
            <p:cNvSpPr/>
            <p:nvPr/>
          </p:nvSpPr>
          <p:spPr>
            <a:xfrm>
              <a:off x="7627289" y="4325084"/>
              <a:ext cx="2409" cy="11012"/>
            </a:xfrm>
            <a:custGeom>
              <a:avLst/>
              <a:gdLst/>
              <a:ahLst/>
              <a:cxnLst/>
              <a:rect l="l" t="t" r="r" b="b"/>
              <a:pathLst>
                <a:path w="49" h="224" extrusionOk="0">
                  <a:moveTo>
                    <a:pt x="26" y="1"/>
                  </a:moveTo>
                  <a:cubicBezTo>
                    <a:pt x="14" y="1"/>
                    <a:pt x="5" y="49"/>
                    <a:pt x="0" y="114"/>
                  </a:cubicBezTo>
                  <a:cubicBezTo>
                    <a:pt x="0" y="175"/>
                    <a:pt x="10" y="223"/>
                    <a:pt x="22" y="223"/>
                  </a:cubicBezTo>
                  <a:cubicBezTo>
                    <a:pt x="36" y="223"/>
                    <a:pt x="44"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465;p48">
              <a:extLst>
                <a:ext uri="{FF2B5EF4-FFF2-40B4-BE49-F238E27FC236}">
                  <a16:creationId xmlns:a16="http://schemas.microsoft.com/office/drawing/2014/main" id="{1754886A-7DA6-9675-E1AF-A2530AF1CE67}"/>
                </a:ext>
              </a:extLst>
            </p:cNvPr>
            <p:cNvSpPr/>
            <p:nvPr/>
          </p:nvSpPr>
          <p:spPr>
            <a:xfrm>
              <a:off x="7626650" y="4347208"/>
              <a:ext cx="2606" cy="11012"/>
            </a:xfrm>
            <a:custGeom>
              <a:avLst/>
              <a:gdLst/>
              <a:ahLst/>
              <a:cxnLst/>
              <a:rect l="l" t="t" r="r" b="b"/>
              <a:pathLst>
                <a:path w="53" h="224" extrusionOk="0">
                  <a:moveTo>
                    <a:pt x="31" y="1"/>
                  </a:moveTo>
                  <a:cubicBezTo>
                    <a:pt x="18" y="1"/>
                    <a:pt x="5" y="49"/>
                    <a:pt x="5" y="110"/>
                  </a:cubicBezTo>
                  <a:cubicBezTo>
                    <a:pt x="1" y="171"/>
                    <a:pt x="9" y="223"/>
                    <a:pt x="23" y="223"/>
                  </a:cubicBezTo>
                  <a:cubicBezTo>
                    <a:pt x="35" y="223"/>
                    <a:pt x="49" y="176"/>
                    <a:pt x="49" y="110"/>
                  </a:cubicBezTo>
                  <a:cubicBezTo>
                    <a:pt x="53" y="49"/>
                    <a:pt x="45"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466;p48">
              <a:extLst>
                <a:ext uri="{FF2B5EF4-FFF2-40B4-BE49-F238E27FC236}">
                  <a16:creationId xmlns:a16="http://schemas.microsoft.com/office/drawing/2014/main" id="{D7E23DC2-0F50-771D-A78A-9C728BA8B858}"/>
                </a:ext>
              </a:extLst>
            </p:cNvPr>
            <p:cNvSpPr/>
            <p:nvPr/>
          </p:nvSpPr>
          <p:spPr>
            <a:xfrm>
              <a:off x="7626257" y="4369134"/>
              <a:ext cx="2360" cy="11258"/>
            </a:xfrm>
            <a:custGeom>
              <a:avLst/>
              <a:gdLst/>
              <a:ahLst/>
              <a:cxnLst/>
              <a:rect l="l" t="t" r="r" b="b"/>
              <a:pathLst>
                <a:path w="48" h="229" extrusionOk="0">
                  <a:moveTo>
                    <a:pt x="26" y="1"/>
                  </a:moveTo>
                  <a:cubicBezTo>
                    <a:pt x="13" y="1"/>
                    <a:pt x="0" y="53"/>
                    <a:pt x="0" y="114"/>
                  </a:cubicBezTo>
                  <a:cubicBezTo>
                    <a:pt x="0" y="176"/>
                    <a:pt x="9" y="228"/>
                    <a:pt x="21" y="228"/>
                  </a:cubicBezTo>
                  <a:cubicBezTo>
                    <a:pt x="35" y="228"/>
                    <a:pt x="43" y="176"/>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467;p48">
              <a:extLst>
                <a:ext uri="{FF2B5EF4-FFF2-40B4-BE49-F238E27FC236}">
                  <a16:creationId xmlns:a16="http://schemas.microsoft.com/office/drawing/2014/main" id="{E8F51D1D-6B45-3C6E-2F8C-D7E1C75BB95F}"/>
                </a:ext>
              </a:extLst>
            </p:cNvPr>
            <p:cNvSpPr/>
            <p:nvPr/>
          </p:nvSpPr>
          <p:spPr>
            <a:xfrm>
              <a:off x="7625569" y="4391258"/>
              <a:ext cx="2409" cy="11012"/>
            </a:xfrm>
            <a:custGeom>
              <a:avLst/>
              <a:gdLst/>
              <a:ahLst/>
              <a:cxnLst/>
              <a:rect l="l" t="t" r="r" b="b"/>
              <a:pathLst>
                <a:path w="49" h="224" extrusionOk="0">
                  <a:moveTo>
                    <a:pt x="27" y="1"/>
                  </a:moveTo>
                  <a:cubicBezTo>
                    <a:pt x="14" y="1"/>
                    <a:pt x="5" y="49"/>
                    <a:pt x="0" y="110"/>
                  </a:cubicBezTo>
                  <a:cubicBezTo>
                    <a:pt x="0" y="176"/>
                    <a:pt x="9" y="224"/>
                    <a:pt x="23" y="224"/>
                  </a:cubicBezTo>
                  <a:cubicBezTo>
                    <a:pt x="35" y="224"/>
                    <a:pt x="49"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468;p48">
              <a:extLst>
                <a:ext uri="{FF2B5EF4-FFF2-40B4-BE49-F238E27FC236}">
                  <a16:creationId xmlns:a16="http://schemas.microsoft.com/office/drawing/2014/main" id="{89A1B305-F077-3114-B84A-07A511E597D7}"/>
                </a:ext>
              </a:extLst>
            </p:cNvPr>
            <p:cNvSpPr/>
            <p:nvPr/>
          </p:nvSpPr>
          <p:spPr>
            <a:xfrm>
              <a:off x="7624929" y="4413381"/>
              <a:ext cx="2655" cy="9931"/>
            </a:xfrm>
            <a:custGeom>
              <a:avLst/>
              <a:gdLst/>
              <a:ahLst/>
              <a:cxnLst/>
              <a:rect l="l" t="t" r="r" b="b"/>
              <a:pathLst>
                <a:path w="54" h="202" extrusionOk="0">
                  <a:moveTo>
                    <a:pt x="30" y="0"/>
                  </a:moveTo>
                  <a:cubicBezTo>
                    <a:pt x="17" y="0"/>
                    <a:pt x="5" y="47"/>
                    <a:pt x="5" y="101"/>
                  </a:cubicBezTo>
                  <a:cubicBezTo>
                    <a:pt x="1" y="154"/>
                    <a:pt x="9" y="202"/>
                    <a:pt x="22" y="202"/>
                  </a:cubicBezTo>
                  <a:cubicBezTo>
                    <a:pt x="36" y="202"/>
                    <a:pt x="48" y="158"/>
                    <a:pt x="48" y="101"/>
                  </a:cubicBezTo>
                  <a:cubicBezTo>
                    <a:pt x="53" y="45"/>
                    <a:pt x="40" y="1"/>
                    <a:pt x="31" y="1"/>
                  </a:cubicBezTo>
                  <a:cubicBezTo>
                    <a:pt x="31" y="0"/>
                    <a:pt x="30"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469;p48">
              <a:extLst>
                <a:ext uri="{FF2B5EF4-FFF2-40B4-BE49-F238E27FC236}">
                  <a16:creationId xmlns:a16="http://schemas.microsoft.com/office/drawing/2014/main" id="{527E2E0E-2CEB-9D60-EDC1-22A14BB52D08}"/>
                </a:ext>
              </a:extLst>
            </p:cNvPr>
            <p:cNvSpPr/>
            <p:nvPr/>
          </p:nvSpPr>
          <p:spPr>
            <a:xfrm>
              <a:off x="7514706" y="1446484"/>
              <a:ext cx="260020" cy="446740"/>
            </a:xfrm>
            <a:custGeom>
              <a:avLst/>
              <a:gdLst/>
              <a:ahLst/>
              <a:cxnLst/>
              <a:rect l="l" t="t" r="r" b="b"/>
              <a:pathLst>
                <a:path w="5289" h="9087" extrusionOk="0">
                  <a:moveTo>
                    <a:pt x="2334" y="1"/>
                  </a:moveTo>
                  <a:cubicBezTo>
                    <a:pt x="1532" y="1"/>
                    <a:pt x="729" y="198"/>
                    <a:pt x="1" y="595"/>
                  </a:cubicBezTo>
                  <a:cubicBezTo>
                    <a:pt x="1" y="595"/>
                    <a:pt x="57" y="3794"/>
                    <a:pt x="202" y="5176"/>
                  </a:cubicBezTo>
                  <a:cubicBezTo>
                    <a:pt x="350" y="6561"/>
                    <a:pt x="1753" y="6644"/>
                    <a:pt x="1753" y="6644"/>
                  </a:cubicBezTo>
                  <a:cubicBezTo>
                    <a:pt x="1753" y="6644"/>
                    <a:pt x="1876" y="8628"/>
                    <a:pt x="1902" y="9082"/>
                  </a:cubicBezTo>
                  <a:cubicBezTo>
                    <a:pt x="1902" y="9087"/>
                    <a:pt x="1906" y="9087"/>
                    <a:pt x="1910" y="9087"/>
                  </a:cubicBezTo>
                  <a:lnTo>
                    <a:pt x="5148" y="8012"/>
                  </a:lnTo>
                  <a:lnTo>
                    <a:pt x="5210" y="4035"/>
                  </a:lnTo>
                  <a:lnTo>
                    <a:pt x="5289" y="2575"/>
                  </a:lnTo>
                  <a:lnTo>
                    <a:pt x="5249" y="950"/>
                  </a:lnTo>
                  <a:lnTo>
                    <a:pt x="4904" y="732"/>
                  </a:lnTo>
                  <a:cubicBezTo>
                    <a:pt x="4119" y="245"/>
                    <a:pt x="3227" y="1"/>
                    <a:pt x="233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470;p48">
              <a:extLst>
                <a:ext uri="{FF2B5EF4-FFF2-40B4-BE49-F238E27FC236}">
                  <a16:creationId xmlns:a16="http://schemas.microsoft.com/office/drawing/2014/main" id="{A12864FA-A07E-10C5-9581-D52CA8E0CC5D}"/>
                </a:ext>
              </a:extLst>
            </p:cNvPr>
            <p:cNvSpPr/>
            <p:nvPr/>
          </p:nvSpPr>
          <p:spPr>
            <a:xfrm>
              <a:off x="7525030" y="1575636"/>
              <a:ext cx="17895" cy="17699"/>
            </a:xfrm>
            <a:custGeom>
              <a:avLst/>
              <a:gdLst/>
              <a:ahLst/>
              <a:cxnLst/>
              <a:rect l="l" t="t" r="r" b="b"/>
              <a:pathLst>
                <a:path w="364" h="360" extrusionOk="0">
                  <a:moveTo>
                    <a:pt x="183" y="1"/>
                  </a:moveTo>
                  <a:cubicBezTo>
                    <a:pt x="180" y="1"/>
                    <a:pt x="178" y="1"/>
                    <a:pt x="175" y="1"/>
                  </a:cubicBezTo>
                  <a:cubicBezTo>
                    <a:pt x="75" y="5"/>
                    <a:pt x="0" y="88"/>
                    <a:pt x="4" y="189"/>
                  </a:cubicBezTo>
                  <a:cubicBezTo>
                    <a:pt x="9" y="283"/>
                    <a:pt x="88" y="360"/>
                    <a:pt x="181" y="360"/>
                  </a:cubicBezTo>
                  <a:cubicBezTo>
                    <a:pt x="183" y="360"/>
                    <a:pt x="186" y="360"/>
                    <a:pt x="188" y="360"/>
                  </a:cubicBezTo>
                  <a:cubicBezTo>
                    <a:pt x="289" y="354"/>
                    <a:pt x="363" y="272"/>
                    <a:pt x="359" y="171"/>
                  </a:cubicBezTo>
                  <a:cubicBezTo>
                    <a:pt x="355" y="78"/>
                    <a:pt x="275" y="1"/>
                    <a:pt x="1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471;p48">
              <a:extLst>
                <a:ext uri="{FF2B5EF4-FFF2-40B4-BE49-F238E27FC236}">
                  <a16:creationId xmlns:a16="http://schemas.microsoft.com/office/drawing/2014/main" id="{27E6AB66-9A82-2567-2D2E-640D920E3980}"/>
                </a:ext>
              </a:extLst>
            </p:cNvPr>
            <p:cNvSpPr/>
            <p:nvPr/>
          </p:nvSpPr>
          <p:spPr>
            <a:xfrm>
              <a:off x="7523949" y="1570375"/>
              <a:ext cx="35495" cy="11701"/>
            </a:xfrm>
            <a:custGeom>
              <a:avLst/>
              <a:gdLst/>
              <a:ahLst/>
              <a:cxnLst/>
              <a:rect l="l" t="t" r="r" b="b"/>
              <a:pathLst>
                <a:path w="722" h="238" extrusionOk="0">
                  <a:moveTo>
                    <a:pt x="393" y="0"/>
                  </a:moveTo>
                  <a:cubicBezTo>
                    <a:pt x="376" y="0"/>
                    <a:pt x="359" y="1"/>
                    <a:pt x="341" y="3"/>
                  </a:cubicBezTo>
                  <a:cubicBezTo>
                    <a:pt x="224" y="16"/>
                    <a:pt x="127" y="73"/>
                    <a:pt x="75" y="126"/>
                  </a:cubicBezTo>
                  <a:cubicBezTo>
                    <a:pt x="18" y="178"/>
                    <a:pt x="0" y="221"/>
                    <a:pt x="14" y="235"/>
                  </a:cubicBezTo>
                  <a:cubicBezTo>
                    <a:pt x="16" y="237"/>
                    <a:pt x="18" y="238"/>
                    <a:pt x="22" y="238"/>
                  </a:cubicBezTo>
                  <a:cubicBezTo>
                    <a:pt x="58" y="238"/>
                    <a:pt x="178" y="137"/>
                    <a:pt x="355" y="121"/>
                  </a:cubicBezTo>
                  <a:cubicBezTo>
                    <a:pt x="375" y="118"/>
                    <a:pt x="395" y="117"/>
                    <a:pt x="415" y="117"/>
                  </a:cubicBezTo>
                  <a:cubicBezTo>
                    <a:pt x="550" y="117"/>
                    <a:pt x="657" y="165"/>
                    <a:pt x="695" y="165"/>
                  </a:cubicBezTo>
                  <a:cubicBezTo>
                    <a:pt x="701" y="165"/>
                    <a:pt x="706" y="164"/>
                    <a:pt x="708" y="160"/>
                  </a:cubicBezTo>
                  <a:cubicBezTo>
                    <a:pt x="722" y="147"/>
                    <a:pt x="696" y="108"/>
                    <a:pt x="630" y="64"/>
                  </a:cubicBezTo>
                  <a:cubicBezTo>
                    <a:pt x="574" y="31"/>
                    <a:pt x="490"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472;p48">
              <a:extLst>
                <a:ext uri="{FF2B5EF4-FFF2-40B4-BE49-F238E27FC236}">
                  <a16:creationId xmlns:a16="http://schemas.microsoft.com/office/drawing/2014/main" id="{E10FC186-5942-3943-F2E8-EDA0615918E9}"/>
                </a:ext>
              </a:extLst>
            </p:cNvPr>
            <p:cNvSpPr/>
            <p:nvPr/>
          </p:nvSpPr>
          <p:spPr>
            <a:xfrm>
              <a:off x="7627535" y="1571703"/>
              <a:ext cx="19812" cy="17404"/>
            </a:xfrm>
            <a:custGeom>
              <a:avLst/>
              <a:gdLst/>
              <a:ahLst/>
              <a:cxnLst/>
              <a:rect l="l" t="t" r="r" b="b"/>
              <a:pathLst>
                <a:path w="403" h="354" extrusionOk="0">
                  <a:moveTo>
                    <a:pt x="201" y="0"/>
                  </a:moveTo>
                  <a:cubicBezTo>
                    <a:pt x="165" y="0"/>
                    <a:pt x="128" y="12"/>
                    <a:pt x="96" y="37"/>
                  </a:cubicBezTo>
                  <a:cubicBezTo>
                    <a:pt x="17" y="94"/>
                    <a:pt x="0" y="204"/>
                    <a:pt x="61" y="282"/>
                  </a:cubicBezTo>
                  <a:cubicBezTo>
                    <a:pt x="95" y="329"/>
                    <a:pt x="148" y="354"/>
                    <a:pt x="202" y="354"/>
                  </a:cubicBezTo>
                  <a:cubicBezTo>
                    <a:pt x="240" y="354"/>
                    <a:pt x="278" y="342"/>
                    <a:pt x="310" y="317"/>
                  </a:cubicBezTo>
                  <a:cubicBezTo>
                    <a:pt x="388" y="260"/>
                    <a:pt x="402" y="151"/>
                    <a:pt x="345" y="73"/>
                  </a:cubicBezTo>
                  <a:cubicBezTo>
                    <a:pt x="309" y="26"/>
                    <a:pt x="255"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473;p48">
              <a:extLst>
                <a:ext uri="{FF2B5EF4-FFF2-40B4-BE49-F238E27FC236}">
                  <a16:creationId xmlns:a16="http://schemas.microsoft.com/office/drawing/2014/main" id="{1709D8D5-FD27-8B69-4BC5-94AC2857E706}"/>
                </a:ext>
              </a:extLst>
            </p:cNvPr>
            <p:cNvSpPr/>
            <p:nvPr/>
          </p:nvSpPr>
          <p:spPr>
            <a:xfrm>
              <a:off x="7628125" y="1565852"/>
              <a:ext cx="35299" cy="11504"/>
            </a:xfrm>
            <a:custGeom>
              <a:avLst/>
              <a:gdLst/>
              <a:ahLst/>
              <a:cxnLst/>
              <a:rect l="l" t="t" r="r" b="b"/>
              <a:pathLst>
                <a:path w="718" h="234" extrusionOk="0">
                  <a:moveTo>
                    <a:pt x="389" y="0"/>
                  </a:moveTo>
                  <a:cubicBezTo>
                    <a:pt x="372" y="0"/>
                    <a:pt x="355" y="1"/>
                    <a:pt x="338" y="3"/>
                  </a:cubicBezTo>
                  <a:cubicBezTo>
                    <a:pt x="219" y="16"/>
                    <a:pt x="124" y="69"/>
                    <a:pt x="71" y="121"/>
                  </a:cubicBezTo>
                  <a:cubicBezTo>
                    <a:pt x="15" y="178"/>
                    <a:pt x="1" y="222"/>
                    <a:pt x="9" y="230"/>
                  </a:cubicBezTo>
                  <a:cubicBezTo>
                    <a:pt x="12" y="232"/>
                    <a:pt x="14" y="233"/>
                    <a:pt x="18" y="233"/>
                  </a:cubicBezTo>
                  <a:cubicBezTo>
                    <a:pt x="57" y="233"/>
                    <a:pt x="178" y="132"/>
                    <a:pt x="350" y="117"/>
                  </a:cubicBezTo>
                  <a:cubicBezTo>
                    <a:pt x="372" y="115"/>
                    <a:pt x="394" y="113"/>
                    <a:pt x="414" y="113"/>
                  </a:cubicBezTo>
                  <a:cubicBezTo>
                    <a:pt x="551" y="113"/>
                    <a:pt x="657" y="161"/>
                    <a:pt x="695" y="161"/>
                  </a:cubicBezTo>
                  <a:cubicBezTo>
                    <a:pt x="702" y="161"/>
                    <a:pt x="707" y="159"/>
                    <a:pt x="709" y="156"/>
                  </a:cubicBezTo>
                  <a:cubicBezTo>
                    <a:pt x="717" y="147"/>
                    <a:pt x="691" y="103"/>
                    <a:pt x="626" y="65"/>
                  </a:cubicBezTo>
                  <a:cubicBezTo>
                    <a:pt x="574" y="30"/>
                    <a:pt x="489" y="0"/>
                    <a:pt x="3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474;p48">
              <a:extLst>
                <a:ext uri="{FF2B5EF4-FFF2-40B4-BE49-F238E27FC236}">
                  <a16:creationId xmlns:a16="http://schemas.microsoft.com/office/drawing/2014/main" id="{9A1AC6C5-9727-5F15-BAE4-54986E7321E2}"/>
                </a:ext>
              </a:extLst>
            </p:cNvPr>
            <p:cNvSpPr/>
            <p:nvPr/>
          </p:nvSpPr>
          <p:spPr>
            <a:xfrm>
              <a:off x="7572522" y="1576078"/>
              <a:ext cx="25810" cy="83970"/>
            </a:xfrm>
            <a:custGeom>
              <a:avLst/>
              <a:gdLst/>
              <a:ahLst/>
              <a:cxnLst/>
              <a:rect l="l" t="t" r="r" b="b"/>
              <a:pathLst>
                <a:path w="525" h="1708" extrusionOk="0">
                  <a:moveTo>
                    <a:pt x="480" y="0"/>
                  </a:moveTo>
                  <a:cubicBezTo>
                    <a:pt x="452" y="0"/>
                    <a:pt x="305" y="455"/>
                    <a:pt x="149" y="1019"/>
                  </a:cubicBezTo>
                  <a:cubicBezTo>
                    <a:pt x="114" y="1154"/>
                    <a:pt x="79" y="1285"/>
                    <a:pt x="44" y="1426"/>
                  </a:cubicBezTo>
                  <a:cubicBezTo>
                    <a:pt x="31" y="1482"/>
                    <a:pt x="0" y="1552"/>
                    <a:pt x="35" y="1630"/>
                  </a:cubicBezTo>
                  <a:cubicBezTo>
                    <a:pt x="67" y="1695"/>
                    <a:pt x="126" y="1707"/>
                    <a:pt x="170" y="1707"/>
                  </a:cubicBezTo>
                  <a:cubicBezTo>
                    <a:pt x="186" y="1707"/>
                    <a:pt x="200" y="1706"/>
                    <a:pt x="210" y="1705"/>
                  </a:cubicBezTo>
                  <a:cubicBezTo>
                    <a:pt x="406" y="1696"/>
                    <a:pt x="525" y="1683"/>
                    <a:pt x="525" y="1666"/>
                  </a:cubicBezTo>
                  <a:cubicBezTo>
                    <a:pt x="525" y="1652"/>
                    <a:pt x="402" y="1640"/>
                    <a:pt x="210" y="1635"/>
                  </a:cubicBezTo>
                  <a:cubicBezTo>
                    <a:pt x="162" y="1630"/>
                    <a:pt x="118" y="1626"/>
                    <a:pt x="109" y="1596"/>
                  </a:cubicBezTo>
                  <a:cubicBezTo>
                    <a:pt x="97" y="1565"/>
                    <a:pt x="114" y="1509"/>
                    <a:pt x="131" y="1447"/>
                  </a:cubicBezTo>
                  <a:cubicBezTo>
                    <a:pt x="170" y="1311"/>
                    <a:pt x="210" y="1180"/>
                    <a:pt x="245" y="1049"/>
                  </a:cubicBezTo>
                  <a:cubicBezTo>
                    <a:pt x="402" y="476"/>
                    <a:pt x="507" y="10"/>
                    <a:pt x="481" y="0"/>
                  </a:cubicBezTo>
                  <a:cubicBezTo>
                    <a:pt x="480" y="0"/>
                    <a:pt x="480" y="0"/>
                    <a:pt x="4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475;p48">
              <a:extLst>
                <a:ext uri="{FF2B5EF4-FFF2-40B4-BE49-F238E27FC236}">
                  <a16:creationId xmlns:a16="http://schemas.microsoft.com/office/drawing/2014/main" id="{754E65BE-901F-20C4-02C4-5CBC51D2B65E}"/>
                </a:ext>
              </a:extLst>
            </p:cNvPr>
            <p:cNvSpPr/>
            <p:nvPr/>
          </p:nvSpPr>
          <p:spPr>
            <a:xfrm>
              <a:off x="7585009" y="1664277"/>
              <a:ext cx="51129" cy="29055"/>
            </a:xfrm>
            <a:custGeom>
              <a:avLst/>
              <a:gdLst/>
              <a:ahLst/>
              <a:cxnLst/>
              <a:rect l="l" t="t" r="r" b="b"/>
              <a:pathLst>
                <a:path w="1040" h="591" extrusionOk="0">
                  <a:moveTo>
                    <a:pt x="939" y="1"/>
                  </a:moveTo>
                  <a:cubicBezTo>
                    <a:pt x="924" y="1"/>
                    <a:pt x="340" y="368"/>
                    <a:pt x="0" y="383"/>
                  </a:cubicBezTo>
                  <a:cubicBezTo>
                    <a:pt x="0" y="383"/>
                    <a:pt x="159" y="591"/>
                    <a:pt x="413" y="591"/>
                  </a:cubicBezTo>
                  <a:cubicBezTo>
                    <a:pt x="483" y="591"/>
                    <a:pt x="560" y="575"/>
                    <a:pt x="642" y="536"/>
                  </a:cubicBezTo>
                  <a:cubicBezTo>
                    <a:pt x="1039" y="348"/>
                    <a:pt x="908" y="25"/>
                    <a:pt x="908" y="25"/>
                  </a:cubicBezTo>
                  <a:cubicBezTo>
                    <a:pt x="932" y="8"/>
                    <a:pt x="941" y="1"/>
                    <a:pt x="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476;p48">
              <a:extLst>
                <a:ext uri="{FF2B5EF4-FFF2-40B4-BE49-F238E27FC236}">
                  <a16:creationId xmlns:a16="http://schemas.microsoft.com/office/drawing/2014/main" id="{86AFF10E-D335-3099-EB52-EC1BE063C969}"/>
                </a:ext>
              </a:extLst>
            </p:cNvPr>
            <p:cNvSpPr/>
            <p:nvPr/>
          </p:nvSpPr>
          <p:spPr>
            <a:xfrm>
              <a:off x="7600889" y="1739988"/>
              <a:ext cx="88984" cy="51227"/>
            </a:xfrm>
            <a:custGeom>
              <a:avLst/>
              <a:gdLst/>
              <a:ahLst/>
              <a:cxnLst/>
              <a:rect l="l" t="t" r="r" b="b"/>
              <a:pathLst>
                <a:path w="1810" h="1042" extrusionOk="0">
                  <a:moveTo>
                    <a:pt x="1809" y="1"/>
                  </a:moveTo>
                  <a:cubicBezTo>
                    <a:pt x="936" y="670"/>
                    <a:pt x="0" y="700"/>
                    <a:pt x="0" y="700"/>
                  </a:cubicBezTo>
                  <a:lnTo>
                    <a:pt x="44" y="1041"/>
                  </a:lnTo>
                  <a:cubicBezTo>
                    <a:pt x="1438" y="1037"/>
                    <a:pt x="1809" y="1"/>
                    <a:pt x="1809"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477;p48">
              <a:extLst>
                <a:ext uri="{FF2B5EF4-FFF2-40B4-BE49-F238E27FC236}">
                  <a16:creationId xmlns:a16="http://schemas.microsoft.com/office/drawing/2014/main" id="{F9114F3F-E243-8A1E-D343-E6CBC6093A44}"/>
                </a:ext>
              </a:extLst>
            </p:cNvPr>
            <p:cNvSpPr/>
            <p:nvPr/>
          </p:nvSpPr>
          <p:spPr>
            <a:xfrm>
              <a:off x="7480980" y="1388275"/>
              <a:ext cx="320343" cy="244387"/>
            </a:xfrm>
            <a:custGeom>
              <a:avLst/>
              <a:gdLst/>
              <a:ahLst/>
              <a:cxnLst/>
              <a:rect l="l" t="t" r="r" b="b"/>
              <a:pathLst>
                <a:path w="6516" h="4971" extrusionOk="0">
                  <a:moveTo>
                    <a:pt x="3129" y="0"/>
                  </a:moveTo>
                  <a:cubicBezTo>
                    <a:pt x="2898" y="0"/>
                    <a:pt x="2671" y="43"/>
                    <a:pt x="2461" y="141"/>
                  </a:cubicBezTo>
                  <a:cubicBezTo>
                    <a:pt x="2251" y="242"/>
                    <a:pt x="2068" y="390"/>
                    <a:pt x="1854" y="473"/>
                  </a:cubicBezTo>
                  <a:cubicBezTo>
                    <a:pt x="1399" y="652"/>
                    <a:pt x="840" y="521"/>
                    <a:pt x="442" y="801"/>
                  </a:cubicBezTo>
                  <a:cubicBezTo>
                    <a:pt x="79" y="1063"/>
                    <a:pt x="1" y="1614"/>
                    <a:pt x="210" y="2007"/>
                  </a:cubicBezTo>
                  <a:cubicBezTo>
                    <a:pt x="424" y="2400"/>
                    <a:pt x="862" y="2636"/>
                    <a:pt x="1303" y="2693"/>
                  </a:cubicBezTo>
                  <a:cubicBezTo>
                    <a:pt x="1389" y="2704"/>
                    <a:pt x="1475" y="2709"/>
                    <a:pt x="1561" y="2709"/>
                  </a:cubicBezTo>
                  <a:cubicBezTo>
                    <a:pt x="1918" y="2709"/>
                    <a:pt x="2276" y="2621"/>
                    <a:pt x="2614" y="2501"/>
                  </a:cubicBezTo>
                  <a:cubicBezTo>
                    <a:pt x="2791" y="2439"/>
                    <a:pt x="2980" y="2370"/>
                    <a:pt x="3162" y="2370"/>
                  </a:cubicBezTo>
                  <a:cubicBezTo>
                    <a:pt x="3236" y="2370"/>
                    <a:pt x="3308" y="2381"/>
                    <a:pt x="3379" y="2409"/>
                  </a:cubicBezTo>
                  <a:cubicBezTo>
                    <a:pt x="3611" y="2497"/>
                    <a:pt x="3772" y="2755"/>
                    <a:pt x="4021" y="2776"/>
                  </a:cubicBezTo>
                  <a:cubicBezTo>
                    <a:pt x="4033" y="2777"/>
                    <a:pt x="4045" y="2777"/>
                    <a:pt x="4057" y="2777"/>
                  </a:cubicBezTo>
                  <a:cubicBezTo>
                    <a:pt x="4195" y="2777"/>
                    <a:pt x="4344" y="2720"/>
                    <a:pt x="4472" y="2720"/>
                  </a:cubicBezTo>
                  <a:cubicBezTo>
                    <a:pt x="4541" y="2720"/>
                    <a:pt x="4603" y="2736"/>
                    <a:pt x="4654" y="2785"/>
                  </a:cubicBezTo>
                  <a:cubicBezTo>
                    <a:pt x="4720" y="2846"/>
                    <a:pt x="4738" y="2938"/>
                    <a:pt x="4755" y="3025"/>
                  </a:cubicBezTo>
                  <a:cubicBezTo>
                    <a:pt x="4838" y="3506"/>
                    <a:pt x="5122" y="4467"/>
                    <a:pt x="5205" y="4944"/>
                  </a:cubicBezTo>
                  <a:cubicBezTo>
                    <a:pt x="5249" y="4962"/>
                    <a:pt x="5289" y="4970"/>
                    <a:pt x="5327" y="4970"/>
                  </a:cubicBezTo>
                  <a:cubicBezTo>
                    <a:pt x="5565" y="4970"/>
                    <a:pt x="5716" y="4658"/>
                    <a:pt x="6009" y="4651"/>
                  </a:cubicBezTo>
                  <a:cubicBezTo>
                    <a:pt x="6062" y="3598"/>
                    <a:pt x="6516" y="2540"/>
                    <a:pt x="6250" y="1517"/>
                  </a:cubicBezTo>
                  <a:cubicBezTo>
                    <a:pt x="6189" y="1264"/>
                    <a:pt x="6066" y="1010"/>
                    <a:pt x="5848" y="867"/>
                  </a:cubicBezTo>
                  <a:cubicBezTo>
                    <a:pt x="5755" y="804"/>
                    <a:pt x="5639" y="771"/>
                    <a:pt x="5525" y="771"/>
                  </a:cubicBezTo>
                  <a:cubicBezTo>
                    <a:pt x="5384" y="771"/>
                    <a:pt x="5246" y="821"/>
                    <a:pt x="5158" y="927"/>
                  </a:cubicBezTo>
                  <a:lnTo>
                    <a:pt x="5158" y="927"/>
                  </a:lnTo>
                  <a:cubicBezTo>
                    <a:pt x="4772" y="635"/>
                    <a:pt x="4381" y="343"/>
                    <a:pt x="3934" y="163"/>
                  </a:cubicBezTo>
                  <a:cubicBezTo>
                    <a:pt x="3680" y="61"/>
                    <a:pt x="3402" y="0"/>
                    <a:pt x="3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478;p48">
              <a:extLst>
                <a:ext uri="{FF2B5EF4-FFF2-40B4-BE49-F238E27FC236}">
                  <a16:creationId xmlns:a16="http://schemas.microsoft.com/office/drawing/2014/main" id="{073B2734-1D4F-D313-59C7-7ED100D98EC5}"/>
                </a:ext>
              </a:extLst>
            </p:cNvPr>
            <p:cNvSpPr/>
            <p:nvPr/>
          </p:nvSpPr>
          <p:spPr>
            <a:xfrm>
              <a:off x="7747640" y="1559805"/>
              <a:ext cx="59044" cy="85641"/>
            </a:xfrm>
            <a:custGeom>
              <a:avLst/>
              <a:gdLst/>
              <a:ahLst/>
              <a:cxnLst/>
              <a:rect l="l" t="t" r="r" b="b"/>
              <a:pathLst>
                <a:path w="1201" h="1742" extrusionOk="0">
                  <a:moveTo>
                    <a:pt x="321" y="0"/>
                  </a:moveTo>
                  <a:cubicBezTo>
                    <a:pt x="147" y="0"/>
                    <a:pt x="10" y="51"/>
                    <a:pt x="0" y="57"/>
                  </a:cubicBezTo>
                  <a:cubicBezTo>
                    <a:pt x="0" y="57"/>
                    <a:pt x="53" y="1673"/>
                    <a:pt x="61" y="1704"/>
                  </a:cubicBezTo>
                  <a:cubicBezTo>
                    <a:pt x="62" y="1715"/>
                    <a:pt x="173" y="1741"/>
                    <a:pt x="322" y="1741"/>
                  </a:cubicBezTo>
                  <a:cubicBezTo>
                    <a:pt x="662" y="1741"/>
                    <a:pt x="1200" y="1604"/>
                    <a:pt x="1088" y="825"/>
                  </a:cubicBezTo>
                  <a:cubicBezTo>
                    <a:pt x="988" y="136"/>
                    <a:pt x="605" y="0"/>
                    <a:pt x="32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479;p48">
              <a:extLst>
                <a:ext uri="{FF2B5EF4-FFF2-40B4-BE49-F238E27FC236}">
                  <a16:creationId xmlns:a16="http://schemas.microsoft.com/office/drawing/2014/main" id="{591C856E-E0AD-AF10-63A1-840C25B74D6B}"/>
                </a:ext>
              </a:extLst>
            </p:cNvPr>
            <p:cNvSpPr/>
            <p:nvPr/>
          </p:nvSpPr>
          <p:spPr>
            <a:xfrm>
              <a:off x="7762635" y="1576914"/>
              <a:ext cx="24975" cy="48671"/>
            </a:xfrm>
            <a:custGeom>
              <a:avLst/>
              <a:gdLst/>
              <a:ahLst/>
              <a:cxnLst/>
              <a:rect l="l" t="t" r="r" b="b"/>
              <a:pathLst>
                <a:path w="508" h="990" extrusionOk="0">
                  <a:moveTo>
                    <a:pt x="155" y="0"/>
                  </a:moveTo>
                  <a:cubicBezTo>
                    <a:pt x="150" y="0"/>
                    <a:pt x="146" y="1"/>
                    <a:pt x="141" y="1"/>
                  </a:cubicBezTo>
                  <a:cubicBezTo>
                    <a:pt x="101" y="1"/>
                    <a:pt x="62" y="19"/>
                    <a:pt x="36" y="45"/>
                  </a:cubicBezTo>
                  <a:cubicBezTo>
                    <a:pt x="14" y="71"/>
                    <a:pt x="6" y="98"/>
                    <a:pt x="6" y="119"/>
                  </a:cubicBezTo>
                  <a:cubicBezTo>
                    <a:pt x="1" y="163"/>
                    <a:pt x="23" y="185"/>
                    <a:pt x="26" y="185"/>
                  </a:cubicBezTo>
                  <a:cubicBezTo>
                    <a:pt x="26" y="185"/>
                    <a:pt x="27" y="185"/>
                    <a:pt x="27" y="185"/>
                  </a:cubicBezTo>
                  <a:cubicBezTo>
                    <a:pt x="36" y="181"/>
                    <a:pt x="22" y="158"/>
                    <a:pt x="36" y="128"/>
                  </a:cubicBezTo>
                  <a:cubicBezTo>
                    <a:pt x="44" y="95"/>
                    <a:pt x="73" y="57"/>
                    <a:pt x="126" y="57"/>
                  </a:cubicBezTo>
                  <a:cubicBezTo>
                    <a:pt x="130" y="57"/>
                    <a:pt x="136" y="57"/>
                    <a:pt x="141" y="58"/>
                  </a:cubicBezTo>
                  <a:cubicBezTo>
                    <a:pt x="202" y="58"/>
                    <a:pt x="262" y="106"/>
                    <a:pt x="311" y="185"/>
                  </a:cubicBezTo>
                  <a:cubicBezTo>
                    <a:pt x="355" y="259"/>
                    <a:pt x="394" y="355"/>
                    <a:pt x="403" y="455"/>
                  </a:cubicBezTo>
                  <a:cubicBezTo>
                    <a:pt x="429" y="657"/>
                    <a:pt x="355" y="858"/>
                    <a:pt x="246" y="919"/>
                  </a:cubicBezTo>
                  <a:cubicBezTo>
                    <a:pt x="211" y="937"/>
                    <a:pt x="176" y="945"/>
                    <a:pt x="147" y="945"/>
                  </a:cubicBezTo>
                  <a:cubicBezTo>
                    <a:pt x="127" y="945"/>
                    <a:pt x="110" y="942"/>
                    <a:pt x="97" y="937"/>
                  </a:cubicBezTo>
                  <a:cubicBezTo>
                    <a:pt x="66" y="928"/>
                    <a:pt x="48" y="914"/>
                    <a:pt x="42" y="914"/>
                  </a:cubicBezTo>
                  <a:cubicBezTo>
                    <a:pt x="41" y="914"/>
                    <a:pt x="41" y="914"/>
                    <a:pt x="40" y="915"/>
                  </a:cubicBezTo>
                  <a:cubicBezTo>
                    <a:pt x="36" y="919"/>
                    <a:pt x="49" y="945"/>
                    <a:pt x="84" y="967"/>
                  </a:cubicBezTo>
                  <a:cubicBezTo>
                    <a:pt x="107" y="980"/>
                    <a:pt x="139" y="989"/>
                    <a:pt x="177" y="989"/>
                  </a:cubicBezTo>
                  <a:cubicBezTo>
                    <a:pt x="205" y="989"/>
                    <a:pt x="236" y="984"/>
                    <a:pt x="268" y="971"/>
                  </a:cubicBezTo>
                  <a:cubicBezTo>
                    <a:pt x="425" y="901"/>
                    <a:pt x="508" y="675"/>
                    <a:pt x="482" y="447"/>
                  </a:cubicBezTo>
                  <a:cubicBezTo>
                    <a:pt x="468" y="334"/>
                    <a:pt x="425" y="229"/>
                    <a:pt x="367" y="145"/>
                  </a:cubicBezTo>
                  <a:cubicBezTo>
                    <a:pt x="318" y="67"/>
                    <a:pt x="237" y="0"/>
                    <a:pt x="155"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480;p48">
              <a:extLst>
                <a:ext uri="{FF2B5EF4-FFF2-40B4-BE49-F238E27FC236}">
                  <a16:creationId xmlns:a16="http://schemas.microsoft.com/office/drawing/2014/main" id="{E4BE95D7-F0C1-4841-0BA4-156F2AE55205}"/>
                </a:ext>
              </a:extLst>
            </p:cNvPr>
            <p:cNvSpPr/>
            <p:nvPr/>
          </p:nvSpPr>
          <p:spPr>
            <a:xfrm>
              <a:off x="7723747" y="1399042"/>
              <a:ext cx="12340" cy="40215"/>
            </a:xfrm>
            <a:custGeom>
              <a:avLst/>
              <a:gdLst/>
              <a:ahLst/>
              <a:cxnLst/>
              <a:rect l="l" t="t" r="r" b="b"/>
              <a:pathLst>
                <a:path w="251" h="818" extrusionOk="0">
                  <a:moveTo>
                    <a:pt x="33" y="0"/>
                  </a:moveTo>
                  <a:cubicBezTo>
                    <a:pt x="32" y="0"/>
                    <a:pt x="32" y="0"/>
                    <a:pt x="31" y="1"/>
                  </a:cubicBezTo>
                  <a:cubicBezTo>
                    <a:pt x="0" y="5"/>
                    <a:pt x="18" y="197"/>
                    <a:pt x="71" y="420"/>
                  </a:cubicBezTo>
                  <a:cubicBezTo>
                    <a:pt x="123" y="645"/>
                    <a:pt x="187" y="818"/>
                    <a:pt x="219" y="818"/>
                  </a:cubicBezTo>
                  <a:cubicBezTo>
                    <a:pt x="219" y="818"/>
                    <a:pt x="219" y="818"/>
                    <a:pt x="220" y="818"/>
                  </a:cubicBezTo>
                  <a:cubicBezTo>
                    <a:pt x="250" y="809"/>
                    <a:pt x="236" y="622"/>
                    <a:pt x="184" y="394"/>
                  </a:cubicBezTo>
                  <a:cubicBezTo>
                    <a:pt x="133" y="176"/>
                    <a:pt x="65"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481;p48">
              <a:extLst>
                <a:ext uri="{FF2B5EF4-FFF2-40B4-BE49-F238E27FC236}">
                  <a16:creationId xmlns:a16="http://schemas.microsoft.com/office/drawing/2014/main" id="{12D0000C-10CE-058D-9AA8-9A890360AA53}"/>
                </a:ext>
              </a:extLst>
            </p:cNvPr>
            <p:cNvSpPr/>
            <p:nvPr/>
          </p:nvSpPr>
          <p:spPr>
            <a:xfrm>
              <a:off x="7731662" y="1401598"/>
              <a:ext cx="19223" cy="37708"/>
            </a:xfrm>
            <a:custGeom>
              <a:avLst/>
              <a:gdLst/>
              <a:ahLst/>
              <a:cxnLst/>
              <a:rect l="l" t="t" r="r" b="b"/>
              <a:pathLst>
                <a:path w="391" h="767" extrusionOk="0">
                  <a:moveTo>
                    <a:pt x="360" y="0"/>
                  </a:moveTo>
                  <a:cubicBezTo>
                    <a:pt x="326" y="0"/>
                    <a:pt x="229" y="158"/>
                    <a:pt x="146" y="360"/>
                  </a:cubicBezTo>
                  <a:cubicBezTo>
                    <a:pt x="53" y="570"/>
                    <a:pt x="1" y="753"/>
                    <a:pt x="32" y="766"/>
                  </a:cubicBezTo>
                  <a:cubicBezTo>
                    <a:pt x="34" y="766"/>
                    <a:pt x="35" y="767"/>
                    <a:pt x="36" y="767"/>
                  </a:cubicBezTo>
                  <a:cubicBezTo>
                    <a:pt x="70" y="767"/>
                    <a:pt x="162" y="609"/>
                    <a:pt x="251" y="407"/>
                  </a:cubicBezTo>
                  <a:cubicBezTo>
                    <a:pt x="342" y="197"/>
                    <a:pt x="390" y="14"/>
                    <a:pt x="364" y="1"/>
                  </a:cubicBezTo>
                  <a:cubicBezTo>
                    <a:pt x="363" y="1"/>
                    <a:pt x="361" y="0"/>
                    <a:pt x="3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482;p48">
              <a:extLst>
                <a:ext uri="{FF2B5EF4-FFF2-40B4-BE49-F238E27FC236}">
                  <a16:creationId xmlns:a16="http://schemas.microsoft.com/office/drawing/2014/main" id="{A37B8954-B1E0-FCB6-A333-4C1602A1439A}"/>
                </a:ext>
              </a:extLst>
            </p:cNvPr>
            <p:cNvSpPr/>
            <p:nvPr/>
          </p:nvSpPr>
          <p:spPr>
            <a:xfrm>
              <a:off x="7042300" y="1906897"/>
              <a:ext cx="773228" cy="635032"/>
            </a:xfrm>
            <a:custGeom>
              <a:avLst/>
              <a:gdLst/>
              <a:ahLst/>
              <a:cxnLst/>
              <a:rect l="l" t="t" r="r" b="b"/>
              <a:pathLst>
                <a:path w="15728" h="12917" extrusionOk="0">
                  <a:moveTo>
                    <a:pt x="1989" y="1"/>
                  </a:moveTo>
                  <a:cubicBezTo>
                    <a:pt x="1760" y="1"/>
                    <a:pt x="1743" y="302"/>
                    <a:pt x="1988" y="653"/>
                  </a:cubicBezTo>
                  <a:cubicBezTo>
                    <a:pt x="2241" y="1024"/>
                    <a:pt x="2958" y="2095"/>
                    <a:pt x="2867" y="2170"/>
                  </a:cubicBezTo>
                  <a:cubicBezTo>
                    <a:pt x="2860" y="2175"/>
                    <a:pt x="2852" y="2177"/>
                    <a:pt x="2843" y="2177"/>
                  </a:cubicBezTo>
                  <a:cubicBezTo>
                    <a:pt x="2592" y="2177"/>
                    <a:pt x="1390" y="425"/>
                    <a:pt x="1390" y="425"/>
                  </a:cubicBezTo>
                  <a:cubicBezTo>
                    <a:pt x="1390" y="425"/>
                    <a:pt x="1244" y="138"/>
                    <a:pt x="1051" y="138"/>
                  </a:cubicBezTo>
                  <a:cubicBezTo>
                    <a:pt x="1019" y="138"/>
                    <a:pt x="986" y="145"/>
                    <a:pt x="952" y="163"/>
                  </a:cubicBezTo>
                  <a:cubicBezTo>
                    <a:pt x="525" y="399"/>
                    <a:pt x="1961" y="2313"/>
                    <a:pt x="2102" y="2493"/>
                  </a:cubicBezTo>
                  <a:cubicBezTo>
                    <a:pt x="2157" y="2566"/>
                    <a:pt x="2134" y="2613"/>
                    <a:pt x="2086" y="2613"/>
                  </a:cubicBezTo>
                  <a:cubicBezTo>
                    <a:pt x="2051" y="2613"/>
                    <a:pt x="2002" y="2587"/>
                    <a:pt x="1961" y="2527"/>
                  </a:cubicBezTo>
                  <a:cubicBezTo>
                    <a:pt x="1868" y="2392"/>
                    <a:pt x="847" y="949"/>
                    <a:pt x="474" y="949"/>
                  </a:cubicBezTo>
                  <a:cubicBezTo>
                    <a:pt x="450" y="949"/>
                    <a:pt x="428" y="955"/>
                    <a:pt x="410" y="968"/>
                  </a:cubicBezTo>
                  <a:cubicBezTo>
                    <a:pt x="96" y="1186"/>
                    <a:pt x="1372" y="2523"/>
                    <a:pt x="1542" y="2925"/>
                  </a:cubicBezTo>
                  <a:cubicBezTo>
                    <a:pt x="1565" y="2980"/>
                    <a:pt x="1568" y="3004"/>
                    <a:pt x="1554" y="3004"/>
                  </a:cubicBezTo>
                  <a:cubicBezTo>
                    <a:pt x="1457" y="3004"/>
                    <a:pt x="588" y="1906"/>
                    <a:pt x="254" y="1906"/>
                  </a:cubicBezTo>
                  <a:cubicBezTo>
                    <a:pt x="232" y="1906"/>
                    <a:pt x="213" y="1910"/>
                    <a:pt x="196" y="1920"/>
                  </a:cubicBezTo>
                  <a:cubicBezTo>
                    <a:pt x="79" y="1990"/>
                    <a:pt x="0" y="2055"/>
                    <a:pt x="743" y="2934"/>
                  </a:cubicBezTo>
                  <a:cubicBezTo>
                    <a:pt x="1210" y="3493"/>
                    <a:pt x="2334" y="4512"/>
                    <a:pt x="3115" y="5206"/>
                  </a:cubicBezTo>
                  <a:cubicBezTo>
                    <a:pt x="4637" y="7013"/>
                    <a:pt x="9797" y="12917"/>
                    <a:pt x="12403" y="12917"/>
                  </a:cubicBezTo>
                  <a:cubicBezTo>
                    <a:pt x="12476" y="12917"/>
                    <a:pt x="12547" y="12912"/>
                    <a:pt x="12617" y="12902"/>
                  </a:cubicBezTo>
                  <a:cubicBezTo>
                    <a:pt x="13171" y="12828"/>
                    <a:pt x="13687" y="12562"/>
                    <a:pt x="14006" y="12037"/>
                  </a:cubicBezTo>
                  <a:cubicBezTo>
                    <a:pt x="14736" y="10839"/>
                    <a:pt x="15287" y="9873"/>
                    <a:pt x="15727" y="8715"/>
                  </a:cubicBezTo>
                  <a:lnTo>
                    <a:pt x="11677" y="7339"/>
                  </a:lnTo>
                  <a:cubicBezTo>
                    <a:pt x="11537" y="7785"/>
                    <a:pt x="11419" y="8069"/>
                    <a:pt x="11279" y="8221"/>
                  </a:cubicBezTo>
                  <a:cubicBezTo>
                    <a:pt x="11244" y="8260"/>
                    <a:pt x="11195" y="8278"/>
                    <a:pt x="11132" y="8278"/>
                  </a:cubicBezTo>
                  <a:cubicBezTo>
                    <a:pt x="10057" y="8278"/>
                    <a:pt x="5139" y="2934"/>
                    <a:pt x="5139" y="2934"/>
                  </a:cubicBezTo>
                  <a:cubicBezTo>
                    <a:pt x="5108" y="2724"/>
                    <a:pt x="5051" y="1972"/>
                    <a:pt x="5095" y="1767"/>
                  </a:cubicBezTo>
                  <a:cubicBezTo>
                    <a:pt x="5148" y="1518"/>
                    <a:pt x="5231" y="1190"/>
                    <a:pt x="5331" y="1024"/>
                  </a:cubicBezTo>
                  <a:cubicBezTo>
                    <a:pt x="5441" y="850"/>
                    <a:pt x="5315" y="637"/>
                    <a:pt x="5148" y="637"/>
                  </a:cubicBezTo>
                  <a:cubicBezTo>
                    <a:pt x="5123" y="637"/>
                    <a:pt x="5096" y="642"/>
                    <a:pt x="5069" y="653"/>
                  </a:cubicBezTo>
                  <a:cubicBezTo>
                    <a:pt x="4868" y="736"/>
                    <a:pt x="4510" y="1291"/>
                    <a:pt x="4418" y="2055"/>
                  </a:cubicBezTo>
                  <a:cubicBezTo>
                    <a:pt x="4393" y="2264"/>
                    <a:pt x="4314" y="2345"/>
                    <a:pt x="4208" y="2345"/>
                  </a:cubicBezTo>
                  <a:cubicBezTo>
                    <a:pt x="3925" y="2345"/>
                    <a:pt x="3448" y="1770"/>
                    <a:pt x="3272" y="1500"/>
                  </a:cubicBezTo>
                  <a:cubicBezTo>
                    <a:pt x="3028" y="1133"/>
                    <a:pt x="2189" y="20"/>
                    <a:pt x="2014" y="2"/>
                  </a:cubicBezTo>
                  <a:cubicBezTo>
                    <a:pt x="2005" y="1"/>
                    <a:pt x="1997" y="1"/>
                    <a:pt x="1989"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Speech Bubble: Rectangle with Corners Rounded 1032">
            <a:extLst>
              <a:ext uri="{FF2B5EF4-FFF2-40B4-BE49-F238E27FC236}">
                <a16:creationId xmlns:a16="http://schemas.microsoft.com/office/drawing/2014/main" id="{7DB62B88-4036-A224-D0BD-D877226D0492}"/>
              </a:ext>
            </a:extLst>
          </p:cNvPr>
          <p:cNvSpPr/>
          <p:nvPr/>
        </p:nvSpPr>
        <p:spPr>
          <a:xfrm>
            <a:off x="7208044" y="1407319"/>
            <a:ext cx="1438076" cy="816801"/>
          </a:xfrm>
          <a:prstGeom prst="wedgeRoundRectCallout">
            <a:avLst>
              <a:gd name="adj1" fmla="val -3446"/>
              <a:gd name="adj2" fmla="val 76494"/>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3911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4175856"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Case Study or Example</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3600450" y="1585913"/>
            <a:ext cx="5122069" cy="306463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The US Centers for Disease Control and Prevention (CDC) implemented a comprehensive risk management strategy to prevent the Ebola outbreak in West Africa in 2014. This included surveillance, training, isolation, and collaboration. The CDC's response led to positive outcomes, with only four confirmed cases and all individuals recovering. This strategy has been recognized as a model for other countries to follow in their response to similar infectious disease outbreaks.</a:t>
            </a:r>
          </a:p>
        </p:txBody>
      </p:sp>
      <p:pic>
        <p:nvPicPr>
          <p:cNvPr id="2" name="Picture 1">
            <a:extLst>
              <a:ext uri="{FF2B5EF4-FFF2-40B4-BE49-F238E27FC236}">
                <a16:creationId xmlns:a16="http://schemas.microsoft.com/office/drawing/2014/main" id="{FAFF01BF-65C9-46AC-471B-7AE803AE506A}"/>
              </a:ext>
            </a:extLst>
          </p:cNvPr>
          <p:cNvPicPr>
            <a:picLocks noChangeAspect="1"/>
          </p:cNvPicPr>
          <p:nvPr/>
        </p:nvPicPr>
        <p:blipFill>
          <a:blip r:embed="rId3"/>
          <a:stretch>
            <a:fillRect/>
          </a:stretch>
        </p:blipFill>
        <p:spPr>
          <a:xfrm>
            <a:off x="561970" y="510329"/>
            <a:ext cx="2352132" cy="1675659"/>
          </a:xfrm>
          <a:prstGeom prst="rect">
            <a:avLst/>
          </a:prstGeom>
        </p:spPr>
      </p:pic>
      <p:pic>
        <p:nvPicPr>
          <p:cNvPr id="2052" name="Picture 4" descr="Is Ebola Evolving Into a Deadlier Virus? | The New Yorker">
            <a:extLst>
              <a:ext uri="{FF2B5EF4-FFF2-40B4-BE49-F238E27FC236}">
                <a16:creationId xmlns:a16="http://schemas.microsoft.com/office/drawing/2014/main" id="{53361877-8C89-A1CC-FA17-4A441610D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261" y="2571750"/>
            <a:ext cx="1979549" cy="19795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1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81"/>
        <p:cNvGrpSpPr/>
        <p:nvPr/>
      </p:nvGrpSpPr>
      <p:grpSpPr>
        <a:xfrm>
          <a:off x="0" y="0"/>
          <a:ext cx="0" cy="0"/>
          <a:chOff x="0" y="0"/>
          <a:chExt cx="0" cy="0"/>
        </a:xfrm>
      </p:grpSpPr>
      <p:grpSp>
        <p:nvGrpSpPr>
          <p:cNvPr id="2482" name="Google Shape;2482;p43"/>
          <p:cNvGrpSpPr/>
          <p:nvPr/>
        </p:nvGrpSpPr>
        <p:grpSpPr>
          <a:xfrm>
            <a:off x="1211784" y="1483576"/>
            <a:ext cx="6753864" cy="2714769"/>
            <a:chOff x="1211784" y="1483576"/>
            <a:chExt cx="6753864" cy="2714769"/>
          </a:xfrm>
        </p:grpSpPr>
        <p:sp>
          <p:nvSpPr>
            <p:cNvPr id="2483" name="Google Shape;2483;p43"/>
            <p:cNvSpPr/>
            <p:nvPr/>
          </p:nvSpPr>
          <p:spPr>
            <a:xfrm>
              <a:off x="1211784" y="1575146"/>
              <a:ext cx="6648000" cy="26232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3"/>
            <p:cNvSpPr/>
            <p:nvPr/>
          </p:nvSpPr>
          <p:spPr>
            <a:xfrm>
              <a:off x="1317648" y="1483576"/>
              <a:ext cx="6648000" cy="26232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05;p32">
            <a:extLst>
              <a:ext uri="{FF2B5EF4-FFF2-40B4-BE49-F238E27FC236}">
                <a16:creationId xmlns:a16="http://schemas.microsoft.com/office/drawing/2014/main" id="{6AF35082-5DD1-5BD7-26DA-1FCC699F6C98}"/>
              </a:ext>
            </a:extLst>
          </p:cNvPr>
          <p:cNvSpPr txBox="1">
            <a:spLocks/>
          </p:cNvSpPr>
          <p:nvPr/>
        </p:nvSpPr>
        <p:spPr>
          <a:xfrm>
            <a:off x="3879056" y="415629"/>
            <a:ext cx="4175856" cy="48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dirty="0">
                <a:latin typeface="Staatliches" pitchFamily="2" charset="0"/>
              </a:rPr>
              <a:t>Conclusion </a:t>
            </a:r>
          </a:p>
        </p:txBody>
      </p:sp>
      <p:sp>
        <p:nvSpPr>
          <p:cNvPr id="7" name="TextBox 6">
            <a:extLst>
              <a:ext uri="{FF2B5EF4-FFF2-40B4-BE49-F238E27FC236}">
                <a16:creationId xmlns:a16="http://schemas.microsoft.com/office/drawing/2014/main" id="{FDDB4176-9D2A-6114-476F-FAB74EA045DA}"/>
              </a:ext>
            </a:extLst>
          </p:cNvPr>
          <p:cNvSpPr txBox="1"/>
          <p:nvPr/>
        </p:nvSpPr>
        <p:spPr>
          <a:xfrm>
            <a:off x="1539478" y="1994957"/>
            <a:ext cx="6065044" cy="1600438"/>
          </a:xfrm>
          <a:prstGeom prst="rect">
            <a:avLst/>
          </a:prstGeom>
          <a:noFill/>
        </p:spPr>
        <p:txBody>
          <a:bodyPr wrap="square" rtlCol="0">
            <a:spAutoFit/>
          </a:bodyPr>
          <a:lstStyle/>
          <a:p>
            <a:r>
              <a:rPr lang="en-US" dirty="0">
                <a:latin typeface="Anaheim"/>
              </a:rPr>
              <a:t>This presentation discusses the importance of effective risk management strategies for businesses. It covers risk assessment, identification, and mitigation, emphasizing the need for a systematic approach. Understanding different types of risks, such as financial, operational, and strategic, enables proactive risk identification and mitigation. Risk management is an ongoing process that requires continuous monitoring and adaptation. Integrating risk management into organizational culture enhances resilience and growth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6"/>
        <p:cNvGrpSpPr/>
        <p:nvPr/>
      </p:nvGrpSpPr>
      <p:grpSpPr>
        <a:xfrm>
          <a:off x="0" y="0"/>
          <a:ext cx="0" cy="0"/>
          <a:chOff x="0" y="0"/>
          <a:chExt cx="0" cy="0"/>
        </a:xfrm>
      </p:grpSpPr>
      <p:sp>
        <p:nvSpPr>
          <p:cNvPr id="427" name="Google Shape;427;p28"/>
          <p:cNvSpPr/>
          <p:nvPr/>
        </p:nvSpPr>
        <p:spPr>
          <a:xfrm>
            <a:off x="4902888" y="290941"/>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7079038" y="304983"/>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2666840" y="289076"/>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48967" y="336337"/>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txBox="1">
            <a:spLocks noGrp="1"/>
          </p:cNvSpPr>
          <p:nvPr>
            <p:ph type="ctrTitle"/>
          </p:nvPr>
        </p:nvSpPr>
        <p:spPr>
          <a:xfrm>
            <a:off x="552821" y="400050"/>
            <a:ext cx="453444" cy="5358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linkClick r:id="rId3" action="ppaction://hlinksldjump"/>
              </a:rPr>
              <a:t>01</a:t>
            </a:r>
            <a:endParaRPr dirty="0">
              <a:hlinkClick r:id="rId3" action="ppaction://hlinksldjump"/>
            </a:endParaRPr>
          </a:p>
        </p:txBody>
      </p:sp>
      <p:sp>
        <p:nvSpPr>
          <p:cNvPr id="432" name="Google Shape;432;p28"/>
          <p:cNvSpPr txBox="1">
            <a:spLocks noGrp="1"/>
          </p:cNvSpPr>
          <p:nvPr>
            <p:ph type="subTitle" idx="1"/>
          </p:nvPr>
        </p:nvSpPr>
        <p:spPr>
          <a:xfrm>
            <a:off x="520242" y="1056689"/>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Risk Management</a:t>
            </a:r>
            <a:endParaRPr dirty="0"/>
          </a:p>
        </p:txBody>
      </p:sp>
      <p:sp>
        <p:nvSpPr>
          <p:cNvPr id="433" name="Google Shape;433;p28"/>
          <p:cNvSpPr txBox="1">
            <a:spLocks noGrp="1"/>
          </p:cNvSpPr>
          <p:nvPr>
            <p:ph type="ctrTitle" idx="2"/>
          </p:nvPr>
        </p:nvSpPr>
        <p:spPr>
          <a:xfrm>
            <a:off x="2755963" y="400050"/>
            <a:ext cx="502242" cy="4746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linkClick r:id="rId4" action="ppaction://hlinksldjump"/>
              </a:rPr>
              <a:t>02</a:t>
            </a:r>
            <a:endParaRPr dirty="0">
              <a:hlinkClick r:id="rId5" action="ppaction://hlinksldjump"/>
            </a:endParaRPr>
          </a:p>
        </p:txBody>
      </p:sp>
      <p:sp>
        <p:nvSpPr>
          <p:cNvPr id="434" name="Google Shape;434;p28"/>
          <p:cNvSpPr txBox="1">
            <a:spLocks noGrp="1"/>
          </p:cNvSpPr>
          <p:nvPr>
            <p:ph type="subTitle" idx="5"/>
          </p:nvPr>
        </p:nvSpPr>
        <p:spPr>
          <a:xfrm>
            <a:off x="2738115" y="101129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Key Concepts of Risk</a:t>
            </a:r>
            <a:endParaRPr dirty="0"/>
          </a:p>
        </p:txBody>
      </p:sp>
      <p:sp>
        <p:nvSpPr>
          <p:cNvPr id="435" name="Google Shape;435;p28"/>
          <p:cNvSpPr txBox="1">
            <a:spLocks noGrp="1"/>
          </p:cNvSpPr>
          <p:nvPr>
            <p:ph type="ctrTitle" idx="3"/>
          </p:nvPr>
        </p:nvSpPr>
        <p:spPr>
          <a:xfrm>
            <a:off x="4973836" y="836354"/>
            <a:ext cx="734183" cy="3983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linkClick r:id="rId6" action="ppaction://hlinksldjump"/>
              </a:rPr>
              <a:t>03</a:t>
            </a:r>
            <a:br>
              <a:rPr lang="en" dirty="0">
                <a:hlinkClick r:id="rId6" action="ppaction://hlinksldjump"/>
              </a:rPr>
            </a:br>
            <a:endParaRPr dirty="0">
              <a:hlinkClick r:id="rId6" action="ppaction://hlinksldjump"/>
            </a:endParaRPr>
          </a:p>
        </p:txBody>
      </p:sp>
      <p:sp>
        <p:nvSpPr>
          <p:cNvPr id="436" name="Google Shape;436;p28"/>
          <p:cNvSpPr txBox="1">
            <a:spLocks noGrp="1"/>
          </p:cNvSpPr>
          <p:nvPr>
            <p:ph type="subTitle" idx="6"/>
          </p:nvPr>
        </p:nvSpPr>
        <p:spPr>
          <a:xfrm>
            <a:off x="4955988" y="1011293"/>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Risks</a:t>
            </a:r>
            <a:endParaRPr dirty="0"/>
          </a:p>
        </p:txBody>
      </p:sp>
      <p:sp>
        <p:nvSpPr>
          <p:cNvPr id="437" name="Google Shape;437;p28"/>
          <p:cNvSpPr txBox="1">
            <a:spLocks noGrp="1"/>
          </p:cNvSpPr>
          <p:nvPr>
            <p:ph type="ctrTitle" idx="4"/>
          </p:nvPr>
        </p:nvSpPr>
        <p:spPr>
          <a:xfrm>
            <a:off x="7146766" y="556904"/>
            <a:ext cx="472044"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linkClick r:id="rId5" action="ppaction://hlinksldjump"/>
              </a:rPr>
              <a:t>04</a:t>
            </a:r>
            <a:endParaRPr dirty="0"/>
          </a:p>
        </p:txBody>
      </p:sp>
      <p:sp>
        <p:nvSpPr>
          <p:cNvPr id="438" name="Google Shape;438;p28"/>
          <p:cNvSpPr txBox="1">
            <a:spLocks noGrp="1"/>
          </p:cNvSpPr>
          <p:nvPr>
            <p:ph type="subTitle" idx="7"/>
          </p:nvPr>
        </p:nvSpPr>
        <p:spPr>
          <a:xfrm>
            <a:off x="7132138" y="1027200"/>
            <a:ext cx="18999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Risk Identification</a:t>
            </a:r>
            <a:endParaRPr dirty="0"/>
          </a:p>
        </p:txBody>
      </p:sp>
      <p:grpSp>
        <p:nvGrpSpPr>
          <p:cNvPr id="439" name="Google Shape;439;p28"/>
          <p:cNvGrpSpPr/>
          <p:nvPr/>
        </p:nvGrpSpPr>
        <p:grpSpPr>
          <a:xfrm>
            <a:off x="-136711" y="2546363"/>
            <a:ext cx="2801790" cy="2234049"/>
            <a:chOff x="0" y="982900"/>
            <a:chExt cx="4600713" cy="3725949"/>
          </a:xfrm>
        </p:grpSpPr>
        <p:grpSp>
          <p:nvGrpSpPr>
            <p:cNvPr id="440" name="Google Shape;440;p28"/>
            <p:cNvGrpSpPr/>
            <p:nvPr/>
          </p:nvGrpSpPr>
          <p:grpSpPr>
            <a:xfrm>
              <a:off x="411575" y="982900"/>
              <a:ext cx="2214990" cy="3181003"/>
              <a:chOff x="624596" y="982906"/>
              <a:chExt cx="2001980" cy="3181003"/>
            </a:xfrm>
          </p:grpSpPr>
          <p:sp>
            <p:nvSpPr>
              <p:cNvPr id="441" name="Google Shape;441;p28"/>
              <p:cNvSpPr/>
              <p:nvPr/>
            </p:nvSpPr>
            <p:spPr>
              <a:xfrm>
                <a:off x="692176" y="1142009"/>
                <a:ext cx="1934400" cy="3021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28"/>
            <p:cNvGrpSpPr/>
            <p:nvPr/>
          </p:nvGrpSpPr>
          <p:grpSpPr>
            <a:xfrm>
              <a:off x="0" y="4397412"/>
              <a:ext cx="4600713" cy="150450"/>
              <a:chOff x="0" y="4397412"/>
              <a:chExt cx="4600713" cy="150450"/>
            </a:xfrm>
          </p:grpSpPr>
          <p:sp>
            <p:nvSpPr>
              <p:cNvPr id="44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8"/>
            <p:cNvGrpSpPr/>
            <p:nvPr/>
          </p:nvGrpSpPr>
          <p:grpSpPr>
            <a:xfrm>
              <a:off x="2072827" y="1904259"/>
              <a:ext cx="1418990" cy="2804590"/>
              <a:chOff x="2072827" y="1904259"/>
              <a:chExt cx="1418990" cy="2804590"/>
            </a:xfrm>
          </p:grpSpPr>
          <p:sp>
            <p:nvSpPr>
              <p:cNvPr id="450"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27;p28">
            <a:extLst>
              <a:ext uri="{FF2B5EF4-FFF2-40B4-BE49-F238E27FC236}">
                <a16:creationId xmlns:a16="http://schemas.microsoft.com/office/drawing/2014/main" id="{69BEF3DB-B52A-D081-A8D2-2D18F0DAD411}"/>
              </a:ext>
            </a:extLst>
          </p:cNvPr>
          <p:cNvSpPr/>
          <p:nvPr/>
        </p:nvSpPr>
        <p:spPr>
          <a:xfrm>
            <a:off x="7138609" y="1917052"/>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8;p28">
            <a:extLst>
              <a:ext uri="{FF2B5EF4-FFF2-40B4-BE49-F238E27FC236}">
                <a16:creationId xmlns:a16="http://schemas.microsoft.com/office/drawing/2014/main" id="{D101AD4D-2561-9DD7-4157-D5EC3D3B3BFB}"/>
              </a:ext>
            </a:extLst>
          </p:cNvPr>
          <p:cNvSpPr/>
          <p:nvPr/>
        </p:nvSpPr>
        <p:spPr>
          <a:xfrm>
            <a:off x="2755963" y="3512190"/>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9;p28">
            <a:extLst>
              <a:ext uri="{FF2B5EF4-FFF2-40B4-BE49-F238E27FC236}">
                <a16:creationId xmlns:a16="http://schemas.microsoft.com/office/drawing/2014/main" id="{958DFEB4-144F-D272-F48F-9E7AD684F76B}"/>
              </a:ext>
            </a:extLst>
          </p:cNvPr>
          <p:cNvSpPr/>
          <p:nvPr/>
        </p:nvSpPr>
        <p:spPr>
          <a:xfrm>
            <a:off x="4902561" y="1915187"/>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0;p28">
            <a:extLst>
              <a:ext uri="{FF2B5EF4-FFF2-40B4-BE49-F238E27FC236}">
                <a16:creationId xmlns:a16="http://schemas.microsoft.com/office/drawing/2014/main" id="{99EC13D8-52B1-4883-974B-5E5FA7722C80}"/>
              </a:ext>
            </a:extLst>
          </p:cNvPr>
          <p:cNvSpPr/>
          <p:nvPr/>
        </p:nvSpPr>
        <p:spPr>
          <a:xfrm>
            <a:off x="2684688" y="1962448"/>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1;p28">
            <a:extLst>
              <a:ext uri="{FF2B5EF4-FFF2-40B4-BE49-F238E27FC236}">
                <a16:creationId xmlns:a16="http://schemas.microsoft.com/office/drawing/2014/main" id="{E9E961E3-9D97-9EEB-1685-F51DAB00712C}"/>
              </a:ext>
            </a:extLst>
          </p:cNvPr>
          <p:cNvSpPr txBox="1">
            <a:spLocks/>
          </p:cNvSpPr>
          <p:nvPr/>
        </p:nvSpPr>
        <p:spPr>
          <a:xfrm>
            <a:off x="2788542" y="2318467"/>
            <a:ext cx="556746" cy="2435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r>
              <a:rPr lang="en" dirty="0"/>
              <a:t>05</a:t>
            </a:r>
          </a:p>
        </p:txBody>
      </p:sp>
      <p:sp>
        <p:nvSpPr>
          <p:cNvPr id="21" name="Google Shape;432;p28">
            <a:extLst>
              <a:ext uri="{FF2B5EF4-FFF2-40B4-BE49-F238E27FC236}">
                <a16:creationId xmlns:a16="http://schemas.microsoft.com/office/drawing/2014/main" id="{CDACD440-79E8-CF05-5877-2B4DB509CE59}"/>
              </a:ext>
            </a:extLst>
          </p:cNvPr>
          <p:cNvSpPr txBox="1">
            <a:spLocks/>
          </p:cNvSpPr>
          <p:nvPr/>
        </p:nvSpPr>
        <p:spPr>
          <a:xfrm>
            <a:off x="2755963" y="2682800"/>
            <a:ext cx="18999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000"/>
              <a:buFont typeface="Anaheim"/>
              <a:buNone/>
              <a:defRPr sz="1200" b="0" i="0" u="none" strike="noStrike" cap="none">
                <a:solidFill>
                  <a:schemeClr val="accent3"/>
                </a:solidFill>
                <a:latin typeface="Anaheim"/>
                <a:ea typeface="Anaheim"/>
                <a:cs typeface="Anaheim"/>
                <a:sym typeface="Anaheim"/>
              </a:defRPr>
            </a:lvl1pPr>
            <a:lvl2pPr marL="914400" marR="0" lvl="1"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2pPr>
            <a:lvl3pPr marL="1371600" marR="0" lvl="2"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3pPr>
            <a:lvl4pPr marL="1828800" marR="0" lvl="3"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4pPr>
            <a:lvl5pPr marL="2286000" marR="0" lvl="4"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5pPr>
            <a:lvl6pPr marL="2743200" marR="0" lvl="5"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6pPr>
            <a:lvl7pPr marL="3200400" marR="0" lvl="6"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7pPr>
            <a:lvl8pPr marL="3657600" marR="0" lvl="7"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8pPr>
            <a:lvl9pPr marL="4114800" marR="0" lvl="8"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9pPr>
          </a:lstStyle>
          <a:p>
            <a:pPr marL="0" indent="0"/>
            <a:r>
              <a:rPr lang="en-US" dirty="0"/>
              <a:t>Risk Assessment</a:t>
            </a:r>
          </a:p>
        </p:txBody>
      </p:sp>
      <p:sp>
        <p:nvSpPr>
          <p:cNvPr id="22" name="Google Shape;433;p28">
            <a:extLst>
              <a:ext uri="{FF2B5EF4-FFF2-40B4-BE49-F238E27FC236}">
                <a16:creationId xmlns:a16="http://schemas.microsoft.com/office/drawing/2014/main" id="{765C1C08-F09C-10DC-9893-DCE10CF0AFE2}"/>
              </a:ext>
            </a:extLst>
          </p:cNvPr>
          <p:cNvSpPr txBox="1">
            <a:spLocks/>
          </p:cNvSpPr>
          <p:nvPr/>
        </p:nvSpPr>
        <p:spPr>
          <a:xfrm>
            <a:off x="4991684" y="2180420"/>
            <a:ext cx="502242"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r>
              <a:rPr lang="en" dirty="0"/>
              <a:t>06</a:t>
            </a:r>
          </a:p>
        </p:txBody>
      </p:sp>
      <p:sp>
        <p:nvSpPr>
          <p:cNvPr id="23" name="Google Shape;434;p28">
            <a:extLst>
              <a:ext uri="{FF2B5EF4-FFF2-40B4-BE49-F238E27FC236}">
                <a16:creationId xmlns:a16="http://schemas.microsoft.com/office/drawing/2014/main" id="{B489BD89-E805-D6E4-6DD9-11794B3005DB}"/>
              </a:ext>
            </a:extLst>
          </p:cNvPr>
          <p:cNvSpPr txBox="1">
            <a:spLocks/>
          </p:cNvSpPr>
          <p:nvPr/>
        </p:nvSpPr>
        <p:spPr>
          <a:xfrm>
            <a:off x="4973836" y="2637404"/>
            <a:ext cx="18999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000"/>
              <a:buFont typeface="Anaheim"/>
              <a:buNone/>
              <a:defRPr sz="1200" b="0" i="0" u="none" strike="noStrike" cap="none">
                <a:solidFill>
                  <a:schemeClr val="accent3"/>
                </a:solidFill>
                <a:latin typeface="Anaheim"/>
                <a:ea typeface="Anaheim"/>
                <a:cs typeface="Anaheim"/>
                <a:sym typeface="Anaheim"/>
              </a:defRPr>
            </a:lvl1pPr>
            <a:lvl2pPr marL="914400" marR="0" lvl="1"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2pPr>
            <a:lvl3pPr marL="1371600" marR="0" lvl="2"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3pPr>
            <a:lvl4pPr marL="1828800" marR="0" lvl="3"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4pPr>
            <a:lvl5pPr marL="2286000" marR="0" lvl="4"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5pPr>
            <a:lvl6pPr marL="2743200" marR="0" lvl="5"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6pPr>
            <a:lvl7pPr marL="3200400" marR="0" lvl="6"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7pPr>
            <a:lvl8pPr marL="3657600" marR="0" lvl="7"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8pPr>
            <a:lvl9pPr marL="4114800" marR="0" lvl="8"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9pPr>
          </a:lstStyle>
          <a:p>
            <a:pPr marL="0" indent="0">
              <a:buClr>
                <a:schemeClr val="dk1"/>
              </a:buClr>
              <a:buSzPts val="1100"/>
              <a:buFont typeface="Arial"/>
              <a:buNone/>
            </a:pPr>
            <a:r>
              <a:rPr lang="en-US" dirty="0"/>
              <a:t>Risk Mitigation Strategies</a:t>
            </a:r>
          </a:p>
        </p:txBody>
      </p:sp>
      <p:sp>
        <p:nvSpPr>
          <p:cNvPr id="24" name="Google Shape;435;p28">
            <a:extLst>
              <a:ext uri="{FF2B5EF4-FFF2-40B4-BE49-F238E27FC236}">
                <a16:creationId xmlns:a16="http://schemas.microsoft.com/office/drawing/2014/main" id="{7C949FE7-8790-F3D6-1A86-2F0ED7217BB0}"/>
              </a:ext>
            </a:extLst>
          </p:cNvPr>
          <p:cNvSpPr txBox="1">
            <a:spLocks/>
          </p:cNvSpPr>
          <p:nvPr/>
        </p:nvSpPr>
        <p:spPr>
          <a:xfrm>
            <a:off x="7224407" y="2750815"/>
            <a:ext cx="554400" cy="58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r>
              <a:rPr lang="en" dirty="0"/>
              <a:t>07</a:t>
            </a:r>
            <a:br>
              <a:rPr lang="en" dirty="0"/>
            </a:br>
            <a:endParaRPr lang="en" dirty="0"/>
          </a:p>
        </p:txBody>
      </p:sp>
      <p:sp>
        <p:nvSpPr>
          <p:cNvPr id="25" name="Google Shape;436;p28">
            <a:extLst>
              <a:ext uri="{FF2B5EF4-FFF2-40B4-BE49-F238E27FC236}">
                <a16:creationId xmlns:a16="http://schemas.microsoft.com/office/drawing/2014/main" id="{0CAC40DC-14A2-59A7-12E6-69C6BC6F51D7}"/>
              </a:ext>
            </a:extLst>
          </p:cNvPr>
          <p:cNvSpPr txBox="1">
            <a:spLocks/>
          </p:cNvSpPr>
          <p:nvPr/>
        </p:nvSpPr>
        <p:spPr>
          <a:xfrm>
            <a:off x="7191709" y="2637404"/>
            <a:ext cx="18999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000"/>
              <a:buFont typeface="Anaheim"/>
              <a:buNone/>
              <a:defRPr sz="1200" b="0" i="0" u="none" strike="noStrike" cap="none">
                <a:solidFill>
                  <a:schemeClr val="accent3"/>
                </a:solidFill>
                <a:latin typeface="Anaheim"/>
                <a:ea typeface="Anaheim"/>
                <a:cs typeface="Anaheim"/>
                <a:sym typeface="Anaheim"/>
              </a:defRPr>
            </a:lvl1pPr>
            <a:lvl2pPr marL="914400" marR="0" lvl="1"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2pPr>
            <a:lvl3pPr marL="1371600" marR="0" lvl="2"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3pPr>
            <a:lvl4pPr marL="1828800" marR="0" lvl="3"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4pPr>
            <a:lvl5pPr marL="2286000" marR="0" lvl="4"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5pPr>
            <a:lvl6pPr marL="2743200" marR="0" lvl="5"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6pPr>
            <a:lvl7pPr marL="3200400" marR="0" lvl="6"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7pPr>
            <a:lvl8pPr marL="3657600" marR="0" lvl="7"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8pPr>
            <a:lvl9pPr marL="4114800" marR="0" lvl="8"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9pPr>
          </a:lstStyle>
          <a:p>
            <a:pPr marL="0" indent="0"/>
            <a:r>
              <a:rPr lang="en-US" dirty="0"/>
              <a:t>Monitoring and Control</a:t>
            </a:r>
          </a:p>
        </p:txBody>
      </p:sp>
      <p:sp>
        <p:nvSpPr>
          <p:cNvPr id="26" name="Google Shape;437;p28">
            <a:extLst>
              <a:ext uri="{FF2B5EF4-FFF2-40B4-BE49-F238E27FC236}">
                <a16:creationId xmlns:a16="http://schemas.microsoft.com/office/drawing/2014/main" id="{162A4B6F-F90B-CEBE-CDE6-EA3B2A4ACFF5}"/>
              </a:ext>
            </a:extLst>
          </p:cNvPr>
          <p:cNvSpPr txBox="1">
            <a:spLocks/>
          </p:cNvSpPr>
          <p:nvPr/>
        </p:nvSpPr>
        <p:spPr>
          <a:xfrm>
            <a:off x="2809063" y="3807071"/>
            <a:ext cx="472044"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r>
              <a:rPr lang="en" dirty="0"/>
              <a:t>08</a:t>
            </a:r>
          </a:p>
        </p:txBody>
      </p:sp>
      <p:sp>
        <p:nvSpPr>
          <p:cNvPr id="27" name="Google Shape;438;p28">
            <a:extLst>
              <a:ext uri="{FF2B5EF4-FFF2-40B4-BE49-F238E27FC236}">
                <a16:creationId xmlns:a16="http://schemas.microsoft.com/office/drawing/2014/main" id="{50E6448E-7111-75C5-E90D-03D2BDC6DE23}"/>
              </a:ext>
            </a:extLst>
          </p:cNvPr>
          <p:cNvSpPr txBox="1">
            <a:spLocks/>
          </p:cNvSpPr>
          <p:nvPr/>
        </p:nvSpPr>
        <p:spPr>
          <a:xfrm>
            <a:off x="2809063" y="4234407"/>
            <a:ext cx="18999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000"/>
              <a:buFont typeface="Anaheim"/>
              <a:buNone/>
              <a:defRPr sz="1200" b="0" i="0" u="none" strike="noStrike" cap="none">
                <a:solidFill>
                  <a:schemeClr val="accent3"/>
                </a:solidFill>
                <a:latin typeface="Anaheim"/>
                <a:ea typeface="Anaheim"/>
                <a:cs typeface="Anaheim"/>
                <a:sym typeface="Anaheim"/>
              </a:defRPr>
            </a:lvl1pPr>
            <a:lvl2pPr marL="914400" marR="0" lvl="1"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2pPr>
            <a:lvl3pPr marL="1371600" marR="0" lvl="2"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3pPr>
            <a:lvl4pPr marL="1828800" marR="0" lvl="3"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4pPr>
            <a:lvl5pPr marL="2286000" marR="0" lvl="4"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5pPr>
            <a:lvl6pPr marL="2743200" marR="0" lvl="5"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6pPr>
            <a:lvl7pPr marL="3200400" marR="0" lvl="6"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7pPr>
            <a:lvl8pPr marL="3657600" marR="0" lvl="7"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8pPr>
            <a:lvl9pPr marL="4114800" marR="0" lvl="8"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9pPr>
          </a:lstStyle>
          <a:p>
            <a:pPr marL="0" indent="0"/>
            <a:r>
              <a:rPr lang="en-US" dirty="0"/>
              <a:t>Communication in Risk Management</a:t>
            </a:r>
          </a:p>
        </p:txBody>
      </p:sp>
      <p:sp>
        <p:nvSpPr>
          <p:cNvPr id="28" name="Google Shape;427;p28">
            <a:extLst>
              <a:ext uri="{FF2B5EF4-FFF2-40B4-BE49-F238E27FC236}">
                <a16:creationId xmlns:a16="http://schemas.microsoft.com/office/drawing/2014/main" id="{45DE2B0B-4C2E-E84D-0150-37BE8ADEEEBD}"/>
              </a:ext>
            </a:extLst>
          </p:cNvPr>
          <p:cNvSpPr/>
          <p:nvPr/>
        </p:nvSpPr>
        <p:spPr>
          <a:xfrm>
            <a:off x="7192036" y="3653240"/>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9;p28">
            <a:extLst>
              <a:ext uri="{FF2B5EF4-FFF2-40B4-BE49-F238E27FC236}">
                <a16:creationId xmlns:a16="http://schemas.microsoft.com/office/drawing/2014/main" id="{85A32211-91BF-A106-72D2-4FC83DE9B12A}"/>
              </a:ext>
            </a:extLst>
          </p:cNvPr>
          <p:cNvSpPr/>
          <p:nvPr/>
        </p:nvSpPr>
        <p:spPr>
          <a:xfrm>
            <a:off x="4955988" y="3651375"/>
            <a:ext cx="607500" cy="612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3;p28">
            <a:extLst>
              <a:ext uri="{FF2B5EF4-FFF2-40B4-BE49-F238E27FC236}">
                <a16:creationId xmlns:a16="http://schemas.microsoft.com/office/drawing/2014/main" id="{7E57D6E5-EC04-7C9B-87D2-3CB0F945BBE8}"/>
              </a:ext>
            </a:extLst>
          </p:cNvPr>
          <p:cNvSpPr txBox="1">
            <a:spLocks/>
          </p:cNvSpPr>
          <p:nvPr/>
        </p:nvSpPr>
        <p:spPr>
          <a:xfrm>
            <a:off x="5045111" y="3916608"/>
            <a:ext cx="502242" cy="32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r>
              <a:rPr lang="en" dirty="0"/>
              <a:t>09</a:t>
            </a:r>
          </a:p>
        </p:txBody>
      </p:sp>
      <p:sp>
        <p:nvSpPr>
          <p:cNvPr id="32" name="Google Shape;434;p28">
            <a:extLst>
              <a:ext uri="{FF2B5EF4-FFF2-40B4-BE49-F238E27FC236}">
                <a16:creationId xmlns:a16="http://schemas.microsoft.com/office/drawing/2014/main" id="{00C00AAB-FD7E-A67E-2D88-291EE9D1AFAD}"/>
              </a:ext>
            </a:extLst>
          </p:cNvPr>
          <p:cNvSpPr txBox="1">
            <a:spLocks/>
          </p:cNvSpPr>
          <p:nvPr/>
        </p:nvSpPr>
        <p:spPr>
          <a:xfrm>
            <a:off x="5027263" y="4373592"/>
            <a:ext cx="18999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000"/>
              <a:buFont typeface="Anaheim"/>
              <a:buNone/>
              <a:defRPr sz="1200" b="0" i="0" u="none" strike="noStrike" cap="none">
                <a:solidFill>
                  <a:schemeClr val="accent3"/>
                </a:solidFill>
                <a:latin typeface="Anaheim"/>
                <a:ea typeface="Anaheim"/>
                <a:cs typeface="Anaheim"/>
                <a:sym typeface="Anaheim"/>
              </a:defRPr>
            </a:lvl1pPr>
            <a:lvl2pPr marL="914400" marR="0" lvl="1"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2pPr>
            <a:lvl3pPr marL="1371600" marR="0" lvl="2"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3pPr>
            <a:lvl4pPr marL="1828800" marR="0" lvl="3"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4pPr>
            <a:lvl5pPr marL="2286000" marR="0" lvl="4"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5pPr>
            <a:lvl6pPr marL="2743200" marR="0" lvl="5"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6pPr>
            <a:lvl7pPr marL="3200400" marR="0" lvl="6"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7pPr>
            <a:lvl8pPr marL="3657600" marR="0" lvl="7"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8pPr>
            <a:lvl9pPr marL="4114800" marR="0" lvl="8" indent="-304800" algn="l" rtl="0">
              <a:lnSpc>
                <a:spcPct val="100000"/>
              </a:lnSpc>
              <a:spcBef>
                <a:spcPts val="0"/>
              </a:spcBef>
              <a:spcAft>
                <a:spcPts val="0"/>
              </a:spcAft>
              <a:buClr>
                <a:srgbClr val="FCBF4A"/>
              </a:buClr>
              <a:buSzPts val="1000"/>
              <a:buFont typeface="Anaheim"/>
              <a:buNone/>
              <a:defRPr sz="1000" b="0" i="0" u="none" strike="noStrike" cap="none">
                <a:solidFill>
                  <a:srgbClr val="FCBF4A"/>
                </a:solidFill>
                <a:latin typeface="Anaheim"/>
                <a:ea typeface="Anaheim"/>
                <a:cs typeface="Anaheim"/>
                <a:sym typeface="Anaheim"/>
              </a:defRPr>
            </a:lvl9pPr>
          </a:lstStyle>
          <a:p>
            <a:pPr marL="0" indent="0">
              <a:buClr>
                <a:schemeClr val="dk1"/>
              </a:buClr>
              <a:buSzPts val="1100"/>
              <a:buFont typeface="Arial"/>
              <a:buNone/>
            </a:pPr>
            <a:r>
              <a:rPr lang="en-US" dirty="0"/>
              <a:t>Case Study or Example</a:t>
            </a:r>
          </a:p>
        </p:txBody>
      </p:sp>
      <p:sp>
        <p:nvSpPr>
          <p:cNvPr id="33" name="Google Shape;435;p28">
            <a:extLst>
              <a:ext uri="{FF2B5EF4-FFF2-40B4-BE49-F238E27FC236}">
                <a16:creationId xmlns:a16="http://schemas.microsoft.com/office/drawing/2014/main" id="{5FF02770-C91E-3FBE-E62C-E54095C4F05D}"/>
              </a:ext>
            </a:extLst>
          </p:cNvPr>
          <p:cNvSpPr txBox="1">
            <a:spLocks/>
          </p:cNvSpPr>
          <p:nvPr/>
        </p:nvSpPr>
        <p:spPr>
          <a:xfrm>
            <a:off x="7277834" y="4487003"/>
            <a:ext cx="554400" cy="588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200"/>
              <a:buFont typeface="Staatliches"/>
              <a:buNone/>
              <a:defRPr sz="24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1200"/>
              <a:buFont typeface="Josefin Sans"/>
              <a:buNone/>
              <a:defRPr sz="1200" b="0" i="0" u="none" strike="noStrike" cap="none">
                <a:solidFill>
                  <a:schemeClr val="dk1"/>
                </a:solidFill>
                <a:latin typeface="Josefin Sans"/>
                <a:ea typeface="Josefin Sans"/>
                <a:cs typeface="Josefin Sans"/>
                <a:sym typeface="Josefin Sans"/>
              </a:defRPr>
            </a:lvl9pPr>
          </a:lstStyle>
          <a:p>
            <a:r>
              <a:rPr lang="en" dirty="0"/>
              <a:t>10</a:t>
            </a:r>
            <a:br>
              <a:rPr lang="en" dirty="0"/>
            </a:br>
            <a:endParaRPr lang="en" dirty="0"/>
          </a:p>
        </p:txBody>
      </p:sp>
      <p:sp>
        <p:nvSpPr>
          <p:cNvPr id="34" name="Google Shape;436;p28">
            <a:extLst>
              <a:ext uri="{FF2B5EF4-FFF2-40B4-BE49-F238E27FC236}">
                <a16:creationId xmlns:a16="http://schemas.microsoft.com/office/drawing/2014/main" id="{DA74175A-8680-63C4-E06F-7D2078602C55}"/>
              </a:ext>
            </a:extLst>
          </p:cNvPr>
          <p:cNvSpPr txBox="1">
            <a:spLocks/>
          </p:cNvSpPr>
          <p:nvPr/>
        </p:nvSpPr>
        <p:spPr>
          <a:xfrm>
            <a:off x="7245136" y="4373592"/>
            <a:ext cx="1899900" cy="50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3F3F3"/>
              </a:buClr>
              <a:buSzPts val="1000"/>
              <a:buFont typeface="Anaheim"/>
              <a:buNone/>
              <a:defRPr sz="1200" b="0" i="0" u="none" strike="noStrike" cap="none">
                <a:solidFill>
                  <a:schemeClr val="accent3"/>
                </a:solidFill>
                <a:latin typeface="Anaheim"/>
                <a:ea typeface="Anaheim"/>
                <a:cs typeface="Anaheim"/>
                <a:sym typeface="Anaheim"/>
              </a:defRPr>
            </a:lvl1pPr>
            <a:lvl2pPr marL="914400" marR="0" lvl="1"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2pPr>
            <a:lvl3pPr marL="1371600" marR="0" lvl="2"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3pPr>
            <a:lvl4pPr marL="1828800" marR="0" lvl="3"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4pPr>
            <a:lvl5pPr marL="2286000" marR="0" lvl="4"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5pPr>
            <a:lvl6pPr marL="2743200" marR="0" lvl="5"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6pPr>
            <a:lvl7pPr marL="3200400" marR="0" lvl="6"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7pPr>
            <a:lvl8pPr marL="3657600" marR="0" lvl="7"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8pPr>
            <a:lvl9pPr marL="4114800" marR="0" lvl="8" indent="-304800" algn="l" rtl="0">
              <a:lnSpc>
                <a:spcPct val="100000"/>
              </a:lnSpc>
              <a:spcBef>
                <a:spcPts val="0"/>
              </a:spcBef>
              <a:spcAft>
                <a:spcPts val="0"/>
              </a:spcAft>
              <a:buClr>
                <a:schemeClr val="dk1"/>
              </a:buClr>
              <a:buSzPts val="1000"/>
              <a:buFont typeface="Anaheim"/>
              <a:buNone/>
              <a:defRPr sz="1000" b="0" i="0" u="none" strike="noStrike" cap="none">
                <a:solidFill>
                  <a:schemeClr val="dk1"/>
                </a:solidFill>
                <a:latin typeface="Anaheim"/>
                <a:ea typeface="Anaheim"/>
                <a:cs typeface="Anaheim"/>
                <a:sym typeface="Anaheim"/>
              </a:defRPr>
            </a:lvl9pPr>
          </a:lstStyle>
          <a:p>
            <a:pPr marL="0" indent="0"/>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2659612" y="1553966"/>
            <a:ext cx="3997487" cy="1306296"/>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In an ever-changing and unpredictable world, organizations face a multitude of risks that can impact their operations, reputation, and overall success. It is imperative for businesses to proactively identify, assess, and mitigate these risks to ensure their long-term sustainability and growth. Throughout this presentation, we will explore various aspects of risk management, including risk identification, risk assessment, risk mitigation strategies, and risk monitoring.</a:t>
            </a:r>
            <a:endParaRPr sz="1200" dirty="0"/>
          </a:p>
        </p:txBody>
      </p:sp>
      <p:sp>
        <p:nvSpPr>
          <p:cNvPr id="516" name="Google Shape;516;p29"/>
          <p:cNvSpPr txBox="1">
            <a:spLocks noGrp="1"/>
          </p:cNvSpPr>
          <p:nvPr>
            <p:ph type="ctrTitle"/>
          </p:nvPr>
        </p:nvSpPr>
        <p:spPr>
          <a:xfrm>
            <a:off x="2400627" y="1212482"/>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grpSp>
        <p:nvGrpSpPr>
          <p:cNvPr id="517" name="Google Shape;517;p29"/>
          <p:cNvGrpSpPr/>
          <p:nvPr/>
        </p:nvGrpSpPr>
        <p:grpSpPr>
          <a:xfrm>
            <a:off x="4857224" y="3201746"/>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9"/>
        <p:cNvGrpSpPr/>
        <p:nvPr/>
      </p:nvGrpSpPr>
      <p:grpSpPr>
        <a:xfrm>
          <a:off x="0" y="0"/>
          <a:ext cx="0" cy="0"/>
          <a:chOff x="0" y="0"/>
          <a:chExt cx="0" cy="0"/>
        </a:xfrm>
      </p:grpSpPr>
      <p:sp>
        <p:nvSpPr>
          <p:cNvPr id="18" name="Google Shape;788;p32">
            <a:extLst>
              <a:ext uri="{FF2B5EF4-FFF2-40B4-BE49-F238E27FC236}">
                <a16:creationId xmlns:a16="http://schemas.microsoft.com/office/drawing/2014/main" id="{42C7DEB1-1087-5410-6063-37D1C988C9D5}"/>
              </a:ext>
            </a:extLst>
          </p:cNvPr>
          <p:cNvSpPr txBox="1">
            <a:spLocks noGrp="1"/>
          </p:cNvSpPr>
          <p:nvPr>
            <p:ph type="ctrTitle"/>
          </p:nvPr>
        </p:nvSpPr>
        <p:spPr>
          <a:xfrm>
            <a:off x="2831391" y="1521620"/>
            <a:ext cx="5543959" cy="294135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Risk assessment evaluates potential risks and their impact on an organization or project, identifying and prioritizing them for informed decision-making. Risk identification involves systematically identifying risks based on internal and external factors. Risk mitigation involves developing strategies to reduce the likelihood or impact of identified risks, including risk avoidance, risk transfer, reduction, and acceptance. The goal is to proactively address risks and enhance the organization's objectives.</a:t>
            </a:r>
            <a:endParaRPr sz="1800" dirty="0">
              <a:latin typeface="Anaheim"/>
            </a:endParaRPr>
          </a:p>
        </p:txBody>
      </p:sp>
      <p:grpSp>
        <p:nvGrpSpPr>
          <p:cNvPr id="19" name="Google Shape;840;p34">
            <a:extLst>
              <a:ext uri="{FF2B5EF4-FFF2-40B4-BE49-F238E27FC236}">
                <a16:creationId xmlns:a16="http://schemas.microsoft.com/office/drawing/2014/main" id="{C298CA64-5FE3-C707-9507-C601765CAC91}"/>
              </a:ext>
            </a:extLst>
          </p:cNvPr>
          <p:cNvGrpSpPr/>
          <p:nvPr/>
        </p:nvGrpSpPr>
        <p:grpSpPr>
          <a:xfrm>
            <a:off x="114873" y="1900699"/>
            <a:ext cx="2628328" cy="2291750"/>
            <a:chOff x="4089562" y="596016"/>
            <a:chExt cx="5045501" cy="4267484"/>
          </a:xfrm>
        </p:grpSpPr>
        <p:grpSp>
          <p:nvGrpSpPr>
            <p:cNvPr id="20" name="Google Shape;841;p34">
              <a:extLst>
                <a:ext uri="{FF2B5EF4-FFF2-40B4-BE49-F238E27FC236}">
                  <a16:creationId xmlns:a16="http://schemas.microsoft.com/office/drawing/2014/main" id="{A4ABFF97-25F4-64D6-E22A-88C36A7D9DBA}"/>
                </a:ext>
              </a:extLst>
            </p:cNvPr>
            <p:cNvGrpSpPr/>
            <p:nvPr/>
          </p:nvGrpSpPr>
          <p:grpSpPr>
            <a:xfrm>
              <a:off x="6472501" y="1326053"/>
              <a:ext cx="1000385" cy="883233"/>
              <a:chOff x="6472501" y="1326053"/>
              <a:chExt cx="1000385" cy="883233"/>
            </a:xfrm>
          </p:grpSpPr>
          <p:sp>
            <p:nvSpPr>
              <p:cNvPr id="934" name="Google Shape;842;p34">
                <a:extLst>
                  <a:ext uri="{FF2B5EF4-FFF2-40B4-BE49-F238E27FC236}">
                    <a16:creationId xmlns:a16="http://schemas.microsoft.com/office/drawing/2014/main" id="{E3F5F3D6-CD80-D4E1-73A7-70A288F21480}"/>
                  </a:ext>
                </a:extLst>
              </p:cNvPr>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843;p34">
                <a:extLst>
                  <a:ext uri="{FF2B5EF4-FFF2-40B4-BE49-F238E27FC236}">
                    <a16:creationId xmlns:a16="http://schemas.microsoft.com/office/drawing/2014/main" id="{4E90BB73-A5B0-D3E8-8CA2-74EE093DB617}"/>
                  </a:ext>
                </a:extLst>
              </p:cNvPr>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844;p34">
                <a:extLst>
                  <a:ext uri="{FF2B5EF4-FFF2-40B4-BE49-F238E27FC236}">
                    <a16:creationId xmlns:a16="http://schemas.microsoft.com/office/drawing/2014/main" id="{8DEE2272-103B-2CE5-3848-67B99C2EE13D}"/>
                  </a:ext>
                </a:extLst>
              </p:cNvPr>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845;p34">
                <a:extLst>
                  <a:ext uri="{FF2B5EF4-FFF2-40B4-BE49-F238E27FC236}">
                    <a16:creationId xmlns:a16="http://schemas.microsoft.com/office/drawing/2014/main" id="{344D4102-680B-F2D7-5038-1BC118AE69B2}"/>
                  </a:ext>
                </a:extLst>
              </p:cNvPr>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46;p34">
              <a:extLst>
                <a:ext uri="{FF2B5EF4-FFF2-40B4-BE49-F238E27FC236}">
                  <a16:creationId xmlns:a16="http://schemas.microsoft.com/office/drawing/2014/main" id="{2914DFE4-7F06-62CF-9B83-94185C655A8D}"/>
                </a:ext>
              </a:extLst>
            </p:cNvPr>
            <p:cNvGrpSpPr/>
            <p:nvPr/>
          </p:nvGrpSpPr>
          <p:grpSpPr>
            <a:xfrm>
              <a:off x="4694531" y="2250235"/>
              <a:ext cx="1090502" cy="1018186"/>
              <a:chOff x="4694531" y="2250235"/>
              <a:chExt cx="1090502" cy="1018186"/>
            </a:xfrm>
          </p:grpSpPr>
          <p:sp>
            <p:nvSpPr>
              <p:cNvPr id="930" name="Google Shape;847;p34">
                <a:extLst>
                  <a:ext uri="{FF2B5EF4-FFF2-40B4-BE49-F238E27FC236}">
                    <a16:creationId xmlns:a16="http://schemas.microsoft.com/office/drawing/2014/main" id="{B1CC5888-34FF-EBCA-5C5F-1175790A6D67}"/>
                  </a:ext>
                </a:extLst>
              </p:cNvPr>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848;p34">
                <a:extLst>
                  <a:ext uri="{FF2B5EF4-FFF2-40B4-BE49-F238E27FC236}">
                    <a16:creationId xmlns:a16="http://schemas.microsoft.com/office/drawing/2014/main" id="{E4069F4F-FFD1-82E8-EFD4-08DE681A275E}"/>
                  </a:ext>
                </a:extLst>
              </p:cNvPr>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849;p34">
                <a:extLst>
                  <a:ext uri="{FF2B5EF4-FFF2-40B4-BE49-F238E27FC236}">
                    <a16:creationId xmlns:a16="http://schemas.microsoft.com/office/drawing/2014/main" id="{734DE8F8-7813-465F-D84E-B6EB027090CD}"/>
                  </a:ext>
                </a:extLst>
              </p:cNvPr>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850;p34">
                <a:extLst>
                  <a:ext uri="{FF2B5EF4-FFF2-40B4-BE49-F238E27FC236}">
                    <a16:creationId xmlns:a16="http://schemas.microsoft.com/office/drawing/2014/main" id="{A9AF6CA7-E326-ADF0-16B2-4FE48B7F256E}"/>
                  </a:ext>
                </a:extLst>
              </p:cNvPr>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51;p34">
              <a:extLst>
                <a:ext uri="{FF2B5EF4-FFF2-40B4-BE49-F238E27FC236}">
                  <a16:creationId xmlns:a16="http://schemas.microsoft.com/office/drawing/2014/main" id="{4484DFAC-24CE-5471-29B2-F9F1FEB0B50B}"/>
                </a:ext>
              </a:extLst>
            </p:cNvPr>
            <p:cNvGrpSpPr/>
            <p:nvPr/>
          </p:nvGrpSpPr>
          <p:grpSpPr>
            <a:xfrm>
              <a:off x="6256625" y="616414"/>
              <a:ext cx="546250" cy="503056"/>
              <a:chOff x="6256625" y="616414"/>
              <a:chExt cx="546250" cy="503056"/>
            </a:xfrm>
          </p:grpSpPr>
          <p:sp>
            <p:nvSpPr>
              <p:cNvPr id="926" name="Google Shape;852;p34">
                <a:extLst>
                  <a:ext uri="{FF2B5EF4-FFF2-40B4-BE49-F238E27FC236}">
                    <a16:creationId xmlns:a16="http://schemas.microsoft.com/office/drawing/2014/main" id="{FA667F96-8DBD-E67F-A57B-F1A6288002B8}"/>
                  </a:ext>
                </a:extLst>
              </p:cNvPr>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853;p34">
                <a:extLst>
                  <a:ext uri="{FF2B5EF4-FFF2-40B4-BE49-F238E27FC236}">
                    <a16:creationId xmlns:a16="http://schemas.microsoft.com/office/drawing/2014/main" id="{2D0A85B7-7DF0-55D8-50AF-C1897174AFB3}"/>
                  </a:ext>
                </a:extLst>
              </p:cNvPr>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854;p34">
                <a:extLst>
                  <a:ext uri="{FF2B5EF4-FFF2-40B4-BE49-F238E27FC236}">
                    <a16:creationId xmlns:a16="http://schemas.microsoft.com/office/drawing/2014/main" id="{EDD3F183-0C6C-8C18-82CC-76089C58A6F2}"/>
                  </a:ext>
                </a:extLst>
              </p:cNvPr>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855;p34">
                <a:extLst>
                  <a:ext uri="{FF2B5EF4-FFF2-40B4-BE49-F238E27FC236}">
                    <a16:creationId xmlns:a16="http://schemas.microsoft.com/office/drawing/2014/main" id="{A1D4FAE9-16E1-1AF5-BD8F-C24388B2AB0C}"/>
                  </a:ext>
                </a:extLst>
              </p:cNvPr>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856;p34">
              <a:extLst>
                <a:ext uri="{FF2B5EF4-FFF2-40B4-BE49-F238E27FC236}">
                  <a16:creationId xmlns:a16="http://schemas.microsoft.com/office/drawing/2014/main" id="{166BC2EF-3B9A-0F64-7200-E9297BBBE7EA}"/>
                </a:ext>
              </a:extLst>
            </p:cNvPr>
            <p:cNvGrpSpPr/>
            <p:nvPr/>
          </p:nvGrpSpPr>
          <p:grpSpPr>
            <a:xfrm>
              <a:off x="4321997" y="3141168"/>
              <a:ext cx="921144" cy="1561106"/>
              <a:chOff x="4321997" y="3141168"/>
              <a:chExt cx="921144" cy="1561106"/>
            </a:xfrm>
          </p:grpSpPr>
          <p:sp>
            <p:nvSpPr>
              <p:cNvPr id="920" name="Google Shape;857;p34">
                <a:extLst>
                  <a:ext uri="{FF2B5EF4-FFF2-40B4-BE49-F238E27FC236}">
                    <a16:creationId xmlns:a16="http://schemas.microsoft.com/office/drawing/2014/main" id="{9D9AAB12-AEF9-4562-5F58-755C22DFE68C}"/>
                  </a:ext>
                </a:extLst>
              </p:cNvPr>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858;p34">
                <a:extLst>
                  <a:ext uri="{FF2B5EF4-FFF2-40B4-BE49-F238E27FC236}">
                    <a16:creationId xmlns:a16="http://schemas.microsoft.com/office/drawing/2014/main" id="{98278421-1889-F323-5377-435BA285F2F9}"/>
                  </a:ext>
                </a:extLst>
              </p:cNvPr>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859;p34">
                <a:extLst>
                  <a:ext uri="{FF2B5EF4-FFF2-40B4-BE49-F238E27FC236}">
                    <a16:creationId xmlns:a16="http://schemas.microsoft.com/office/drawing/2014/main" id="{1EA8B8C1-D62F-15D6-DAB2-BB6517F6B166}"/>
                  </a:ext>
                </a:extLst>
              </p:cNvPr>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860;p34">
                <a:extLst>
                  <a:ext uri="{FF2B5EF4-FFF2-40B4-BE49-F238E27FC236}">
                    <a16:creationId xmlns:a16="http://schemas.microsoft.com/office/drawing/2014/main" id="{79943513-83D1-B2E8-63AF-94B05C809A44}"/>
                  </a:ext>
                </a:extLst>
              </p:cNvPr>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861;p34">
                <a:extLst>
                  <a:ext uri="{FF2B5EF4-FFF2-40B4-BE49-F238E27FC236}">
                    <a16:creationId xmlns:a16="http://schemas.microsoft.com/office/drawing/2014/main" id="{9DDD05C7-7E57-6575-1EE9-65635EDA9268}"/>
                  </a:ext>
                </a:extLst>
              </p:cNvPr>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862;p34">
                <a:extLst>
                  <a:ext uri="{FF2B5EF4-FFF2-40B4-BE49-F238E27FC236}">
                    <a16:creationId xmlns:a16="http://schemas.microsoft.com/office/drawing/2014/main" id="{07E1E868-A121-9270-F995-774D798352B4}"/>
                  </a:ext>
                </a:extLst>
              </p:cNvPr>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863;p34">
              <a:extLst>
                <a:ext uri="{FF2B5EF4-FFF2-40B4-BE49-F238E27FC236}">
                  <a16:creationId xmlns:a16="http://schemas.microsoft.com/office/drawing/2014/main" id="{E4493075-E60D-C3CC-0596-A1056276BFD6}"/>
                </a:ext>
              </a:extLst>
            </p:cNvPr>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4;p34">
              <a:extLst>
                <a:ext uri="{FF2B5EF4-FFF2-40B4-BE49-F238E27FC236}">
                  <a16:creationId xmlns:a16="http://schemas.microsoft.com/office/drawing/2014/main" id="{42E87B79-F67F-5589-77C0-395E217DE753}"/>
                </a:ext>
              </a:extLst>
            </p:cNvPr>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865;p34">
              <a:extLst>
                <a:ext uri="{FF2B5EF4-FFF2-40B4-BE49-F238E27FC236}">
                  <a16:creationId xmlns:a16="http://schemas.microsoft.com/office/drawing/2014/main" id="{B39DC803-79AE-4923-665F-EEC50A7916C0}"/>
                </a:ext>
              </a:extLst>
            </p:cNvPr>
            <p:cNvGrpSpPr/>
            <p:nvPr/>
          </p:nvGrpSpPr>
          <p:grpSpPr>
            <a:xfrm>
              <a:off x="4089562" y="596016"/>
              <a:ext cx="4545076" cy="4119899"/>
              <a:chOff x="4089562" y="596016"/>
              <a:chExt cx="4545076" cy="4119899"/>
            </a:xfrm>
          </p:grpSpPr>
          <p:grpSp>
            <p:nvGrpSpPr>
              <p:cNvPr id="900" name="Google Shape;866;p34">
                <a:extLst>
                  <a:ext uri="{FF2B5EF4-FFF2-40B4-BE49-F238E27FC236}">
                    <a16:creationId xmlns:a16="http://schemas.microsoft.com/office/drawing/2014/main" id="{6DFBFFB7-A45F-D22A-6BF2-A7DB924FF0C8}"/>
                  </a:ext>
                </a:extLst>
              </p:cNvPr>
              <p:cNvGrpSpPr/>
              <p:nvPr/>
            </p:nvGrpSpPr>
            <p:grpSpPr>
              <a:xfrm>
                <a:off x="6208458" y="4139123"/>
                <a:ext cx="623499" cy="576793"/>
                <a:chOff x="2681574" y="1237063"/>
                <a:chExt cx="340338" cy="314998"/>
              </a:xfrm>
            </p:grpSpPr>
            <p:sp>
              <p:nvSpPr>
                <p:cNvPr id="916" name="Google Shape;867;p34">
                  <a:extLst>
                    <a:ext uri="{FF2B5EF4-FFF2-40B4-BE49-F238E27FC236}">
                      <a16:creationId xmlns:a16="http://schemas.microsoft.com/office/drawing/2014/main" id="{6D450EEB-A2C3-613A-BC50-7C9329FCD025}"/>
                    </a:ext>
                  </a:extLst>
                </p:cNvPr>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868;p34">
                  <a:extLst>
                    <a:ext uri="{FF2B5EF4-FFF2-40B4-BE49-F238E27FC236}">
                      <a16:creationId xmlns:a16="http://schemas.microsoft.com/office/drawing/2014/main" id="{2A0F62EF-E669-B214-7FDF-72CF05086991}"/>
                    </a:ext>
                  </a:extLst>
                </p:cNvPr>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869;p34">
                  <a:extLst>
                    <a:ext uri="{FF2B5EF4-FFF2-40B4-BE49-F238E27FC236}">
                      <a16:creationId xmlns:a16="http://schemas.microsoft.com/office/drawing/2014/main" id="{9BACC98B-C762-4245-FB8D-36285F45516A}"/>
                    </a:ext>
                  </a:extLst>
                </p:cNvPr>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870;p34">
                  <a:extLst>
                    <a:ext uri="{FF2B5EF4-FFF2-40B4-BE49-F238E27FC236}">
                      <a16:creationId xmlns:a16="http://schemas.microsoft.com/office/drawing/2014/main" id="{E9535E8A-C307-4314-B794-B1325A723164}"/>
                    </a:ext>
                  </a:extLst>
                </p:cNvPr>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871;p34">
                <a:extLst>
                  <a:ext uri="{FF2B5EF4-FFF2-40B4-BE49-F238E27FC236}">
                    <a16:creationId xmlns:a16="http://schemas.microsoft.com/office/drawing/2014/main" id="{BD41C19D-8400-73A6-B2E8-B625534A4839}"/>
                  </a:ext>
                </a:extLst>
              </p:cNvPr>
              <p:cNvGrpSpPr/>
              <p:nvPr/>
            </p:nvGrpSpPr>
            <p:grpSpPr>
              <a:xfrm rot="756199">
                <a:off x="8106510" y="1414495"/>
                <a:ext cx="502396" cy="423275"/>
                <a:chOff x="2681574" y="1237063"/>
                <a:chExt cx="340338" cy="314998"/>
              </a:xfrm>
            </p:grpSpPr>
            <p:sp>
              <p:nvSpPr>
                <p:cNvPr id="912" name="Google Shape;872;p34">
                  <a:extLst>
                    <a:ext uri="{FF2B5EF4-FFF2-40B4-BE49-F238E27FC236}">
                      <a16:creationId xmlns:a16="http://schemas.microsoft.com/office/drawing/2014/main" id="{80E64AD0-616A-750A-FB69-24CDBEEE62E9}"/>
                    </a:ext>
                  </a:extLst>
                </p:cNvPr>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873;p34">
                  <a:extLst>
                    <a:ext uri="{FF2B5EF4-FFF2-40B4-BE49-F238E27FC236}">
                      <a16:creationId xmlns:a16="http://schemas.microsoft.com/office/drawing/2014/main" id="{E36EE1DE-FD86-C223-6D91-27B16D172748}"/>
                    </a:ext>
                  </a:extLst>
                </p:cNvPr>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874;p34">
                  <a:extLst>
                    <a:ext uri="{FF2B5EF4-FFF2-40B4-BE49-F238E27FC236}">
                      <a16:creationId xmlns:a16="http://schemas.microsoft.com/office/drawing/2014/main" id="{4FA42A6B-C802-1988-E5AD-AC61FBB42E88}"/>
                    </a:ext>
                  </a:extLst>
                </p:cNvPr>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875;p34">
                  <a:extLst>
                    <a:ext uri="{FF2B5EF4-FFF2-40B4-BE49-F238E27FC236}">
                      <a16:creationId xmlns:a16="http://schemas.microsoft.com/office/drawing/2014/main" id="{7B922457-9514-39C1-9298-A8D134B567D0}"/>
                    </a:ext>
                  </a:extLst>
                </p:cNvPr>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876;p34">
                <a:extLst>
                  <a:ext uri="{FF2B5EF4-FFF2-40B4-BE49-F238E27FC236}">
                    <a16:creationId xmlns:a16="http://schemas.microsoft.com/office/drawing/2014/main" id="{2A3F7F2D-07E3-CFDF-CC32-792C3062C1C1}"/>
                  </a:ext>
                </a:extLst>
              </p:cNvPr>
              <p:cNvGrpSpPr/>
              <p:nvPr/>
            </p:nvGrpSpPr>
            <p:grpSpPr>
              <a:xfrm rot="4421280">
                <a:off x="4109838" y="1944564"/>
                <a:ext cx="569153" cy="479566"/>
                <a:chOff x="2681574" y="1237063"/>
                <a:chExt cx="340338" cy="314998"/>
              </a:xfrm>
            </p:grpSpPr>
            <p:sp>
              <p:nvSpPr>
                <p:cNvPr id="908" name="Google Shape;877;p34">
                  <a:extLst>
                    <a:ext uri="{FF2B5EF4-FFF2-40B4-BE49-F238E27FC236}">
                      <a16:creationId xmlns:a16="http://schemas.microsoft.com/office/drawing/2014/main" id="{007171D6-8A5B-4299-CCCC-33FB409A3B46}"/>
                    </a:ext>
                  </a:extLst>
                </p:cNvPr>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878;p34">
                  <a:extLst>
                    <a:ext uri="{FF2B5EF4-FFF2-40B4-BE49-F238E27FC236}">
                      <a16:creationId xmlns:a16="http://schemas.microsoft.com/office/drawing/2014/main" id="{C6048249-408B-46E7-048D-E9A08DA89EBE}"/>
                    </a:ext>
                  </a:extLst>
                </p:cNvPr>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879;p34">
                  <a:extLst>
                    <a:ext uri="{FF2B5EF4-FFF2-40B4-BE49-F238E27FC236}">
                      <a16:creationId xmlns:a16="http://schemas.microsoft.com/office/drawing/2014/main" id="{316CCFCD-33B8-ED23-26DF-05DF15C55101}"/>
                    </a:ext>
                  </a:extLst>
                </p:cNvPr>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880;p34">
                  <a:extLst>
                    <a:ext uri="{FF2B5EF4-FFF2-40B4-BE49-F238E27FC236}">
                      <a16:creationId xmlns:a16="http://schemas.microsoft.com/office/drawing/2014/main" id="{6442220D-A1AC-900B-533D-C8E71ADA128E}"/>
                    </a:ext>
                  </a:extLst>
                </p:cNvPr>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881;p34">
                <a:extLst>
                  <a:ext uri="{FF2B5EF4-FFF2-40B4-BE49-F238E27FC236}">
                    <a16:creationId xmlns:a16="http://schemas.microsoft.com/office/drawing/2014/main" id="{6997A0F4-3B2C-0743-7818-20B9EDBBDFA8}"/>
                  </a:ext>
                </a:extLst>
              </p:cNvPr>
              <p:cNvGrpSpPr/>
              <p:nvPr/>
            </p:nvGrpSpPr>
            <p:grpSpPr>
              <a:xfrm>
                <a:off x="4980432" y="596016"/>
                <a:ext cx="773384" cy="715644"/>
                <a:chOff x="2681574" y="1237063"/>
                <a:chExt cx="340338" cy="314998"/>
              </a:xfrm>
            </p:grpSpPr>
            <p:sp>
              <p:nvSpPr>
                <p:cNvPr id="904" name="Google Shape;882;p34">
                  <a:extLst>
                    <a:ext uri="{FF2B5EF4-FFF2-40B4-BE49-F238E27FC236}">
                      <a16:creationId xmlns:a16="http://schemas.microsoft.com/office/drawing/2014/main" id="{2161B677-1D31-84C6-D571-194773E822CE}"/>
                    </a:ext>
                  </a:extLst>
                </p:cNvPr>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883;p34">
                  <a:extLst>
                    <a:ext uri="{FF2B5EF4-FFF2-40B4-BE49-F238E27FC236}">
                      <a16:creationId xmlns:a16="http://schemas.microsoft.com/office/drawing/2014/main" id="{C4EC077B-45A5-AA4C-DE87-0B6972C47686}"/>
                    </a:ext>
                  </a:extLst>
                </p:cNvPr>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884;p34">
                  <a:extLst>
                    <a:ext uri="{FF2B5EF4-FFF2-40B4-BE49-F238E27FC236}">
                      <a16:creationId xmlns:a16="http://schemas.microsoft.com/office/drawing/2014/main" id="{EF9453E5-E392-3C9E-F7AA-91F611BBF009}"/>
                    </a:ext>
                  </a:extLst>
                </p:cNvPr>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885;p34">
                  <a:extLst>
                    <a:ext uri="{FF2B5EF4-FFF2-40B4-BE49-F238E27FC236}">
                      <a16:creationId xmlns:a16="http://schemas.microsoft.com/office/drawing/2014/main" id="{4E516723-89D5-9591-07B0-FB87835D9829}"/>
                    </a:ext>
                  </a:extLst>
                </p:cNvPr>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Google Shape;886;p34">
              <a:extLst>
                <a:ext uri="{FF2B5EF4-FFF2-40B4-BE49-F238E27FC236}">
                  <a16:creationId xmlns:a16="http://schemas.microsoft.com/office/drawing/2014/main" id="{5BCCD752-3F3C-70CF-6DBD-BD239710D0F7}"/>
                </a:ext>
              </a:extLst>
            </p:cNvPr>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7;p34">
              <a:extLst>
                <a:ext uri="{FF2B5EF4-FFF2-40B4-BE49-F238E27FC236}">
                  <a16:creationId xmlns:a16="http://schemas.microsoft.com/office/drawing/2014/main" id="{4352E22D-DD00-92D6-2059-7D461382E961}"/>
                </a:ext>
              </a:extLst>
            </p:cNvPr>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8;p34">
              <a:extLst>
                <a:ext uri="{FF2B5EF4-FFF2-40B4-BE49-F238E27FC236}">
                  <a16:creationId xmlns:a16="http://schemas.microsoft.com/office/drawing/2014/main" id="{6B48E479-F65F-D60B-ABEA-6B4B9D71CA2A}"/>
                </a:ext>
              </a:extLst>
            </p:cNvPr>
            <p:cNvSpPr/>
            <p:nvPr/>
          </p:nvSpPr>
          <p:spPr>
            <a:xfrm>
              <a:off x="5899229" y="1639278"/>
              <a:ext cx="44" cy="44"/>
            </a:xfrm>
            <a:custGeom>
              <a:avLst/>
              <a:gdLst/>
              <a:ahLst/>
              <a:cxnLst/>
              <a:rect l="l" t="t" r="r" b="b"/>
              <a:pathLst>
                <a:path w="1" h="1" extrusionOk="0">
                  <a:moveTo>
                    <a:pt x="1" y="1"/>
                  </a:moveTo>
                  <a:lnTo>
                    <a:pt x="1" y="1"/>
                  </a:lnTo>
                  <a:lnTo>
                    <a:pt x="1" y="1"/>
                  </a:lnTo>
                  <a:lnTo>
                    <a:pt x="1" y="1"/>
                  </a:lnTo>
                  <a:close/>
                </a:path>
              </a:pathLst>
            </a:custGeom>
            <a:solidFill>
              <a:srgbClr val="953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9;p34">
              <a:extLst>
                <a:ext uri="{FF2B5EF4-FFF2-40B4-BE49-F238E27FC236}">
                  <a16:creationId xmlns:a16="http://schemas.microsoft.com/office/drawing/2014/main" id="{834840A5-823E-C0E4-D7DB-E21AFF6387C7}"/>
                </a:ext>
              </a:extLst>
            </p:cNvPr>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0;p34">
              <a:extLst>
                <a:ext uri="{FF2B5EF4-FFF2-40B4-BE49-F238E27FC236}">
                  <a16:creationId xmlns:a16="http://schemas.microsoft.com/office/drawing/2014/main" id="{04C5D028-5C36-47F1-0D88-D3DB239A7F42}"/>
                </a:ext>
              </a:extLst>
            </p:cNvPr>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1;p34">
              <a:extLst>
                <a:ext uri="{FF2B5EF4-FFF2-40B4-BE49-F238E27FC236}">
                  <a16:creationId xmlns:a16="http://schemas.microsoft.com/office/drawing/2014/main" id="{B28165EC-B61C-69E0-2C07-4D7A07EB86BC}"/>
                </a:ext>
              </a:extLst>
            </p:cNvPr>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92;p34">
              <a:extLst>
                <a:ext uri="{FF2B5EF4-FFF2-40B4-BE49-F238E27FC236}">
                  <a16:creationId xmlns:a16="http://schemas.microsoft.com/office/drawing/2014/main" id="{B993DDB1-9C61-4307-D42F-E66554A8FF7C}"/>
                </a:ext>
              </a:extLst>
            </p:cNvPr>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93;p34">
              <a:extLst>
                <a:ext uri="{FF2B5EF4-FFF2-40B4-BE49-F238E27FC236}">
                  <a16:creationId xmlns:a16="http://schemas.microsoft.com/office/drawing/2014/main" id="{7FB33DC2-D914-E7D9-A48B-FDF7BE43175B}"/>
                </a:ext>
              </a:extLst>
            </p:cNvPr>
            <p:cNvSpPr/>
            <p:nvPr/>
          </p:nvSpPr>
          <p:spPr>
            <a:xfrm>
              <a:off x="6841350" y="964486"/>
              <a:ext cx="113023" cy="113068"/>
            </a:xfrm>
            <a:custGeom>
              <a:avLst/>
              <a:gdLst/>
              <a:ahLst/>
              <a:cxnLst/>
              <a:rect l="l" t="t" r="r" b="b"/>
              <a:pathLst>
                <a:path w="2546" h="2547" extrusionOk="0">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94;p34">
              <a:extLst>
                <a:ext uri="{FF2B5EF4-FFF2-40B4-BE49-F238E27FC236}">
                  <a16:creationId xmlns:a16="http://schemas.microsoft.com/office/drawing/2014/main" id="{866FB1A3-E9AC-264C-EA9D-C0AA4D8D7952}"/>
                </a:ext>
              </a:extLst>
            </p:cNvPr>
            <p:cNvSpPr/>
            <p:nvPr/>
          </p:nvSpPr>
          <p:spPr>
            <a:xfrm>
              <a:off x="5132542" y="1904471"/>
              <a:ext cx="113156" cy="112979"/>
            </a:xfrm>
            <a:custGeom>
              <a:avLst/>
              <a:gdLst/>
              <a:ahLst/>
              <a:cxnLst/>
              <a:rect l="l" t="t" r="r" b="b"/>
              <a:pathLst>
                <a:path w="2549" h="2545" extrusionOk="0">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5;p34">
              <a:extLst>
                <a:ext uri="{FF2B5EF4-FFF2-40B4-BE49-F238E27FC236}">
                  <a16:creationId xmlns:a16="http://schemas.microsoft.com/office/drawing/2014/main" id="{12F3F91B-3496-D689-5C48-671CF4D23ACF}"/>
                </a:ext>
              </a:extLst>
            </p:cNvPr>
            <p:cNvSpPr/>
            <p:nvPr/>
          </p:nvSpPr>
          <p:spPr>
            <a:xfrm>
              <a:off x="7008840" y="1119367"/>
              <a:ext cx="69519" cy="69519"/>
            </a:xfrm>
            <a:custGeom>
              <a:avLst/>
              <a:gdLst/>
              <a:ahLst/>
              <a:cxnLst/>
              <a:rect l="l" t="t" r="r" b="b"/>
              <a:pathLst>
                <a:path w="1566" h="1566" extrusionOk="0">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6;p34">
              <a:extLst>
                <a:ext uri="{FF2B5EF4-FFF2-40B4-BE49-F238E27FC236}">
                  <a16:creationId xmlns:a16="http://schemas.microsoft.com/office/drawing/2014/main" id="{191D43B1-3E66-893F-155A-5D18FBB4096D}"/>
                </a:ext>
              </a:extLst>
            </p:cNvPr>
            <p:cNvSpPr/>
            <p:nvPr/>
          </p:nvSpPr>
          <p:spPr>
            <a:xfrm>
              <a:off x="5044736" y="1694456"/>
              <a:ext cx="69519" cy="69297"/>
            </a:xfrm>
            <a:custGeom>
              <a:avLst/>
              <a:gdLst/>
              <a:ahLst/>
              <a:cxnLst/>
              <a:rect l="l" t="t" r="r" b="b"/>
              <a:pathLst>
                <a:path w="1566" h="1561" extrusionOk="0">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897;p34">
              <a:extLst>
                <a:ext uri="{FF2B5EF4-FFF2-40B4-BE49-F238E27FC236}">
                  <a16:creationId xmlns:a16="http://schemas.microsoft.com/office/drawing/2014/main" id="{07617894-D7EC-2622-7C7F-8BC695DBAB11}"/>
                </a:ext>
              </a:extLst>
            </p:cNvPr>
            <p:cNvGrpSpPr/>
            <p:nvPr/>
          </p:nvGrpSpPr>
          <p:grpSpPr>
            <a:xfrm>
              <a:off x="5310641" y="1002130"/>
              <a:ext cx="1577976" cy="3213440"/>
              <a:chOff x="5310641" y="1002130"/>
              <a:chExt cx="1577976" cy="3213440"/>
            </a:xfrm>
          </p:grpSpPr>
          <p:sp>
            <p:nvSpPr>
              <p:cNvPr id="846" name="Google Shape;898;p34">
                <a:extLst>
                  <a:ext uri="{FF2B5EF4-FFF2-40B4-BE49-F238E27FC236}">
                    <a16:creationId xmlns:a16="http://schemas.microsoft.com/office/drawing/2014/main" id="{75AE6E06-661B-3CDF-4089-B302132C17DF}"/>
                  </a:ext>
                </a:extLst>
              </p:cNvPr>
              <p:cNvSpPr/>
              <p:nvPr/>
            </p:nvSpPr>
            <p:spPr>
              <a:xfrm>
                <a:off x="5310641" y="1002130"/>
                <a:ext cx="1577976" cy="3213440"/>
              </a:xfrm>
              <a:custGeom>
                <a:avLst/>
                <a:gdLst/>
                <a:ahLst/>
                <a:cxnLst/>
                <a:rect l="l" t="t" r="r" b="b"/>
                <a:pathLst>
                  <a:path w="35546" h="72387" extrusionOk="0">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99;p34">
                <a:extLst>
                  <a:ext uri="{FF2B5EF4-FFF2-40B4-BE49-F238E27FC236}">
                    <a16:creationId xmlns:a16="http://schemas.microsoft.com/office/drawing/2014/main" id="{493C562A-4F57-47BE-21EA-70469BB93871}"/>
                  </a:ext>
                </a:extLst>
              </p:cNvPr>
              <p:cNvGrpSpPr/>
              <p:nvPr/>
            </p:nvGrpSpPr>
            <p:grpSpPr>
              <a:xfrm>
                <a:off x="5383310" y="1096639"/>
                <a:ext cx="1432812" cy="3005461"/>
                <a:chOff x="5383310" y="1096639"/>
                <a:chExt cx="1432812" cy="3005461"/>
              </a:xfrm>
            </p:grpSpPr>
            <p:sp>
              <p:nvSpPr>
                <p:cNvPr id="848" name="Google Shape;900;p34">
                  <a:extLst>
                    <a:ext uri="{FF2B5EF4-FFF2-40B4-BE49-F238E27FC236}">
                      <a16:creationId xmlns:a16="http://schemas.microsoft.com/office/drawing/2014/main" id="{2EFBD22E-D972-6A58-F8EF-F1CB225D4B3A}"/>
                    </a:ext>
                  </a:extLst>
                </p:cNvPr>
                <p:cNvSpPr/>
                <p:nvPr/>
              </p:nvSpPr>
              <p:spPr>
                <a:xfrm>
                  <a:off x="5383310" y="1096639"/>
                  <a:ext cx="1432812" cy="3005461"/>
                </a:xfrm>
                <a:custGeom>
                  <a:avLst/>
                  <a:gdLst/>
                  <a:ahLst/>
                  <a:cxnLst/>
                  <a:rect l="l" t="t" r="r" b="b"/>
                  <a:pathLst>
                    <a:path w="32276" h="67702" extrusionOk="0">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901;p34">
                  <a:extLst>
                    <a:ext uri="{FF2B5EF4-FFF2-40B4-BE49-F238E27FC236}">
                      <a16:creationId xmlns:a16="http://schemas.microsoft.com/office/drawing/2014/main" id="{380A00CD-969C-8537-542F-154971481C01}"/>
                    </a:ext>
                  </a:extLst>
                </p:cNvPr>
                <p:cNvGrpSpPr/>
                <p:nvPr/>
              </p:nvGrpSpPr>
              <p:grpSpPr>
                <a:xfrm>
                  <a:off x="5702130" y="2232834"/>
                  <a:ext cx="834668" cy="863168"/>
                  <a:chOff x="5702130" y="2232834"/>
                  <a:chExt cx="834668" cy="863168"/>
                </a:xfrm>
              </p:grpSpPr>
              <p:sp>
                <p:nvSpPr>
                  <p:cNvPr id="895" name="Google Shape;902;p34">
                    <a:extLst>
                      <a:ext uri="{FF2B5EF4-FFF2-40B4-BE49-F238E27FC236}">
                        <a16:creationId xmlns:a16="http://schemas.microsoft.com/office/drawing/2014/main" id="{4633D40A-E160-BABC-2C63-6FB79C67386D}"/>
                      </a:ext>
                    </a:extLst>
                  </p:cNvPr>
                  <p:cNvSpPr/>
                  <p:nvPr/>
                </p:nvSpPr>
                <p:spPr>
                  <a:xfrm>
                    <a:off x="5702130" y="2421008"/>
                    <a:ext cx="700647" cy="674988"/>
                  </a:xfrm>
                  <a:custGeom>
                    <a:avLst/>
                    <a:gdLst/>
                    <a:ahLst/>
                    <a:cxnLst/>
                    <a:rect l="l" t="t" r="r" b="b"/>
                    <a:pathLst>
                      <a:path w="15783" h="15205" extrusionOk="0">
                        <a:moveTo>
                          <a:pt x="1" y="0"/>
                        </a:moveTo>
                        <a:lnTo>
                          <a:pt x="1" y="15205"/>
                        </a:lnTo>
                        <a:lnTo>
                          <a:pt x="15782" y="15205"/>
                        </a:lnTo>
                        <a:lnTo>
                          <a:pt x="15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903;p34">
                    <a:extLst>
                      <a:ext uri="{FF2B5EF4-FFF2-40B4-BE49-F238E27FC236}">
                        <a16:creationId xmlns:a16="http://schemas.microsoft.com/office/drawing/2014/main" id="{45399894-9377-FAEC-CC79-D588C7E2A445}"/>
                      </a:ext>
                    </a:extLst>
                  </p:cNvPr>
                  <p:cNvSpPr/>
                  <p:nvPr/>
                </p:nvSpPr>
                <p:spPr>
                  <a:xfrm>
                    <a:off x="5702130" y="2232834"/>
                    <a:ext cx="834668" cy="188224"/>
                  </a:xfrm>
                  <a:custGeom>
                    <a:avLst/>
                    <a:gdLst/>
                    <a:ahLst/>
                    <a:cxnLst/>
                    <a:rect l="l" t="t" r="r" b="b"/>
                    <a:pathLst>
                      <a:path w="18802" h="4240" extrusionOk="0">
                        <a:moveTo>
                          <a:pt x="4351" y="0"/>
                        </a:moveTo>
                        <a:lnTo>
                          <a:pt x="1" y="4239"/>
                        </a:lnTo>
                        <a:lnTo>
                          <a:pt x="15782" y="4239"/>
                        </a:lnTo>
                        <a:lnTo>
                          <a:pt x="1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904;p34">
                    <a:extLst>
                      <a:ext uri="{FF2B5EF4-FFF2-40B4-BE49-F238E27FC236}">
                        <a16:creationId xmlns:a16="http://schemas.microsoft.com/office/drawing/2014/main" id="{8D5E77D7-E791-B7E2-75AC-CC11D169E565}"/>
                      </a:ext>
                    </a:extLst>
                  </p:cNvPr>
                  <p:cNvSpPr/>
                  <p:nvPr/>
                </p:nvSpPr>
                <p:spPr>
                  <a:xfrm>
                    <a:off x="6402718" y="2232834"/>
                    <a:ext cx="134065" cy="863168"/>
                  </a:xfrm>
                  <a:custGeom>
                    <a:avLst/>
                    <a:gdLst/>
                    <a:ahLst/>
                    <a:cxnLst/>
                    <a:rect l="l" t="t" r="r" b="b"/>
                    <a:pathLst>
                      <a:path w="3020" h="19444" extrusionOk="0">
                        <a:moveTo>
                          <a:pt x="3020" y="0"/>
                        </a:moveTo>
                        <a:lnTo>
                          <a:pt x="0" y="4239"/>
                        </a:lnTo>
                        <a:lnTo>
                          <a:pt x="0" y="19444"/>
                        </a:lnTo>
                        <a:lnTo>
                          <a:pt x="3020" y="15147"/>
                        </a:lnTo>
                        <a:lnTo>
                          <a:pt x="30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905;p34">
                    <a:extLst>
                      <a:ext uri="{FF2B5EF4-FFF2-40B4-BE49-F238E27FC236}">
                        <a16:creationId xmlns:a16="http://schemas.microsoft.com/office/drawing/2014/main" id="{C8EEF776-36EB-E6D5-3FF6-1579BA68F2DE}"/>
                      </a:ext>
                    </a:extLst>
                  </p:cNvPr>
                  <p:cNvSpPr/>
                  <p:nvPr/>
                </p:nvSpPr>
                <p:spPr>
                  <a:xfrm>
                    <a:off x="5853639" y="2701250"/>
                    <a:ext cx="365927" cy="41463"/>
                  </a:xfrm>
                  <a:custGeom>
                    <a:avLst/>
                    <a:gdLst/>
                    <a:ahLst/>
                    <a:cxnLst/>
                    <a:rect l="l" t="t" r="r" b="b"/>
                    <a:pathLst>
                      <a:path w="8243" h="934" extrusionOk="0">
                        <a:moveTo>
                          <a:pt x="1" y="1"/>
                        </a:moveTo>
                        <a:lnTo>
                          <a:pt x="1" y="934"/>
                        </a:lnTo>
                        <a:lnTo>
                          <a:pt x="8242" y="934"/>
                        </a:lnTo>
                        <a:lnTo>
                          <a:pt x="8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906;p34">
                    <a:extLst>
                      <a:ext uri="{FF2B5EF4-FFF2-40B4-BE49-F238E27FC236}">
                        <a16:creationId xmlns:a16="http://schemas.microsoft.com/office/drawing/2014/main" id="{45494D96-2A15-7827-EBD5-47E109C479FE}"/>
                      </a:ext>
                    </a:extLst>
                  </p:cNvPr>
                  <p:cNvSpPr/>
                  <p:nvPr/>
                </p:nvSpPr>
                <p:spPr>
                  <a:xfrm>
                    <a:off x="5919915" y="2773786"/>
                    <a:ext cx="233505" cy="39065"/>
                  </a:xfrm>
                  <a:custGeom>
                    <a:avLst/>
                    <a:gdLst/>
                    <a:ahLst/>
                    <a:cxnLst/>
                    <a:rect l="l" t="t" r="r" b="b"/>
                    <a:pathLst>
                      <a:path w="5260" h="880" extrusionOk="0">
                        <a:moveTo>
                          <a:pt x="1" y="0"/>
                        </a:moveTo>
                        <a:lnTo>
                          <a:pt x="1" y="880"/>
                        </a:lnTo>
                        <a:lnTo>
                          <a:pt x="5260" y="880"/>
                        </a:lnTo>
                        <a:lnTo>
                          <a:pt x="52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907;p34">
                  <a:extLst>
                    <a:ext uri="{FF2B5EF4-FFF2-40B4-BE49-F238E27FC236}">
                      <a16:creationId xmlns:a16="http://schemas.microsoft.com/office/drawing/2014/main" id="{1210A0D3-0885-1B37-B4E1-792A9C5DD14A}"/>
                    </a:ext>
                  </a:extLst>
                </p:cNvPr>
                <p:cNvGrpSpPr/>
                <p:nvPr/>
              </p:nvGrpSpPr>
              <p:grpSpPr>
                <a:xfrm>
                  <a:off x="5632169" y="2098772"/>
                  <a:ext cx="214194" cy="214460"/>
                  <a:chOff x="5632169" y="2098772"/>
                  <a:chExt cx="214194" cy="214460"/>
                </a:xfrm>
              </p:grpSpPr>
              <p:sp>
                <p:nvSpPr>
                  <p:cNvPr id="893" name="Google Shape;908;p34">
                    <a:extLst>
                      <a:ext uri="{FF2B5EF4-FFF2-40B4-BE49-F238E27FC236}">
                        <a16:creationId xmlns:a16="http://schemas.microsoft.com/office/drawing/2014/main" id="{E038F21F-E95B-B3C0-C5EA-FD40C31AE81B}"/>
                      </a:ext>
                    </a:extLst>
                  </p:cNvPr>
                  <p:cNvSpPr/>
                  <p:nvPr/>
                </p:nvSpPr>
                <p:spPr>
                  <a:xfrm>
                    <a:off x="5632169" y="2098772"/>
                    <a:ext cx="214194" cy="214460"/>
                  </a:xfrm>
                  <a:custGeom>
                    <a:avLst/>
                    <a:gdLst/>
                    <a:ahLst/>
                    <a:cxnLst/>
                    <a:rect l="l" t="t" r="r" b="b"/>
                    <a:pathLst>
                      <a:path w="4825" h="4831" extrusionOk="0">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909;p34">
                    <a:extLst>
                      <a:ext uri="{FF2B5EF4-FFF2-40B4-BE49-F238E27FC236}">
                        <a16:creationId xmlns:a16="http://schemas.microsoft.com/office/drawing/2014/main" id="{8E7B399C-CE07-8A66-ED02-367E9FAFE632}"/>
                      </a:ext>
                    </a:extLst>
                  </p:cNvPr>
                  <p:cNvSpPr/>
                  <p:nvPr/>
                </p:nvSpPr>
                <p:spPr>
                  <a:xfrm>
                    <a:off x="5692897" y="2167179"/>
                    <a:ext cx="96287" cy="91671"/>
                  </a:xfrm>
                  <a:custGeom>
                    <a:avLst/>
                    <a:gdLst/>
                    <a:ahLst/>
                    <a:cxnLst/>
                    <a:rect l="l" t="t" r="r" b="b"/>
                    <a:pathLst>
                      <a:path w="2169" h="2065" extrusionOk="0">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910;p34">
                  <a:extLst>
                    <a:ext uri="{FF2B5EF4-FFF2-40B4-BE49-F238E27FC236}">
                      <a16:creationId xmlns:a16="http://schemas.microsoft.com/office/drawing/2014/main" id="{80EC855E-A7F5-6124-1E05-331E77D4682A}"/>
                    </a:ext>
                  </a:extLst>
                </p:cNvPr>
                <p:cNvGrpSpPr/>
                <p:nvPr/>
              </p:nvGrpSpPr>
              <p:grpSpPr>
                <a:xfrm>
                  <a:off x="5652722" y="3247130"/>
                  <a:ext cx="850898" cy="113512"/>
                  <a:chOff x="5652722" y="3247130"/>
                  <a:chExt cx="850898" cy="113512"/>
                </a:xfrm>
              </p:grpSpPr>
              <p:sp>
                <p:nvSpPr>
                  <p:cNvPr id="886" name="Google Shape;911;p34">
                    <a:extLst>
                      <a:ext uri="{FF2B5EF4-FFF2-40B4-BE49-F238E27FC236}">
                        <a16:creationId xmlns:a16="http://schemas.microsoft.com/office/drawing/2014/main" id="{1785AB6F-7F60-C275-EBC5-910E4D5A503E}"/>
                      </a:ext>
                    </a:extLst>
                  </p:cNvPr>
                  <p:cNvSpPr/>
                  <p:nvPr/>
                </p:nvSpPr>
                <p:spPr>
                  <a:xfrm>
                    <a:off x="6426023" y="3250814"/>
                    <a:ext cx="36979" cy="46257"/>
                  </a:xfrm>
                  <a:custGeom>
                    <a:avLst/>
                    <a:gdLst/>
                    <a:ahLst/>
                    <a:cxnLst/>
                    <a:rect l="l" t="t" r="r" b="b"/>
                    <a:pathLst>
                      <a:path w="833" h="1042" extrusionOk="0">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87" name="Google Shape;912;p34">
                    <a:extLst>
                      <a:ext uri="{FF2B5EF4-FFF2-40B4-BE49-F238E27FC236}">
                        <a16:creationId xmlns:a16="http://schemas.microsoft.com/office/drawing/2014/main" id="{63677FC9-1CAE-BF26-DFF9-0319968C8A51}"/>
                      </a:ext>
                    </a:extLst>
                  </p:cNvPr>
                  <p:cNvSpPr/>
                  <p:nvPr/>
                </p:nvSpPr>
                <p:spPr>
                  <a:xfrm>
                    <a:off x="6205308" y="3248905"/>
                    <a:ext cx="87498" cy="111736"/>
                  </a:xfrm>
                  <a:custGeom>
                    <a:avLst/>
                    <a:gdLst/>
                    <a:ahLst/>
                    <a:cxnLst/>
                    <a:rect l="l" t="t" r="r" b="b"/>
                    <a:pathLst>
                      <a:path w="1971" h="2517" extrusionOk="0">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88" name="Google Shape;913;p34">
                    <a:extLst>
                      <a:ext uri="{FF2B5EF4-FFF2-40B4-BE49-F238E27FC236}">
                        <a16:creationId xmlns:a16="http://schemas.microsoft.com/office/drawing/2014/main" id="{39831BF8-9905-6D0B-9352-CF5D6BDAF045}"/>
                      </a:ext>
                    </a:extLst>
                  </p:cNvPr>
                  <p:cNvSpPr/>
                  <p:nvPr/>
                </p:nvSpPr>
                <p:spPr>
                  <a:xfrm>
                    <a:off x="6303147" y="3247130"/>
                    <a:ext cx="94068" cy="113512"/>
                  </a:xfrm>
                  <a:custGeom>
                    <a:avLst/>
                    <a:gdLst/>
                    <a:ahLst/>
                    <a:cxnLst/>
                    <a:rect l="l" t="t" r="r" b="b"/>
                    <a:pathLst>
                      <a:path w="2119" h="2557" extrusionOk="0">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89" name="Google Shape;914;p34">
                    <a:extLst>
                      <a:ext uri="{FF2B5EF4-FFF2-40B4-BE49-F238E27FC236}">
                        <a16:creationId xmlns:a16="http://schemas.microsoft.com/office/drawing/2014/main" id="{C856AE3B-8085-D6D7-33FD-E28DA2BC1F6C}"/>
                      </a:ext>
                    </a:extLst>
                  </p:cNvPr>
                  <p:cNvSpPr/>
                  <p:nvPr/>
                </p:nvSpPr>
                <p:spPr>
                  <a:xfrm>
                    <a:off x="6466597" y="3250814"/>
                    <a:ext cx="37023" cy="46257"/>
                  </a:xfrm>
                  <a:custGeom>
                    <a:avLst/>
                    <a:gdLst/>
                    <a:ahLst/>
                    <a:cxnLst/>
                    <a:rect l="l" t="t" r="r" b="b"/>
                    <a:pathLst>
                      <a:path w="834" h="1042" extrusionOk="0">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90" name="Google Shape;915;p34">
                    <a:extLst>
                      <a:ext uri="{FF2B5EF4-FFF2-40B4-BE49-F238E27FC236}">
                        <a16:creationId xmlns:a16="http://schemas.microsoft.com/office/drawing/2014/main" id="{3F4CA2F3-03C9-9E27-AD17-5A55C23512B1}"/>
                      </a:ext>
                    </a:extLst>
                  </p:cNvPr>
                  <p:cNvSpPr/>
                  <p:nvPr/>
                </p:nvSpPr>
                <p:spPr>
                  <a:xfrm>
                    <a:off x="6424691" y="3312296"/>
                    <a:ext cx="78442" cy="9944"/>
                  </a:xfrm>
                  <a:custGeom>
                    <a:avLst/>
                    <a:gdLst/>
                    <a:ahLst/>
                    <a:cxnLst/>
                    <a:rect l="l" t="t" r="r" b="b"/>
                    <a:pathLst>
                      <a:path w="1767" h="224" extrusionOk="0">
                        <a:moveTo>
                          <a:pt x="1" y="1"/>
                        </a:moveTo>
                        <a:lnTo>
                          <a:pt x="1" y="224"/>
                        </a:lnTo>
                        <a:lnTo>
                          <a:pt x="1767" y="224"/>
                        </a:lnTo>
                        <a:lnTo>
                          <a:pt x="1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91" name="Google Shape;916;p34">
                    <a:extLst>
                      <a:ext uri="{FF2B5EF4-FFF2-40B4-BE49-F238E27FC236}">
                        <a16:creationId xmlns:a16="http://schemas.microsoft.com/office/drawing/2014/main" id="{99AC8DA5-86EA-7B8A-5971-7A05570CF5F1}"/>
                      </a:ext>
                    </a:extLst>
                  </p:cNvPr>
                  <p:cNvSpPr/>
                  <p:nvPr/>
                </p:nvSpPr>
                <p:spPr>
                  <a:xfrm>
                    <a:off x="5652722" y="3281089"/>
                    <a:ext cx="404771" cy="12652"/>
                  </a:xfrm>
                  <a:custGeom>
                    <a:avLst/>
                    <a:gdLst/>
                    <a:ahLst/>
                    <a:cxnLst/>
                    <a:rect l="l" t="t" r="r" b="b"/>
                    <a:pathLst>
                      <a:path w="9118" h="285" extrusionOk="0">
                        <a:moveTo>
                          <a:pt x="1" y="1"/>
                        </a:moveTo>
                        <a:lnTo>
                          <a:pt x="1" y="284"/>
                        </a:lnTo>
                        <a:lnTo>
                          <a:pt x="9118" y="284"/>
                        </a:lnTo>
                        <a:lnTo>
                          <a:pt x="9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892" name="Google Shape;917;p34">
                    <a:extLst>
                      <a:ext uri="{FF2B5EF4-FFF2-40B4-BE49-F238E27FC236}">
                        <a16:creationId xmlns:a16="http://schemas.microsoft.com/office/drawing/2014/main" id="{9E80B296-5F1F-CE65-5A74-1E893EC4EEDF}"/>
                      </a:ext>
                    </a:extLst>
                  </p:cNvPr>
                  <p:cNvSpPr/>
                  <p:nvPr/>
                </p:nvSpPr>
                <p:spPr>
                  <a:xfrm>
                    <a:off x="5652722" y="3321263"/>
                    <a:ext cx="245757" cy="12607"/>
                  </a:xfrm>
                  <a:custGeom>
                    <a:avLst/>
                    <a:gdLst/>
                    <a:ahLst/>
                    <a:cxnLst/>
                    <a:rect l="l" t="t" r="r" b="b"/>
                    <a:pathLst>
                      <a:path w="5536" h="284" extrusionOk="0">
                        <a:moveTo>
                          <a:pt x="1" y="0"/>
                        </a:moveTo>
                        <a:lnTo>
                          <a:pt x="1" y="284"/>
                        </a:lnTo>
                        <a:lnTo>
                          <a:pt x="5536" y="284"/>
                        </a:lnTo>
                        <a:lnTo>
                          <a:pt x="55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852" name="Google Shape;918;p34">
                  <a:extLst>
                    <a:ext uri="{FF2B5EF4-FFF2-40B4-BE49-F238E27FC236}">
                      <a16:creationId xmlns:a16="http://schemas.microsoft.com/office/drawing/2014/main" id="{DA8AF77F-D1C5-8CB5-9F85-8C8BFFBFF18A}"/>
                    </a:ext>
                  </a:extLst>
                </p:cNvPr>
                <p:cNvGrpSpPr/>
                <p:nvPr/>
              </p:nvGrpSpPr>
              <p:grpSpPr>
                <a:xfrm>
                  <a:off x="5699289" y="3583483"/>
                  <a:ext cx="840394" cy="256145"/>
                  <a:chOff x="5699289" y="3583483"/>
                  <a:chExt cx="840394" cy="256145"/>
                </a:xfrm>
              </p:grpSpPr>
              <p:sp>
                <p:nvSpPr>
                  <p:cNvPr id="881" name="Google Shape;919;p34">
                    <a:extLst>
                      <a:ext uri="{FF2B5EF4-FFF2-40B4-BE49-F238E27FC236}">
                        <a16:creationId xmlns:a16="http://schemas.microsoft.com/office/drawing/2014/main" id="{F910869E-269C-F383-0CC3-FE9C1B129604}"/>
                      </a:ext>
                    </a:extLst>
                  </p:cNvPr>
                  <p:cNvSpPr/>
                  <p:nvPr/>
                </p:nvSpPr>
                <p:spPr>
                  <a:xfrm>
                    <a:off x="5699289" y="3583483"/>
                    <a:ext cx="840394" cy="256145"/>
                  </a:xfrm>
                  <a:custGeom>
                    <a:avLst/>
                    <a:gdLst/>
                    <a:ahLst/>
                    <a:cxnLst/>
                    <a:rect l="l" t="t" r="r" b="b"/>
                    <a:pathLst>
                      <a:path w="18931" h="5770" extrusionOk="0">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920;p34">
                    <a:extLst>
                      <a:ext uri="{FF2B5EF4-FFF2-40B4-BE49-F238E27FC236}">
                        <a16:creationId xmlns:a16="http://schemas.microsoft.com/office/drawing/2014/main" id="{458D2BEB-2424-B6C8-476A-C4E183AC2B15}"/>
                      </a:ext>
                    </a:extLst>
                  </p:cNvPr>
                  <p:cNvGrpSpPr/>
                  <p:nvPr/>
                </p:nvGrpSpPr>
                <p:grpSpPr>
                  <a:xfrm>
                    <a:off x="6035156" y="3674307"/>
                    <a:ext cx="178500" cy="64414"/>
                    <a:chOff x="6035156" y="3674307"/>
                    <a:chExt cx="178500" cy="64414"/>
                  </a:xfrm>
                </p:grpSpPr>
                <p:sp>
                  <p:nvSpPr>
                    <p:cNvPr id="883" name="Google Shape;921;p34">
                      <a:extLst>
                        <a:ext uri="{FF2B5EF4-FFF2-40B4-BE49-F238E27FC236}">
                          <a16:creationId xmlns:a16="http://schemas.microsoft.com/office/drawing/2014/main" id="{7FAC210F-E364-6170-C89C-C91CBB1BBDAC}"/>
                        </a:ext>
                      </a:extLst>
                    </p:cNvPr>
                    <p:cNvSpPr/>
                    <p:nvPr/>
                  </p:nvSpPr>
                  <p:spPr>
                    <a:xfrm>
                      <a:off x="6035156" y="3674307"/>
                      <a:ext cx="50874" cy="63481"/>
                    </a:xfrm>
                    <a:custGeom>
                      <a:avLst/>
                      <a:gdLst/>
                      <a:ahLst/>
                      <a:cxnLst/>
                      <a:rect l="l" t="t" r="r" b="b"/>
                      <a:pathLst>
                        <a:path w="1146" h="1430" extrusionOk="0">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22;p34">
                      <a:extLst>
                        <a:ext uri="{FF2B5EF4-FFF2-40B4-BE49-F238E27FC236}">
                          <a16:creationId xmlns:a16="http://schemas.microsoft.com/office/drawing/2014/main" id="{C33A58D1-61F8-27AE-3D29-6BD49A417ADB}"/>
                        </a:ext>
                      </a:extLst>
                    </p:cNvPr>
                    <p:cNvSpPr/>
                    <p:nvPr/>
                  </p:nvSpPr>
                  <p:spPr>
                    <a:xfrm>
                      <a:off x="6100012" y="3674618"/>
                      <a:ext cx="50075" cy="64103"/>
                    </a:xfrm>
                    <a:custGeom>
                      <a:avLst/>
                      <a:gdLst/>
                      <a:ahLst/>
                      <a:cxnLst/>
                      <a:rect l="l" t="t" r="r" b="b"/>
                      <a:pathLst>
                        <a:path w="1128" h="1444" extrusionOk="0">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23;p34">
                      <a:extLst>
                        <a:ext uri="{FF2B5EF4-FFF2-40B4-BE49-F238E27FC236}">
                          <a16:creationId xmlns:a16="http://schemas.microsoft.com/office/drawing/2014/main" id="{32D0E54F-0E34-DF0A-F40C-C521C90FB6D8}"/>
                        </a:ext>
                      </a:extLst>
                    </p:cNvPr>
                    <p:cNvSpPr/>
                    <p:nvPr/>
                  </p:nvSpPr>
                  <p:spPr>
                    <a:xfrm>
                      <a:off x="6158786" y="3674973"/>
                      <a:ext cx="54869" cy="63437"/>
                    </a:xfrm>
                    <a:custGeom>
                      <a:avLst/>
                      <a:gdLst/>
                      <a:ahLst/>
                      <a:cxnLst/>
                      <a:rect l="l" t="t" r="r" b="b"/>
                      <a:pathLst>
                        <a:path w="1236" h="1429" extrusionOk="0">
                          <a:moveTo>
                            <a:pt x="0" y="0"/>
                          </a:moveTo>
                          <a:lnTo>
                            <a:pt x="542" y="933"/>
                          </a:lnTo>
                          <a:lnTo>
                            <a:pt x="539" y="1429"/>
                          </a:lnTo>
                          <a:lnTo>
                            <a:pt x="683" y="1429"/>
                          </a:lnTo>
                          <a:lnTo>
                            <a:pt x="686" y="937"/>
                          </a:lnTo>
                          <a:lnTo>
                            <a:pt x="1236" y="4"/>
                          </a:lnTo>
                          <a:lnTo>
                            <a:pt x="1092" y="4"/>
                          </a:lnTo>
                          <a:lnTo>
                            <a:pt x="618" y="804"/>
                          </a:lnTo>
                          <a:lnTo>
                            <a:pt x="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924;p34">
                  <a:extLst>
                    <a:ext uri="{FF2B5EF4-FFF2-40B4-BE49-F238E27FC236}">
                      <a16:creationId xmlns:a16="http://schemas.microsoft.com/office/drawing/2014/main" id="{C1021C40-2442-83C3-4480-9B6F1E008E95}"/>
                    </a:ext>
                  </a:extLst>
                </p:cNvPr>
                <p:cNvGrpSpPr/>
                <p:nvPr/>
              </p:nvGrpSpPr>
              <p:grpSpPr>
                <a:xfrm>
                  <a:off x="5634877" y="1934391"/>
                  <a:ext cx="964054" cy="21220"/>
                  <a:chOff x="5634877" y="1934391"/>
                  <a:chExt cx="964054" cy="21220"/>
                </a:xfrm>
              </p:grpSpPr>
              <p:sp>
                <p:nvSpPr>
                  <p:cNvPr id="878" name="Google Shape;925;p34">
                    <a:extLst>
                      <a:ext uri="{FF2B5EF4-FFF2-40B4-BE49-F238E27FC236}">
                        <a16:creationId xmlns:a16="http://schemas.microsoft.com/office/drawing/2014/main" id="{08A6FFC7-1E34-EFDB-870F-C49C762E768B}"/>
                      </a:ext>
                    </a:extLst>
                  </p:cNvPr>
                  <p:cNvSpPr/>
                  <p:nvPr/>
                </p:nvSpPr>
                <p:spPr>
                  <a:xfrm>
                    <a:off x="5634877" y="1934391"/>
                    <a:ext cx="139348" cy="21220"/>
                  </a:xfrm>
                  <a:custGeom>
                    <a:avLst/>
                    <a:gdLst/>
                    <a:ahLst/>
                    <a:cxnLst/>
                    <a:rect l="l" t="t" r="r" b="b"/>
                    <a:pathLst>
                      <a:path w="3139" h="478" extrusionOk="0">
                        <a:moveTo>
                          <a:pt x="1" y="1"/>
                        </a:moveTo>
                        <a:lnTo>
                          <a:pt x="1"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26;p34">
                    <a:extLst>
                      <a:ext uri="{FF2B5EF4-FFF2-40B4-BE49-F238E27FC236}">
                        <a16:creationId xmlns:a16="http://schemas.microsoft.com/office/drawing/2014/main" id="{154B7282-07D4-AC9C-ED23-9CBAFFE029F2}"/>
                      </a:ext>
                    </a:extLst>
                  </p:cNvPr>
                  <p:cNvSpPr/>
                  <p:nvPr/>
                </p:nvSpPr>
                <p:spPr>
                  <a:xfrm>
                    <a:off x="6071157" y="1934391"/>
                    <a:ext cx="139437" cy="21220"/>
                  </a:xfrm>
                  <a:custGeom>
                    <a:avLst/>
                    <a:gdLst/>
                    <a:ahLst/>
                    <a:cxnLst/>
                    <a:rect l="l" t="t" r="r" b="b"/>
                    <a:pathLst>
                      <a:path w="3141" h="478" extrusionOk="0">
                        <a:moveTo>
                          <a:pt x="1" y="1"/>
                        </a:moveTo>
                        <a:lnTo>
                          <a:pt x="1" y="478"/>
                        </a:lnTo>
                        <a:lnTo>
                          <a:pt x="3141" y="478"/>
                        </a:lnTo>
                        <a:lnTo>
                          <a:pt x="3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27;p34">
                    <a:extLst>
                      <a:ext uri="{FF2B5EF4-FFF2-40B4-BE49-F238E27FC236}">
                        <a16:creationId xmlns:a16="http://schemas.microsoft.com/office/drawing/2014/main" id="{F6DE484C-9A97-FA07-AF02-3CCCA8C00071}"/>
                      </a:ext>
                    </a:extLst>
                  </p:cNvPr>
                  <p:cNvSpPr/>
                  <p:nvPr/>
                </p:nvSpPr>
                <p:spPr>
                  <a:xfrm>
                    <a:off x="6459628" y="1934391"/>
                    <a:ext cx="139304" cy="21220"/>
                  </a:xfrm>
                  <a:custGeom>
                    <a:avLst/>
                    <a:gdLst/>
                    <a:ahLst/>
                    <a:cxnLst/>
                    <a:rect l="l" t="t" r="r" b="b"/>
                    <a:pathLst>
                      <a:path w="3138" h="478" extrusionOk="0">
                        <a:moveTo>
                          <a:pt x="0" y="1"/>
                        </a:moveTo>
                        <a:lnTo>
                          <a:pt x="0" y="478"/>
                        </a:lnTo>
                        <a:lnTo>
                          <a:pt x="3138" y="478"/>
                        </a:lnTo>
                        <a:lnTo>
                          <a:pt x="31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928;p34">
                  <a:extLst>
                    <a:ext uri="{FF2B5EF4-FFF2-40B4-BE49-F238E27FC236}">
                      <a16:creationId xmlns:a16="http://schemas.microsoft.com/office/drawing/2014/main" id="{94719160-0F10-25F9-A9FB-650453634542}"/>
                    </a:ext>
                  </a:extLst>
                </p:cNvPr>
                <p:cNvGrpSpPr/>
                <p:nvPr/>
              </p:nvGrpSpPr>
              <p:grpSpPr>
                <a:xfrm>
                  <a:off x="6429663" y="1666667"/>
                  <a:ext cx="222390" cy="183652"/>
                  <a:chOff x="6429663" y="1666667"/>
                  <a:chExt cx="222390" cy="183652"/>
                </a:xfrm>
              </p:grpSpPr>
              <p:sp>
                <p:nvSpPr>
                  <p:cNvPr id="871" name="Google Shape;929;p34">
                    <a:extLst>
                      <a:ext uri="{FF2B5EF4-FFF2-40B4-BE49-F238E27FC236}">
                        <a16:creationId xmlns:a16="http://schemas.microsoft.com/office/drawing/2014/main" id="{5F51A5C2-F722-4D7B-5FAF-75EB6DAE7FFC}"/>
                      </a:ext>
                    </a:extLst>
                  </p:cNvPr>
                  <p:cNvSpPr/>
                  <p:nvPr/>
                </p:nvSpPr>
                <p:spPr>
                  <a:xfrm>
                    <a:off x="6429663" y="1697963"/>
                    <a:ext cx="192974" cy="152355"/>
                  </a:xfrm>
                  <a:custGeom>
                    <a:avLst/>
                    <a:gdLst/>
                    <a:ahLst/>
                    <a:cxnLst/>
                    <a:rect l="l" t="t" r="r" b="b"/>
                    <a:pathLst>
                      <a:path w="4347" h="3432" extrusionOk="0">
                        <a:moveTo>
                          <a:pt x="1" y="0"/>
                        </a:moveTo>
                        <a:lnTo>
                          <a:pt x="1" y="3431"/>
                        </a:lnTo>
                        <a:lnTo>
                          <a:pt x="4347" y="3431"/>
                        </a:lnTo>
                        <a:lnTo>
                          <a:pt x="4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930;p34">
                    <a:extLst>
                      <a:ext uri="{FF2B5EF4-FFF2-40B4-BE49-F238E27FC236}">
                        <a16:creationId xmlns:a16="http://schemas.microsoft.com/office/drawing/2014/main" id="{CE3C37E1-1246-E407-1772-B7043889FBFC}"/>
                      </a:ext>
                    </a:extLst>
                  </p:cNvPr>
                  <p:cNvSpPr/>
                  <p:nvPr/>
                </p:nvSpPr>
                <p:spPr>
                  <a:xfrm>
                    <a:off x="6429663" y="1666712"/>
                    <a:ext cx="221341" cy="31297"/>
                  </a:xfrm>
                  <a:custGeom>
                    <a:avLst/>
                    <a:gdLst/>
                    <a:ahLst/>
                    <a:cxnLst/>
                    <a:rect l="l" t="t" r="r" b="b"/>
                    <a:pathLst>
                      <a:path w="4986" h="705" extrusionOk="0">
                        <a:moveTo>
                          <a:pt x="919" y="0"/>
                        </a:moveTo>
                        <a:lnTo>
                          <a:pt x="1" y="704"/>
                        </a:lnTo>
                        <a:lnTo>
                          <a:pt x="4347" y="704"/>
                        </a:lnTo>
                        <a:lnTo>
                          <a:pt x="49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931;p34">
                    <a:extLst>
                      <a:ext uri="{FF2B5EF4-FFF2-40B4-BE49-F238E27FC236}">
                        <a16:creationId xmlns:a16="http://schemas.microsoft.com/office/drawing/2014/main" id="{50AC6CF4-24E6-CCBD-527B-09E3ACD84B14}"/>
                      </a:ext>
                    </a:extLst>
                  </p:cNvPr>
                  <p:cNvSpPr/>
                  <p:nvPr/>
                </p:nvSpPr>
                <p:spPr>
                  <a:xfrm>
                    <a:off x="6429663" y="1666667"/>
                    <a:ext cx="221652" cy="34005"/>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932;p34">
                    <a:extLst>
                      <a:ext uri="{FF2B5EF4-FFF2-40B4-BE49-F238E27FC236}">
                        <a16:creationId xmlns:a16="http://schemas.microsoft.com/office/drawing/2014/main" id="{95017A8E-E585-EA95-05C4-8E94E655DC11}"/>
                      </a:ext>
                    </a:extLst>
                  </p:cNvPr>
                  <p:cNvSpPr/>
                  <p:nvPr/>
                </p:nvSpPr>
                <p:spPr>
                  <a:xfrm>
                    <a:off x="6623642" y="1666712"/>
                    <a:ext cx="28411" cy="183607"/>
                  </a:xfrm>
                  <a:custGeom>
                    <a:avLst/>
                    <a:gdLst/>
                    <a:ahLst/>
                    <a:cxnLst/>
                    <a:rect l="l" t="t" r="r" b="b"/>
                    <a:pathLst>
                      <a:path w="640" h="4136" extrusionOk="0">
                        <a:moveTo>
                          <a:pt x="640" y="0"/>
                        </a:moveTo>
                        <a:lnTo>
                          <a:pt x="1" y="704"/>
                        </a:lnTo>
                        <a:lnTo>
                          <a:pt x="1" y="4135"/>
                        </a:lnTo>
                        <a:lnTo>
                          <a:pt x="640" y="3289"/>
                        </a:lnTo>
                        <a:lnTo>
                          <a:pt x="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933;p34">
                    <a:extLst>
                      <a:ext uri="{FF2B5EF4-FFF2-40B4-BE49-F238E27FC236}">
                        <a16:creationId xmlns:a16="http://schemas.microsoft.com/office/drawing/2014/main" id="{56C3EA05-A46A-212F-ADB9-849DA243598E}"/>
                      </a:ext>
                    </a:extLst>
                  </p:cNvPr>
                  <p:cNvSpPr/>
                  <p:nvPr/>
                </p:nvSpPr>
                <p:spPr>
                  <a:xfrm>
                    <a:off x="6484309" y="1756071"/>
                    <a:ext cx="88297" cy="11853"/>
                  </a:xfrm>
                  <a:custGeom>
                    <a:avLst/>
                    <a:gdLst/>
                    <a:ahLst/>
                    <a:cxnLst/>
                    <a:rect l="l" t="t" r="r" b="b"/>
                    <a:pathLst>
                      <a:path w="1989" h="267" extrusionOk="0">
                        <a:moveTo>
                          <a:pt x="1" y="1"/>
                        </a:moveTo>
                        <a:lnTo>
                          <a:pt x="1" y="267"/>
                        </a:lnTo>
                        <a:lnTo>
                          <a:pt x="1989" y="267"/>
                        </a:lnTo>
                        <a:lnTo>
                          <a:pt x="1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934;p34">
                    <a:extLst>
                      <a:ext uri="{FF2B5EF4-FFF2-40B4-BE49-F238E27FC236}">
                        <a16:creationId xmlns:a16="http://schemas.microsoft.com/office/drawing/2014/main" id="{DCB1B138-FA0A-3D2F-D652-67A3FA797408}"/>
                      </a:ext>
                    </a:extLst>
                  </p:cNvPr>
                  <p:cNvSpPr/>
                  <p:nvPr/>
                </p:nvSpPr>
                <p:spPr>
                  <a:xfrm>
                    <a:off x="6501844" y="1777468"/>
                    <a:ext cx="54825" cy="11942"/>
                  </a:xfrm>
                  <a:custGeom>
                    <a:avLst/>
                    <a:gdLst/>
                    <a:ahLst/>
                    <a:cxnLst/>
                    <a:rect l="l" t="t" r="r" b="b"/>
                    <a:pathLst>
                      <a:path w="1235" h="269" extrusionOk="0">
                        <a:moveTo>
                          <a:pt x="0" y="0"/>
                        </a:moveTo>
                        <a:lnTo>
                          <a:pt x="0" y="269"/>
                        </a:lnTo>
                        <a:lnTo>
                          <a:pt x="1235" y="269"/>
                        </a:lnTo>
                        <a:lnTo>
                          <a:pt x="1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35;p34">
                    <a:extLst>
                      <a:ext uri="{FF2B5EF4-FFF2-40B4-BE49-F238E27FC236}">
                        <a16:creationId xmlns:a16="http://schemas.microsoft.com/office/drawing/2014/main" id="{DB49992C-3B8F-88EE-D525-E1D55BE42606}"/>
                      </a:ext>
                    </a:extLst>
                  </p:cNvPr>
                  <p:cNvSpPr/>
                  <p:nvPr/>
                </p:nvSpPr>
                <p:spPr>
                  <a:xfrm>
                    <a:off x="662027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936;p34">
                  <a:extLst>
                    <a:ext uri="{FF2B5EF4-FFF2-40B4-BE49-F238E27FC236}">
                      <a16:creationId xmlns:a16="http://schemas.microsoft.com/office/drawing/2014/main" id="{FF19595E-3F6A-A040-5098-FA50A3C5C60E}"/>
                    </a:ext>
                  </a:extLst>
                </p:cNvPr>
                <p:cNvGrpSpPr/>
                <p:nvPr/>
              </p:nvGrpSpPr>
              <p:grpSpPr>
                <a:xfrm>
                  <a:off x="6024003" y="1558663"/>
                  <a:ext cx="266587" cy="292456"/>
                  <a:chOff x="6024003" y="1558663"/>
                  <a:chExt cx="266587" cy="292456"/>
                </a:xfrm>
              </p:grpSpPr>
              <p:sp>
                <p:nvSpPr>
                  <p:cNvPr id="864" name="Google Shape;937;p34">
                    <a:extLst>
                      <a:ext uri="{FF2B5EF4-FFF2-40B4-BE49-F238E27FC236}">
                        <a16:creationId xmlns:a16="http://schemas.microsoft.com/office/drawing/2014/main" id="{76B01DBE-D8BA-5914-B054-D7711FB03DA7}"/>
                      </a:ext>
                    </a:extLst>
                  </p:cNvPr>
                  <p:cNvSpPr/>
                  <p:nvPr/>
                </p:nvSpPr>
                <p:spPr>
                  <a:xfrm>
                    <a:off x="6025079" y="1607449"/>
                    <a:ext cx="221385" cy="243670"/>
                  </a:xfrm>
                  <a:custGeom>
                    <a:avLst/>
                    <a:gdLst/>
                    <a:ahLst/>
                    <a:cxnLst/>
                    <a:rect l="l" t="t" r="r" b="b"/>
                    <a:pathLst>
                      <a:path w="4987" h="5489" extrusionOk="0">
                        <a:moveTo>
                          <a:pt x="48" y="0"/>
                        </a:moveTo>
                        <a:lnTo>
                          <a:pt x="1" y="5449"/>
                        </a:lnTo>
                        <a:lnTo>
                          <a:pt x="4940" y="5488"/>
                        </a:lnTo>
                        <a:lnTo>
                          <a:pt x="4987" y="43"/>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938;p34">
                    <a:extLst>
                      <a:ext uri="{FF2B5EF4-FFF2-40B4-BE49-F238E27FC236}">
                        <a16:creationId xmlns:a16="http://schemas.microsoft.com/office/drawing/2014/main" id="{B7E60FAE-B57A-65A0-278A-B192FF3A7A30}"/>
                      </a:ext>
                    </a:extLst>
                  </p:cNvPr>
                  <p:cNvSpPr/>
                  <p:nvPr/>
                </p:nvSpPr>
                <p:spPr>
                  <a:xfrm>
                    <a:off x="6026055" y="1558663"/>
                    <a:ext cx="264535" cy="49764"/>
                  </a:xfrm>
                  <a:custGeom>
                    <a:avLst/>
                    <a:gdLst/>
                    <a:ahLst/>
                    <a:cxnLst/>
                    <a:rect l="l" t="t" r="r" b="b"/>
                    <a:pathLst>
                      <a:path w="5959" h="1121" extrusionOk="0">
                        <a:moveTo>
                          <a:pt x="1458" y="1"/>
                        </a:moveTo>
                        <a:lnTo>
                          <a:pt x="0" y="1121"/>
                        </a:lnTo>
                        <a:lnTo>
                          <a:pt x="4943" y="1121"/>
                        </a:lnTo>
                        <a:lnTo>
                          <a:pt x="5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939;p34">
                    <a:extLst>
                      <a:ext uri="{FF2B5EF4-FFF2-40B4-BE49-F238E27FC236}">
                        <a16:creationId xmlns:a16="http://schemas.microsoft.com/office/drawing/2014/main" id="{0066F678-DF6C-BDE5-BFCE-7253A76AD1E7}"/>
                      </a:ext>
                    </a:extLst>
                  </p:cNvPr>
                  <p:cNvSpPr/>
                  <p:nvPr/>
                </p:nvSpPr>
                <p:spPr>
                  <a:xfrm>
                    <a:off x="6245483" y="1558663"/>
                    <a:ext cx="45103" cy="291659"/>
                  </a:xfrm>
                  <a:custGeom>
                    <a:avLst/>
                    <a:gdLst/>
                    <a:ahLst/>
                    <a:cxnLst/>
                    <a:rect l="l" t="t" r="r" b="b"/>
                    <a:pathLst>
                      <a:path w="1016" h="6570" extrusionOk="0">
                        <a:moveTo>
                          <a:pt x="1016" y="1"/>
                        </a:moveTo>
                        <a:lnTo>
                          <a:pt x="0" y="1121"/>
                        </a:lnTo>
                        <a:lnTo>
                          <a:pt x="0" y="6569"/>
                        </a:lnTo>
                        <a:lnTo>
                          <a:pt x="1016" y="5227"/>
                        </a:lnTo>
                        <a:lnTo>
                          <a:pt x="1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940;p34">
                    <a:extLst>
                      <a:ext uri="{FF2B5EF4-FFF2-40B4-BE49-F238E27FC236}">
                        <a16:creationId xmlns:a16="http://schemas.microsoft.com/office/drawing/2014/main" id="{45D8CDFE-48E2-6266-D0D3-88293815DFDE}"/>
                      </a:ext>
                    </a:extLst>
                  </p:cNvPr>
                  <p:cNvSpPr/>
                  <p:nvPr/>
                </p:nvSpPr>
                <p:spPr>
                  <a:xfrm>
                    <a:off x="6073687" y="1706042"/>
                    <a:ext cx="110937" cy="16159"/>
                  </a:xfrm>
                  <a:custGeom>
                    <a:avLst/>
                    <a:gdLst/>
                    <a:ahLst/>
                    <a:cxnLst/>
                    <a:rect l="l" t="t" r="r" b="b"/>
                    <a:pathLst>
                      <a:path w="2499" h="364" extrusionOk="0">
                        <a:moveTo>
                          <a:pt x="1" y="1"/>
                        </a:moveTo>
                        <a:lnTo>
                          <a:pt x="1" y="364"/>
                        </a:lnTo>
                        <a:lnTo>
                          <a:pt x="2499" y="364"/>
                        </a:lnTo>
                        <a:lnTo>
                          <a:pt x="24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941;p34">
                    <a:extLst>
                      <a:ext uri="{FF2B5EF4-FFF2-40B4-BE49-F238E27FC236}">
                        <a16:creationId xmlns:a16="http://schemas.microsoft.com/office/drawing/2014/main" id="{B1D605FF-201E-6943-59BA-2A087BBC8B6E}"/>
                      </a:ext>
                    </a:extLst>
                  </p:cNvPr>
                  <p:cNvSpPr/>
                  <p:nvPr/>
                </p:nvSpPr>
                <p:spPr>
                  <a:xfrm>
                    <a:off x="6095528" y="1735252"/>
                    <a:ext cx="69030" cy="16070"/>
                  </a:xfrm>
                  <a:custGeom>
                    <a:avLst/>
                    <a:gdLst/>
                    <a:ahLst/>
                    <a:cxnLst/>
                    <a:rect l="l" t="t" r="r" b="b"/>
                    <a:pathLst>
                      <a:path w="1555" h="362" extrusionOk="0">
                        <a:moveTo>
                          <a:pt x="1" y="0"/>
                        </a:moveTo>
                        <a:lnTo>
                          <a:pt x="1" y="362"/>
                        </a:lnTo>
                        <a:lnTo>
                          <a:pt x="1555" y="362"/>
                        </a:lnTo>
                        <a:lnTo>
                          <a:pt x="1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942;p34">
                    <a:extLst>
                      <a:ext uri="{FF2B5EF4-FFF2-40B4-BE49-F238E27FC236}">
                        <a16:creationId xmlns:a16="http://schemas.microsoft.com/office/drawing/2014/main" id="{7A66C685-5021-2938-D785-C855F5CD9CD6}"/>
                      </a:ext>
                    </a:extLst>
                  </p:cNvPr>
                  <p:cNvSpPr/>
                  <p:nvPr/>
                </p:nvSpPr>
                <p:spPr>
                  <a:xfrm>
                    <a:off x="6242775" y="1608381"/>
                    <a:ext cx="5283" cy="241939"/>
                  </a:xfrm>
                  <a:custGeom>
                    <a:avLst/>
                    <a:gdLst/>
                    <a:ahLst/>
                    <a:cxnLst/>
                    <a:rect l="l" t="t" r="r" b="b"/>
                    <a:pathLst>
                      <a:path w="119" h="5450" extrusionOk="0">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943;p34">
                    <a:extLst>
                      <a:ext uri="{FF2B5EF4-FFF2-40B4-BE49-F238E27FC236}">
                        <a16:creationId xmlns:a16="http://schemas.microsoft.com/office/drawing/2014/main" id="{B545A199-1A0C-EA79-D261-FBF27371180A}"/>
                      </a:ext>
                    </a:extLst>
                  </p:cNvPr>
                  <p:cNvSpPr/>
                  <p:nvPr/>
                </p:nvSpPr>
                <p:spPr>
                  <a:xfrm>
                    <a:off x="6024003" y="1570557"/>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944;p34">
                  <a:extLst>
                    <a:ext uri="{FF2B5EF4-FFF2-40B4-BE49-F238E27FC236}">
                      <a16:creationId xmlns:a16="http://schemas.microsoft.com/office/drawing/2014/main" id="{7EEBCECC-25DF-B71F-E2AC-140BEB203898}"/>
                    </a:ext>
                  </a:extLst>
                </p:cNvPr>
                <p:cNvGrpSpPr/>
                <p:nvPr/>
              </p:nvGrpSpPr>
              <p:grpSpPr>
                <a:xfrm>
                  <a:off x="5548402" y="1639278"/>
                  <a:ext cx="350878" cy="211040"/>
                  <a:chOff x="5548402" y="1639278"/>
                  <a:chExt cx="350878" cy="211040"/>
                </a:xfrm>
              </p:grpSpPr>
              <p:sp>
                <p:nvSpPr>
                  <p:cNvPr id="857" name="Google Shape;945;p34">
                    <a:extLst>
                      <a:ext uri="{FF2B5EF4-FFF2-40B4-BE49-F238E27FC236}">
                        <a16:creationId xmlns:a16="http://schemas.microsoft.com/office/drawing/2014/main" id="{5932CA9A-2653-D0C2-4B80-F13FDE175978}"/>
                      </a:ext>
                    </a:extLst>
                  </p:cNvPr>
                  <p:cNvSpPr/>
                  <p:nvPr/>
                </p:nvSpPr>
                <p:spPr>
                  <a:xfrm>
                    <a:off x="5548402" y="1694145"/>
                    <a:ext cx="305820" cy="156173"/>
                  </a:xfrm>
                  <a:custGeom>
                    <a:avLst/>
                    <a:gdLst/>
                    <a:ahLst/>
                    <a:cxnLst/>
                    <a:rect l="l" t="t" r="r" b="b"/>
                    <a:pathLst>
                      <a:path w="6889" h="3518" extrusionOk="0">
                        <a:moveTo>
                          <a:pt x="0" y="0"/>
                        </a:moveTo>
                        <a:lnTo>
                          <a:pt x="0" y="3517"/>
                        </a:lnTo>
                        <a:lnTo>
                          <a:pt x="6888" y="3517"/>
                        </a:lnTo>
                        <a:lnTo>
                          <a:pt x="6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946;p34">
                    <a:extLst>
                      <a:ext uri="{FF2B5EF4-FFF2-40B4-BE49-F238E27FC236}">
                        <a16:creationId xmlns:a16="http://schemas.microsoft.com/office/drawing/2014/main" id="{86E74C5E-857F-8634-85C4-27353B94E860}"/>
                      </a:ext>
                    </a:extLst>
                  </p:cNvPr>
                  <p:cNvSpPr/>
                  <p:nvPr/>
                </p:nvSpPr>
                <p:spPr>
                  <a:xfrm>
                    <a:off x="5548402" y="1639278"/>
                    <a:ext cx="350878" cy="54914"/>
                  </a:xfrm>
                  <a:custGeom>
                    <a:avLst/>
                    <a:gdLst/>
                    <a:ahLst/>
                    <a:cxnLst/>
                    <a:rect l="l" t="t" r="r" b="b"/>
                    <a:pathLst>
                      <a:path w="7904" h="1237" extrusionOk="0">
                        <a:moveTo>
                          <a:pt x="1486" y="1"/>
                        </a:moveTo>
                        <a:lnTo>
                          <a:pt x="0" y="1236"/>
                        </a:lnTo>
                        <a:lnTo>
                          <a:pt x="6888" y="1236"/>
                        </a:lnTo>
                        <a:lnTo>
                          <a:pt x="79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947;p34">
                    <a:extLst>
                      <a:ext uri="{FF2B5EF4-FFF2-40B4-BE49-F238E27FC236}">
                        <a16:creationId xmlns:a16="http://schemas.microsoft.com/office/drawing/2014/main" id="{AD46BB2F-33DC-FD1B-4DC3-CD276E7DC322}"/>
                      </a:ext>
                    </a:extLst>
                  </p:cNvPr>
                  <p:cNvSpPr/>
                  <p:nvPr/>
                </p:nvSpPr>
                <p:spPr>
                  <a:xfrm>
                    <a:off x="5854482" y="1639455"/>
                    <a:ext cx="44792" cy="210554"/>
                  </a:xfrm>
                  <a:custGeom>
                    <a:avLst/>
                    <a:gdLst/>
                    <a:ahLst/>
                    <a:cxnLst/>
                    <a:rect l="l" t="t" r="r" b="b"/>
                    <a:pathLst>
                      <a:path w="1009" h="4743" extrusionOk="0">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948;p34">
                    <a:extLst>
                      <a:ext uri="{FF2B5EF4-FFF2-40B4-BE49-F238E27FC236}">
                        <a16:creationId xmlns:a16="http://schemas.microsoft.com/office/drawing/2014/main" id="{CE423542-30DF-E780-CE0B-4141C8FC61B0}"/>
                      </a:ext>
                    </a:extLst>
                  </p:cNvPr>
                  <p:cNvSpPr/>
                  <p:nvPr/>
                </p:nvSpPr>
                <p:spPr>
                  <a:xfrm>
                    <a:off x="5593637" y="1744796"/>
                    <a:ext cx="208467" cy="16114"/>
                  </a:xfrm>
                  <a:custGeom>
                    <a:avLst/>
                    <a:gdLst/>
                    <a:ahLst/>
                    <a:cxnLst/>
                    <a:rect l="l" t="t" r="r" b="b"/>
                    <a:pathLst>
                      <a:path w="4696" h="363" extrusionOk="0">
                        <a:moveTo>
                          <a:pt x="0" y="1"/>
                        </a:moveTo>
                        <a:lnTo>
                          <a:pt x="0" y="362"/>
                        </a:lnTo>
                        <a:lnTo>
                          <a:pt x="4695" y="362"/>
                        </a:lnTo>
                        <a:lnTo>
                          <a:pt x="4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949;p34">
                    <a:extLst>
                      <a:ext uri="{FF2B5EF4-FFF2-40B4-BE49-F238E27FC236}">
                        <a16:creationId xmlns:a16="http://schemas.microsoft.com/office/drawing/2014/main" id="{BC160EEC-582F-075B-0EF1-20C894E51D2E}"/>
                      </a:ext>
                    </a:extLst>
                  </p:cNvPr>
                  <p:cNvSpPr/>
                  <p:nvPr/>
                </p:nvSpPr>
                <p:spPr>
                  <a:xfrm>
                    <a:off x="5634877" y="1773917"/>
                    <a:ext cx="129449" cy="16026"/>
                  </a:xfrm>
                  <a:custGeom>
                    <a:avLst/>
                    <a:gdLst/>
                    <a:ahLst/>
                    <a:cxnLst/>
                    <a:rect l="l" t="t" r="r" b="b"/>
                    <a:pathLst>
                      <a:path w="2916" h="361" extrusionOk="0">
                        <a:moveTo>
                          <a:pt x="1" y="1"/>
                        </a:moveTo>
                        <a:lnTo>
                          <a:pt x="1" y="360"/>
                        </a:lnTo>
                        <a:lnTo>
                          <a:pt x="2916" y="360"/>
                        </a:lnTo>
                        <a:lnTo>
                          <a:pt x="2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950;p34">
                    <a:extLst>
                      <a:ext uri="{FF2B5EF4-FFF2-40B4-BE49-F238E27FC236}">
                        <a16:creationId xmlns:a16="http://schemas.microsoft.com/office/drawing/2014/main" id="{1BABF61C-431C-0C3D-B128-980C0A13234B}"/>
                      </a:ext>
                    </a:extLst>
                  </p:cNvPr>
                  <p:cNvSpPr/>
                  <p:nvPr/>
                </p:nvSpPr>
                <p:spPr>
                  <a:xfrm>
                    <a:off x="5851597" y="1694145"/>
                    <a:ext cx="5283" cy="156173"/>
                  </a:xfrm>
                  <a:custGeom>
                    <a:avLst/>
                    <a:gdLst/>
                    <a:ahLst/>
                    <a:cxnLst/>
                    <a:rect l="l" t="t" r="r" b="b"/>
                    <a:pathLst>
                      <a:path w="119" h="3518" extrusionOk="0">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951;p34">
                    <a:extLst>
                      <a:ext uri="{FF2B5EF4-FFF2-40B4-BE49-F238E27FC236}">
                        <a16:creationId xmlns:a16="http://schemas.microsoft.com/office/drawing/2014/main" id="{1C3B7409-BFA7-485B-FE0C-56575870DA8C}"/>
                      </a:ext>
                    </a:extLst>
                  </p:cNvPr>
                  <p:cNvSpPr/>
                  <p:nvPr/>
                </p:nvSpPr>
                <p:spPr>
                  <a:xfrm>
                    <a:off x="5632178" y="1658282"/>
                    <a:ext cx="254730" cy="39076"/>
                  </a:xfrm>
                  <a:custGeom>
                    <a:avLst/>
                    <a:gdLst/>
                    <a:ahLst/>
                    <a:cxnLst/>
                    <a:rect l="l" t="t" r="r" b="b"/>
                    <a:pathLst>
                      <a:path w="4993" h="766" extrusionOk="0">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9" name="Google Shape;952;p34">
              <a:extLst>
                <a:ext uri="{FF2B5EF4-FFF2-40B4-BE49-F238E27FC236}">
                  <a16:creationId xmlns:a16="http://schemas.microsoft.com/office/drawing/2014/main" id="{1A653997-31E1-C0F4-7B57-D7648A63328B}"/>
                </a:ext>
              </a:extLst>
            </p:cNvPr>
            <p:cNvGrpSpPr/>
            <p:nvPr/>
          </p:nvGrpSpPr>
          <p:grpSpPr>
            <a:xfrm>
              <a:off x="4534350" y="4713051"/>
              <a:ext cx="4600713" cy="150450"/>
              <a:chOff x="0" y="4397412"/>
              <a:chExt cx="4600713" cy="150450"/>
            </a:xfrm>
          </p:grpSpPr>
          <p:sp>
            <p:nvSpPr>
              <p:cNvPr id="841" name="Google Shape;953;p34">
                <a:extLst>
                  <a:ext uri="{FF2B5EF4-FFF2-40B4-BE49-F238E27FC236}">
                    <a16:creationId xmlns:a16="http://schemas.microsoft.com/office/drawing/2014/main" id="{37C86A85-132A-7D6E-0C7A-25D230FF913A}"/>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954;p34">
                <a:extLst>
                  <a:ext uri="{FF2B5EF4-FFF2-40B4-BE49-F238E27FC236}">
                    <a16:creationId xmlns:a16="http://schemas.microsoft.com/office/drawing/2014/main" id="{936298B0-11D1-267B-A7F7-7501054A0267}"/>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955;p34">
                <a:extLst>
                  <a:ext uri="{FF2B5EF4-FFF2-40B4-BE49-F238E27FC236}">
                    <a16:creationId xmlns:a16="http://schemas.microsoft.com/office/drawing/2014/main" id="{4575C539-A995-D7CF-AB38-F8288FCAB202}"/>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956;p34">
                <a:extLst>
                  <a:ext uri="{FF2B5EF4-FFF2-40B4-BE49-F238E27FC236}">
                    <a16:creationId xmlns:a16="http://schemas.microsoft.com/office/drawing/2014/main" id="{73DE0711-96CE-5E02-04BC-ED92459DF113}"/>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957;p34">
                <a:extLst>
                  <a:ext uri="{FF2B5EF4-FFF2-40B4-BE49-F238E27FC236}">
                    <a16:creationId xmlns:a16="http://schemas.microsoft.com/office/drawing/2014/main" id="{0BBED43F-F265-E4DC-4109-21588832EDE9}"/>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958;p34">
              <a:extLst>
                <a:ext uri="{FF2B5EF4-FFF2-40B4-BE49-F238E27FC236}">
                  <a16:creationId xmlns:a16="http://schemas.microsoft.com/office/drawing/2014/main" id="{622D0A04-3D74-5207-DDE6-34E718946175}"/>
                </a:ext>
              </a:extLst>
            </p:cNvPr>
            <p:cNvGrpSpPr/>
            <p:nvPr/>
          </p:nvGrpSpPr>
          <p:grpSpPr>
            <a:xfrm>
              <a:off x="7797287" y="4091587"/>
              <a:ext cx="208476" cy="304372"/>
              <a:chOff x="7797287" y="4091587"/>
              <a:chExt cx="208476" cy="304372"/>
            </a:xfrm>
          </p:grpSpPr>
          <p:sp>
            <p:nvSpPr>
              <p:cNvPr id="834" name="Google Shape;959;p34">
                <a:extLst>
                  <a:ext uri="{FF2B5EF4-FFF2-40B4-BE49-F238E27FC236}">
                    <a16:creationId xmlns:a16="http://schemas.microsoft.com/office/drawing/2014/main" id="{BFCF3DD6-3DEF-43C3-B11B-E1D70BEB824B}"/>
                  </a:ext>
                </a:extLst>
              </p:cNvPr>
              <p:cNvSpPr/>
              <p:nvPr/>
            </p:nvSpPr>
            <p:spPr>
              <a:xfrm>
                <a:off x="7797287" y="4091587"/>
                <a:ext cx="208476" cy="304372"/>
              </a:xfrm>
              <a:custGeom>
                <a:avLst/>
                <a:gdLst/>
                <a:ahLst/>
                <a:cxnLst/>
                <a:rect l="l" t="t" r="r" b="b"/>
                <a:pathLst>
                  <a:path w="4778" h="6975" extrusionOk="0">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960;p34">
                <a:extLst>
                  <a:ext uri="{FF2B5EF4-FFF2-40B4-BE49-F238E27FC236}">
                    <a16:creationId xmlns:a16="http://schemas.microsoft.com/office/drawing/2014/main" id="{0519F4F9-4AF2-B483-3438-C6CFFB0E51DA}"/>
                  </a:ext>
                </a:extLst>
              </p:cNvPr>
              <p:cNvSpPr/>
              <p:nvPr/>
            </p:nvSpPr>
            <p:spPr>
              <a:xfrm>
                <a:off x="7825168" y="4169389"/>
                <a:ext cx="177322" cy="222464"/>
              </a:xfrm>
              <a:custGeom>
                <a:avLst/>
                <a:gdLst/>
                <a:ahLst/>
                <a:cxnLst/>
                <a:rect l="l" t="t" r="r" b="b"/>
                <a:pathLst>
                  <a:path w="4064" h="5098" extrusionOk="0">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961;p34">
                <a:extLst>
                  <a:ext uri="{FF2B5EF4-FFF2-40B4-BE49-F238E27FC236}">
                    <a16:creationId xmlns:a16="http://schemas.microsoft.com/office/drawing/2014/main" id="{96C6798E-ED36-6C17-0709-18E8068DFED2}"/>
                  </a:ext>
                </a:extLst>
              </p:cNvPr>
              <p:cNvSpPr/>
              <p:nvPr/>
            </p:nvSpPr>
            <p:spPr>
              <a:xfrm>
                <a:off x="7860073" y="4291263"/>
                <a:ext cx="21205" cy="5891"/>
              </a:xfrm>
              <a:custGeom>
                <a:avLst/>
                <a:gdLst/>
                <a:ahLst/>
                <a:cxnLst/>
                <a:rect l="l" t="t" r="r" b="b"/>
                <a:pathLst>
                  <a:path w="486" h="135" extrusionOk="0">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962;p34">
                <a:extLst>
                  <a:ext uri="{FF2B5EF4-FFF2-40B4-BE49-F238E27FC236}">
                    <a16:creationId xmlns:a16="http://schemas.microsoft.com/office/drawing/2014/main" id="{A442FC4D-B874-6C9B-7059-2C19EBE1E3F0}"/>
                  </a:ext>
                </a:extLst>
              </p:cNvPr>
              <p:cNvSpPr/>
              <p:nvPr/>
            </p:nvSpPr>
            <p:spPr>
              <a:xfrm>
                <a:off x="7856321" y="4301779"/>
                <a:ext cx="23082" cy="6546"/>
              </a:xfrm>
              <a:custGeom>
                <a:avLst/>
                <a:gdLst/>
                <a:ahLst/>
                <a:cxnLst/>
                <a:rect l="l" t="t" r="r" b="b"/>
                <a:pathLst>
                  <a:path w="529" h="150" extrusionOk="0">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963;p34">
                <a:extLst>
                  <a:ext uri="{FF2B5EF4-FFF2-40B4-BE49-F238E27FC236}">
                    <a16:creationId xmlns:a16="http://schemas.microsoft.com/office/drawing/2014/main" id="{BC5A9EDC-BF47-1FBD-3796-BAE514144428}"/>
                  </a:ext>
                </a:extLst>
              </p:cNvPr>
              <p:cNvSpPr/>
              <p:nvPr/>
            </p:nvSpPr>
            <p:spPr>
              <a:xfrm>
                <a:off x="7960774" y="4152939"/>
                <a:ext cx="16799" cy="56161"/>
              </a:xfrm>
              <a:custGeom>
                <a:avLst/>
                <a:gdLst/>
                <a:ahLst/>
                <a:cxnLst/>
                <a:rect l="l" t="t" r="r" b="b"/>
                <a:pathLst>
                  <a:path w="385" h="1287" extrusionOk="0">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964;p34">
                <a:extLst>
                  <a:ext uri="{FF2B5EF4-FFF2-40B4-BE49-F238E27FC236}">
                    <a16:creationId xmlns:a16="http://schemas.microsoft.com/office/drawing/2014/main" id="{724F3562-5044-9CF4-BCEB-35F8DD4A2CC0}"/>
                  </a:ext>
                </a:extLst>
              </p:cNvPr>
              <p:cNvSpPr/>
              <p:nvPr/>
            </p:nvSpPr>
            <p:spPr>
              <a:xfrm>
                <a:off x="7866661" y="4275249"/>
                <a:ext cx="16319" cy="10560"/>
              </a:xfrm>
              <a:custGeom>
                <a:avLst/>
                <a:gdLst/>
                <a:ahLst/>
                <a:cxnLst/>
                <a:rect l="l" t="t" r="r" b="b"/>
                <a:pathLst>
                  <a:path w="374" h="242" extrusionOk="0">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965;p34">
                <a:extLst>
                  <a:ext uri="{FF2B5EF4-FFF2-40B4-BE49-F238E27FC236}">
                    <a16:creationId xmlns:a16="http://schemas.microsoft.com/office/drawing/2014/main" id="{3B708DA7-AD60-390A-1FE8-25AB5136B9C6}"/>
                  </a:ext>
                </a:extLst>
              </p:cNvPr>
              <p:cNvSpPr/>
              <p:nvPr/>
            </p:nvSpPr>
            <p:spPr>
              <a:xfrm>
                <a:off x="7860858" y="4261460"/>
                <a:ext cx="15228" cy="16233"/>
              </a:xfrm>
              <a:custGeom>
                <a:avLst/>
                <a:gdLst/>
                <a:ahLst/>
                <a:cxnLst/>
                <a:rect l="l" t="t" r="r" b="b"/>
                <a:pathLst>
                  <a:path w="349" h="372" extrusionOk="0">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966;p34">
              <a:extLst>
                <a:ext uri="{FF2B5EF4-FFF2-40B4-BE49-F238E27FC236}">
                  <a16:creationId xmlns:a16="http://schemas.microsoft.com/office/drawing/2014/main" id="{6B1738AC-F33B-E6BA-B736-BF684889422D}"/>
                </a:ext>
              </a:extLst>
            </p:cNvPr>
            <p:cNvSpPr/>
            <p:nvPr/>
          </p:nvSpPr>
          <p:spPr>
            <a:xfrm>
              <a:off x="7159727" y="3080485"/>
              <a:ext cx="797733" cy="1212448"/>
            </a:xfrm>
            <a:custGeom>
              <a:avLst/>
              <a:gdLst/>
              <a:ahLst/>
              <a:cxnLst/>
              <a:rect l="l" t="t" r="r" b="b"/>
              <a:pathLst>
                <a:path w="17970" h="27312" extrusionOk="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67;p34">
              <a:extLst>
                <a:ext uri="{FF2B5EF4-FFF2-40B4-BE49-F238E27FC236}">
                  <a16:creationId xmlns:a16="http://schemas.microsoft.com/office/drawing/2014/main" id="{FB710A19-3E3E-0B69-37C7-E8DB7CC8297D}"/>
                </a:ext>
              </a:extLst>
            </p:cNvPr>
            <p:cNvSpPr/>
            <p:nvPr/>
          </p:nvSpPr>
          <p:spPr>
            <a:xfrm>
              <a:off x="7298184" y="3457766"/>
              <a:ext cx="491469" cy="660338"/>
            </a:xfrm>
            <a:custGeom>
              <a:avLst/>
              <a:gdLst/>
              <a:ahLst/>
              <a:cxnLst/>
              <a:rect l="l" t="t" r="r" b="b"/>
              <a:pathLst>
                <a:path w="11071" h="14875" extrusionOk="0">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68;p34">
              <a:extLst>
                <a:ext uri="{FF2B5EF4-FFF2-40B4-BE49-F238E27FC236}">
                  <a16:creationId xmlns:a16="http://schemas.microsoft.com/office/drawing/2014/main" id="{47F1EB97-EBBF-13F1-5C48-3B5D75D279CE}"/>
                </a:ext>
              </a:extLst>
            </p:cNvPr>
            <p:cNvSpPr/>
            <p:nvPr/>
          </p:nvSpPr>
          <p:spPr>
            <a:xfrm>
              <a:off x="7735751" y="4005732"/>
              <a:ext cx="140413" cy="181521"/>
            </a:xfrm>
            <a:custGeom>
              <a:avLst/>
              <a:gdLst/>
              <a:ahLst/>
              <a:cxnLst/>
              <a:rect l="l" t="t" r="r" b="b"/>
              <a:pathLst>
                <a:path w="3163" h="4089" extrusionOk="0">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69;p34">
              <a:extLst>
                <a:ext uri="{FF2B5EF4-FFF2-40B4-BE49-F238E27FC236}">
                  <a16:creationId xmlns:a16="http://schemas.microsoft.com/office/drawing/2014/main" id="{2D3BE508-06EF-1285-AA89-BC5C30A0A73D}"/>
                </a:ext>
              </a:extLst>
            </p:cNvPr>
            <p:cNvSpPr/>
            <p:nvPr/>
          </p:nvSpPr>
          <p:spPr>
            <a:xfrm>
              <a:off x="7651629" y="1990812"/>
              <a:ext cx="448853" cy="494399"/>
            </a:xfrm>
            <a:custGeom>
              <a:avLst/>
              <a:gdLst/>
              <a:ahLst/>
              <a:cxnLst/>
              <a:rect l="l" t="t" r="r" b="b"/>
              <a:pathLst>
                <a:path w="10111" h="11137" extrusionOk="0">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0;p34">
              <a:extLst>
                <a:ext uri="{FF2B5EF4-FFF2-40B4-BE49-F238E27FC236}">
                  <a16:creationId xmlns:a16="http://schemas.microsoft.com/office/drawing/2014/main" id="{789C9B89-233B-4EFA-E962-3F52087AC30C}"/>
                </a:ext>
              </a:extLst>
            </p:cNvPr>
            <p:cNvSpPr/>
            <p:nvPr/>
          </p:nvSpPr>
          <p:spPr>
            <a:xfrm>
              <a:off x="6618017" y="2485065"/>
              <a:ext cx="889892" cy="414004"/>
            </a:xfrm>
            <a:custGeom>
              <a:avLst/>
              <a:gdLst/>
              <a:ahLst/>
              <a:cxnLst/>
              <a:rect l="l" t="t" r="r" b="b"/>
              <a:pathLst>
                <a:path w="20046" h="9326" extrusionOk="0">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71;p34">
              <a:extLst>
                <a:ext uri="{FF2B5EF4-FFF2-40B4-BE49-F238E27FC236}">
                  <a16:creationId xmlns:a16="http://schemas.microsoft.com/office/drawing/2014/main" id="{41E9584E-33D5-69AC-1A38-9A513BF4578C}"/>
                </a:ext>
              </a:extLst>
            </p:cNvPr>
            <p:cNvSpPr/>
            <p:nvPr/>
          </p:nvSpPr>
          <p:spPr>
            <a:xfrm>
              <a:off x="7208025" y="2350914"/>
              <a:ext cx="626556" cy="727859"/>
            </a:xfrm>
            <a:custGeom>
              <a:avLst/>
              <a:gdLst/>
              <a:ahLst/>
              <a:cxnLst/>
              <a:rect l="l" t="t" r="r" b="b"/>
              <a:pathLst>
                <a:path w="14114" h="16396" extrusionOk="0">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72;p34">
              <a:extLst>
                <a:ext uri="{FF2B5EF4-FFF2-40B4-BE49-F238E27FC236}">
                  <a16:creationId xmlns:a16="http://schemas.microsoft.com/office/drawing/2014/main" id="{5E5C40AA-B36D-50D9-AC40-B9437B3BB240}"/>
                </a:ext>
              </a:extLst>
            </p:cNvPr>
            <p:cNvSpPr/>
            <p:nvPr/>
          </p:nvSpPr>
          <p:spPr>
            <a:xfrm>
              <a:off x="7325751" y="2515473"/>
              <a:ext cx="65701" cy="245801"/>
            </a:xfrm>
            <a:custGeom>
              <a:avLst/>
              <a:gdLst/>
              <a:ahLst/>
              <a:cxnLst/>
              <a:rect l="l" t="t" r="r" b="b"/>
              <a:pathLst>
                <a:path w="1480" h="5537" extrusionOk="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73;p34">
              <a:extLst>
                <a:ext uri="{FF2B5EF4-FFF2-40B4-BE49-F238E27FC236}">
                  <a16:creationId xmlns:a16="http://schemas.microsoft.com/office/drawing/2014/main" id="{7EB88BE3-7954-7BB5-995A-486F65C63C31}"/>
                </a:ext>
              </a:extLst>
            </p:cNvPr>
            <p:cNvSpPr/>
            <p:nvPr/>
          </p:nvSpPr>
          <p:spPr>
            <a:xfrm>
              <a:off x="7369432" y="2524040"/>
              <a:ext cx="18023" cy="31519"/>
            </a:xfrm>
            <a:custGeom>
              <a:avLst/>
              <a:gdLst/>
              <a:ahLst/>
              <a:cxnLst/>
              <a:rect l="l" t="t" r="r" b="b"/>
              <a:pathLst>
                <a:path w="406" h="710" extrusionOk="0">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74;p34">
              <a:extLst>
                <a:ext uri="{FF2B5EF4-FFF2-40B4-BE49-F238E27FC236}">
                  <a16:creationId xmlns:a16="http://schemas.microsoft.com/office/drawing/2014/main" id="{76BFD595-35E3-4093-7630-9DB007177932}"/>
                </a:ext>
              </a:extLst>
            </p:cNvPr>
            <p:cNvSpPr/>
            <p:nvPr/>
          </p:nvSpPr>
          <p:spPr>
            <a:xfrm>
              <a:off x="7447961" y="1936167"/>
              <a:ext cx="247177" cy="496353"/>
            </a:xfrm>
            <a:custGeom>
              <a:avLst/>
              <a:gdLst/>
              <a:ahLst/>
              <a:cxnLst/>
              <a:rect l="l" t="t" r="r" b="b"/>
              <a:pathLst>
                <a:path w="5568" h="11181" extrusionOk="0">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75;p34">
              <a:extLst>
                <a:ext uri="{FF2B5EF4-FFF2-40B4-BE49-F238E27FC236}">
                  <a16:creationId xmlns:a16="http://schemas.microsoft.com/office/drawing/2014/main" id="{2434ABFE-9F38-4CA9-ED4F-ACE02E803928}"/>
                </a:ext>
              </a:extLst>
            </p:cNvPr>
            <p:cNvSpPr/>
            <p:nvPr/>
          </p:nvSpPr>
          <p:spPr>
            <a:xfrm>
              <a:off x="7464386" y="2090693"/>
              <a:ext cx="16292" cy="16114"/>
            </a:xfrm>
            <a:custGeom>
              <a:avLst/>
              <a:gdLst/>
              <a:ahLst/>
              <a:cxnLst/>
              <a:rect l="l" t="t" r="r" b="b"/>
              <a:pathLst>
                <a:path w="367" h="363" extrusionOk="0">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6;p34">
              <a:extLst>
                <a:ext uri="{FF2B5EF4-FFF2-40B4-BE49-F238E27FC236}">
                  <a16:creationId xmlns:a16="http://schemas.microsoft.com/office/drawing/2014/main" id="{8FB5EA65-5979-2CBE-9C1F-102140851134}"/>
                </a:ext>
              </a:extLst>
            </p:cNvPr>
            <p:cNvSpPr/>
            <p:nvPr/>
          </p:nvSpPr>
          <p:spPr>
            <a:xfrm>
              <a:off x="7456085" y="2080128"/>
              <a:ext cx="32895" cy="9988"/>
            </a:xfrm>
            <a:custGeom>
              <a:avLst/>
              <a:gdLst/>
              <a:ahLst/>
              <a:cxnLst/>
              <a:rect l="l" t="t" r="r" b="b"/>
              <a:pathLst>
                <a:path w="741" h="225" extrusionOk="0">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77;p34">
              <a:extLst>
                <a:ext uri="{FF2B5EF4-FFF2-40B4-BE49-F238E27FC236}">
                  <a16:creationId xmlns:a16="http://schemas.microsoft.com/office/drawing/2014/main" id="{CA04DB02-8030-7116-5499-7AD6D4986569}"/>
                </a:ext>
              </a:extLst>
            </p:cNvPr>
            <p:cNvSpPr/>
            <p:nvPr/>
          </p:nvSpPr>
          <p:spPr>
            <a:xfrm>
              <a:off x="7557919" y="2090693"/>
              <a:ext cx="16292" cy="16114"/>
            </a:xfrm>
            <a:custGeom>
              <a:avLst/>
              <a:gdLst/>
              <a:ahLst/>
              <a:cxnLst/>
              <a:rect l="l" t="t" r="r" b="b"/>
              <a:pathLst>
                <a:path w="367" h="363" extrusionOk="0">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78;p34">
              <a:extLst>
                <a:ext uri="{FF2B5EF4-FFF2-40B4-BE49-F238E27FC236}">
                  <a16:creationId xmlns:a16="http://schemas.microsoft.com/office/drawing/2014/main" id="{F712D81E-ED75-33B9-45ED-46AB7F11B150}"/>
                </a:ext>
              </a:extLst>
            </p:cNvPr>
            <p:cNvSpPr/>
            <p:nvPr/>
          </p:nvSpPr>
          <p:spPr>
            <a:xfrm>
              <a:off x="7552503" y="2080128"/>
              <a:ext cx="32673" cy="9988"/>
            </a:xfrm>
            <a:custGeom>
              <a:avLst/>
              <a:gdLst/>
              <a:ahLst/>
              <a:cxnLst/>
              <a:rect l="l" t="t" r="r" b="b"/>
              <a:pathLst>
                <a:path w="736" h="225" extrusionOk="0">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79;p34">
              <a:extLst>
                <a:ext uri="{FF2B5EF4-FFF2-40B4-BE49-F238E27FC236}">
                  <a16:creationId xmlns:a16="http://schemas.microsoft.com/office/drawing/2014/main" id="{518C34A9-6166-CCD6-21FC-1192406D1DFF}"/>
                </a:ext>
              </a:extLst>
            </p:cNvPr>
            <p:cNvSpPr/>
            <p:nvPr/>
          </p:nvSpPr>
          <p:spPr>
            <a:xfrm>
              <a:off x="7508378" y="2171618"/>
              <a:ext cx="47500" cy="24593"/>
            </a:xfrm>
            <a:custGeom>
              <a:avLst/>
              <a:gdLst/>
              <a:ahLst/>
              <a:cxnLst/>
              <a:rect l="l" t="t" r="r" b="b"/>
              <a:pathLst>
                <a:path w="1070" h="554" extrusionOk="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80;p34">
              <a:extLst>
                <a:ext uri="{FF2B5EF4-FFF2-40B4-BE49-F238E27FC236}">
                  <a16:creationId xmlns:a16="http://schemas.microsoft.com/office/drawing/2014/main" id="{26920B4C-A768-65F4-A452-72A5380BC98D}"/>
                </a:ext>
              </a:extLst>
            </p:cNvPr>
            <p:cNvSpPr/>
            <p:nvPr/>
          </p:nvSpPr>
          <p:spPr>
            <a:xfrm>
              <a:off x="7519165" y="2242866"/>
              <a:ext cx="83724" cy="43815"/>
            </a:xfrm>
            <a:custGeom>
              <a:avLst/>
              <a:gdLst/>
              <a:ahLst/>
              <a:cxnLst/>
              <a:rect l="l" t="t" r="r" b="b"/>
              <a:pathLst>
                <a:path w="1886" h="987" extrusionOk="0">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81;p34">
              <a:extLst>
                <a:ext uri="{FF2B5EF4-FFF2-40B4-BE49-F238E27FC236}">
                  <a16:creationId xmlns:a16="http://schemas.microsoft.com/office/drawing/2014/main" id="{B0958F69-9D64-B32E-28B9-2DF411DC066F}"/>
                </a:ext>
              </a:extLst>
            </p:cNvPr>
            <p:cNvSpPr/>
            <p:nvPr/>
          </p:nvSpPr>
          <p:spPr>
            <a:xfrm>
              <a:off x="7423013" y="1893729"/>
              <a:ext cx="464789" cy="393184"/>
            </a:xfrm>
            <a:custGeom>
              <a:avLst/>
              <a:gdLst/>
              <a:ahLst/>
              <a:cxnLst/>
              <a:rect l="l" t="t" r="r" b="b"/>
              <a:pathLst>
                <a:path w="10470" h="8857" extrusionOk="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82;p34">
              <a:extLst>
                <a:ext uri="{FF2B5EF4-FFF2-40B4-BE49-F238E27FC236}">
                  <a16:creationId xmlns:a16="http://schemas.microsoft.com/office/drawing/2014/main" id="{E43590A9-327B-9AAD-CB88-0FA3DBF60F56}"/>
                </a:ext>
              </a:extLst>
            </p:cNvPr>
            <p:cNvSpPr/>
            <p:nvPr/>
          </p:nvSpPr>
          <p:spPr>
            <a:xfrm>
              <a:off x="7701481" y="2109870"/>
              <a:ext cx="54026" cy="55757"/>
            </a:xfrm>
            <a:custGeom>
              <a:avLst/>
              <a:gdLst/>
              <a:ahLst/>
              <a:cxnLst/>
              <a:rect l="l" t="t" r="r" b="b"/>
              <a:pathLst>
                <a:path w="1217" h="1256" extrusionOk="0">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83;p34">
              <a:extLst>
                <a:ext uri="{FF2B5EF4-FFF2-40B4-BE49-F238E27FC236}">
                  <a16:creationId xmlns:a16="http://schemas.microsoft.com/office/drawing/2014/main" id="{9570B420-37F0-25F5-5A00-0A1BDFC9ADB0}"/>
                </a:ext>
              </a:extLst>
            </p:cNvPr>
            <p:cNvSpPr/>
            <p:nvPr/>
          </p:nvSpPr>
          <p:spPr>
            <a:xfrm>
              <a:off x="7719682" y="2123143"/>
              <a:ext cx="23395" cy="31696"/>
            </a:xfrm>
            <a:custGeom>
              <a:avLst/>
              <a:gdLst/>
              <a:ahLst/>
              <a:cxnLst/>
              <a:rect l="l" t="t" r="r" b="b"/>
              <a:pathLst>
                <a:path w="527" h="714" extrusionOk="0">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984;p34">
              <a:extLst>
                <a:ext uri="{FF2B5EF4-FFF2-40B4-BE49-F238E27FC236}">
                  <a16:creationId xmlns:a16="http://schemas.microsoft.com/office/drawing/2014/main" id="{499D81EC-1FFA-5FC3-711B-6B839748E2DF}"/>
                </a:ext>
              </a:extLst>
            </p:cNvPr>
            <p:cNvGrpSpPr/>
            <p:nvPr/>
          </p:nvGrpSpPr>
          <p:grpSpPr>
            <a:xfrm>
              <a:off x="7477481" y="4567060"/>
              <a:ext cx="319804" cy="141790"/>
              <a:chOff x="7477481" y="4567060"/>
              <a:chExt cx="319804" cy="141790"/>
            </a:xfrm>
          </p:grpSpPr>
          <p:sp>
            <p:nvSpPr>
              <p:cNvPr id="807" name="Google Shape;985;p34">
                <a:extLst>
                  <a:ext uri="{FF2B5EF4-FFF2-40B4-BE49-F238E27FC236}">
                    <a16:creationId xmlns:a16="http://schemas.microsoft.com/office/drawing/2014/main" id="{A606EF45-753F-97F4-8E25-0F47B9362D5C}"/>
                  </a:ext>
                </a:extLst>
              </p:cNvPr>
              <p:cNvSpPr/>
              <p:nvPr/>
            </p:nvSpPr>
            <p:spPr>
              <a:xfrm>
                <a:off x="7477481" y="4567060"/>
                <a:ext cx="319804" cy="141790"/>
              </a:xfrm>
              <a:custGeom>
                <a:avLst/>
                <a:gdLst/>
                <a:ahLst/>
                <a:cxnLst/>
                <a:rect l="l" t="t" r="r" b="b"/>
                <a:pathLst>
                  <a:path w="7204" h="3194" extrusionOk="0">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986;p34">
                <a:extLst>
                  <a:ext uri="{FF2B5EF4-FFF2-40B4-BE49-F238E27FC236}">
                    <a16:creationId xmlns:a16="http://schemas.microsoft.com/office/drawing/2014/main" id="{14509A95-18E2-2994-13C1-2A26CEA938B8}"/>
                  </a:ext>
                </a:extLst>
              </p:cNvPr>
              <p:cNvSpPr/>
              <p:nvPr/>
            </p:nvSpPr>
            <p:spPr>
              <a:xfrm>
                <a:off x="7508822" y="4693131"/>
                <a:ext cx="287797" cy="5904"/>
              </a:xfrm>
              <a:custGeom>
                <a:avLst/>
                <a:gdLst/>
                <a:ahLst/>
                <a:cxnLst/>
                <a:rect l="l" t="t" r="r" b="b"/>
                <a:pathLst>
                  <a:path w="6483" h="133" extrusionOk="0">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987;p34">
                <a:extLst>
                  <a:ext uri="{FF2B5EF4-FFF2-40B4-BE49-F238E27FC236}">
                    <a16:creationId xmlns:a16="http://schemas.microsoft.com/office/drawing/2014/main" id="{271FA1A9-C43F-A288-C1C0-61A8737C5A3A}"/>
                  </a:ext>
                </a:extLst>
              </p:cNvPr>
              <p:cNvSpPr/>
              <p:nvPr/>
            </p:nvSpPr>
            <p:spPr>
              <a:xfrm>
                <a:off x="7606528" y="4661924"/>
                <a:ext cx="15493" cy="17180"/>
              </a:xfrm>
              <a:custGeom>
                <a:avLst/>
                <a:gdLst/>
                <a:ahLst/>
                <a:cxnLst/>
                <a:rect l="l" t="t" r="r" b="b"/>
                <a:pathLst>
                  <a:path w="349" h="387" extrusionOk="0">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988;p34">
                <a:extLst>
                  <a:ext uri="{FF2B5EF4-FFF2-40B4-BE49-F238E27FC236}">
                    <a16:creationId xmlns:a16="http://schemas.microsoft.com/office/drawing/2014/main" id="{8EF85484-FD10-2EFD-E8D3-2EFF9DC7ABEE}"/>
                  </a:ext>
                </a:extLst>
              </p:cNvPr>
              <p:cNvSpPr/>
              <p:nvPr/>
            </p:nvSpPr>
            <p:spPr>
              <a:xfrm>
                <a:off x="7596451" y="4664721"/>
                <a:ext cx="14561" cy="20332"/>
              </a:xfrm>
              <a:custGeom>
                <a:avLst/>
                <a:gdLst/>
                <a:ahLst/>
                <a:cxnLst/>
                <a:rect l="l" t="t" r="r" b="b"/>
                <a:pathLst>
                  <a:path w="328" h="458" extrusionOk="0">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989;p34">
                <a:extLst>
                  <a:ext uri="{FF2B5EF4-FFF2-40B4-BE49-F238E27FC236}">
                    <a16:creationId xmlns:a16="http://schemas.microsoft.com/office/drawing/2014/main" id="{F1923000-A0BF-5F1B-8975-96E2106F8EEB}"/>
                  </a:ext>
                </a:extLst>
              </p:cNvPr>
              <p:cNvSpPr/>
              <p:nvPr/>
            </p:nvSpPr>
            <p:spPr>
              <a:xfrm>
                <a:off x="7619268" y="4660814"/>
                <a:ext cx="17535" cy="8213"/>
              </a:xfrm>
              <a:custGeom>
                <a:avLst/>
                <a:gdLst/>
                <a:ahLst/>
                <a:cxnLst/>
                <a:rect l="l" t="t" r="r" b="b"/>
                <a:pathLst>
                  <a:path w="395" h="185" extrusionOk="0">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990;p34">
                <a:extLst>
                  <a:ext uri="{FF2B5EF4-FFF2-40B4-BE49-F238E27FC236}">
                    <a16:creationId xmlns:a16="http://schemas.microsoft.com/office/drawing/2014/main" id="{BB20BA6D-D24D-1523-12E9-4F32060829B7}"/>
                  </a:ext>
                </a:extLst>
              </p:cNvPr>
              <p:cNvSpPr/>
              <p:nvPr/>
            </p:nvSpPr>
            <p:spPr>
              <a:xfrm>
                <a:off x="7622597" y="4649894"/>
                <a:ext cx="20909" cy="5993"/>
              </a:xfrm>
              <a:custGeom>
                <a:avLst/>
                <a:gdLst/>
                <a:ahLst/>
                <a:cxnLst/>
                <a:rect l="l" t="t" r="r" b="b"/>
                <a:pathLst>
                  <a:path w="471" h="135" extrusionOk="0">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991;p34">
              <a:extLst>
                <a:ext uri="{FF2B5EF4-FFF2-40B4-BE49-F238E27FC236}">
                  <a16:creationId xmlns:a16="http://schemas.microsoft.com/office/drawing/2014/main" id="{BD5B5334-DBD9-E9AF-A6D1-163C9349C95F}"/>
                </a:ext>
              </a:extLst>
            </p:cNvPr>
            <p:cNvSpPr/>
            <p:nvPr/>
          </p:nvSpPr>
          <p:spPr>
            <a:xfrm>
              <a:off x="7375336" y="2989184"/>
              <a:ext cx="469273" cy="1653798"/>
            </a:xfrm>
            <a:custGeom>
              <a:avLst/>
              <a:gdLst/>
              <a:ahLst/>
              <a:cxnLst/>
              <a:rect l="l" t="t" r="r" b="b"/>
              <a:pathLst>
                <a:path w="10571" h="37254" extrusionOk="0">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92;p34">
              <a:extLst>
                <a:ext uri="{FF2B5EF4-FFF2-40B4-BE49-F238E27FC236}">
                  <a16:creationId xmlns:a16="http://schemas.microsoft.com/office/drawing/2014/main" id="{6AB23F45-54AD-E578-A192-3278BEDDC812}"/>
                </a:ext>
              </a:extLst>
            </p:cNvPr>
            <p:cNvSpPr/>
            <p:nvPr/>
          </p:nvSpPr>
          <p:spPr>
            <a:xfrm>
              <a:off x="6558887" y="2360281"/>
              <a:ext cx="1664142" cy="1309978"/>
            </a:xfrm>
            <a:custGeom>
              <a:avLst/>
              <a:gdLst/>
              <a:ahLst/>
              <a:cxnLst/>
              <a:rect l="l" t="t" r="r" b="b"/>
              <a:pathLst>
                <a:path w="37487" h="29509" extrusionOk="0">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93;p34">
              <a:extLst>
                <a:ext uri="{FF2B5EF4-FFF2-40B4-BE49-F238E27FC236}">
                  <a16:creationId xmlns:a16="http://schemas.microsoft.com/office/drawing/2014/main" id="{B191B482-83CD-8F9A-F6E1-54918635EF07}"/>
                </a:ext>
              </a:extLst>
            </p:cNvPr>
            <p:cNvSpPr/>
            <p:nvPr/>
          </p:nvSpPr>
          <p:spPr>
            <a:xfrm>
              <a:off x="6733701" y="2965600"/>
              <a:ext cx="31385" cy="87231"/>
            </a:xfrm>
            <a:custGeom>
              <a:avLst/>
              <a:gdLst/>
              <a:ahLst/>
              <a:cxnLst/>
              <a:rect l="l" t="t" r="r" b="b"/>
              <a:pathLst>
                <a:path w="707" h="1965" extrusionOk="0">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94;p34">
              <a:extLst>
                <a:ext uri="{FF2B5EF4-FFF2-40B4-BE49-F238E27FC236}">
                  <a16:creationId xmlns:a16="http://schemas.microsoft.com/office/drawing/2014/main" id="{693FC8CF-63D7-0C8B-D695-A0328C65BCC2}"/>
                </a:ext>
              </a:extLst>
            </p:cNvPr>
            <p:cNvSpPr/>
            <p:nvPr/>
          </p:nvSpPr>
          <p:spPr>
            <a:xfrm>
              <a:off x="6767749" y="2985798"/>
              <a:ext cx="73070" cy="90738"/>
            </a:xfrm>
            <a:custGeom>
              <a:avLst/>
              <a:gdLst/>
              <a:ahLst/>
              <a:cxnLst/>
              <a:rect l="l" t="t" r="r" b="b"/>
              <a:pathLst>
                <a:path w="1646" h="2044" extrusionOk="0">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995;p34">
              <a:extLst>
                <a:ext uri="{FF2B5EF4-FFF2-40B4-BE49-F238E27FC236}">
                  <a16:creationId xmlns:a16="http://schemas.microsoft.com/office/drawing/2014/main" id="{C7223634-E838-132A-30DE-FDD08C99053A}"/>
                </a:ext>
              </a:extLst>
            </p:cNvPr>
            <p:cNvSpPr/>
            <p:nvPr/>
          </p:nvSpPr>
          <p:spPr>
            <a:xfrm>
              <a:off x="6844236" y="3013721"/>
              <a:ext cx="71117" cy="82570"/>
            </a:xfrm>
            <a:custGeom>
              <a:avLst/>
              <a:gdLst/>
              <a:ahLst/>
              <a:cxnLst/>
              <a:rect l="l" t="t" r="r" b="b"/>
              <a:pathLst>
                <a:path w="1602" h="1860" extrusionOk="0">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996;p34">
              <a:extLst>
                <a:ext uri="{FF2B5EF4-FFF2-40B4-BE49-F238E27FC236}">
                  <a16:creationId xmlns:a16="http://schemas.microsoft.com/office/drawing/2014/main" id="{2EF17858-7B80-65DF-54BC-DD14A6ADE78F}"/>
                </a:ext>
              </a:extLst>
            </p:cNvPr>
            <p:cNvSpPr/>
            <p:nvPr/>
          </p:nvSpPr>
          <p:spPr>
            <a:xfrm>
              <a:off x="6966002" y="3049100"/>
              <a:ext cx="70939" cy="82570"/>
            </a:xfrm>
            <a:custGeom>
              <a:avLst/>
              <a:gdLst/>
              <a:ahLst/>
              <a:cxnLst/>
              <a:rect l="l" t="t" r="r" b="b"/>
              <a:pathLst>
                <a:path w="1598" h="1860" extrusionOk="0">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997;p34">
              <a:extLst>
                <a:ext uri="{FF2B5EF4-FFF2-40B4-BE49-F238E27FC236}">
                  <a16:creationId xmlns:a16="http://schemas.microsoft.com/office/drawing/2014/main" id="{82C2073B-15AF-5644-B3B4-931181C1CC02}"/>
                </a:ext>
              </a:extLst>
            </p:cNvPr>
            <p:cNvSpPr/>
            <p:nvPr/>
          </p:nvSpPr>
          <p:spPr>
            <a:xfrm>
              <a:off x="7043598" y="3063261"/>
              <a:ext cx="73514" cy="87498"/>
            </a:xfrm>
            <a:custGeom>
              <a:avLst/>
              <a:gdLst/>
              <a:ahLst/>
              <a:cxnLst/>
              <a:rect l="l" t="t" r="r" b="b"/>
              <a:pathLst>
                <a:path w="1656" h="1971" extrusionOk="0">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998;p34">
              <a:extLst>
                <a:ext uri="{FF2B5EF4-FFF2-40B4-BE49-F238E27FC236}">
                  <a16:creationId xmlns:a16="http://schemas.microsoft.com/office/drawing/2014/main" id="{12492574-7FAA-335E-D1F9-954CD9F58698}"/>
                </a:ext>
              </a:extLst>
            </p:cNvPr>
            <p:cNvSpPr/>
            <p:nvPr/>
          </p:nvSpPr>
          <p:spPr>
            <a:xfrm>
              <a:off x="7120884" y="3090695"/>
              <a:ext cx="73159" cy="83014"/>
            </a:xfrm>
            <a:custGeom>
              <a:avLst/>
              <a:gdLst/>
              <a:ahLst/>
              <a:cxnLst/>
              <a:rect l="l" t="t" r="r" b="b"/>
              <a:pathLst>
                <a:path w="1648" h="1870" extrusionOk="0">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999;p34">
              <a:extLst>
                <a:ext uri="{FF2B5EF4-FFF2-40B4-BE49-F238E27FC236}">
                  <a16:creationId xmlns:a16="http://schemas.microsoft.com/office/drawing/2014/main" id="{71E88555-C8D8-1581-A6BD-4C8E9CEE22B6}"/>
                </a:ext>
              </a:extLst>
            </p:cNvPr>
            <p:cNvSpPr/>
            <p:nvPr/>
          </p:nvSpPr>
          <p:spPr>
            <a:xfrm>
              <a:off x="7230487" y="3115865"/>
              <a:ext cx="74757" cy="89406"/>
            </a:xfrm>
            <a:custGeom>
              <a:avLst/>
              <a:gdLst/>
              <a:ahLst/>
              <a:cxnLst/>
              <a:rect l="l" t="t" r="r" b="b"/>
              <a:pathLst>
                <a:path w="1684" h="2014" extrusionOk="0">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000;p34">
              <a:extLst>
                <a:ext uri="{FF2B5EF4-FFF2-40B4-BE49-F238E27FC236}">
                  <a16:creationId xmlns:a16="http://schemas.microsoft.com/office/drawing/2014/main" id="{F8E05C13-CA13-7D73-967A-98231A8988B8}"/>
                </a:ext>
              </a:extLst>
            </p:cNvPr>
            <p:cNvSpPr/>
            <p:nvPr/>
          </p:nvSpPr>
          <p:spPr>
            <a:xfrm>
              <a:off x="7309015" y="3145607"/>
              <a:ext cx="73203" cy="82925"/>
            </a:xfrm>
            <a:custGeom>
              <a:avLst/>
              <a:gdLst/>
              <a:ahLst/>
              <a:cxnLst/>
              <a:rect l="l" t="t" r="r" b="b"/>
              <a:pathLst>
                <a:path w="1649" h="1868" extrusionOk="0">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001;p34">
              <a:extLst>
                <a:ext uri="{FF2B5EF4-FFF2-40B4-BE49-F238E27FC236}">
                  <a16:creationId xmlns:a16="http://schemas.microsoft.com/office/drawing/2014/main" id="{90A0DBE1-FEF1-DDE1-15E0-394C64275682}"/>
                </a:ext>
              </a:extLst>
            </p:cNvPr>
            <p:cNvSpPr/>
            <p:nvPr/>
          </p:nvSpPr>
          <p:spPr>
            <a:xfrm>
              <a:off x="7395535" y="3159191"/>
              <a:ext cx="65213" cy="86743"/>
            </a:xfrm>
            <a:custGeom>
              <a:avLst/>
              <a:gdLst/>
              <a:ahLst/>
              <a:cxnLst/>
              <a:rect l="l" t="t" r="r" b="b"/>
              <a:pathLst>
                <a:path w="1469" h="1954" extrusionOk="0">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002;p34">
              <a:extLst>
                <a:ext uri="{FF2B5EF4-FFF2-40B4-BE49-F238E27FC236}">
                  <a16:creationId xmlns:a16="http://schemas.microsoft.com/office/drawing/2014/main" id="{1A69CBAE-B61D-B8F7-5217-39E3F3AC240E}"/>
                </a:ext>
              </a:extLst>
            </p:cNvPr>
            <p:cNvSpPr/>
            <p:nvPr/>
          </p:nvSpPr>
          <p:spPr>
            <a:xfrm>
              <a:off x="7508999" y="3192173"/>
              <a:ext cx="65390" cy="86699"/>
            </a:xfrm>
            <a:custGeom>
              <a:avLst/>
              <a:gdLst/>
              <a:ahLst/>
              <a:cxnLst/>
              <a:rect l="l" t="t" r="r" b="b"/>
              <a:pathLst>
                <a:path w="1473" h="1953" extrusionOk="0">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003;p34">
              <a:extLst>
                <a:ext uri="{FF2B5EF4-FFF2-40B4-BE49-F238E27FC236}">
                  <a16:creationId xmlns:a16="http://schemas.microsoft.com/office/drawing/2014/main" id="{664CF42E-DD90-2F4B-06D0-F6B47AB05BA9}"/>
                </a:ext>
              </a:extLst>
            </p:cNvPr>
            <p:cNvSpPr/>
            <p:nvPr/>
          </p:nvSpPr>
          <p:spPr>
            <a:xfrm>
              <a:off x="7570215" y="3220406"/>
              <a:ext cx="77110" cy="84790"/>
            </a:xfrm>
            <a:custGeom>
              <a:avLst/>
              <a:gdLst/>
              <a:ahLst/>
              <a:cxnLst/>
              <a:rect l="l" t="t" r="r" b="b"/>
              <a:pathLst>
                <a:path w="1737" h="1910" extrusionOk="0">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004;p34">
              <a:extLst>
                <a:ext uri="{FF2B5EF4-FFF2-40B4-BE49-F238E27FC236}">
                  <a16:creationId xmlns:a16="http://schemas.microsoft.com/office/drawing/2014/main" id="{7D108FF0-9E93-815E-E255-5E8DF5BF75C7}"/>
                </a:ext>
              </a:extLst>
            </p:cNvPr>
            <p:cNvSpPr/>
            <p:nvPr/>
          </p:nvSpPr>
          <p:spPr>
            <a:xfrm>
              <a:off x="7652206" y="3242824"/>
              <a:ext cx="73203" cy="82970"/>
            </a:xfrm>
            <a:custGeom>
              <a:avLst/>
              <a:gdLst/>
              <a:ahLst/>
              <a:cxnLst/>
              <a:rect l="l" t="t" r="r" b="b"/>
              <a:pathLst>
                <a:path w="1649" h="1869" extrusionOk="0">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005;p34">
              <a:extLst>
                <a:ext uri="{FF2B5EF4-FFF2-40B4-BE49-F238E27FC236}">
                  <a16:creationId xmlns:a16="http://schemas.microsoft.com/office/drawing/2014/main" id="{762E7E94-4BA5-667F-7805-C7577153EDC7}"/>
                </a:ext>
              </a:extLst>
            </p:cNvPr>
            <p:cNvSpPr/>
            <p:nvPr/>
          </p:nvSpPr>
          <p:spPr>
            <a:xfrm>
              <a:off x="7302801" y="3283309"/>
              <a:ext cx="645822" cy="219787"/>
            </a:xfrm>
            <a:custGeom>
              <a:avLst/>
              <a:gdLst/>
              <a:ahLst/>
              <a:cxnLst/>
              <a:rect l="l" t="t" r="r" b="b"/>
              <a:pathLst>
                <a:path w="14548" h="4951" extrusionOk="0">
                  <a:moveTo>
                    <a:pt x="227" y="1"/>
                  </a:moveTo>
                  <a:lnTo>
                    <a:pt x="1" y="776"/>
                  </a:lnTo>
                  <a:lnTo>
                    <a:pt x="14322" y="4950"/>
                  </a:lnTo>
                  <a:lnTo>
                    <a:pt x="14548" y="4175"/>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006;p34">
              <a:extLst>
                <a:ext uri="{FF2B5EF4-FFF2-40B4-BE49-F238E27FC236}">
                  <a16:creationId xmlns:a16="http://schemas.microsoft.com/office/drawing/2014/main" id="{79D6B4C2-7DC1-2162-5038-E7E6E9A18D9C}"/>
                </a:ext>
              </a:extLst>
            </p:cNvPr>
            <p:cNvSpPr/>
            <p:nvPr/>
          </p:nvSpPr>
          <p:spPr>
            <a:xfrm>
              <a:off x="7592322" y="3442318"/>
              <a:ext cx="336229" cy="129626"/>
            </a:xfrm>
            <a:custGeom>
              <a:avLst/>
              <a:gdLst/>
              <a:ahLst/>
              <a:cxnLst/>
              <a:rect l="l" t="t" r="r" b="b"/>
              <a:pathLst>
                <a:path w="7574" h="2920" extrusionOk="0">
                  <a:moveTo>
                    <a:pt x="230" y="0"/>
                  </a:moveTo>
                  <a:lnTo>
                    <a:pt x="1" y="776"/>
                  </a:lnTo>
                  <a:lnTo>
                    <a:pt x="7348" y="2919"/>
                  </a:lnTo>
                  <a:lnTo>
                    <a:pt x="7574" y="2144"/>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007;p34">
              <a:extLst>
                <a:ext uri="{FF2B5EF4-FFF2-40B4-BE49-F238E27FC236}">
                  <a16:creationId xmlns:a16="http://schemas.microsoft.com/office/drawing/2014/main" id="{AE60304B-0DD3-9F42-A839-DC1297248AB9}"/>
                </a:ext>
              </a:extLst>
            </p:cNvPr>
            <p:cNvSpPr/>
            <p:nvPr/>
          </p:nvSpPr>
          <p:spPr>
            <a:xfrm>
              <a:off x="6742446" y="2703647"/>
              <a:ext cx="312656" cy="253748"/>
            </a:xfrm>
            <a:custGeom>
              <a:avLst/>
              <a:gdLst/>
              <a:ahLst/>
              <a:cxnLst/>
              <a:rect l="l" t="t" r="r" b="b"/>
              <a:pathLst>
                <a:path w="7043" h="5716" extrusionOk="0">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008;p34">
              <a:extLst>
                <a:ext uri="{FF2B5EF4-FFF2-40B4-BE49-F238E27FC236}">
                  <a16:creationId xmlns:a16="http://schemas.microsoft.com/office/drawing/2014/main" id="{17556B0A-3738-D227-DDC9-ED3FE1765529}"/>
                </a:ext>
              </a:extLst>
            </p:cNvPr>
            <p:cNvSpPr/>
            <p:nvPr/>
          </p:nvSpPr>
          <p:spPr>
            <a:xfrm>
              <a:off x="6752479" y="2753055"/>
              <a:ext cx="197635" cy="124787"/>
            </a:xfrm>
            <a:custGeom>
              <a:avLst/>
              <a:gdLst/>
              <a:ahLst/>
              <a:cxnLst/>
              <a:rect l="l" t="t" r="r" b="b"/>
              <a:pathLst>
                <a:path w="4452" h="2811" extrusionOk="0">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009;p34">
              <a:extLst>
                <a:ext uri="{FF2B5EF4-FFF2-40B4-BE49-F238E27FC236}">
                  <a16:creationId xmlns:a16="http://schemas.microsoft.com/office/drawing/2014/main" id="{C6A5D641-1B2A-8C91-7C9B-6C4ADCE6F549}"/>
                </a:ext>
              </a:extLst>
            </p:cNvPr>
            <p:cNvSpPr/>
            <p:nvPr/>
          </p:nvSpPr>
          <p:spPr>
            <a:xfrm>
              <a:off x="6935194" y="2838464"/>
              <a:ext cx="98063" cy="40220"/>
            </a:xfrm>
            <a:custGeom>
              <a:avLst/>
              <a:gdLst/>
              <a:ahLst/>
              <a:cxnLst/>
              <a:rect l="l" t="t" r="r" b="b"/>
              <a:pathLst>
                <a:path w="2209" h="906" extrusionOk="0">
                  <a:moveTo>
                    <a:pt x="84" y="1"/>
                  </a:moveTo>
                  <a:lnTo>
                    <a:pt x="1" y="287"/>
                  </a:lnTo>
                  <a:lnTo>
                    <a:pt x="2123" y="905"/>
                  </a:lnTo>
                  <a:lnTo>
                    <a:pt x="2209" y="617"/>
                  </a:lnTo>
                  <a:lnTo>
                    <a:pt x="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010;p34">
              <a:extLst>
                <a:ext uri="{FF2B5EF4-FFF2-40B4-BE49-F238E27FC236}">
                  <a16:creationId xmlns:a16="http://schemas.microsoft.com/office/drawing/2014/main" id="{F2E6D748-37BB-F6AB-A7BC-7B4224A01B70}"/>
                </a:ext>
              </a:extLst>
            </p:cNvPr>
            <p:cNvSpPr/>
            <p:nvPr/>
          </p:nvSpPr>
          <p:spPr>
            <a:xfrm>
              <a:off x="6856532" y="2537136"/>
              <a:ext cx="703222" cy="258986"/>
            </a:xfrm>
            <a:custGeom>
              <a:avLst/>
              <a:gdLst/>
              <a:ahLst/>
              <a:cxnLst/>
              <a:rect l="l" t="t" r="r" b="b"/>
              <a:pathLst>
                <a:path w="15841" h="5834" extrusionOk="0">
                  <a:moveTo>
                    <a:pt x="388" y="0"/>
                  </a:moveTo>
                  <a:lnTo>
                    <a:pt x="0" y="1329"/>
                  </a:lnTo>
                  <a:lnTo>
                    <a:pt x="15456" y="5833"/>
                  </a:lnTo>
                  <a:lnTo>
                    <a:pt x="15840" y="4506"/>
                  </a:lnTo>
                  <a:lnTo>
                    <a:pt x="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011;p34">
              <a:extLst>
                <a:ext uri="{FF2B5EF4-FFF2-40B4-BE49-F238E27FC236}">
                  <a16:creationId xmlns:a16="http://schemas.microsoft.com/office/drawing/2014/main" id="{8890EFDD-FA0D-E034-EDC8-7E01E6BFDB77}"/>
                </a:ext>
              </a:extLst>
            </p:cNvPr>
            <p:cNvSpPr/>
            <p:nvPr/>
          </p:nvSpPr>
          <p:spPr>
            <a:xfrm>
              <a:off x="7634405" y="1845431"/>
              <a:ext cx="85278" cy="85189"/>
            </a:xfrm>
            <a:custGeom>
              <a:avLst/>
              <a:gdLst/>
              <a:ahLst/>
              <a:cxnLst/>
              <a:rect l="l" t="t" r="r" b="b"/>
              <a:pathLst>
                <a:path w="1921" h="1919" extrusionOk="0">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012;p34">
              <a:extLst>
                <a:ext uri="{FF2B5EF4-FFF2-40B4-BE49-F238E27FC236}">
                  <a16:creationId xmlns:a16="http://schemas.microsoft.com/office/drawing/2014/main" id="{1A478E5C-472C-798D-4658-5D92F896AC90}"/>
                </a:ext>
              </a:extLst>
            </p:cNvPr>
            <p:cNvSpPr/>
            <p:nvPr/>
          </p:nvSpPr>
          <p:spPr>
            <a:xfrm>
              <a:off x="7675334" y="1922050"/>
              <a:ext cx="248420" cy="181743"/>
            </a:xfrm>
            <a:custGeom>
              <a:avLst/>
              <a:gdLst/>
              <a:ahLst/>
              <a:cxnLst/>
              <a:rect l="l" t="t" r="r" b="b"/>
              <a:pathLst>
                <a:path w="5596" h="4094" extrusionOk="0">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013;p34">
              <a:extLst>
                <a:ext uri="{FF2B5EF4-FFF2-40B4-BE49-F238E27FC236}">
                  <a16:creationId xmlns:a16="http://schemas.microsoft.com/office/drawing/2014/main" id="{F7B2761C-9781-E26A-C135-D47907EBBB34}"/>
                </a:ext>
              </a:extLst>
            </p:cNvPr>
            <p:cNvSpPr/>
            <p:nvPr/>
          </p:nvSpPr>
          <p:spPr>
            <a:xfrm>
              <a:off x="7703701" y="2155815"/>
              <a:ext cx="40175" cy="34804"/>
            </a:xfrm>
            <a:custGeom>
              <a:avLst/>
              <a:gdLst/>
              <a:ahLst/>
              <a:cxnLst/>
              <a:rect l="l" t="t" r="r" b="b"/>
              <a:pathLst>
                <a:path w="905" h="784" extrusionOk="0">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014;p34">
              <a:extLst>
                <a:ext uri="{FF2B5EF4-FFF2-40B4-BE49-F238E27FC236}">
                  <a16:creationId xmlns:a16="http://schemas.microsoft.com/office/drawing/2014/main" id="{61BA8820-1479-D838-1AEB-FFFA4EDD32DC}"/>
                </a:ext>
              </a:extLst>
            </p:cNvPr>
            <p:cNvSpPr/>
            <p:nvPr/>
          </p:nvSpPr>
          <p:spPr>
            <a:xfrm>
              <a:off x="7636447" y="1899588"/>
              <a:ext cx="78442" cy="41596"/>
            </a:xfrm>
            <a:custGeom>
              <a:avLst/>
              <a:gdLst/>
              <a:ahLst/>
              <a:cxnLst/>
              <a:rect l="l" t="t" r="r" b="b"/>
              <a:pathLst>
                <a:path w="1767" h="937" extrusionOk="0">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015;p34">
              <a:extLst>
                <a:ext uri="{FF2B5EF4-FFF2-40B4-BE49-F238E27FC236}">
                  <a16:creationId xmlns:a16="http://schemas.microsoft.com/office/drawing/2014/main" id="{67E1386B-A7C1-AF1C-E257-7B2A548E04C1}"/>
                </a:ext>
              </a:extLst>
            </p:cNvPr>
            <p:cNvSpPr/>
            <p:nvPr/>
          </p:nvSpPr>
          <p:spPr>
            <a:xfrm>
              <a:off x="7739702" y="2147691"/>
              <a:ext cx="16470" cy="13185"/>
            </a:xfrm>
            <a:custGeom>
              <a:avLst/>
              <a:gdLst/>
              <a:ahLst/>
              <a:cxnLst/>
              <a:rect l="l" t="t" r="r" b="b"/>
              <a:pathLst>
                <a:path w="371" h="297" extrusionOk="0">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016;p34">
              <a:extLst>
                <a:ext uri="{FF2B5EF4-FFF2-40B4-BE49-F238E27FC236}">
                  <a16:creationId xmlns:a16="http://schemas.microsoft.com/office/drawing/2014/main" id="{43197C7F-AFBF-FBC5-4412-96E1161354DD}"/>
                </a:ext>
              </a:extLst>
            </p:cNvPr>
            <p:cNvSpPr/>
            <p:nvPr/>
          </p:nvSpPr>
          <p:spPr>
            <a:xfrm>
              <a:off x="7578783" y="3554184"/>
              <a:ext cx="83857" cy="1040693"/>
            </a:xfrm>
            <a:custGeom>
              <a:avLst/>
              <a:gdLst/>
              <a:ahLst/>
              <a:cxnLst/>
              <a:rect l="l" t="t" r="r" b="b"/>
              <a:pathLst>
                <a:path w="1889" h="23443" extrusionOk="0">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017;p34">
              <a:extLst>
                <a:ext uri="{FF2B5EF4-FFF2-40B4-BE49-F238E27FC236}">
                  <a16:creationId xmlns:a16="http://schemas.microsoft.com/office/drawing/2014/main" id="{CFF8685A-0E03-AB2C-0D86-3A73251A9195}"/>
                </a:ext>
              </a:extLst>
            </p:cNvPr>
            <p:cNvSpPr/>
            <p:nvPr/>
          </p:nvSpPr>
          <p:spPr>
            <a:xfrm>
              <a:off x="7729388" y="2654394"/>
              <a:ext cx="270000" cy="3729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018;p34">
              <a:extLst>
                <a:ext uri="{FF2B5EF4-FFF2-40B4-BE49-F238E27FC236}">
                  <a16:creationId xmlns:a16="http://schemas.microsoft.com/office/drawing/2014/main" id="{B1ECF45B-D4EB-0C5D-0C27-74D62E416F0F}"/>
                </a:ext>
              </a:extLst>
            </p:cNvPr>
            <p:cNvSpPr/>
            <p:nvPr/>
          </p:nvSpPr>
          <p:spPr>
            <a:xfrm>
              <a:off x="7541982" y="4593695"/>
              <a:ext cx="280960" cy="6748"/>
            </a:xfrm>
            <a:custGeom>
              <a:avLst/>
              <a:gdLst/>
              <a:ahLst/>
              <a:cxnLst/>
              <a:rect l="l" t="t" r="r" b="b"/>
              <a:pathLst>
                <a:path w="6329" h="152" extrusionOk="0">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019;p34">
              <a:extLst>
                <a:ext uri="{FF2B5EF4-FFF2-40B4-BE49-F238E27FC236}">
                  <a16:creationId xmlns:a16="http://schemas.microsoft.com/office/drawing/2014/main" id="{252A21E8-CB7E-4CF6-0267-DC6622D06EAA}"/>
                </a:ext>
              </a:extLst>
            </p:cNvPr>
            <p:cNvSpPr/>
            <p:nvPr/>
          </p:nvSpPr>
          <p:spPr>
            <a:xfrm>
              <a:off x="7012480" y="2565990"/>
              <a:ext cx="867563" cy="416268"/>
            </a:xfrm>
            <a:custGeom>
              <a:avLst/>
              <a:gdLst/>
              <a:ahLst/>
              <a:cxnLst/>
              <a:rect l="l" t="t" r="r" b="b"/>
              <a:pathLst>
                <a:path w="19543" h="9377" extrusionOk="0">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020;p34">
              <a:extLst>
                <a:ext uri="{FF2B5EF4-FFF2-40B4-BE49-F238E27FC236}">
                  <a16:creationId xmlns:a16="http://schemas.microsoft.com/office/drawing/2014/main" id="{BBC863FE-1413-786E-1134-071BBC050E4E}"/>
                </a:ext>
              </a:extLst>
            </p:cNvPr>
            <p:cNvSpPr/>
            <p:nvPr/>
          </p:nvSpPr>
          <p:spPr>
            <a:xfrm>
              <a:off x="7607725" y="2352468"/>
              <a:ext cx="295610" cy="523654"/>
            </a:xfrm>
            <a:custGeom>
              <a:avLst/>
              <a:gdLst/>
              <a:ahLst/>
              <a:cxnLst/>
              <a:rect l="l" t="t" r="r" b="b"/>
              <a:pathLst>
                <a:path w="6659" h="11796" extrusionOk="0">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021;p34">
              <a:extLst>
                <a:ext uri="{FF2B5EF4-FFF2-40B4-BE49-F238E27FC236}">
                  <a16:creationId xmlns:a16="http://schemas.microsoft.com/office/drawing/2014/main" id="{AFE77622-9C8B-3817-D665-F6AC7FFCCEFB}"/>
                </a:ext>
              </a:extLst>
            </p:cNvPr>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022;p34">
              <a:extLst>
                <a:ext uri="{FF2B5EF4-FFF2-40B4-BE49-F238E27FC236}">
                  <a16:creationId xmlns:a16="http://schemas.microsoft.com/office/drawing/2014/main" id="{C3E7E61A-9485-4BC9-0DD9-64972A8A6EFB}"/>
                </a:ext>
              </a:extLst>
            </p:cNvPr>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023;p34">
              <a:extLst>
                <a:ext uri="{FF2B5EF4-FFF2-40B4-BE49-F238E27FC236}">
                  <a16:creationId xmlns:a16="http://schemas.microsoft.com/office/drawing/2014/main" id="{4A38DC19-991C-9242-04F6-EDB7CBC09120}"/>
                </a:ext>
              </a:extLst>
            </p:cNvPr>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024;p34">
              <a:extLst>
                <a:ext uri="{FF2B5EF4-FFF2-40B4-BE49-F238E27FC236}">
                  <a16:creationId xmlns:a16="http://schemas.microsoft.com/office/drawing/2014/main" id="{35A8025C-A6B2-B1B8-2954-231CDD264530}"/>
                </a:ext>
              </a:extLst>
            </p:cNvPr>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025;p34">
              <a:extLst>
                <a:ext uri="{FF2B5EF4-FFF2-40B4-BE49-F238E27FC236}">
                  <a16:creationId xmlns:a16="http://schemas.microsoft.com/office/drawing/2014/main" id="{5FDEA42A-CAF3-571C-A6D6-7087EF536BFD}"/>
                </a:ext>
              </a:extLst>
            </p:cNvPr>
            <p:cNvSpPr/>
            <p:nvPr/>
          </p:nvSpPr>
          <p:spPr>
            <a:xfrm>
              <a:off x="7704500" y="2352779"/>
              <a:ext cx="67255" cy="59797"/>
            </a:xfrm>
            <a:custGeom>
              <a:avLst/>
              <a:gdLst/>
              <a:ahLst/>
              <a:cxnLst/>
              <a:rect l="l" t="t" r="r" b="b"/>
              <a:pathLst>
                <a:path w="1515" h="1347" extrusionOk="0">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1026;p34">
              <a:extLst>
                <a:ext uri="{FF2B5EF4-FFF2-40B4-BE49-F238E27FC236}">
                  <a16:creationId xmlns:a16="http://schemas.microsoft.com/office/drawing/2014/main" id="{45CCF7E7-BF8B-A80B-93B1-52600CB61D09}"/>
                </a:ext>
              </a:extLst>
            </p:cNvPr>
            <p:cNvGrpSpPr/>
            <p:nvPr/>
          </p:nvGrpSpPr>
          <p:grpSpPr>
            <a:xfrm>
              <a:off x="7331478" y="2343723"/>
              <a:ext cx="542780" cy="395840"/>
              <a:chOff x="7331478" y="2343723"/>
              <a:chExt cx="542780" cy="395840"/>
            </a:xfrm>
          </p:grpSpPr>
          <p:sp>
            <p:nvSpPr>
              <p:cNvPr id="802" name="Google Shape;1027;p34">
                <a:extLst>
                  <a:ext uri="{FF2B5EF4-FFF2-40B4-BE49-F238E27FC236}">
                    <a16:creationId xmlns:a16="http://schemas.microsoft.com/office/drawing/2014/main" id="{C86CE929-FBF4-B559-320C-4F37326458A9}"/>
                  </a:ext>
                </a:extLst>
              </p:cNvPr>
              <p:cNvSpPr/>
              <p:nvPr/>
            </p:nvSpPr>
            <p:spPr>
              <a:xfrm>
                <a:off x="7445431" y="2352912"/>
                <a:ext cx="326019" cy="156084"/>
              </a:xfrm>
              <a:custGeom>
                <a:avLst/>
                <a:gdLst/>
                <a:ahLst/>
                <a:cxnLst/>
                <a:rect l="l" t="t" r="r" b="b"/>
                <a:pathLst>
                  <a:path w="7344" h="3516" extrusionOk="0">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028;p34">
                <a:extLst>
                  <a:ext uri="{FF2B5EF4-FFF2-40B4-BE49-F238E27FC236}">
                    <a16:creationId xmlns:a16="http://schemas.microsoft.com/office/drawing/2014/main" id="{DFCFCD14-C97C-ED46-E83C-8F44DEFCCC10}"/>
                  </a:ext>
                </a:extLst>
              </p:cNvPr>
              <p:cNvSpPr/>
              <p:nvPr/>
            </p:nvSpPr>
            <p:spPr>
              <a:xfrm>
                <a:off x="7331478" y="2423760"/>
                <a:ext cx="530180" cy="215259"/>
              </a:xfrm>
              <a:custGeom>
                <a:avLst/>
                <a:gdLst/>
                <a:ahLst/>
                <a:cxnLst/>
                <a:rect l="l" t="t" r="r" b="b"/>
                <a:pathLst>
                  <a:path w="11943" h="4849" extrusionOk="0">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029;p34">
                <a:extLst>
                  <a:ext uri="{FF2B5EF4-FFF2-40B4-BE49-F238E27FC236}">
                    <a16:creationId xmlns:a16="http://schemas.microsoft.com/office/drawing/2014/main" id="{03B93452-42CB-DAF7-3393-9E5C3A2C32B3}"/>
                  </a:ext>
                </a:extLst>
              </p:cNvPr>
              <p:cNvSpPr/>
              <p:nvPr/>
            </p:nvSpPr>
            <p:spPr>
              <a:xfrm>
                <a:off x="7513128" y="2343723"/>
                <a:ext cx="171444" cy="93713"/>
              </a:xfrm>
              <a:custGeom>
                <a:avLst/>
                <a:gdLst/>
                <a:ahLst/>
                <a:cxnLst/>
                <a:rect l="l" t="t" r="r" b="b"/>
                <a:pathLst>
                  <a:path w="3862" h="2111" extrusionOk="0">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030;p34">
                <a:extLst>
                  <a:ext uri="{FF2B5EF4-FFF2-40B4-BE49-F238E27FC236}">
                    <a16:creationId xmlns:a16="http://schemas.microsoft.com/office/drawing/2014/main" id="{62B774C4-041A-73EE-7687-C386BA1D24E1}"/>
                  </a:ext>
                </a:extLst>
              </p:cNvPr>
              <p:cNvSpPr/>
              <p:nvPr/>
            </p:nvSpPr>
            <p:spPr>
              <a:xfrm>
                <a:off x="7686477" y="2424338"/>
                <a:ext cx="175173" cy="164297"/>
              </a:xfrm>
              <a:custGeom>
                <a:avLst/>
                <a:gdLst/>
                <a:ahLst/>
                <a:cxnLst/>
                <a:rect l="l" t="t" r="r" b="b"/>
                <a:pathLst>
                  <a:path w="3946" h="3701" extrusionOk="0">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031;p34">
                <a:extLst>
                  <a:ext uri="{FF2B5EF4-FFF2-40B4-BE49-F238E27FC236}">
                    <a16:creationId xmlns:a16="http://schemas.microsoft.com/office/drawing/2014/main" id="{F32F6C99-5DA5-377C-5EAB-89D439B46295}"/>
                  </a:ext>
                </a:extLst>
              </p:cNvPr>
              <p:cNvSpPr/>
              <p:nvPr/>
            </p:nvSpPr>
            <p:spPr>
              <a:xfrm>
                <a:off x="7661484" y="2644696"/>
                <a:ext cx="212773" cy="94867"/>
              </a:xfrm>
              <a:custGeom>
                <a:avLst/>
                <a:gdLst/>
                <a:ahLst/>
                <a:cxnLst/>
                <a:rect l="l" t="t" r="r" b="b"/>
                <a:pathLst>
                  <a:path w="4793" h="2137" extrusionOk="0">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1032;p34">
              <a:extLst>
                <a:ext uri="{FF2B5EF4-FFF2-40B4-BE49-F238E27FC236}">
                  <a16:creationId xmlns:a16="http://schemas.microsoft.com/office/drawing/2014/main" id="{CE11A839-20EC-99E0-7BBF-FF96C93573F0}"/>
                </a:ext>
              </a:extLst>
            </p:cNvPr>
            <p:cNvSpPr/>
            <p:nvPr/>
          </p:nvSpPr>
          <p:spPr>
            <a:xfrm>
              <a:off x="7609990" y="2539844"/>
              <a:ext cx="90738" cy="227955"/>
            </a:xfrm>
            <a:custGeom>
              <a:avLst/>
              <a:gdLst/>
              <a:ahLst/>
              <a:cxnLst/>
              <a:rect l="l" t="t" r="r" b="b"/>
              <a:pathLst>
                <a:path w="2044" h="5135" extrusionOk="0">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033;p34">
              <a:extLst>
                <a:ext uri="{FF2B5EF4-FFF2-40B4-BE49-F238E27FC236}">
                  <a16:creationId xmlns:a16="http://schemas.microsoft.com/office/drawing/2014/main" id="{61EFFFD1-1D99-E7F4-55B8-97504159F2B2}"/>
                </a:ext>
              </a:extLst>
            </p:cNvPr>
            <p:cNvSpPr/>
            <p:nvPr/>
          </p:nvSpPr>
          <p:spPr>
            <a:xfrm flipH="1">
              <a:off x="7499999" y="2083824"/>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805;p32">
            <a:extLst>
              <a:ext uri="{FF2B5EF4-FFF2-40B4-BE49-F238E27FC236}">
                <a16:creationId xmlns:a16="http://schemas.microsoft.com/office/drawing/2014/main" id="{7B0B520E-C800-9543-276F-938BEABB47A7}"/>
              </a:ext>
            </a:extLst>
          </p:cNvPr>
          <p:cNvSpPr txBox="1">
            <a:spLocks/>
          </p:cNvSpPr>
          <p:nvPr/>
        </p:nvSpPr>
        <p:spPr>
          <a:xfrm>
            <a:off x="3879056" y="415629"/>
            <a:ext cx="3573755"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1600"/>
              <a:buFont typeface="Staatliches"/>
              <a:buNone/>
              <a:defRPr sz="16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2pPr>
            <a:lvl3pPr marR="0" lvl="2"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3pPr>
            <a:lvl4pPr marR="0" lvl="3"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4pPr>
            <a:lvl5pPr marR="0" lvl="4"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5pPr>
            <a:lvl6pPr marR="0" lvl="5"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6pPr>
            <a:lvl7pPr marR="0" lvl="6"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7pPr>
            <a:lvl8pPr marR="0" lvl="7"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8pPr>
            <a:lvl9pPr marR="0" lvl="8"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9pPr>
          </a:lstStyle>
          <a:p>
            <a:pPr>
              <a:buClr>
                <a:schemeClr val="dk1"/>
              </a:buClr>
              <a:buSzPts val="1100"/>
            </a:pPr>
            <a:r>
              <a:rPr lang="en-US" sz="2400" dirty="0"/>
              <a:t>Key Concepts of Risk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40"/>
        <p:cNvGrpSpPr/>
        <p:nvPr/>
      </p:nvGrpSpPr>
      <p:grpSpPr>
        <a:xfrm>
          <a:off x="0" y="0"/>
          <a:ext cx="0" cy="0"/>
          <a:chOff x="0" y="0"/>
          <a:chExt cx="0" cy="0"/>
        </a:xfrm>
      </p:grpSpPr>
      <p:sp>
        <p:nvSpPr>
          <p:cNvPr id="2342" name="Google Shape;2342;p40"/>
          <p:cNvSpPr txBox="1">
            <a:spLocks noGrp="1"/>
          </p:cNvSpPr>
          <p:nvPr>
            <p:ph type="title" idx="2"/>
          </p:nvPr>
        </p:nvSpPr>
        <p:spPr>
          <a:xfrm>
            <a:off x="967460" y="2833591"/>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chemeClr val="accent3"/>
                </a:solidFill>
              </a:rPr>
              <a:t>Financial Risks</a:t>
            </a:r>
            <a:endParaRPr dirty="0">
              <a:solidFill>
                <a:schemeClr val="accent3"/>
              </a:solidFill>
            </a:endParaRPr>
          </a:p>
        </p:txBody>
      </p:sp>
      <p:sp>
        <p:nvSpPr>
          <p:cNvPr id="2343" name="Google Shape;2343;p40"/>
          <p:cNvSpPr txBox="1">
            <a:spLocks noGrp="1"/>
          </p:cNvSpPr>
          <p:nvPr>
            <p:ph type="subTitle" idx="1"/>
          </p:nvPr>
        </p:nvSpPr>
        <p:spPr>
          <a:xfrm>
            <a:off x="782810" y="3189619"/>
            <a:ext cx="2210700" cy="1703849"/>
          </a:xfrm>
          <a:prstGeom prst="rect">
            <a:avLst/>
          </a:prstGeom>
        </p:spPr>
        <p:txBody>
          <a:bodyPr spcFirstLastPara="1" wrap="square" lIns="91425" tIns="91425" rIns="91425" bIns="91425" anchor="t" anchorCtr="0">
            <a:noAutofit/>
          </a:bodyPr>
          <a:lstStyle/>
          <a:p>
            <a:pPr marL="152400" indent="0" algn="l" fontAlgn="base"/>
            <a:r>
              <a:rPr lang="en-US" b="0" i="1" dirty="0">
                <a:solidFill>
                  <a:srgbClr val="131414"/>
                </a:solidFill>
                <a:effectLst/>
                <a:latin typeface="inherit"/>
              </a:rPr>
              <a:t>Example:</a:t>
            </a:r>
            <a:r>
              <a:rPr lang="en-US" b="0" i="0" dirty="0">
                <a:solidFill>
                  <a:srgbClr val="131414"/>
                </a:solidFill>
                <a:effectLst/>
                <a:latin typeface="inherit"/>
              </a:rPr>
              <a:t> Currency exchange rate fluctuations can impact the financial stability of a multinational company. If a significant portion of revenue is earned in foreign currencies, changes in exchange rates can affect profits and financial performance.</a:t>
            </a:r>
          </a:p>
        </p:txBody>
      </p:sp>
      <p:sp>
        <p:nvSpPr>
          <p:cNvPr id="2344" name="Google Shape;2344;p40"/>
          <p:cNvSpPr txBox="1">
            <a:spLocks noGrp="1"/>
          </p:cNvSpPr>
          <p:nvPr>
            <p:ph type="title" idx="3"/>
          </p:nvPr>
        </p:nvSpPr>
        <p:spPr>
          <a:xfrm>
            <a:off x="6336923" y="2833591"/>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chemeClr val="accent3"/>
                </a:solidFill>
              </a:rPr>
              <a:t>Strategic Risks</a:t>
            </a:r>
          </a:p>
        </p:txBody>
      </p:sp>
      <p:sp>
        <p:nvSpPr>
          <p:cNvPr id="2345" name="Google Shape;2345;p40"/>
          <p:cNvSpPr txBox="1">
            <a:spLocks noGrp="1"/>
          </p:cNvSpPr>
          <p:nvPr>
            <p:ph type="subTitle" idx="4"/>
          </p:nvPr>
        </p:nvSpPr>
        <p:spPr>
          <a:xfrm>
            <a:off x="6152273" y="3189620"/>
            <a:ext cx="2210700" cy="1457150"/>
          </a:xfrm>
          <a:prstGeom prst="rect">
            <a:avLst/>
          </a:prstGeom>
        </p:spPr>
        <p:txBody>
          <a:bodyPr spcFirstLastPara="1" wrap="square" lIns="91425" tIns="91425" rIns="91425" bIns="91425" anchor="t" anchorCtr="0">
            <a:noAutofit/>
          </a:bodyPr>
          <a:lstStyle/>
          <a:p>
            <a:pPr marL="152400" indent="0" algn="l" fontAlgn="base"/>
            <a:r>
              <a:rPr lang="en-US" b="0" i="1" dirty="0">
                <a:solidFill>
                  <a:srgbClr val="131414"/>
                </a:solidFill>
                <a:effectLst/>
                <a:latin typeface="inherit"/>
              </a:rPr>
              <a:t>Example:</a:t>
            </a:r>
            <a:r>
              <a:rPr lang="en-US" b="0" i="0" dirty="0">
                <a:solidFill>
                  <a:srgbClr val="131414"/>
                </a:solidFill>
                <a:effectLst/>
                <a:latin typeface="inherit"/>
              </a:rPr>
              <a:t> An organization entering a new market faces strategic risk. Factors such as changing consumer preferences, regulatory challenges, or intense competition can pose threats to the success of the expansion strategy.</a:t>
            </a:r>
          </a:p>
        </p:txBody>
      </p:sp>
      <p:sp>
        <p:nvSpPr>
          <p:cNvPr id="2348" name="Google Shape;2348;p40"/>
          <p:cNvSpPr txBox="1">
            <a:spLocks noGrp="1"/>
          </p:cNvSpPr>
          <p:nvPr>
            <p:ph type="title" idx="7"/>
          </p:nvPr>
        </p:nvSpPr>
        <p:spPr>
          <a:xfrm>
            <a:off x="3651300" y="2833591"/>
            <a:ext cx="1841400"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chemeClr val="accent3"/>
                </a:solidFill>
              </a:rPr>
              <a:t>Operational Risks</a:t>
            </a:r>
          </a:p>
        </p:txBody>
      </p:sp>
      <p:sp>
        <p:nvSpPr>
          <p:cNvPr id="2349" name="Google Shape;2349;p40"/>
          <p:cNvSpPr txBox="1">
            <a:spLocks noGrp="1"/>
          </p:cNvSpPr>
          <p:nvPr>
            <p:ph type="subTitle" idx="8"/>
          </p:nvPr>
        </p:nvSpPr>
        <p:spPr>
          <a:xfrm>
            <a:off x="3466650" y="3189619"/>
            <a:ext cx="2210700" cy="1697767"/>
          </a:xfrm>
          <a:prstGeom prst="rect">
            <a:avLst/>
          </a:prstGeom>
        </p:spPr>
        <p:txBody>
          <a:bodyPr spcFirstLastPara="1" wrap="square" lIns="91425" tIns="91425" rIns="91425" bIns="91425" anchor="t" anchorCtr="0">
            <a:noAutofit/>
          </a:bodyPr>
          <a:lstStyle/>
          <a:p>
            <a:pPr marL="152400" indent="0" algn="l" fontAlgn="base"/>
            <a:r>
              <a:rPr lang="en-US" b="0" i="1" dirty="0">
                <a:solidFill>
                  <a:srgbClr val="131414"/>
                </a:solidFill>
                <a:effectLst/>
                <a:latin typeface="inherit"/>
              </a:rPr>
              <a:t>Example:</a:t>
            </a:r>
            <a:r>
              <a:rPr lang="en-US" b="0" i="0" dirty="0">
                <a:solidFill>
                  <a:srgbClr val="131414"/>
                </a:solidFill>
                <a:effectLst/>
                <a:latin typeface="inherit"/>
              </a:rPr>
              <a:t> A manufacturing company faces operational risk if its production process heavily relies on a single supplier for crucial components. Any disruption in the supply chain, such as a supplier going out of business or facing production issues, could lead to operational setbacks.</a:t>
            </a:r>
          </a:p>
        </p:txBody>
      </p:sp>
      <p:grpSp>
        <p:nvGrpSpPr>
          <p:cNvPr id="2354" name="Google Shape;2354;p40"/>
          <p:cNvGrpSpPr/>
          <p:nvPr/>
        </p:nvGrpSpPr>
        <p:grpSpPr>
          <a:xfrm>
            <a:off x="6958966" y="2320017"/>
            <a:ext cx="634273" cy="630607"/>
            <a:chOff x="6937601" y="1394136"/>
            <a:chExt cx="634273" cy="630607"/>
          </a:xfrm>
        </p:grpSpPr>
        <p:sp>
          <p:nvSpPr>
            <p:cNvPr id="2355" name="Google Shape;2355;p40"/>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0"/>
            <p:cNvSpPr/>
            <p:nvPr/>
          </p:nvSpPr>
          <p:spPr>
            <a:xfrm>
              <a:off x="6937601"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0" name="Google Shape;2360;p40"/>
          <p:cNvGrpSpPr/>
          <p:nvPr/>
        </p:nvGrpSpPr>
        <p:grpSpPr>
          <a:xfrm>
            <a:off x="4273344" y="2320017"/>
            <a:ext cx="634273" cy="630607"/>
            <a:chOff x="6937601" y="1394136"/>
            <a:chExt cx="634273" cy="630607"/>
          </a:xfrm>
        </p:grpSpPr>
        <p:sp>
          <p:nvSpPr>
            <p:cNvPr id="2361" name="Google Shape;2361;p40"/>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0"/>
            <p:cNvSpPr/>
            <p:nvPr/>
          </p:nvSpPr>
          <p:spPr>
            <a:xfrm>
              <a:off x="6937601"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40"/>
          <p:cNvGrpSpPr/>
          <p:nvPr/>
        </p:nvGrpSpPr>
        <p:grpSpPr>
          <a:xfrm>
            <a:off x="1589504" y="2320017"/>
            <a:ext cx="634273" cy="630607"/>
            <a:chOff x="6937601" y="1394136"/>
            <a:chExt cx="634273" cy="630607"/>
          </a:xfrm>
        </p:grpSpPr>
        <p:sp>
          <p:nvSpPr>
            <p:cNvPr id="2367" name="Google Shape;2367;p40"/>
            <p:cNvSpPr/>
            <p:nvPr/>
          </p:nvSpPr>
          <p:spPr>
            <a:xfrm>
              <a:off x="6982074" y="1434944"/>
              <a:ext cx="589800" cy="589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0"/>
            <p:cNvSpPr/>
            <p:nvPr/>
          </p:nvSpPr>
          <p:spPr>
            <a:xfrm>
              <a:off x="6937601" y="1394136"/>
              <a:ext cx="589800" cy="5898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8" name="Google Shape;2428;p40"/>
          <p:cNvGrpSpPr/>
          <p:nvPr/>
        </p:nvGrpSpPr>
        <p:grpSpPr>
          <a:xfrm>
            <a:off x="1692160" y="2427870"/>
            <a:ext cx="392000" cy="368550"/>
            <a:chOff x="1391150" y="1518200"/>
            <a:chExt cx="392000" cy="368550"/>
          </a:xfrm>
        </p:grpSpPr>
        <p:sp>
          <p:nvSpPr>
            <p:cNvPr id="2429" name="Google Shape;2429;p40"/>
            <p:cNvSpPr/>
            <p:nvPr/>
          </p:nvSpPr>
          <p:spPr>
            <a:xfrm>
              <a:off x="1391150" y="1584350"/>
              <a:ext cx="321825" cy="302400"/>
            </a:xfrm>
            <a:custGeom>
              <a:avLst/>
              <a:gdLst/>
              <a:ahLst/>
              <a:cxnLst/>
              <a:rect l="l" t="t" r="r" b="b"/>
              <a:pathLst>
                <a:path w="12873" h="12096" extrusionOk="0">
                  <a:moveTo>
                    <a:pt x="6394" y="1"/>
                  </a:moveTo>
                  <a:cubicBezTo>
                    <a:pt x="4847" y="1"/>
                    <a:pt x="3299" y="592"/>
                    <a:pt x="2118" y="1773"/>
                  </a:cubicBezTo>
                  <a:cubicBezTo>
                    <a:pt x="1958" y="1932"/>
                    <a:pt x="2105" y="2153"/>
                    <a:pt x="2276" y="2153"/>
                  </a:cubicBezTo>
                  <a:cubicBezTo>
                    <a:pt x="2328" y="2153"/>
                    <a:pt x="2381" y="2133"/>
                    <a:pt x="2430" y="2085"/>
                  </a:cubicBezTo>
                  <a:cubicBezTo>
                    <a:pt x="3516" y="998"/>
                    <a:pt x="4944" y="452"/>
                    <a:pt x="6375" y="452"/>
                  </a:cubicBezTo>
                  <a:cubicBezTo>
                    <a:pt x="7719" y="452"/>
                    <a:pt x="9065" y="935"/>
                    <a:pt x="10132" y="1905"/>
                  </a:cubicBezTo>
                  <a:cubicBezTo>
                    <a:pt x="12334" y="3909"/>
                    <a:pt x="12580" y="7283"/>
                    <a:pt x="10690" y="9589"/>
                  </a:cubicBezTo>
                  <a:cubicBezTo>
                    <a:pt x="9587" y="10928"/>
                    <a:pt x="7984" y="11628"/>
                    <a:pt x="6364" y="11628"/>
                  </a:cubicBezTo>
                  <a:cubicBezTo>
                    <a:pt x="5206" y="11628"/>
                    <a:pt x="4041" y="11270"/>
                    <a:pt x="3044" y="10534"/>
                  </a:cubicBezTo>
                  <a:cubicBezTo>
                    <a:pt x="653" y="8757"/>
                    <a:pt x="77" y="5411"/>
                    <a:pt x="1730" y="2935"/>
                  </a:cubicBezTo>
                  <a:cubicBezTo>
                    <a:pt x="1844" y="2761"/>
                    <a:pt x="1693" y="2592"/>
                    <a:pt x="1537" y="2592"/>
                  </a:cubicBezTo>
                  <a:cubicBezTo>
                    <a:pt x="1473" y="2592"/>
                    <a:pt x="1409" y="2621"/>
                    <a:pt x="1362" y="2690"/>
                  </a:cubicBezTo>
                  <a:cubicBezTo>
                    <a:pt x="67" y="4636"/>
                    <a:pt x="1" y="7160"/>
                    <a:pt x="1211" y="9163"/>
                  </a:cubicBezTo>
                  <a:cubicBezTo>
                    <a:pt x="2306" y="10991"/>
                    <a:pt x="4274" y="12095"/>
                    <a:pt x="6376" y="12095"/>
                  </a:cubicBezTo>
                  <a:cubicBezTo>
                    <a:pt x="6578" y="12095"/>
                    <a:pt x="6781" y="12085"/>
                    <a:pt x="6985" y="12065"/>
                  </a:cubicBezTo>
                  <a:cubicBezTo>
                    <a:pt x="9310" y="11838"/>
                    <a:pt x="11304" y="10288"/>
                    <a:pt x="12088" y="8086"/>
                  </a:cubicBezTo>
                  <a:cubicBezTo>
                    <a:pt x="12873" y="5884"/>
                    <a:pt x="12325" y="3427"/>
                    <a:pt x="10671" y="1773"/>
                  </a:cubicBezTo>
                  <a:cubicBezTo>
                    <a:pt x="9489" y="592"/>
                    <a:pt x="7942"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0"/>
            <p:cNvSpPr/>
            <p:nvPr/>
          </p:nvSpPr>
          <p:spPr>
            <a:xfrm>
              <a:off x="1428500" y="1612975"/>
              <a:ext cx="257075" cy="245100"/>
            </a:xfrm>
            <a:custGeom>
              <a:avLst/>
              <a:gdLst/>
              <a:ahLst/>
              <a:cxnLst/>
              <a:rect l="l" t="t" r="r" b="b"/>
              <a:pathLst>
                <a:path w="10283" h="9804" extrusionOk="0">
                  <a:moveTo>
                    <a:pt x="4902" y="439"/>
                  </a:moveTo>
                  <a:cubicBezTo>
                    <a:pt x="6060" y="439"/>
                    <a:pt x="7200" y="891"/>
                    <a:pt x="8052" y="1743"/>
                  </a:cubicBezTo>
                  <a:cubicBezTo>
                    <a:pt x="9791" y="3491"/>
                    <a:pt x="9791" y="6317"/>
                    <a:pt x="8052" y="8056"/>
                  </a:cubicBezTo>
                  <a:cubicBezTo>
                    <a:pt x="7200" y="8909"/>
                    <a:pt x="6060" y="9360"/>
                    <a:pt x="4902" y="9360"/>
                  </a:cubicBezTo>
                  <a:cubicBezTo>
                    <a:pt x="4326" y="9360"/>
                    <a:pt x="3746" y="9249"/>
                    <a:pt x="3195" y="9020"/>
                  </a:cubicBezTo>
                  <a:cubicBezTo>
                    <a:pt x="1531" y="8330"/>
                    <a:pt x="444" y="6705"/>
                    <a:pt x="444" y="4900"/>
                  </a:cubicBezTo>
                  <a:cubicBezTo>
                    <a:pt x="444" y="3094"/>
                    <a:pt x="1531" y="1469"/>
                    <a:pt x="3195" y="779"/>
                  </a:cubicBezTo>
                  <a:cubicBezTo>
                    <a:pt x="3746" y="550"/>
                    <a:pt x="4326" y="439"/>
                    <a:pt x="4902" y="439"/>
                  </a:cubicBezTo>
                  <a:close/>
                  <a:moveTo>
                    <a:pt x="4899" y="1"/>
                  </a:moveTo>
                  <a:cubicBezTo>
                    <a:pt x="4268" y="1"/>
                    <a:pt x="3631" y="122"/>
                    <a:pt x="3024" y="373"/>
                  </a:cubicBezTo>
                  <a:cubicBezTo>
                    <a:pt x="1191" y="1138"/>
                    <a:pt x="0" y="2924"/>
                    <a:pt x="0" y="4900"/>
                  </a:cubicBezTo>
                  <a:cubicBezTo>
                    <a:pt x="0" y="6884"/>
                    <a:pt x="1191" y="8670"/>
                    <a:pt x="3024" y="9426"/>
                  </a:cubicBezTo>
                  <a:cubicBezTo>
                    <a:pt x="3632" y="9680"/>
                    <a:pt x="4270" y="9803"/>
                    <a:pt x="4902" y="9803"/>
                  </a:cubicBezTo>
                  <a:cubicBezTo>
                    <a:pt x="6177" y="9803"/>
                    <a:pt x="7429" y="9303"/>
                    <a:pt x="8364" y="8368"/>
                  </a:cubicBezTo>
                  <a:cubicBezTo>
                    <a:pt x="10283" y="6459"/>
                    <a:pt x="10283" y="3350"/>
                    <a:pt x="8364" y="1441"/>
                  </a:cubicBezTo>
                  <a:cubicBezTo>
                    <a:pt x="7428" y="499"/>
                    <a:pt x="6175" y="1"/>
                    <a:pt x="4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0"/>
            <p:cNvSpPr/>
            <p:nvPr/>
          </p:nvSpPr>
          <p:spPr>
            <a:xfrm>
              <a:off x="1496850" y="1518200"/>
              <a:ext cx="286300" cy="269175"/>
            </a:xfrm>
            <a:custGeom>
              <a:avLst/>
              <a:gdLst/>
              <a:ahLst/>
              <a:cxnLst/>
              <a:rect l="l" t="t" r="r" b="b"/>
              <a:pathLst>
                <a:path w="11452" h="10767" extrusionOk="0">
                  <a:moveTo>
                    <a:pt x="4817" y="1"/>
                  </a:moveTo>
                  <a:cubicBezTo>
                    <a:pt x="3272" y="1"/>
                    <a:pt x="1727" y="591"/>
                    <a:pt x="546" y="1773"/>
                  </a:cubicBezTo>
                  <a:cubicBezTo>
                    <a:pt x="404" y="1905"/>
                    <a:pt x="262" y="2056"/>
                    <a:pt x="139" y="2217"/>
                  </a:cubicBezTo>
                  <a:cubicBezTo>
                    <a:pt x="0" y="2384"/>
                    <a:pt x="147" y="2576"/>
                    <a:pt x="310" y="2576"/>
                  </a:cubicBezTo>
                  <a:cubicBezTo>
                    <a:pt x="369" y="2576"/>
                    <a:pt x="429" y="2551"/>
                    <a:pt x="479" y="2491"/>
                  </a:cubicBezTo>
                  <a:cubicBezTo>
                    <a:pt x="602" y="2349"/>
                    <a:pt x="725" y="2207"/>
                    <a:pt x="857" y="2075"/>
                  </a:cubicBezTo>
                  <a:cubicBezTo>
                    <a:pt x="1954" y="979"/>
                    <a:pt x="3388" y="431"/>
                    <a:pt x="4822" y="431"/>
                  </a:cubicBezTo>
                  <a:cubicBezTo>
                    <a:pt x="6256" y="431"/>
                    <a:pt x="7690" y="979"/>
                    <a:pt x="8787" y="2075"/>
                  </a:cubicBezTo>
                  <a:cubicBezTo>
                    <a:pt x="10979" y="4268"/>
                    <a:pt x="10979" y="7812"/>
                    <a:pt x="8787" y="10004"/>
                  </a:cubicBezTo>
                  <a:cubicBezTo>
                    <a:pt x="8654" y="10137"/>
                    <a:pt x="8512" y="10269"/>
                    <a:pt x="8371" y="10382"/>
                  </a:cubicBezTo>
                  <a:cubicBezTo>
                    <a:pt x="8211" y="10535"/>
                    <a:pt x="8339" y="10767"/>
                    <a:pt x="8514" y="10767"/>
                  </a:cubicBezTo>
                  <a:cubicBezTo>
                    <a:pt x="8556" y="10767"/>
                    <a:pt x="8601" y="10754"/>
                    <a:pt x="8645" y="10722"/>
                  </a:cubicBezTo>
                  <a:cubicBezTo>
                    <a:pt x="8796" y="10600"/>
                    <a:pt x="8947" y="10458"/>
                    <a:pt x="9098" y="10316"/>
                  </a:cubicBezTo>
                  <a:cubicBezTo>
                    <a:pt x="11452" y="7953"/>
                    <a:pt x="11452" y="4126"/>
                    <a:pt x="9089" y="1773"/>
                  </a:cubicBezTo>
                  <a:cubicBezTo>
                    <a:pt x="7908" y="591"/>
                    <a:pt x="6362" y="1"/>
                    <a:pt x="4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0"/>
            <p:cNvSpPr/>
            <p:nvPr/>
          </p:nvSpPr>
          <p:spPr>
            <a:xfrm>
              <a:off x="1708650" y="1631525"/>
              <a:ext cx="36225" cy="106075"/>
            </a:xfrm>
            <a:custGeom>
              <a:avLst/>
              <a:gdLst/>
              <a:ahLst/>
              <a:cxnLst/>
              <a:rect l="l" t="t" r="r" b="b"/>
              <a:pathLst>
                <a:path w="1449" h="4243" extrusionOk="0">
                  <a:moveTo>
                    <a:pt x="859" y="0"/>
                  </a:moveTo>
                  <a:cubicBezTo>
                    <a:pt x="729" y="0"/>
                    <a:pt x="596" y="108"/>
                    <a:pt x="636" y="273"/>
                  </a:cubicBezTo>
                  <a:cubicBezTo>
                    <a:pt x="986" y="1502"/>
                    <a:pt x="797" y="2825"/>
                    <a:pt x="107" y="3902"/>
                  </a:cubicBezTo>
                  <a:cubicBezTo>
                    <a:pt x="1" y="4075"/>
                    <a:pt x="150" y="4242"/>
                    <a:pt x="304" y="4242"/>
                  </a:cubicBezTo>
                  <a:cubicBezTo>
                    <a:pt x="370" y="4242"/>
                    <a:pt x="437" y="4212"/>
                    <a:pt x="485" y="4139"/>
                  </a:cubicBezTo>
                  <a:cubicBezTo>
                    <a:pt x="1231" y="2957"/>
                    <a:pt x="1449" y="1502"/>
                    <a:pt x="1061" y="151"/>
                  </a:cubicBezTo>
                  <a:cubicBezTo>
                    <a:pt x="1028" y="46"/>
                    <a:pt x="944" y="0"/>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0"/>
            <p:cNvSpPr/>
            <p:nvPr/>
          </p:nvSpPr>
          <p:spPr>
            <a:xfrm>
              <a:off x="1546250" y="1546550"/>
              <a:ext cx="182200" cy="74450"/>
            </a:xfrm>
            <a:custGeom>
              <a:avLst/>
              <a:gdLst/>
              <a:ahLst/>
              <a:cxnLst/>
              <a:rect l="l" t="t" r="r" b="b"/>
              <a:pathLst>
                <a:path w="7288" h="2978" extrusionOk="0">
                  <a:moveTo>
                    <a:pt x="2838" y="1"/>
                  </a:moveTo>
                  <a:cubicBezTo>
                    <a:pt x="1939" y="1"/>
                    <a:pt x="1027" y="248"/>
                    <a:pt x="205" y="771"/>
                  </a:cubicBezTo>
                  <a:cubicBezTo>
                    <a:pt x="0" y="897"/>
                    <a:pt x="129" y="1179"/>
                    <a:pt x="319" y="1179"/>
                  </a:cubicBezTo>
                  <a:cubicBezTo>
                    <a:pt x="358" y="1179"/>
                    <a:pt x="399" y="1167"/>
                    <a:pt x="441" y="1140"/>
                  </a:cubicBezTo>
                  <a:cubicBezTo>
                    <a:pt x="1189" y="665"/>
                    <a:pt x="2018" y="441"/>
                    <a:pt x="2836" y="441"/>
                  </a:cubicBezTo>
                  <a:cubicBezTo>
                    <a:pt x="4445" y="441"/>
                    <a:pt x="6008" y="1311"/>
                    <a:pt x="6811" y="2860"/>
                  </a:cubicBezTo>
                  <a:cubicBezTo>
                    <a:pt x="6854" y="2943"/>
                    <a:pt x="6924" y="2978"/>
                    <a:pt x="6995" y="2978"/>
                  </a:cubicBezTo>
                  <a:cubicBezTo>
                    <a:pt x="7141" y="2978"/>
                    <a:pt x="7287" y="2830"/>
                    <a:pt x="7198" y="2652"/>
                  </a:cubicBezTo>
                  <a:lnTo>
                    <a:pt x="7198" y="2652"/>
                  </a:lnTo>
                  <a:lnTo>
                    <a:pt x="7198" y="2661"/>
                  </a:lnTo>
                  <a:cubicBezTo>
                    <a:pt x="6321" y="957"/>
                    <a:pt x="4605" y="1"/>
                    <a:pt x="2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0"/>
            <p:cNvSpPr/>
            <p:nvPr/>
          </p:nvSpPr>
          <p:spPr>
            <a:xfrm>
              <a:off x="1511425" y="1661975"/>
              <a:ext cx="79175" cy="147050"/>
            </a:xfrm>
            <a:custGeom>
              <a:avLst/>
              <a:gdLst/>
              <a:ahLst/>
              <a:cxnLst/>
              <a:rect l="l" t="t" r="r" b="b"/>
              <a:pathLst>
                <a:path w="3167" h="5882" extrusionOk="0">
                  <a:moveTo>
                    <a:pt x="1361" y="908"/>
                  </a:moveTo>
                  <a:lnTo>
                    <a:pt x="1361" y="2703"/>
                  </a:lnTo>
                  <a:cubicBezTo>
                    <a:pt x="841" y="2618"/>
                    <a:pt x="445" y="2250"/>
                    <a:pt x="445" y="1805"/>
                  </a:cubicBezTo>
                  <a:cubicBezTo>
                    <a:pt x="445" y="1361"/>
                    <a:pt x="832" y="993"/>
                    <a:pt x="1361" y="908"/>
                  </a:cubicBezTo>
                  <a:close/>
                  <a:moveTo>
                    <a:pt x="1805" y="3185"/>
                  </a:moveTo>
                  <a:cubicBezTo>
                    <a:pt x="2325" y="3261"/>
                    <a:pt x="2722" y="3629"/>
                    <a:pt x="2722" y="4074"/>
                  </a:cubicBezTo>
                  <a:cubicBezTo>
                    <a:pt x="2722" y="4518"/>
                    <a:pt x="2325" y="4886"/>
                    <a:pt x="1805" y="4971"/>
                  </a:cubicBezTo>
                  <a:lnTo>
                    <a:pt x="1805" y="3185"/>
                  </a:lnTo>
                  <a:close/>
                  <a:moveTo>
                    <a:pt x="1583" y="0"/>
                  </a:moveTo>
                  <a:cubicBezTo>
                    <a:pt x="1472" y="0"/>
                    <a:pt x="1361" y="76"/>
                    <a:pt x="1361" y="227"/>
                  </a:cubicBezTo>
                  <a:lnTo>
                    <a:pt x="1361" y="473"/>
                  </a:lnTo>
                  <a:cubicBezTo>
                    <a:pt x="596" y="558"/>
                    <a:pt x="0" y="1125"/>
                    <a:pt x="0" y="1805"/>
                  </a:cubicBezTo>
                  <a:cubicBezTo>
                    <a:pt x="0" y="2495"/>
                    <a:pt x="596" y="3062"/>
                    <a:pt x="1361" y="3147"/>
                  </a:cubicBezTo>
                  <a:lnTo>
                    <a:pt x="1361" y="4971"/>
                  </a:lnTo>
                  <a:cubicBezTo>
                    <a:pt x="841" y="4886"/>
                    <a:pt x="445" y="4518"/>
                    <a:pt x="445" y="4074"/>
                  </a:cubicBezTo>
                  <a:cubicBezTo>
                    <a:pt x="445" y="3927"/>
                    <a:pt x="334" y="3854"/>
                    <a:pt x="222" y="3854"/>
                  </a:cubicBezTo>
                  <a:cubicBezTo>
                    <a:pt x="111" y="3854"/>
                    <a:pt x="0" y="3927"/>
                    <a:pt x="0" y="4074"/>
                  </a:cubicBezTo>
                  <a:cubicBezTo>
                    <a:pt x="0" y="4764"/>
                    <a:pt x="596" y="5321"/>
                    <a:pt x="1361" y="5416"/>
                  </a:cubicBezTo>
                  <a:lnTo>
                    <a:pt x="1361" y="5661"/>
                  </a:lnTo>
                  <a:cubicBezTo>
                    <a:pt x="1361" y="5808"/>
                    <a:pt x="1472" y="5881"/>
                    <a:pt x="1583" y="5881"/>
                  </a:cubicBezTo>
                  <a:cubicBezTo>
                    <a:pt x="1694" y="5881"/>
                    <a:pt x="1805" y="5808"/>
                    <a:pt x="1805" y="5661"/>
                  </a:cubicBezTo>
                  <a:lnTo>
                    <a:pt x="1805" y="5416"/>
                  </a:lnTo>
                  <a:cubicBezTo>
                    <a:pt x="2571" y="5321"/>
                    <a:pt x="3157" y="4764"/>
                    <a:pt x="3157" y="4074"/>
                  </a:cubicBezTo>
                  <a:cubicBezTo>
                    <a:pt x="3157" y="3393"/>
                    <a:pt x="2571" y="2826"/>
                    <a:pt x="1805" y="2741"/>
                  </a:cubicBezTo>
                  <a:lnTo>
                    <a:pt x="1805" y="917"/>
                  </a:lnTo>
                  <a:cubicBezTo>
                    <a:pt x="2325" y="993"/>
                    <a:pt x="2722" y="1371"/>
                    <a:pt x="2722" y="1815"/>
                  </a:cubicBezTo>
                  <a:cubicBezTo>
                    <a:pt x="2722" y="1961"/>
                    <a:pt x="2833" y="2035"/>
                    <a:pt x="2944" y="2035"/>
                  </a:cubicBezTo>
                  <a:cubicBezTo>
                    <a:pt x="3055" y="2035"/>
                    <a:pt x="3166" y="1961"/>
                    <a:pt x="3166" y="1815"/>
                  </a:cubicBezTo>
                  <a:cubicBezTo>
                    <a:pt x="3166" y="1125"/>
                    <a:pt x="2571" y="558"/>
                    <a:pt x="1805" y="473"/>
                  </a:cubicBezTo>
                  <a:lnTo>
                    <a:pt x="1805" y="227"/>
                  </a:lnTo>
                  <a:cubicBezTo>
                    <a:pt x="1805" y="76"/>
                    <a:pt x="1694" y="0"/>
                    <a:pt x="1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805;p32">
            <a:extLst>
              <a:ext uri="{FF2B5EF4-FFF2-40B4-BE49-F238E27FC236}">
                <a16:creationId xmlns:a16="http://schemas.microsoft.com/office/drawing/2014/main" id="{3E870BB2-981C-D643-D4C0-473E8B853FF3}"/>
              </a:ext>
            </a:extLst>
          </p:cNvPr>
          <p:cNvSpPr txBox="1">
            <a:spLocks/>
          </p:cNvSpPr>
          <p:nvPr/>
        </p:nvSpPr>
        <p:spPr>
          <a:xfrm>
            <a:off x="3879056" y="415629"/>
            <a:ext cx="3573755"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1600"/>
              <a:buFont typeface="Staatliches"/>
              <a:buNone/>
              <a:defRPr sz="16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2pPr>
            <a:lvl3pPr marR="0" lvl="2"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3pPr>
            <a:lvl4pPr marR="0" lvl="3"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4pPr>
            <a:lvl5pPr marR="0" lvl="4"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5pPr>
            <a:lvl6pPr marR="0" lvl="5"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6pPr>
            <a:lvl7pPr marR="0" lvl="6"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7pPr>
            <a:lvl8pPr marR="0" lvl="7"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8pPr>
            <a:lvl9pPr marR="0" lvl="8" algn="l" rtl="0">
              <a:lnSpc>
                <a:spcPct val="100000"/>
              </a:lnSpc>
              <a:spcBef>
                <a:spcPts val="0"/>
              </a:spcBef>
              <a:spcAft>
                <a:spcPts val="0"/>
              </a:spcAft>
              <a:buClr>
                <a:schemeClr val="accent3"/>
              </a:buClr>
              <a:buSzPts val="1600"/>
              <a:buFont typeface="Anton"/>
              <a:buNone/>
              <a:defRPr sz="1600" b="0" i="0" u="none" strike="noStrike" cap="none">
                <a:solidFill>
                  <a:schemeClr val="accent3"/>
                </a:solidFill>
                <a:latin typeface="Anton"/>
                <a:ea typeface="Anton"/>
                <a:cs typeface="Anton"/>
                <a:sym typeface="Anton"/>
              </a:defRPr>
            </a:lvl9pPr>
          </a:lstStyle>
          <a:p>
            <a:pPr>
              <a:buClr>
                <a:schemeClr val="dk1"/>
              </a:buClr>
              <a:buSzPts val="1100"/>
            </a:pPr>
            <a:r>
              <a:rPr lang="en-US" sz="2400" dirty="0"/>
              <a:t>Types of Risks</a:t>
            </a:r>
          </a:p>
        </p:txBody>
      </p:sp>
      <p:sp>
        <p:nvSpPr>
          <p:cNvPr id="18" name="TextBox 17">
            <a:extLst>
              <a:ext uri="{FF2B5EF4-FFF2-40B4-BE49-F238E27FC236}">
                <a16:creationId xmlns:a16="http://schemas.microsoft.com/office/drawing/2014/main" id="{EAA62645-9A9A-A0E0-3B94-B63A4E70BEEC}"/>
              </a:ext>
            </a:extLst>
          </p:cNvPr>
          <p:cNvSpPr txBox="1"/>
          <p:nvPr/>
        </p:nvSpPr>
        <p:spPr>
          <a:xfrm>
            <a:off x="437834" y="1169546"/>
            <a:ext cx="4597002" cy="73866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r>
              <a:rPr lang="en-US" dirty="0"/>
              <a:t>Risks can be categorized into various types based on the nature of their impact on an organization. Here are three common types of risks:</a:t>
            </a:r>
          </a:p>
        </p:txBody>
      </p:sp>
      <p:pic>
        <p:nvPicPr>
          <p:cNvPr id="1028" name="Picture 4" descr="Strategic Ultimatearm Outline icon">
            <a:extLst>
              <a:ext uri="{FF2B5EF4-FFF2-40B4-BE49-F238E27FC236}">
                <a16:creationId xmlns:a16="http://schemas.microsoft.com/office/drawing/2014/main" id="{8478B9DA-4400-9147-0433-B1DE8B840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006" y="2394789"/>
            <a:ext cx="423017" cy="4230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perations Icons - Free SVG &amp; PNG Operations Images - Noun Project">
            <a:extLst>
              <a:ext uri="{FF2B5EF4-FFF2-40B4-BE49-F238E27FC236}">
                <a16:creationId xmlns:a16="http://schemas.microsoft.com/office/drawing/2014/main" id="{4635F2C4-37C8-EE03-3527-D41767FD1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079" y="2326516"/>
            <a:ext cx="583301" cy="583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3573755"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Risk Identification</a:t>
            </a:r>
          </a:p>
        </p:txBody>
      </p:sp>
      <p:grpSp>
        <p:nvGrpSpPr>
          <p:cNvPr id="8" name="Google Shape;682;p31">
            <a:extLst>
              <a:ext uri="{FF2B5EF4-FFF2-40B4-BE49-F238E27FC236}">
                <a16:creationId xmlns:a16="http://schemas.microsoft.com/office/drawing/2014/main" id="{594681D8-FCD9-B15B-C856-5E77370A80A8}"/>
              </a:ext>
            </a:extLst>
          </p:cNvPr>
          <p:cNvGrpSpPr/>
          <p:nvPr/>
        </p:nvGrpSpPr>
        <p:grpSpPr>
          <a:xfrm>
            <a:off x="6428197" y="4633109"/>
            <a:ext cx="2842162" cy="94762"/>
            <a:chOff x="0" y="4397412"/>
            <a:chExt cx="4600713" cy="150450"/>
          </a:xfrm>
        </p:grpSpPr>
        <p:sp>
          <p:nvSpPr>
            <p:cNvPr id="9" name="Google Shape;683;p31">
              <a:extLst>
                <a:ext uri="{FF2B5EF4-FFF2-40B4-BE49-F238E27FC236}">
                  <a16:creationId xmlns:a16="http://schemas.microsoft.com/office/drawing/2014/main" id="{924BE3B0-2C87-575E-B75F-511E3EC3E5DC}"/>
                </a:ext>
              </a:extLst>
            </p:cNvPr>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4;p31">
              <a:extLst>
                <a:ext uri="{FF2B5EF4-FFF2-40B4-BE49-F238E27FC236}">
                  <a16:creationId xmlns:a16="http://schemas.microsoft.com/office/drawing/2014/main" id="{0B410ED2-0BDF-D16D-9C42-450BEEC14C57}"/>
                </a:ext>
              </a:extLst>
            </p:cNvPr>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5;p31">
              <a:extLst>
                <a:ext uri="{FF2B5EF4-FFF2-40B4-BE49-F238E27FC236}">
                  <a16:creationId xmlns:a16="http://schemas.microsoft.com/office/drawing/2014/main" id="{8379E8E6-87DF-898E-B6C0-AC9808066839}"/>
                </a:ext>
              </a:extLst>
            </p:cNvPr>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6;p31">
              <a:extLst>
                <a:ext uri="{FF2B5EF4-FFF2-40B4-BE49-F238E27FC236}">
                  <a16:creationId xmlns:a16="http://schemas.microsoft.com/office/drawing/2014/main" id="{2DC39735-331D-57A1-7985-576625ADC457}"/>
                </a:ext>
              </a:extLst>
            </p:cNvPr>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87;p31">
              <a:extLst>
                <a:ext uri="{FF2B5EF4-FFF2-40B4-BE49-F238E27FC236}">
                  <a16:creationId xmlns:a16="http://schemas.microsoft.com/office/drawing/2014/main" id="{CF991C64-989A-731F-CAD4-D8400FCDBDEC}"/>
                </a:ext>
              </a:extLst>
            </p:cNvPr>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88;p31">
            <a:extLst>
              <a:ext uri="{FF2B5EF4-FFF2-40B4-BE49-F238E27FC236}">
                <a16:creationId xmlns:a16="http://schemas.microsoft.com/office/drawing/2014/main" id="{384C4EB7-0989-1D24-9A93-B5F1D26D5B06}"/>
              </a:ext>
            </a:extLst>
          </p:cNvPr>
          <p:cNvGrpSpPr/>
          <p:nvPr/>
        </p:nvGrpSpPr>
        <p:grpSpPr>
          <a:xfrm>
            <a:off x="7055024" y="2572645"/>
            <a:ext cx="1903770" cy="1736872"/>
            <a:chOff x="5215723" y="1479118"/>
            <a:chExt cx="3081703" cy="2757573"/>
          </a:xfrm>
        </p:grpSpPr>
        <p:grpSp>
          <p:nvGrpSpPr>
            <p:cNvPr id="15" name="Google Shape;689;p31">
              <a:extLst>
                <a:ext uri="{FF2B5EF4-FFF2-40B4-BE49-F238E27FC236}">
                  <a16:creationId xmlns:a16="http://schemas.microsoft.com/office/drawing/2014/main" id="{22C25D3C-2161-3DB2-8CEA-9C892E7F2964}"/>
                </a:ext>
              </a:extLst>
            </p:cNvPr>
            <p:cNvGrpSpPr/>
            <p:nvPr/>
          </p:nvGrpSpPr>
          <p:grpSpPr>
            <a:xfrm>
              <a:off x="5215723" y="1707350"/>
              <a:ext cx="3081703" cy="2529341"/>
              <a:chOff x="5150194" y="1591500"/>
              <a:chExt cx="3081703" cy="2529341"/>
            </a:xfrm>
          </p:grpSpPr>
          <p:sp>
            <p:nvSpPr>
              <p:cNvPr id="22" name="Google Shape;690;p31">
                <a:extLst>
                  <a:ext uri="{FF2B5EF4-FFF2-40B4-BE49-F238E27FC236}">
                    <a16:creationId xmlns:a16="http://schemas.microsoft.com/office/drawing/2014/main" id="{415A3D0C-7603-C3F8-6160-60563AABC482}"/>
                  </a:ext>
                </a:extLst>
              </p:cNvPr>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1;p31">
                <a:extLst>
                  <a:ext uri="{FF2B5EF4-FFF2-40B4-BE49-F238E27FC236}">
                    <a16:creationId xmlns:a16="http://schemas.microsoft.com/office/drawing/2014/main" id="{F13E9093-8D5D-18BD-4665-24898DFCF142}"/>
                  </a:ext>
                </a:extLst>
              </p:cNvPr>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692;p31">
              <a:extLst>
                <a:ext uri="{FF2B5EF4-FFF2-40B4-BE49-F238E27FC236}">
                  <a16:creationId xmlns:a16="http://schemas.microsoft.com/office/drawing/2014/main" id="{99EC705F-1754-9C29-A9ED-65817AB9845C}"/>
                </a:ext>
              </a:extLst>
            </p:cNvPr>
            <p:cNvGrpSpPr/>
            <p:nvPr/>
          </p:nvGrpSpPr>
          <p:grpSpPr>
            <a:xfrm>
              <a:off x="5723516" y="1479118"/>
              <a:ext cx="2288423" cy="1787926"/>
              <a:chOff x="5723516" y="1479118"/>
              <a:chExt cx="2288423" cy="1787926"/>
            </a:xfrm>
          </p:grpSpPr>
          <p:sp>
            <p:nvSpPr>
              <p:cNvPr id="17" name="Google Shape;693;p31">
                <a:extLst>
                  <a:ext uri="{FF2B5EF4-FFF2-40B4-BE49-F238E27FC236}">
                    <a16:creationId xmlns:a16="http://schemas.microsoft.com/office/drawing/2014/main" id="{00B529D0-BE35-FBB4-504E-252E3299CFAD}"/>
                  </a:ext>
                </a:extLst>
              </p:cNvPr>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chemeClr val="accent3"/>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4;p31">
                <a:extLst>
                  <a:ext uri="{FF2B5EF4-FFF2-40B4-BE49-F238E27FC236}">
                    <a16:creationId xmlns:a16="http://schemas.microsoft.com/office/drawing/2014/main" id="{D4FAC6F0-E251-B059-BBA1-8936B2800A94}"/>
                  </a:ext>
                </a:extLst>
              </p:cNvPr>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5;p31">
                <a:extLst>
                  <a:ext uri="{FF2B5EF4-FFF2-40B4-BE49-F238E27FC236}">
                    <a16:creationId xmlns:a16="http://schemas.microsoft.com/office/drawing/2014/main" id="{AC75EB4D-D93E-19EA-8754-4F79EC161372}"/>
                  </a:ext>
                </a:extLst>
              </p:cNvPr>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6;p31">
                <a:extLst>
                  <a:ext uri="{FF2B5EF4-FFF2-40B4-BE49-F238E27FC236}">
                    <a16:creationId xmlns:a16="http://schemas.microsoft.com/office/drawing/2014/main" id="{ED59B381-0274-A13A-540B-6566E74EE4CE}"/>
                  </a:ext>
                </a:extLst>
              </p:cNvPr>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7;p31">
                <a:extLst>
                  <a:ext uri="{FF2B5EF4-FFF2-40B4-BE49-F238E27FC236}">
                    <a16:creationId xmlns:a16="http://schemas.microsoft.com/office/drawing/2014/main" id="{EE4F63C8-92C3-7255-BE09-7BCA02061B6E}"/>
                  </a:ext>
                </a:extLst>
              </p:cNvPr>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700;p31">
            <a:extLst>
              <a:ext uri="{FF2B5EF4-FFF2-40B4-BE49-F238E27FC236}">
                <a16:creationId xmlns:a16="http://schemas.microsoft.com/office/drawing/2014/main" id="{84DF166B-4FB0-6BFF-C49A-30752D323578}"/>
              </a:ext>
            </a:extLst>
          </p:cNvPr>
          <p:cNvGrpSpPr/>
          <p:nvPr/>
        </p:nvGrpSpPr>
        <p:grpSpPr>
          <a:xfrm>
            <a:off x="6408563" y="3774750"/>
            <a:ext cx="754329" cy="768548"/>
            <a:chOff x="4394088" y="3299519"/>
            <a:chExt cx="1221060" cy="1220197"/>
          </a:xfrm>
        </p:grpSpPr>
        <p:sp>
          <p:nvSpPr>
            <p:cNvPr id="25" name="Google Shape;701;p31">
              <a:extLst>
                <a:ext uri="{FF2B5EF4-FFF2-40B4-BE49-F238E27FC236}">
                  <a16:creationId xmlns:a16="http://schemas.microsoft.com/office/drawing/2014/main" id="{9AAEE5DC-758A-C41A-D8C1-49FD1B2A5107}"/>
                </a:ext>
              </a:extLst>
            </p:cNvPr>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2;p31">
              <a:extLst>
                <a:ext uri="{FF2B5EF4-FFF2-40B4-BE49-F238E27FC236}">
                  <a16:creationId xmlns:a16="http://schemas.microsoft.com/office/drawing/2014/main" id="{EF44974B-6249-63E2-07D9-104A8FE7F26E}"/>
                </a:ext>
              </a:extLst>
            </p:cNvPr>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3;p31">
              <a:extLst>
                <a:ext uri="{FF2B5EF4-FFF2-40B4-BE49-F238E27FC236}">
                  <a16:creationId xmlns:a16="http://schemas.microsoft.com/office/drawing/2014/main" id="{61942FA4-D4FD-3F65-F58E-900127D59618}"/>
                </a:ext>
              </a:extLst>
            </p:cNvPr>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5;p31">
            <a:extLst>
              <a:ext uri="{FF2B5EF4-FFF2-40B4-BE49-F238E27FC236}">
                <a16:creationId xmlns:a16="http://schemas.microsoft.com/office/drawing/2014/main" id="{78D5731C-7666-9302-9165-0B8248D7D9EE}"/>
              </a:ext>
            </a:extLst>
          </p:cNvPr>
          <p:cNvSpPr/>
          <p:nvPr/>
        </p:nvSpPr>
        <p:spPr>
          <a:xfrm>
            <a:off x="8671093" y="3308747"/>
            <a:ext cx="45719" cy="45719"/>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7;p31">
            <a:extLst>
              <a:ext uri="{FF2B5EF4-FFF2-40B4-BE49-F238E27FC236}">
                <a16:creationId xmlns:a16="http://schemas.microsoft.com/office/drawing/2014/main" id="{7E85A73E-D9CC-70F7-2386-67DD89FE9558}"/>
              </a:ext>
            </a:extLst>
          </p:cNvPr>
          <p:cNvSpPr/>
          <p:nvPr/>
        </p:nvSpPr>
        <p:spPr>
          <a:xfrm>
            <a:off x="8671093" y="2701435"/>
            <a:ext cx="45719" cy="45719"/>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708;p31">
            <a:extLst>
              <a:ext uri="{FF2B5EF4-FFF2-40B4-BE49-F238E27FC236}">
                <a16:creationId xmlns:a16="http://schemas.microsoft.com/office/drawing/2014/main" id="{A2331579-E766-7E29-5532-A7884041B367}"/>
              </a:ext>
            </a:extLst>
          </p:cNvPr>
          <p:cNvGrpSpPr/>
          <p:nvPr/>
        </p:nvGrpSpPr>
        <p:grpSpPr>
          <a:xfrm>
            <a:off x="6663884" y="2744493"/>
            <a:ext cx="2088303" cy="1456918"/>
            <a:chOff x="4710406" y="1815485"/>
            <a:chExt cx="3380414" cy="2313100"/>
          </a:xfrm>
        </p:grpSpPr>
        <p:sp>
          <p:nvSpPr>
            <p:cNvPr id="33" name="Google Shape;709;p31">
              <a:extLst>
                <a:ext uri="{FF2B5EF4-FFF2-40B4-BE49-F238E27FC236}">
                  <a16:creationId xmlns:a16="http://schemas.microsoft.com/office/drawing/2014/main" id="{09F2D200-1A6D-0A1B-4157-A6CCA0078278}"/>
                </a:ext>
              </a:extLst>
            </p:cNvPr>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10;p31">
              <a:extLst>
                <a:ext uri="{FF2B5EF4-FFF2-40B4-BE49-F238E27FC236}">
                  <a16:creationId xmlns:a16="http://schemas.microsoft.com/office/drawing/2014/main" id="{17CD90B4-6B62-5F15-B6C2-4519D12F05A2}"/>
                </a:ext>
              </a:extLst>
            </p:cNvPr>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711;p31">
              <a:extLst>
                <a:ext uri="{FF2B5EF4-FFF2-40B4-BE49-F238E27FC236}">
                  <a16:creationId xmlns:a16="http://schemas.microsoft.com/office/drawing/2014/main" id="{EEF433B6-F9A9-CB0E-B6C4-2253AE88CC6A}"/>
                </a:ext>
              </a:extLst>
            </p:cNvPr>
            <p:cNvGrpSpPr/>
            <p:nvPr/>
          </p:nvGrpSpPr>
          <p:grpSpPr>
            <a:xfrm>
              <a:off x="4710585" y="2281922"/>
              <a:ext cx="3380235" cy="1683652"/>
              <a:chOff x="4710585" y="2281922"/>
              <a:chExt cx="3380235" cy="1683652"/>
            </a:xfrm>
          </p:grpSpPr>
          <p:sp>
            <p:nvSpPr>
              <p:cNvPr id="36" name="Google Shape;712;p31">
                <a:extLst>
                  <a:ext uri="{FF2B5EF4-FFF2-40B4-BE49-F238E27FC236}">
                    <a16:creationId xmlns:a16="http://schemas.microsoft.com/office/drawing/2014/main" id="{264BC0D5-D679-7078-7E27-D528DF88BEEC}"/>
                  </a:ext>
                </a:extLst>
              </p:cNvPr>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713;p31">
                <a:extLst>
                  <a:ext uri="{FF2B5EF4-FFF2-40B4-BE49-F238E27FC236}">
                    <a16:creationId xmlns:a16="http://schemas.microsoft.com/office/drawing/2014/main" id="{67200EAB-33B2-80CB-50F5-0E31CFE103F6}"/>
                  </a:ext>
                </a:extLst>
              </p:cNvPr>
              <p:cNvGrpSpPr/>
              <p:nvPr/>
            </p:nvGrpSpPr>
            <p:grpSpPr>
              <a:xfrm>
                <a:off x="4710585" y="2281922"/>
                <a:ext cx="3380235" cy="634850"/>
                <a:chOff x="4672653" y="2281922"/>
                <a:chExt cx="3380235" cy="634850"/>
              </a:xfrm>
            </p:grpSpPr>
            <p:sp>
              <p:nvSpPr>
                <p:cNvPr id="50" name="Google Shape;714;p31">
                  <a:extLst>
                    <a:ext uri="{FF2B5EF4-FFF2-40B4-BE49-F238E27FC236}">
                      <a16:creationId xmlns:a16="http://schemas.microsoft.com/office/drawing/2014/main" id="{7BE27C28-FCB6-089A-5565-548C68831A8B}"/>
                    </a:ext>
                  </a:extLst>
                </p:cNvPr>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5;p31">
                  <a:extLst>
                    <a:ext uri="{FF2B5EF4-FFF2-40B4-BE49-F238E27FC236}">
                      <a16:creationId xmlns:a16="http://schemas.microsoft.com/office/drawing/2014/main" id="{581E34BA-F8E7-ECBE-AEDC-B1A988C1E1CF}"/>
                    </a:ext>
                  </a:extLst>
                </p:cNvPr>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716;p31">
                <a:extLst>
                  <a:ext uri="{FF2B5EF4-FFF2-40B4-BE49-F238E27FC236}">
                    <a16:creationId xmlns:a16="http://schemas.microsoft.com/office/drawing/2014/main" id="{8588EE82-9CB8-1F39-C1A4-DB3407DEB40B}"/>
                  </a:ext>
                </a:extLst>
              </p:cNvPr>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17;p31">
                <a:extLst>
                  <a:ext uri="{FF2B5EF4-FFF2-40B4-BE49-F238E27FC236}">
                    <a16:creationId xmlns:a16="http://schemas.microsoft.com/office/drawing/2014/main" id="{5B78DD43-AA88-C684-FC30-BF9D89DEADC5}"/>
                  </a:ext>
                </a:extLst>
              </p:cNvPr>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18;p31">
                <a:extLst>
                  <a:ext uri="{FF2B5EF4-FFF2-40B4-BE49-F238E27FC236}">
                    <a16:creationId xmlns:a16="http://schemas.microsoft.com/office/drawing/2014/main" id="{56046A5A-E34E-25C4-6229-B52432E28352}"/>
                  </a:ext>
                </a:extLst>
              </p:cNvPr>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9;p31">
                <a:extLst>
                  <a:ext uri="{FF2B5EF4-FFF2-40B4-BE49-F238E27FC236}">
                    <a16:creationId xmlns:a16="http://schemas.microsoft.com/office/drawing/2014/main" id="{EA89F8D6-BB2A-50EB-9AD9-11A205DD4FB3}"/>
                  </a:ext>
                </a:extLst>
              </p:cNvPr>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20;p31">
                <a:extLst>
                  <a:ext uri="{FF2B5EF4-FFF2-40B4-BE49-F238E27FC236}">
                    <a16:creationId xmlns:a16="http://schemas.microsoft.com/office/drawing/2014/main" id="{C9C7B676-E4D9-6304-CDF8-FBA0A89D6834}"/>
                  </a:ext>
                </a:extLst>
              </p:cNvPr>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21;p31">
                <a:extLst>
                  <a:ext uri="{FF2B5EF4-FFF2-40B4-BE49-F238E27FC236}">
                    <a16:creationId xmlns:a16="http://schemas.microsoft.com/office/drawing/2014/main" id="{137B8CB6-9E68-556A-79CC-2879BCC40511}"/>
                  </a:ext>
                </a:extLst>
              </p:cNvPr>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22;p31">
                <a:extLst>
                  <a:ext uri="{FF2B5EF4-FFF2-40B4-BE49-F238E27FC236}">
                    <a16:creationId xmlns:a16="http://schemas.microsoft.com/office/drawing/2014/main" id="{2A1643FC-D8BB-4A83-45DF-BCF804889A5A}"/>
                  </a:ext>
                </a:extLst>
              </p:cNvPr>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23;p31">
                <a:extLst>
                  <a:ext uri="{FF2B5EF4-FFF2-40B4-BE49-F238E27FC236}">
                    <a16:creationId xmlns:a16="http://schemas.microsoft.com/office/drawing/2014/main" id="{66AD8EC6-5702-F298-C8D9-5EFAA3F64047}"/>
                  </a:ext>
                </a:extLst>
              </p:cNvPr>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24;p31">
                <a:extLst>
                  <a:ext uri="{FF2B5EF4-FFF2-40B4-BE49-F238E27FC236}">
                    <a16:creationId xmlns:a16="http://schemas.microsoft.com/office/drawing/2014/main" id="{217E2909-95FF-F1DD-47D2-4EC4B6F75E46}"/>
                  </a:ext>
                </a:extLst>
              </p:cNvPr>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25;p31">
                <a:extLst>
                  <a:ext uri="{FF2B5EF4-FFF2-40B4-BE49-F238E27FC236}">
                    <a16:creationId xmlns:a16="http://schemas.microsoft.com/office/drawing/2014/main" id="{E0346F6C-D693-AA78-3299-FC729F60378D}"/>
                  </a:ext>
                </a:extLst>
              </p:cNvPr>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26;p31">
                <a:extLst>
                  <a:ext uri="{FF2B5EF4-FFF2-40B4-BE49-F238E27FC236}">
                    <a16:creationId xmlns:a16="http://schemas.microsoft.com/office/drawing/2014/main" id="{62A2B93D-8756-42C8-2A4B-77D4752F683A}"/>
                  </a:ext>
                </a:extLst>
              </p:cNvPr>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27;p31">
                <a:extLst>
                  <a:ext uri="{FF2B5EF4-FFF2-40B4-BE49-F238E27FC236}">
                    <a16:creationId xmlns:a16="http://schemas.microsoft.com/office/drawing/2014/main" id="{D177AC04-CD7F-6C6D-03B8-10F90CF9B76A}"/>
                  </a:ext>
                </a:extLst>
              </p:cNvPr>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 name="Google Shape;728;p31">
            <a:extLst>
              <a:ext uri="{FF2B5EF4-FFF2-40B4-BE49-F238E27FC236}">
                <a16:creationId xmlns:a16="http://schemas.microsoft.com/office/drawing/2014/main" id="{C7E5634E-FD03-41C8-855E-9EBEFC5F12C2}"/>
              </a:ext>
            </a:extLst>
          </p:cNvPr>
          <p:cNvGrpSpPr/>
          <p:nvPr/>
        </p:nvGrpSpPr>
        <p:grpSpPr>
          <a:xfrm>
            <a:off x="6833350" y="3308747"/>
            <a:ext cx="651694" cy="1652515"/>
            <a:chOff x="5262046" y="2234728"/>
            <a:chExt cx="1054922" cy="2623643"/>
          </a:xfrm>
        </p:grpSpPr>
        <p:sp>
          <p:nvSpPr>
            <p:cNvPr id="53" name="Google Shape;729;p31">
              <a:extLst>
                <a:ext uri="{FF2B5EF4-FFF2-40B4-BE49-F238E27FC236}">
                  <a16:creationId xmlns:a16="http://schemas.microsoft.com/office/drawing/2014/main" id="{E190388B-15FB-3461-6712-1BF5303F86A7}"/>
                </a:ext>
              </a:extLst>
            </p:cNvPr>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30;p31">
              <a:extLst>
                <a:ext uri="{FF2B5EF4-FFF2-40B4-BE49-F238E27FC236}">
                  <a16:creationId xmlns:a16="http://schemas.microsoft.com/office/drawing/2014/main" id="{0D2B7B7B-665E-5D4B-3789-9F442A7D5922}"/>
                </a:ext>
              </a:extLst>
            </p:cNvPr>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31;p31">
              <a:extLst>
                <a:ext uri="{FF2B5EF4-FFF2-40B4-BE49-F238E27FC236}">
                  <a16:creationId xmlns:a16="http://schemas.microsoft.com/office/drawing/2014/main" id="{4BA5067A-3883-81D4-DBE1-0E1028D92F3F}"/>
                </a:ext>
              </a:extLst>
            </p:cNvPr>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32;p31">
              <a:extLst>
                <a:ext uri="{FF2B5EF4-FFF2-40B4-BE49-F238E27FC236}">
                  <a16:creationId xmlns:a16="http://schemas.microsoft.com/office/drawing/2014/main" id="{3D41045A-3019-62E5-F915-81C433543DEB}"/>
                </a:ext>
              </a:extLst>
            </p:cNvPr>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33;p31">
              <a:extLst>
                <a:ext uri="{FF2B5EF4-FFF2-40B4-BE49-F238E27FC236}">
                  <a16:creationId xmlns:a16="http://schemas.microsoft.com/office/drawing/2014/main" id="{5713102A-78BA-BBA1-7199-C9DD7A9E2CF9}"/>
                </a:ext>
              </a:extLst>
            </p:cNvPr>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34;p31">
              <a:extLst>
                <a:ext uri="{FF2B5EF4-FFF2-40B4-BE49-F238E27FC236}">
                  <a16:creationId xmlns:a16="http://schemas.microsoft.com/office/drawing/2014/main" id="{C53810B0-1598-5941-E0A5-1E42733ECFAA}"/>
                </a:ext>
              </a:extLst>
            </p:cNvPr>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35;p31">
              <a:extLst>
                <a:ext uri="{FF2B5EF4-FFF2-40B4-BE49-F238E27FC236}">
                  <a16:creationId xmlns:a16="http://schemas.microsoft.com/office/drawing/2014/main" id="{6093FD1E-1B28-972F-89F1-0CD1DC333997}"/>
                </a:ext>
              </a:extLst>
            </p:cNvPr>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36;p31">
              <a:extLst>
                <a:ext uri="{FF2B5EF4-FFF2-40B4-BE49-F238E27FC236}">
                  <a16:creationId xmlns:a16="http://schemas.microsoft.com/office/drawing/2014/main" id="{D189FAE0-FD69-8A3C-9487-A9F32ECFD58F}"/>
                </a:ext>
              </a:extLst>
            </p:cNvPr>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37;p31">
              <a:extLst>
                <a:ext uri="{FF2B5EF4-FFF2-40B4-BE49-F238E27FC236}">
                  <a16:creationId xmlns:a16="http://schemas.microsoft.com/office/drawing/2014/main" id="{F2973BC9-20C7-19DF-210D-7B5B33469677}"/>
                </a:ext>
              </a:extLst>
            </p:cNvPr>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8;p31">
              <a:extLst>
                <a:ext uri="{FF2B5EF4-FFF2-40B4-BE49-F238E27FC236}">
                  <a16:creationId xmlns:a16="http://schemas.microsoft.com/office/drawing/2014/main" id="{7C2147B6-5940-1C42-DF23-1FFA4CA763B1}"/>
                </a:ext>
              </a:extLst>
            </p:cNvPr>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39;p31">
              <a:extLst>
                <a:ext uri="{FF2B5EF4-FFF2-40B4-BE49-F238E27FC236}">
                  <a16:creationId xmlns:a16="http://schemas.microsoft.com/office/drawing/2014/main" id="{80D6654A-C4F2-258C-61A5-DA3E1CF09613}"/>
                </a:ext>
              </a:extLst>
            </p:cNvPr>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40;p31">
              <a:extLst>
                <a:ext uri="{FF2B5EF4-FFF2-40B4-BE49-F238E27FC236}">
                  <a16:creationId xmlns:a16="http://schemas.microsoft.com/office/drawing/2014/main" id="{85C11624-EC8A-54B5-C648-32205878A766}"/>
                </a:ext>
              </a:extLst>
            </p:cNvPr>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41;p31">
              <a:extLst>
                <a:ext uri="{FF2B5EF4-FFF2-40B4-BE49-F238E27FC236}">
                  <a16:creationId xmlns:a16="http://schemas.microsoft.com/office/drawing/2014/main" id="{ECE155D2-0C93-89A8-A904-7F76FDA9447B}"/>
                </a:ext>
              </a:extLst>
            </p:cNvPr>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42;p31">
              <a:extLst>
                <a:ext uri="{FF2B5EF4-FFF2-40B4-BE49-F238E27FC236}">
                  <a16:creationId xmlns:a16="http://schemas.microsoft.com/office/drawing/2014/main" id="{3D5C6862-E7FF-C22D-9657-3543740CA259}"/>
                </a:ext>
              </a:extLst>
            </p:cNvPr>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43;p31">
              <a:extLst>
                <a:ext uri="{FF2B5EF4-FFF2-40B4-BE49-F238E27FC236}">
                  <a16:creationId xmlns:a16="http://schemas.microsoft.com/office/drawing/2014/main" id="{13E6AC70-82F4-C799-45E5-D82CE5245296}"/>
                </a:ext>
              </a:extLst>
            </p:cNvPr>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44;p31">
              <a:extLst>
                <a:ext uri="{FF2B5EF4-FFF2-40B4-BE49-F238E27FC236}">
                  <a16:creationId xmlns:a16="http://schemas.microsoft.com/office/drawing/2014/main" id="{48F91AE0-0BD0-5CA8-A62E-B0FCF8560C28}"/>
                </a:ext>
              </a:extLst>
            </p:cNvPr>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45;p31">
              <a:extLst>
                <a:ext uri="{FF2B5EF4-FFF2-40B4-BE49-F238E27FC236}">
                  <a16:creationId xmlns:a16="http://schemas.microsoft.com/office/drawing/2014/main" id="{8BE7F540-25D9-48C2-9D80-E1E7EFE5F766}"/>
                </a:ext>
              </a:extLst>
            </p:cNvPr>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46;p31">
              <a:extLst>
                <a:ext uri="{FF2B5EF4-FFF2-40B4-BE49-F238E27FC236}">
                  <a16:creationId xmlns:a16="http://schemas.microsoft.com/office/drawing/2014/main" id="{6BB1AE24-C7A6-147E-9842-1B5686B73EE8}"/>
                </a:ext>
              </a:extLst>
            </p:cNvPr>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47;p31">
              <a:extLst>
                <a:ext uri="{FF2B5EF4-FFF2-40B4-BE49-F238E27FC236}">
                  <a16:creationId xmlns:a16="http://schemas.microsoft.com/office/drawing/2014/main" id="{A7D8184E-FAD9-B735-024B-78CE1391EEB1}"/>
                </a:ext>
              </a:extLst>
            </p:cNvPr>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48;p31">
              <a:extLst>
                <a:ext uri="{FF2B5EF4-FFF2-40B4-BE49-F238E27FC236}">
                  <a16:creationId xmlns:a16="http://schemas.microsoft.com/office/drawing/2014/main" id="{5074CC7F-4907-5743-01F8-7A3D8CE9594E}"/>
                </a:ext>
              </a:extLst>
            </p:cNvPr>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49;p31">
              <a:extLst>
                <a:ext uri="{FF2B5EF4-FFF2-40B4-BE49-F238E27FC236}">
                  <a16:creationId xmlns:a16="http://schemas.microsoft.com/office/drawing/2014/main" id="{AE0874A4-E90D-99DA-C919-A1F572C4B9C6}"/>
                </a:ext>
              </a:extLst>
            </p:cNvPr>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50;p31">
              <a:extLst>
                <a:ext uri="{FF2B5EF4-FFF2-40B4-BE49-F238E27FC236}">
                  <a16:creationId xmlns:a16="http://schemas.microsoft.com/office/drawing/2014/main" id="{484DA206-5484-0E26-7EB7-CC75E3EA9C6A}"/>
                </a:ext>
              </a:extLst>
            </p:cNvPr>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51;p31">
              <a:extLst>
                <a:ext uri="{FF2B5EF4-FFF2-40B4-BE49-F238E27FC236}">
                  <a16:creationId xmlns:a16="http://schemas.microsoft.com/office/drawing/2014/main" id="{7FEA7526-399C-F826-8324-77001A6FCD73}"/>
                </a:ext>
              </a:extLst>
            </p:cNvPr>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52;p31">
              <a:extLst>
                <a:ext uri="{FF2B5EF4-FFF2-40B4-BE49-F238E27FC236}">
                  <a16:creationId xmlns:a16="http://schemas.microsoft.com/office/drawing/2014/main" id="{5E487769-9065-0B85-24D6-1F0DA4F1112F}"/>
                </a:ext>
              </a:extLst>
            </p:cNvPr>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53;p31">
              <a:extLst>
                <a:ext uri="{FF2B5EF4-FFF2-40B4-BE49-F238E27FC236}">
                  <a16:creationId xmlns:a16="http://schemas.microsoft.com/office/drawing/2014/main" id="{13024C21-59CA-9242-FA83-CF4FEC6FE3EA}"/>
                </a:ext>
              </a:extLst>
            </p:cNvPr>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54;p31">
              <a:extLst>
                <a:ext uri="{FF2B5EF4-FFF2-40B4-BE49-F238E27FC236}">
                  <a16:creationId xmlns:a16="http://schemas.microsoft.com/office/drawing/2014/main" id="{98AD950E-8596-70FC-2C57-7B8DDE8C1FCD}"/>
                </a:ext>
              </a:extLst>
            </p:cNvPr>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55;p31">
              <a:extLst>
                <a:ext uri="{FF2B5EF4-FFF2-40B4-BE49-F238E27FC236}">
                  <a16:creationId xmlns:a16="http://schemas.microsoft.com/office/drawing/2014/main" id="{820599D7-001E-B0B6-C2F7-9CBAA305A128}"/>
                </a:ext>
              </a:extLst>
            </p:cNvPr>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756;p31">
              <a:extLst>
                <a:ext uri="{FF2B5EF4-FFF2-40B4-BE49-F238E27FC236}">
                  <a16:creationId xmlns:a16="http://schemas.microsoft.com/office/drawing/2014/main" id="{6734D20E-47AC-E691-76C0-0474A2DF63EF}"/>
                </a:ext>
              </a:extLst>
            </p:cNvPr>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757;p31">
              <a:extLst>
                <a:ext uri="{FF2B5EF4-FFF2-40B4-BE49-F238E27FC236}">
                  <a16:creationId xmlns:a16="http://schemas.microsoft.com/office/drawing/2014/main" id="{8F19093F-E052-D1C2-F932-938A3097273D}"/>
                </a:ext>
              </a:extLst>
            </p:cNvPr>
            <p:cNvGrpSpPr/>
            <p:nvPr/>
          </p:nvGrpSpPr>
          <p:grpSpPr>
            <a:xfrm>
              <a:off x="5932859" y="2488224"/>
              <a:ext cx="384109" cy="413192"/>
              <a:chOff x="5932859" y="2488224"/>
              <a:chExt cx="384109" cy="413192"/>
            </a:xfrm>
          </p:grpSpPr>
          <p:sp>
            <p:nvSpPr>
              <p:cNvPr id="820" name="Google Shape;758;p31">
                <a:extLst>
                  <a:ext uri="{FF2B5EF4-FFF2-40B4-BE49-F238E27FC236}">
                    <a16:creationId xmlns:a16="http://schemas.microsoft.com/office/drawing/2014/main" id="{F4E87726-40AC-A803-3FF8-FACBB0803FEC}"/>
                  </a:ext>
                </a:extLst>
              </p:cNvPr>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759;p31">
                <a:extLst>
                  <a:ext uri="{FF2B5EF4-FFF2-40B4-BE49-F238E27FC236}">
                    <a16:creationId xmlns:a16="http://schemas.microsoft.com/office/drawing/2014/main" id="{8935AF7A-AF18-1A11-D4CA-8C1D836DF8CB}"/>
                  </a:ext>
                </a:extLst>
              </p:cNvPr>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760;p31">
                <a:extLst>
                  <a:ext uri="{FF2B5EF4-FFF2-40B4-BE49-F238E27FC236}">
                    <a16:creationId xmlns:a16="http://schemas.microsoft.com/office/drawing/2014/main" id="{8D95613E-BCA5-3598-1A83-78AD6ACA7126}"/>
                  </a:ext>
                </a:extLst>
              </p:cNvPr>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761;p31">
                <a:extLst>
                  <a:ext uri="{FF2B5EF4-FFF2-40B4-BE49-F238E27FC236}">
                    <a16:creationId xmlns:a16="http://schemas.microsoft.com/office/drawing/2014/main" id="{7097B70B-8E41-B985-C608-868E7651E3A8}"/>
                  </a:ext>
                </a:extLst>
              </p:cNvPr>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762;p31">
                <a:extLst>
                  <a:ext uri="{FF2B5EF4-FFF2-40B4-BE49-F238E27FC236}">
                    <a16:creationId xmlns:a16="http://schemas.microsoft.com/office/drawing/2014/main" id="{EB5D38F1-8965-3A10-3C66-19D7B56DD7D4}"/>
                  </a:ext>
                </a:extLst>
              </p:cNvPr>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763;p31">
                <a:extLst>
                  <a:ext uri="{FF2B5EF4-FFF2-40B4-BE49-F238E27FC236}">
                    <a16:creationId xmlns:a16="http://schemas.microsoft.com/office/drawing/2014/main" id="{0D750996-9A1B-4DE0-AA80-68F9BB4E7CAF}"/>
                  </a:ext>
                </a:extLst>
              </p:cNvPr>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764;p31">
                <a:extLst>
                  <a:ext uri="{FF2B5EF4-FFF2-40B4-BE49-F238E27FC236}">
                    <a16:creationId xmlns:a16="http://schemas.microsoft.com/office/drawing/2014/main" id="{9AEB15E9-9238-23D2-437D-57F4624261F2}"/>
                  </a:ext>
                </a:extLst>
              </p:cNvPr>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765;p31">
                <a:extLst>
                  <a:ext uri="{FF2B5EF4-FFF2-40B4-BE49-F238E27FC236}">
                    <a16:creationId xmlns:a16="http://schemas.microsoft.com/office/drawing/2014/main" id="{8E10F10B-D51B-9BFE-0EB8-F72824974CDB}"/>
                  </a:ext>
                </a:extLst>
              </p:cNvPr>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766;p31">
                <a:extLst>
                  <a:ext uri="{FF2B5EF4-FFF2-40B4-BE49-F238E27FC236}">
                    <a16:creationId xmlns:a16="http://schemas.microsoft.com/office/drawing/2014/main" id="{6F957941-EBFB-6A70-3362-661E2F6B19D6}"/>
                  </a:ext>
                </a:extLst>
              </p:cNvPr>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767;p31">
                <a:extLst>
                  <a:ext uri="{FF2B5EF4-FFF2-40B4-BE49-F238E27FC236}">
                    <a16:creationId xmlns:a16="http://schemas.microsoft.com/office/drawing/2014/main" id="{4A41507E-29BD-258F-1D05-50DF6A6BB19D}"/>
                  </a:ext>
                </a:extLst>
              </p:cNvPr>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768;p31">
              <a:extLst>
                <a:ext uri="{FF2B5EF4-FFF2-40B4-BE49-F238E27FC236}">
                  <a16:creationId xmlns:a16="http://schemas.microsoft.com/office/drawing/2014/main" id="{1B433AFF-2142-42BD-905A-125D89506111}"/>
                </a:ext>
              </a:extLst>
            </p:cNvPr>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769;p31">
              <a:extLst>
                <a:ext uri="{FF2B5EF4-FFF2-40B4-BE49-F238E27FC236}">
                  <a16:creationId xmlns:a16="http://schemas.microsoft.com/office/drawing/2014/main" id="{FB2BF356-87A9-0C47-C49F-049D291B2669}"/>
                </a:ext>
              </a:extLst>
            </p:cNvPr>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770;p31">
              <a:extLst>
                <a:ext uri="{FF2B5EF4-FFF2-40B4-BE49-F238E27FC236}">
                  <a16:creationId xmlns:a16="http://schemas.microsoft.com/office/drawing/2014/main" id="{A1EE220E-00A1-0A1A-0D3B-B38A17154A16}"/>
                </a:ext>
              </a:extLst>
            </p:cNvPr>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771;p31">
              <a:extLst>
                <a:ext uri="{FF2B5EF4-FFF2-40B4-BE49-F238E27FC236}">
                  <a16:creationId xmlns:a16="http://schemas.microsoft.com/office/drawing/2014/main" id="{F061DCE6-1E74-CE0F-0CCD-4E5B16047181}"/>
                </a:ext>
              </a:extLst>
            </p:cNvPr>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772;p31">
              <a:extLst>
                <a:ext uri="{FF2B5EF4-FFF2-40B4-BE49-F238E27FC236}">
                  <a16:creationId xmlns:a16="http://schemas.microsoft.com/office/drawing/2014/main" id="{05360315-FA79-27D9-D3DD-CBB20DAFBA7C}"/>
                </a:ext>
              </a:extLst>
            </p:cNvPr>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773;p31">
              <a:extLst>
                <a:ext uri="{FF2B5EF4-FFF2-40B4-BE49-F238E27FC236}">
                  <a16:creationId xmlns:a16="http://schemas.microsoft.com/office/drawing/2014/main" id="{BB59A544-D961-38D0-C234-872F729AEFAE}"/>
                </a:ext>
              </a:extLst>
            </p:cNvPr>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774;p31">
              <a:extLst>
                <a:ext uri="{FF2B5EF4-FFF2-40B4-BE49-F238E27FC236}">
                  <a16:creationId xmlns:a16="http://schemas.microsoft.com/office/drawing/2014/main" id="{63097905-9FA7-792E-9F07-53CAD39C08F9}"/>
                </a:ext>
              </a:extLst>
            </p:cNvPr>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775;p31">
              <a:extLst>
                <a:ext uri="{FF2B5EF4-FFF2-40B4-BE49-F238E27FC236}">
                  <a16:creationId xmlns:a16="http://schemas.microsoft.com/office/drawing/2014/main" id="{40CB1EF8-E141-B115-9DE4-2C027204C2D7}"/>
                </a:ext>
              </a:extLst>
            </p:cNvPr>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776;p31">
              <a:extLst>
                <a:ext uri="{FF2B5EF4-FFF2-40B4-BE49-F238E27FC236}">
                  <a16:creationId xmlns:a16="http://schemas.microsoft.com/office/drawing/2014/main" id="{F2F61898-207E-8FBB-B571-0AA28F5AA76F}"/>
                </a:ext>
              </a:extLst>
            </p:cNvPr>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777;p31">
              <a:extLst>
                <a:ext uri="{FF2B5EF4-FFF2-40B4-BE49-F238E27FC236}">
                  <a16:creationId xmlns:a16="http://schemas.microsoft.com/office/drawing/2014/main" id="{CE0BE25C-CCB8-92CE-B6B0-5CAF252689DB}"/>
                </a:ext>
              </a:extLst>
            </p:cNvPr>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778;p31">
              <a:extLst>
                <a:ext uri="{FF2B5EF4-FFF2-40B4-BE49-F238E27FC236}">
                  <a16:creationId xmlns:a16="http://schemas.microsoft.com/office/drawing/2014/main" id="{3778E494-530B-2975-D189-4C0548E58EC8}"/>
                </a:ext>
              </a:extLst>
            </p:cNvPr>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779;p31">
              <a:extLst>
                <a:ext uri="{FF2B5EF4-FFF2-40B4-BE49-F238E27FC236}">
                  <a16:creationId xmlns:a16="http://schemas.microsoft.com/office/drawing/2014/main" id="{7173C322-55E2-4F8A-7E52-0DA67A82ACCC}"/>
                </a:ext>
              </a:extLst>
            </p:cNvPr>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418506" y="1478758"/>
            <a:ext cx="5543959" cy="294135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Thorough risk identification is a crucial step in effective risk management. It involves establishing the context, gathering information, using risk identification techniques, considering different risk categories, evaluating risk interdependencies, and documenting and prioritizing risks. This process helps organizations proactively address risks, allocate resources effectively, enhance decision-making, and improve project success rates. It also helps in assessing potential obstacles and uncertainties.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3573755"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Risk Assessment</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418506" y="1707356"/>
            <a:ext cx="5543959" cy="240744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Risk assessment is a crucial process for identifying and evaluating potential risks, aiding in informed decision-making and risk management strategies. Common tools include risk matrix, risk scoring, failure mode and effects analysis, probabilistic risk assessment, and expert judgment. The choice of tool depends on risks, data, and organizational preferences, and organizations may develop their own customized approaches.</a:t>
            </a:r>
          </a:p>
        </p:txBody>
      </p:sp>
      <p:grpSp>
        <p:nvGrpSpPr>
          <p:cNvPr id="2" name="Google Shape;3599;p48">
            <a:extLst>
              <a:ext uri="{FF2B5EF4-FFF2-40B4-BE49-F238E27FC236}">
                <a16:creationId xmlns:a16="http://schemas.microsoft.com/office/drawing/2014/main" id="{CAEA7C5E-0ED0-5248-8D1E-135E83338B48}"/>
              </a:ext>
            </a:extLst>
          </p:cNvPr>
          <p:cNvGrpSpPr/>
          <p:nvPr/>
        </p:nvGrpSpPr>
        <p:grpSpPr>
          <a:xfrm>
            <a:off x="6379369" y="2178844"/>
            <a:ext cx="2450887" cy="2241270"/>
            <a:chOff x="411609" y="1049416"/>
            <a:chExt cx="1718376" cy="1650536"/>
          </a:xfrm>
        </p:grpSpPr>
        <p:sp>
          <p:nvSpPr>
            <p:cNvPr id="3" name="Google Shape;3600;p48">
              <a:extLst>
                <a:ext uri="{FF2B5EF4-FFF2-40B4-BE49-F238E27FC236}">
                  <a16:creationId xmlns:a16="http://schemas.microsoft.com/office/drawing/2014/main" id="{1F376EC9-78A8-6EBA-9F60-79EB6028018F}"/>
                </a:ext>
              </a:extLst>
            </p:cNvPr>
            <p:cNvSpPr/>
            <p:nvPr/>
          </p:nvSpPr>
          <p:spPr>
            <a:xfrm>
              <a:off x="970600" y="1194197"/>
              <a:ext cx="557400" cy="3999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01;p48">
              <a:extLst>
                <a:ext uri="{FF2B5EF4-FFF2-40B4-BE49-F238E27FC236}">
                  <a16:creationId xmlns:a16="http://schemas.microsoft.com/office/drawing/2014/main" id="{54BDC0C5-DAC8-D11B-3306-531659F83DCD}"/>
                </a:ext>
              </a:extLst>
            </p:cNvPr>
            <p:cNvSpPr/>
            <p:nvPr/>
          </p:nvSpPr>
          <p:spPr>
            <a:xfrm>
              <a:off x="957556" y="1172928"/>
              <a:ext cx="152647" cy="127132"/>
            </a:xfrm>
            <a:custGeom>
              <a:avLst/>
              <a:gdLst/>
              <a:ahLst/>
              <a:cxnLst/>
              <a:rect l="l" t="t" r="r" b="b"/>
              <a:pathLst>
                <a:path w="9608" h="8002" extrusionOk="0">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602;p48">
              <a:extLst>
                <a:ext uri="{FF2B5EF4-FFF2-40B4-BE49-F238E27FC236}">
                  <a16:creationId xmlns:a16="http://schemas.microsoft.com/office/drawing/2014/main" id="{C440DD03-3D91-69DE-9C09-90D8FCDF11EA}"/>
                </a:ext>
              </a:extLst>
            </p:cNvPr>
            <p:cNvGrpSpPr/>
            <p:nvPr/>
          </p:nvGrpSpPr>
          <p:grpSpPr>
            <a:xfrm>
              <a:off x="1494120" y="1049416"/>
              <a:ext cx="285038" cy="281828"/>
              <a:chOff x="1494120" y="1049416"/>
              <a:chExt cx="285038" cy="281828"/>
            </a:xfrm>
          </p:grpSpPr>
          <p:sp>
            <p:nvSpPr>
              <p:cNvPr id="944" name="Google Shape;3603;p48">
                <a:extLst>
                  <a:ext uri="{FF2B5EF4-FFF2-40B4-BE49-F238E27FC236}">
                    <a16:creationId xmlns:a16="http://schemas.microsoft.com/office/drawing/2014/main" id="{E6C25580-222D-6C84-D936-24F0FF24A80F}"/>
                  </a:ext>
                </a:extLst>
              </p:cNvPr>
              <p:cNvSpPr/>
              <p:nvPr/>
            </p:nvSpPr>
            <p:spPr>
              <a:xfrm>
                <a:off x="1494120" y="1080031"/>
                <a:ext cx="251261" cy="251213"/>
              </a:xfrm>
              <a:custGeom>
                <a:avLst/>
                <a:gdLst/>
                <a:ahLst/>
                <a:cxnLst/>
                <a:rect l="l" t="t" r="r" b="b"/>
                <a:pathLst>
                  <a:path w="15815" h="15812" extrusionOk="0">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604;p48">
                <a:extLst>
                  <a:ext uri="{FF2B5EF4-FFF2-40B4-BE49-F238E27FC236}">
                    <a16:creationId xmlns:a16="http://schemas.microsoft.com/office/drawing/2014/main" id="{A9FA81DD-32D7-5B1F-5181-2AD50BAC4F57}"/>
                  </a:ext>
                </a:extLst>
              </p:cNvPr>
              <p:cNvSpPr/>
              <p:nvPr/>
            </p:nvSpPr>
            <p:spPr>
              <a:xfrm>
                <a:off x="1650771" y="1049416"/>
                <a:ext cx="128387" cy="125575"/>
              </a:xfrm>
              <a:custGeom>
                <a:avLst/>
                <a:gdLst/>
                <a:ahLst/>
                <a:cxnLst/>
                <a:rect l="l" t="t" r="r" b="b"/>
                <a:pathLst>
                  <a:path w="8081" h="7904" extrusionOk="0">
                    <a:moveTo>
                      <a:pt x="1" y="0"/>
                    </a:moveTo>
                    <a:lnTo>
                      <a:pt x="177" y="7903"/>
                    </a:lnTo>
                    <a:lnTo>
                      <a:pt x="8080" y="7781"/>
                    </a:lnTo>
                    <a:cubicBezTo>
                      <a:pt x="8024" y="5722"/>
                      <a:pt x="7169" y="3676"/>
                      <a:pt x="5693" y="2238"/>
                    </a:cubicBezTo>
                    <a:cubicBezTo>
                      <a:pt x="4218" y="804"/>
                      <a:pt x="2059"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605;p48">
              <a:extLst>
                <a:ext uri="{FF2B5EF4-FFF2-40B4-BE49-F238E27FC236}">
                  <a16:creationId xmlns:a16="http://schemas.microsoft.com/office/drawing/2014/main" id="{53FD1CDF-0525-175F-62A4-F6115E3DD154}"/>
                </a:ext>
              </a:extLst>
            </p:cNvPr>
            <p:cNvSpPr/>
            <p:nvPr/>
          </p:nvSpPr>
          <p:spPr>
            <a:xfrm>
              <a:off x="726357" y="1601522"/>
              <a:ext cx="1316216" cy="487333"/>
            </a:xfrm>
            <a:custGeom>
              <a:avLst/>
              <a:gdLst/>
              <a:ahLst/>
              <a:cxnLst/>
              <a:rect l="l" t="t" r="r" b="b"/>
              <a:pathLst>
                <a:path w="82846" h="30674" extrusionOk="0">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06;p48">
              <a:extLst>
                <a:ext uri="{FF2B5EF4-FFF2-40B4-BE49-F238E27FC236}">
                  <a16:creationId xmlns:a16="http://schemas.microsoft.com/office/drawing/2014/main" id="{C1D9E541-ADBF-3214-36E3-6D457B8E10CD}"/>
                </a:ext>
              </a:extLst>
            </p:cNvPr>
            <p:cNvSpPr/>
            <p:nvPr/>
          </p:nvSpPr>
          <p:spPr>
            <a:xfrm>
              <a:off x="411609" y="2697807"/>
              <a:ext cx="1718376" cy="2145"/>
            </a:xfrm>
            <a:custGeom>
              <a:avLst/>
              <a:gdLst/>
              <a:ahLst/>
              <a:cxnLst/>
              <a:rect l="l" t="t" r="r" b="b"/>
              <a:pathLst>
                <a:path w="108159" h="135" extrusionOk="0">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3607;p48">
              <a:extLst>
                <a:ext uri="{FF2B5EF4-FFF2-40B4-BE49-F238E27FC236}">
                  <a16:creationId xmlns:a16="http://schemas.microsoft.com/office/drawing/2014/main" id="{60FC4DDD-BB64-8683-74F1-880C206EAEDC}"/>
                </a:ext>
              </a:extLst>
            </p:cNvPr>
            <p:cNvGrpSpPr/>
            <p:nvPr/>
          </p:nvGrpSpPr>
          <p:grpSpPr>
            <a:xfrm>
              <a:off x="1603188" y="1369374"/>
              <a:ext cx="209969" cy="294109"/>
              <a:chOff x="1603188" y="1369374"/>
              <a:chExt cx="209969" cy="294109"/>
            </a:xfrm>
          </p:grpSpPr>
          <p:sp>
            <p:nvSpPr>
              <p:cNvPr id="939" name="Google Shape;3608;p48">
                <a:extLst>
                  <a:ext uri="{FF2B5EF4-FFF2-40B4-BE49-F238E27FC236}">
                    <a16:creationId xmlns:a16="http://schemas.microsoft.com/office/drawing/2014/main" id="{6523ACC4-B9DD-D23E-5127-E415975A9164}"/>
                  </a:ext>
                </a:extLst>
              </p:cNvPr>
              <p:cNvSpPr/>
              <p:nvPr/>
            </p:nvSpPr>
            <p:spPr>
              <a:xfrm>
                <a:off x="1603188" y="1369374"/>
                <a:ext cx="209969" cy="294109"/>
              </a:xfrm>
              <a:custGeom>
                <a:avLst/>
                <a:gdLst/>
                <a:ahLst/>
                <a:cxnLst/>
                <a:rect l="l" t="t" r="r" b="b"/>
                <a:pathLst>
                  <a:path w="13216" h="18512" extrusionOk="0">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609;p48">
                <a:extLst>
                  <a:ext uri="{FF2B5EF4-FFF2-40B4-BE49-F238E27FC236}">
                    <a16:creationId xmlns:a16="http://schemas.microsoft.com/office/drawing/2014/main" id="{CB2F03B7-6B0E-4468-5F26-A9AAF24E39C1}"/>
                  </a:ext>
                </a:extLst>
              </p:cNvPr>
              <p:cNvSpPr/>
              <p:nvPr/>
            </p:nvSpPr>
            <p:spPr>
              <a:xfrm>
                <a:off x="1647450" y="1426490"/>
                <a:ext cx="123462" cy="108972"/>
              </a:xfrm>
              <a:custGeom>
                <a:avLst/>
                <a:gdLst/>
                <a:ahLst/>
                <a:cxnLst/>
                <a:rect l="l" t="t" r="r" b="b"/>
                <a:pathLst>
                  <a:path w="7771" h="6859" extrusionOk="0">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610;p48">
                <a:extLst>
                  <a:ext uri="{FF2B5EF4-FFF2-40B4-BE49-F238E27FC236}">
                    <a16:creationId xmlns:a16="http://schemas.microsoft.com/office/drawing/2014/main" id="{2B4C5684-3D3E-6F55-9B03-B893393ECE1A}"/>
                  </a:ext>
                </a:extLst>
              </p:cNvPr>
              <p:cNvSpPr/>
              <p:nvPr/>
            </p:nvSpPr>
            <p:spPr>
              <a:xfrm>
                <a:off x="1692190" y="1423757"/>
                <a:ext cx="80550" cy="111451"/>
              </a:xfrm>
              <a:custGeom>
                <a:avLst/>
                <a:gdLst/>
                <a:ahLst/>
                <a:cxnLst/>
                <a:rect l="l" t="t" r="r" b="b"/>
                <a:pathLst>
                  <a:path w="5070" h="7015" extrusionOk="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611;p48">
                <a:extLst>
                  <a:ext uri="{FF2B5EF4-FFF2-40B4-BE49-F238E27FC236}">
                    <a16:creationId xmlns:a16="http://schemas.microsoft.com/office/drawing/2014/main" id="{23F35317-61C9-3AD3-1673-7F73FB57C2F6}"/>
                  </a:ext>
                </a:extLst>
              </p:cNvPr>
              <p:cNvSpPr/>
              <p:nvPr/>
            </p:nvSpPr>
            <p:spPr>
              <a:xfrm>
                <a:off x="1651486" y="1580996"/>
                <a:ext cx="113961" cy="2208"/>
              </a:xfrm>
              <a:custGeom>
                <a:avLst/>
                <a:gdLst/>
                <a:ahLst/>
                <a:cxnLst/>
                <a:rect l="l" t="t" r="r" b="b"/>
                <a:pathLst>
                  <a:path w="7173" h="139" extrusionOk="0">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612;p48">
                <a:extLst>
                  <a:ext uri="{FF2B5EF4-FFF2-40B4-BE49-F238E27FC236}">
                    <a16:creationId xmlns:a16="http://schemas.microsoft.com/office/drawing/2014/main" id="{9D91060A-6442-ED54-736D-37906A2C5940}"/>
                  </a:ext>
                </a:extLst>
              </p:cNvPr>
              <p:cNvSpPr/>
              <p:nvPr/>
            </p:nvSpPr>
            <p:spPr>
              <a:xfrm>
                <a:off x="1651486" y="1598313"/>
                <a:ext cx="113961" cy="2161"/>
              </a:xfrm>
              <a:custGeom>
                <a:avLst/>
                <a:gdLst/>
                <a:ahLst/>
                <a:cxnLst/>
                <a:rect l="l" t="t" r="r" b="b"/>
                <a:pathLst>
                  <a:path w="7173" h="136" extrusionOk="0">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3613;p48">
              <a:extLst>
                <a:ext uri="{FF2B5EF4-FFF2-40B4-BE49-F238E27FC236}">
                  <a16:creationId xmlns:a16="http://schemas.microsoft.com/office/drawing/2014/main" id="{B8F59399-2F9D-EFF2-B1E7-A87F40FBD5AA}"/>
                </a:ext>
              </a:extLst>
            </p:cNvPr>
            <p:cNvSpPr/>
            <p:nvPr/>
          </p:nvSpPr>
          <p:spPr>
            <a:xfrm>
              <a:off x="1019624" y="1242830"/>
              <a:ext cx="462231" cy="99678"/>
            </a:xfrm>
            <a:custGeom>
              <a:avLst/>
              <a:gdLst/>
              <a:ahLst/>
              <a:cxnLst/>
              <a:rect l="l" t="t" r="r" b="b"/>
              <a:pathLst>
                <a:path w="29094" h="6274" extrusionOk="0">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614;p48">
              <a:extLst>
                <a:ext uri="{FF2B5EF4-FFF2-40B4-BE49-F238E27FC236}">
                  <a16:creationId xmlns:a16="http://schemas.microsoft.com/office/drawing/2014/main" id="{EA507F61-84DB-2D82-637D-FCC9C6D06B05}"/>
                </a:ext>
              </a:extLst>
            </p:cNvPr>
            <p:cNvSpPr/>
            <p:nvPr/>
          </p:nvSpPr>
          <p:spPr>
            <a:xfrm>
              <a:off x="1108817" y="1347370"/>
              <a:ext cx="49617" cy="134249"/>
            </a:xfrm>
            <a:custGeom>
              <a:avLst/>
              <a:gdLst/>
              <a:ahLst/>
              <a:cxnLst/>
              <a:rect l="l" t="t" r="r" b="b"/>
              <a:pathLst>
                <a:path w="3123" h="8450" extrusionOk="0">
                  <a:moveTo>
                    <a:pt x="0" y="1"/>
                  </a:moveTo>
                  <a:lnTo>
                    <a:pt x="0" y="8450"/>
                  </a:lnTo>
                  <a:lnTo>
                    <a:pt x="3122" y="8450"/>
                  </a:lnTo>
                  <a:lnTo>
                    <a:pt x="3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615;p48">
              <a:extLst>
                <a:ext uri="{FF2B5EF4-FFF2-40B4-BE49-F238E27FC236}">
                  <a16:creationId xmlns:a16="http://schemas.microsoft.com/office/drawing/2014/main" id="{B63FD73A-E265-8386-C4FB-8D8A9E93E70A}"/>
                </a:ext>
              </a:extLst>
            </p:cNvPr>
            <p:cNvSpPr/>
            <p:nvPr/>
          </p:nvSpPr>
          <p:spPr>
            <a:xfrm>
              <a:off x="1319421" y="1347370"/>
              <a:ext cx="49680" cy="134249"/>
            </a:xfrm>
            <a:custGeom>
              <a:avLst/>
              <a:gdLst/>
              <a:ahLst/>
              <a:cxnLst/>
              <a:rect l="l" t="t" r="r" b="b"/>
              <a:pathLst>
                <a:path w="3127" h="8450" extrusionOk="0">
                  <a:moveTo>
                    <a:pt x="1" y="1"/>
                  </a:moveTo>
                  <a:lnTo>
                    <a:pt x="1" y="8450"/>
                  </a:lnTo>
                  <a:lnTo>
                    <a:pt x="3126" y="8450"/>
                  </a:lnTo>
                  <a:lnTo>
                    <a:pt x="3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616;p48">
              <a:extLst>
                <a:ext uri="{FF2B5EF4-FFF2-40B4-BE49-F238E27FC236}">
                  <a16:creationId xmlns:a16="http://schemas.microsoft.com/office/drawing/2014/main" id="{317B6EE9-CEF0-6C19-4817-9A061A36C206}"/>
                </a:ext>
              </a:extLst>
            </p:cNvPr>
            <p:cNvSpPr/>
            <p:nvPr/>
          </p:nvSpPr>
          <p:spPr>
            <a:xfrm>
              <a:off x="1389628" y="1268504"/>
              <a:ext cx="49664" cy="213115"/>
            </a:xfrm>
            <a:custGeom>
              <a:avLst/>
              <a:gdLst/>
              <a:ahLst/>
              <a:cxnLst/>
              <a:rect l="l" t="t" r="r" b="b"/>
              <a:pathLst>
                <a:path w="3126" h="13414" extrusionOk="0">
                  <a:moveTo>
                    <a:pt x="0" y="0"/>
                  </a:moveTo>
                  <a:lnTo>
                    <a:pt x="0" y="13414"/>
                  </a:lnTo>
                  <a:lnTo>
                    <a:pt x="3126" y="13414"/>
                  </a:lnTo>
                  <a:lnTo>
                    <a:pt x="3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3617;p48">
              <a:extLst>
                <a:ext uri="{FF2B5EF4-FFF2-40B4-BE49-F238E27FC236}">
                  <a16:creationId xmlns:a16="http://schemas.microsoft.com/office/drawing/2014/main" id="{E4453323-36B3-EF49-2565-E9B71672D7C6}"/>
                </a:ext>
              </a:extLst>
            </p:cNvPr>
            <p:cNvSpPr/>
            <p:nvPr/>
          </p:nvSpPr>
          <p:spPr>
            <a:xfrm>
              <a:off x="1044552" y="1439343"/>
              <a:ext cx="49680" cy="45184"/>
            </a:xfrm>
            <a:custGeom>
              <a:avLst/>
              <a:gdLst/>
              <a:ahLst/>
              <a:cxnLst/>
              <a:rect l="l" t="t" r="r" b="b"/>
              <a:pathLst>
                <a:path w="3127" h="2844" extrusionOk="0">
                  <a:moveTo>
                    <a:pt x="0" y="1"/>
                  </a:moveTo>
                  <a:lnTo>
                    <a:pt x="0" y="2843"/>
                  </a:lnTo>
                  <a:lnTo>
                    <a:pt x="3126" y="2843"/>
                  </a:lnTo>
                  <a:lnTo>
                    <a:pt x="3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618;p48">
              <a:extLst>
                <a:ext uri="{FF2B5EF4-FFF2-40B4-BE49-F238E27FC236}">
                  <a16:creationId xmlns:a16="http://schemas.microsoft.com/office/drawing/2014/main" id="{A89CDF79-7E55-E795-2546-8F8062501D21}"/>
                </a:ext>
              </a:extLst>
            </p:cNvPr>
            <p:cNvSpPr/>
            <p:nvPr/>
          </p:nvSpPr>
          <p:spPr>
            <a:xfrm>
              <a:off x="1179008" y="1407965"/>
              <a:ext cx="49633" cy="73654"/>
            </a:xfrm>
            <a:custGeom>
              <a:avLst/>
              <a:gdLst/>
              <a:ahLst/>
              <a:cxnLst/>
              <a:rect l="l" t="t" r="r" b="b"/>
              <a:pathLst>
                <a:path w="3124" h="4636" extrusionOk="0">
                  <a:moveTo>
                    <a:pt x="1" y="0"/>
                  </a:moveTo>
                  <a:lnTo>
                    <a:pt x="1" y="4636"/>
                  </a:lnTo>
                  <a:lnTo>
                    <a:pt x="3124" y="4636"/>
                  </a:lnTo>
                  <a:lnTo>
                    <a:pt x="3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619;p48">
              <a:extLst>
                <a:ext uri="{FF2B5EF4-FFF2-40B4-BE49-F238E27FC236}">
                  <a16:creationId xmlns:a16="http://schemas.microsoft.com/office/drawing/2014/main" id="{4A82F8A8-32A3-F31F-24D7-AD493EC629ED}"/>
                </a:ext>
              </a:extLst>
            </p:cNvPr>
            <p:cNvSpPr/>
            <p:nvPr/>
          </p:nvSpPr>
          <p:spPr>
            <a:xfrm>
              <a:off x="1249214" y="1391092"/>
              <a:ext cx="49633" cy="90527"/>
            </a:xfrm>
            <a:custGeom>
              <a:avLst/>
              <a:gdLst/>
              <a:ahLst/>
              <a:cxnLst/>
              <a:rect l="l" t="t" r="r" b="b"/>
              <a:pathLst>
                <a:path w="3124" h="5698" extrusionOk="0">
                  <a:moveTo>
                    <a:pt x="0" y="1"/>
                  </a:moveTo>
                  <a:lnTo>
                    <a:pt x="0" y="5698"/>
                  </a:lnTo>
                  <a:lnTo>
                    <a:pt x="3123" y="5698"/>
                  </a:lnTo>
                  <a:lnTo>
                    <a:pt x="3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620;p48">
              <a:extLst>
                <a:ext uri="{FF2B5EF4-FFF2-40B4-BE49-F238E27FC236}">
                  <a16:creationId xmlns:a16="http://schemas.microsoft.com/office/drawing/2014/main" id="{9ACDCC0B-F995-5735-2518-8DA26CD30114}"/>
                </a:ext>
              </a:extLst>
            </p:cNvPr>
            <p:cNvSpPr/>
            <p:nvPr/>
          </p:nvSpPr>
          <p:spPr>
            <a:xfrm>
              <a:off x="110678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621;p48">
              <a:extLst>
                <a:ext uri="{FF2B5EF4-FFF2-40B4-BE49-F238E27FC236}">
                  <a16:creationId xmlns:a16="http://schemas.microsoft.com/office/drawing/2014/main" id="{52C39C5C-D13B-BC2F-871F-2204B10F490E}"/>
                </a:ext>
              </a:extLst>
            </p:cNvPr>
            <p:cNvSpPr/>
            <p:nvPr/>
          </p:nvSpPr>
          <p:spPr>
            <a:xfrm>
              <a:off x="1045028" y="1495426"/>
              <a:ext cx="53652" cy="4004"/>
            </a:xfrm>
            <a:custGeom>
              <a:avLst/>
              <a:gdLst/>
              <a:ahLst/>
              <a:cxnLst/>
              <a:rect l="l" t="t" r="r" b="b"/>
              <a:pathLst>
                <a:path w="3377" h="252" extrusionOk="0">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622;p48">
              <a:extLst>
                <a:ext uri="{FF2B5EF4-FFF2-40B4-BE49-F238E27FC236}">
                  <a16:creationId xmlns:a16="http://schemas.microsoft.com/office/drawing/2014/main" id="{A8D41C01-6A46-7827-37F7-B1456BEACF0D}"/>
                </a:ext>
              </a:extLst>
            </p:cNvPr>
            <p:cNvSpPr/>
            <p:nvPr/>
          </p:nvSpPr>
          <p:spPr>
            <a:xfrm>
              <a:off x="1388421" y="1495426"/>
              <a:ext cx="60674" cy="4004"/>
            </a:xfrm>
            <a:custGeom>
              <a:avLst/>
              <a:gdLst/>
              <a:ahLst/>
              <a:cxnLst/>
              <a:rect l="l" t="t" r="r" b="b"/>
              <a:pathLst>
                <a:path w="3819" h="252" extrusionOk="0">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623;p48">
              <a:extLst>
                <a:ext uri="{FF2B5EF4-FFF2-40B4-BE49-F238E27FC236}">
                  <a16:creationId xmlns:a16="http://schemas.microsoft.com/office/drawing/2014/main" id="{FF84BE18-6EB9-C499-0DEF-F405E9688786}"/>
                </a:ext>
              </a:extLst>
            </p:cNvPr>
            <p:cNvSpPr/>
            <p:nvPr/>
          </p:nvSpPr>
          <p:spPr>
            <a:xfrm>
              <a:off x="1314671" y="1495426"/>
              <a:ext cx="60674" cy="4004"/>
            </a:xfrm>
            <a:custGeom>
              <a:avLst/>
              <a:gdLst/>
              <a:ahLst/>
              <a:cxnLst/>
              <a:rect l="l" t="t" r="r" b="b"/>
              <a:pathLst>
                <a:path w="3819" h="252" extrusionOk="0">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624;p48">
              <a:extLst>
                <a:ext uri="{FF2B5EF4-FFF2-40B4-BE49-F238E27FC236}">
                  <a16:creationId xmlns:a16="http://schemas.microsoft.com/office/drawing/2014/main" id="{173A7930-EC19-120C-94F9-2609BE140136}"/>
                </a:ext>
              </a:extLst>
            </p:cNvPr>
            <p:cNvSpPr/>
            <p:nvPr/>
          </p:nvSpPr>
          <p:spPr>
            <a:xfrm>
              <a:off x="1245243" y="1495426"/>
              <a:ext cx="53604" cy="4004"/>
            </a:xfrm>
            <a:custGeom>
              <a:avLst/>
              <a:gdLst/>
              <a:ahLst/>
              <a:cxnLst/>
              <a:rect l="l" t="t" r="r" b="b"/>
              <a:pathLst>
                <a:path w="3374" h="252" extrusionOk="0">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625;p48">
              <a:extLst>
                <a:ext uri="{FF2B5EF4-FFF2-40B4-BE49-F238E27FC236}">
                  <a16:creationId xmlns:a16="http://schemas.microsoft.com/office/drawing/2014/main" id="{21445E2B-6CE1-E1C2-C211-70B6260570E3}"/>
                </a:ext>
              </a:extLst>
            </p:cNvPr>
            <p:cNvSpPr/>
            <p:nvPr/>
          </p:nvSpPr>
          <p:spPr>
            <a:xfrm>
              <a:off x="117265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3626;p48">
              <a:extLst>
                <a:ext uri="{FF2B5EF4-FFF2-40B4-BE49-F238E27FC236}">
                  <a16:creationId xmlns:a16="http://schemas.microsoft.com/office/drawing/2014/main" id="{E3A53E81-9B56-C84C-DB86-902891D60260}"/>
                </a:ext>
              </a:extLst>
            </p:cNvPr>
            <p:cNvGrpSpPr/>
            <p:nvPr/>
          </p:nvGrpSpPr>
          <p:grpSpPr>
            <a:xfrm>
              <a:off x="957552" y="1663722"/>
              <a:ext cx="438257" cy="210144"/>
              <a:chOff x="957552" y="1663722"/>
              <a:chExt cx="438257" cy="210144"/>
            </a:xfrm>
          </p:grpSpPr>
          <p:sp>
            <p:nvSpPr>
              <p:cNvPr id="933" name="Google Shape;3627;p48">
                <a:extLst>
                  <a:ext uri="{FF2B5EF4-FFF2-40B4-BE49-F238E27FC236}">
                    <a16:creationId xmlns:a16="http://schemas.microsoft.com/office/drawing/2014/main" id="{84D88BE7-7DFE-1219-37A1-D9EE57727C3D}"/>
                  </a:ext>
                </a:extLst>
              </p:cNvPr>
              <p:cNvSpPr/>
              <p:nvPr/>
            </p:nvSpPr>
            <p:spPr>
              <a:xfrm>
                <a:off x="957552" y="1663722"/>
                <a:ext cx="438257" cy="210144"/>
              </a:xfrm>
              <a:custGeom>
                <a:avLst/>
                <a:gdLst/>
                <a:ahLst/>
                <a:cxnLst/>
                <a:rect l="l" t="t" r="r" b="b"/>
                <a:pathLst>
                  <a:path w="27585" h="13227" extrusionOk="0">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628;p48">
                <a:extLst>
                  <a:ext uri="{FF2B5EF4-FFF2-40B4-BE49-F238E27FC236}">
                    <a16:creationId xmlns:a16="http://schemas.microsoft.com/office/drawing/2014/main" id="{0A71F090-F35F-D983-9BA9-46897461C34D}"/>
                  </a:ext>
                </a:extLst>
              </p:cNvPr>
              <p:cNvSpPr/>
              <p:nvPr/>
            </p:nvSpPr>
            <p:spPr>
              <a:xfrm>
                <a:off x="980636" y="1708207"/>
                <a:ext cx="392326" cy="95563"/>
              </a:xfrm>
              <a:custGeom>
                <a:avLst/>
                <a:gdLst/>
                <a:ahLst/>
                <a:cxnLst/>
                <a:rect l="l" t="t" r="r" b="b"/>
                <a:pathLst>
                  <a:path w="24694" h="6015" extrusionOk="0">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629;p48">
                <a:extLst>
                  <a:ext uri="{FF2B5EF4-FFF2-40B4-BE49-F238E27FC236}">
                    <a16:creationId xmlns:a16="http://schemas.microsoft.com/office/drawing/2014/main" id="{EC381B22-4975-AE60-53EF-7AFA94661327}"/>
                  </a:ext>
                </a:extLst>
              </p:cNvPr>
              <p:cNvSpPr/>
              <p:nvPr/>
            </p:nvSpPr>
            <p:spPr>
              <a:xfrm>
                <a:off x="988580" y="1725937"/>
                <a:ext cx="376438" cy="51110"/>
              </a:xfrm>
              <a:custGeom>
                <a:avLst/>
                <a:gdLst/>
                <a:ahLst/>
                <a:cxnLst/>
                <a:rect l="l" t="t" r="r" b="b"/>
                <a:pathLst>
                  <a:path w="23694" h="3217" extrusionOk="0">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630;p48">
                <a:extLst>
                  <a:ext uri="{FF2B5EF4-FFF2-40B4-BE49-F238E27FC236}">
                    <a16:creationId xmlns:a16="http://schemas.microsoft.com/office/drawing/2014/main" id="{C4AED4C9-050F-A4B1-6BE0-064FF5E9035F}"/>
                  </a:ext>
                </a:extLst>
              </p:cNvPr>
              <p:cNvSpPr/>
              <p:nvPr/>
            </p:nvSpPr>
            <p:spPr>
              <a:xfrm>
                <a:off x="1172494" y="1703885"/>
                <a:ext cx="8675" cy="8675"/>
              </a:xfrm>
              <a:custGeom>
                <a:avLst/>
                <a:gdLst/>
                <a:ahLst/>
                <a:cxnLst/>
                <a:rect l="l" t="t" r="r" b="b"/>
                <a:pathLst>
                  <a:path w="546" h="546" extrusionOk="0">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631;p48">
                <a:extLst>
                  <a:ext uri="{FF2B5EF4-FFF2-40B4-BE49-F238E27FC236}">
                    <a16:creationId xmlns:a16="http://schemas.microsoft.com/office/drawing/2014/main" id="{BA950741-3F59-FD4C-8253-14F9B3529563}"/>
                  </a:ext>
                </a:extLst>
              </p:cNvPr>
              <p:cNvSpPr/>
              <p:nvPr/>
            </p:nvSpPr>
            <p:spPr>
              <a:xfrm>
                <a:off x="1017193" y="1722172"/>
                <a:ext cx="8675" cy="8690"/>
              </a:xfrm>
              <a:custGeom>
                <a:avLst/>
                <a:gdLst/>
                <a:ahLst/>
                <a:cxnLst/>
                <a:rect l="l" t="t" r="r" b="b"/>
                <a:pathLst>
                  <a:path w="546" h="547" extrusionOk="0">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632;p48">
                <a:extLst>
                  <a:ext uri="{FF2B5EF4-FFF2-40B4-BE49-F238E27FC236}">
                    <a16:creationId xmlns:a16="http://schemas.microsoft.com/office/drawing/2014/main" id="{09D8E910-1B08-D8BA-FA20-DF5F9768D0DE}"/>
                  </a:ext>
                </a:extLst>
              </p:cNvPr>
              <p:cNvSpPr/>
              <p:nvPr/>
            </p:nvSpPr>
            <p:spPr>
              <a:xfrm>
                <a:off x="1326110" y="1722220"/>
                <a:ext cx="8690" cy="8690"/>
              </a:xfrm>
              <a:custGeom>
                <a:avLst/>
                <a:gdLst/>
                <a:ahLst/>
                <a:cxnLst/>
                <a:rect l="l" t="t" r="r" b="b"/>
                <a:pathLst>
                  <a:path w="547" h="547" extrusionOk="0">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3633;p48">
              <a:extLst>
                <a:ext uri="{FF2B5EF4-FFF2-40B4-BE49-F238E27FC236}">
                  <a16:creationId xmlns:a16="http://schemas.microsoft.com/office/drawing/2014/main" id="{077ED780-E6CE-C1DA-379C-472A28CCDA13}"/>
                </a:ext>
              </a:extLst>
            </p:cNvPr>
            <p:cNvSpPr/>
            <p:nvPr/>
          </p:nvSpPr>
          <p:spPr>
            <a:xfrm>
              <a:off x="1270043" y="2677853"/>
              <a:ext cx="6673" cy="9612"/>
            </a:xfrm>
            <a:custGeom>
              <a:avLst/>
              <a:gdLst/>
              <a:ahLst/>
              <a:cxnLst/>
              <a:rect l="l" t="t" r="r" b="b"/>
              <a:pathLst>
                <a:path w="420" h="605" extrusionOk="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3634;p48">
              <a:extLst>
                <a:ext uri="{FF2B5EF4-FFF2-40B4-BE49-F238E27FC236}">
                  <a16:creationId xmlns:a16="http://schemas.microsoft.com/office/drawing/2014/main" id="{E28E6F03-E64C-42CC-2FE8-65757D51336E}"/>
                </a:ext>
              </a:extLst>
            </p:cNvPr>
            <p:cNvGrpSpPr/>
            <p:nvPr/>
          </p:nvGrpSpPr>
          <p:grpSpPr>
            <a:xfrm>
              <a:off x="1215819" y="1694083"/>
              <a:ext cx="599658" cy="1005154"/>
              <a:chOff x="1215819" y="1694083"/>
              <a:chExt cx="599658" cy="1005154"/>
            </a:xfrm>
          </p:grpSpPr>
          <p:sp>
            <p:nvSpPr>
              <p:cNvPr id="863" name="Google Shape;3635;p48">
                <a:extLst>
                  <a:ext uri="{FF2B5EF4-FFF2-40B4-BE49-F238E27FC236}">
                    <a16:creationId xmlns:a16="http://schemas.microsoft.com/office/drawing/2014/main" id="{1BB27E56-7303-8609-44A5-6659E5566EBE}"/>
                  </a:ext>
                </a:extLst>
              </p:cNvPr>
              <p:cNvSpPr/>
              <p:nvPr/>
            </p:nvSpPr>
            <p:spPr>
              <a:xfrm>
                <a:off x="1670185" y="1715451"/>
                <a:ext cx="145291" cy="100616"/>
              </a:xfrm>
              <a:custGeom>
                <a:avLst/>
                <a:gdLst/>
                <a:ahLst/>
                <a:cxnLst/>
                <a:rect l="l" t="t" r="r" b="b"/>
                <a:pathLst>
                  <a:path w="9145" h="6333" extrusionOk="0">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3636;p48">
                <a:extLst>
                  <a:ext uri="{FF2B5EF4-FFF2-40B4-BE49-F238E27FC236}">
                    <a16:creationId xmlns:a16="http://schemas.microsoft.com/office/drawing/2014/main" id="{11EA819E-E6A9-265F-9CA4-0216FADB442C}"/>
                  </a:ext>
                </a:extLst>
              </p:cNvPr>
              <p:cNvSpPr/>
              <p:nvPr/>
            </p:nvSpPr>
            <p:spPr>
              <a:xfrm>
                <a:off x="1719262" y="1750070"/>
                <a:ext cx="10931" cy="10915"/>
              </a:xfrm>
              <a:custGeom>
                <a:avLst/>
                <a:gdLst/>
                <a:ahLst/>
                <a:cxnLst/>
                <a:rect l="l" t="t" r="r" b="b"/>
                <a:pathLst>
                  <a:path w="688" h="687" extrusionOk="0">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3637;p48">
                <a:extLst>
                  <a:ext uri="{FF2B5EF4-FFF2-40B4-BE49-F238E27FC236}">
                    <a16:creationId xmlns:a16="http://schemas.microsoft.com/office/drawing/2014/main" id="{D845E5F5-4BA6-4348-801D-E98C3CB4285B}"/>
                  </a:ext>
                </a:extLst>
              </p:cNvPr>
              <p:cNvSpPr/>
              <p:nvPr/>
            </p:nvSpPr>
            <p:spPr>
              <a:xfrm>
                <a:off x="1737596" y="1750070"/>
                <a:ext cx="10946" cy="10915"/>
              </a:xfrm>
              <a:custGeom>
                <a:avLst/>
                <a:gdLst/>
                <a:ahLst/>
                <a:cxnLst/>
                <a:rect l="l" t="t" r="r" b="b"/>
                <a:pathLst>
                  <a:path w="689" h="687" extrusionOk="0">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3638;p48">
                <a:extLst>
                  <a:ext uri="{FF2B5EF4-FFF2-40B4-BE49-F238E27FC236}">
                    <a16:creationId xmlns:a16="http://schemas.microsoft.com/office/drawing/2014/main" id="{70A04B4A-74E3-DFB0-288F-EB89BA6D06C3}"/>
                  </a:ext>
                </a:extLst>
              </p:cNvPr>
              <p:cNvSpPr/>
              <p:nvPr/>
            </p:nvSpPr>
            <p:spPr>
              <a:xfrm>
                <a:off x="1755994" y="1750070"/>
                <a:ext cx="10867" cy="10915"/>
              </a:xfrm>
              <a:custGeom>
                <a:avLst/>
                <a:gdLst/>
                <a:ahLst/>
                <a:cxnLst/>
                <a:rect l="l" t="t" r="r" b="b"/>
                <a:pathLst>
                  <a:path w="684" h="687" extrusionOk="0">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3639;p48">
                <a:extLst>
                  <a:ext uri="{FF2B5EF4-FFF2-40B4-BE49-F238E27FC236}">
                    <a16:creationId xmlns:a16="http://schemas.microsoft.com/office/drawing/2014/main" id="{B3E2F105-04A2-8B81-0AB9-3EF50729C52C}"/>
                  </a:ext>
                </a:extLst>
              </p:cNvPr>
              <p:cNvSpPr/>
              <p:nvPr/>
            </p:nvSpPr>
            <p:spPr>
              <a:xfrm>
                <a:off x="1322631" y="2295218"/>
                <a:ext cx="395948" cy="403670"/>
              </a:xfrm>
              <a:custGeom>
                <a:avLst/>
                <a:gdLst/>
                <a:ahLst/>
                <a:cxnLst/>
                <a:rect l="l" t="t" r="r" b="b"/>
                <a:pathLst>
                  <a:path w="24922" h="25408" extrusionOk="0">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3640;p48">
                <a:extLst>
                  <a:ext uri="{FF2B5EF4-FFF2-40B4-BE49-F238E27FC236}">
                    <a16:creationId xmlns:a16="http://schemas.microsoft.com/office/drawing/2014/main" id="{AAA61317-B223-A507-23B1-7A2063CDD78B}"/>
                  </a:ext>
                </a:extLst>
              </p:cNvPr>
              <p:cNvSpPr/>
              <p:nvPr/>
            </p:nvSpPr>
            <p:spPr>
              <a:xfrm>
                <a:off x="1215819" y="2631286"/>
                <a:ext cx="145688" cy="67951"/>
              </a:xfrm>
              <a:custGeom>
                <a:avLst/>
                <a:gdLst/>
                <a:ahLst/>
                <a:cxnLst/>
                <a:rect l="l" t="t" r="r" b="b"/>
                <a:pathLst>
                  <a:path w="9170" h="4277" extrusionOk="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3641;p48">
                <a:extLst>
                  <a:ext uri="{FF2B5EF4-FFF2-40B4-BE49-F238E27FC236}">
                    <a16:creationId xmlns:a16="http://schemas.microsoft.com/office/drawing/2014/main" id="{B69A9440-0F1B-F5FB-409B-73E3E044B046}"/>
                  </a:ext>
                </a:extLst>
              </p:cNvPr>
              <p:cNvSpPr/>
              <p:nvPr/>
            </p:nvSpPr>
            <p:spPr>
              <a:xfrm>
                <a:off x="1230118" y="2691389"/>
                <a:ext cx="131151" cy="2701"/>
              </a:xfrm>
              <a:custGeom>
                <a:avLst/>
                <a:gdLst/>
                <a:ahLst/>
                <a:cxnLst/>
                <a:rect l="l" t="t" r="r" b="b"/>
                <a:pathLst>
                  <a:path w="8255" h="170" extrusionOk="0">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3642;p48">
                <a:extLst>
                  <a:ext uri="{FF2B5EF4-FFF2-40B4-BE49-F238E27FC236}">
                    <a16:creationId xmlns:a16="http://schemas.microsoft.com/office/drawing/2014/main" id="{9D6E844B-03C7-F72C-8F69-4C2D6B106C94}"/>
                  </a:ext>
                </a:extLst>
              </p:cNvPr>
              <p:cNvSpPr/>
              <p:nvPr/>
            </p:nvSpPr>
            <p:spPr>
              <a:xfrm>
                <a:off x="1274618" y="2676502"/>
                <a:ext cx="7006" cy="8134"/>
              </a:xfrm>
              <a:custGeom>
                <a:avLst/>
                <a:gdLst/>
                <a:ahLst/>
                <a:cxnLst/>
                <a:rect l="l" t="t" r="r" b="b"/>
                <a:pathLst>
                  <a:path w="441" h="512" extrusionOk="0">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3643;p48">
                <a:extLst>
                  <a:ext uri="{FF2B5EF4-FFF2-40B4-BE49-F238E27FC236}">
                    <a16:creationId xmlns:a16="http://schemas.microsoft.com/office/drawing/2014/main" id="{CBC5FD0F-47E2-836A-2348-033A25CE613A}"/>
                  </a:ext>
                </a:extLst>
              </p:cNvPr>
              <p:cNvSpPr/>
              <p:nvPr/>
            </p:nvSpPr>
            <p:spPr>
              <a:xfrm>
                <a:off x="1337279" y="2677074"/>
                <a:ext cx="23100" cy="15427"/>
              </a:xfrm>
              <a:custGeom>
                <a:avLst/>
                <a:gdLst/>
                <a:ahLst/>
                <a:cxnLst/>
                <a:rect l="l" t="t" r="r" b="b"/>
                <a:pathLst>
                  <a:path w="1454" h="971" extrusionOk="0">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3644;p48">
                <a:extLst>
                  <a:ext uri="{FF2B5EF4-FFF2-40B4-BE49-F238E27FC236}">
                    <a16:creationId xmlns:a16="http://schemas.microsoft.com/office/drawing/2014/main" id="{59F13FB5-48DF-92A4-6CD7-5F2C667348F1}"/>
                  </a:ext>
                </a:extLst>
              </p:cNvPr>
              <p:cNvSpPr/>
              <p:nvPr/>
            </p:nvSpPr>
            <p:spPr>
              <a:xfrm>
                <a:off x="1280370" y="2675994"/>
                <a:ext cx="8087" cy="3813"/>
              </a:xfrm>
              <a:custGeom>
                <a:avLst/>
                <a:gdLst/>
                <a:ahLst/>
                <a:cxnLst/>
                <a:rect l="l" t="t" r="r" b="b"/>
                <a:pathLst>
                  <a:path w="509" h="240" extrusionOk="0">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3645;p48">
                <a:extLst>
                  <a:ext uri="{FF2B5EF4-FFF2-40B4-BE49-F238E27FC236}">
                    <a16:creationId xmlns:a16="http://schemas.microsoft.com/office/drawing/2014/main" id="{E8DC76D1-9995-A2AA-8F00-B9CA6F2A2E25}"/>
                  </a:ext>
                </a:extLst>
              </p:cNvPr>
              <p:cNvSpPr/>
              <p:nvPr/>
            </p:nvSpPr>
            <p:spPr>
              <a:xfrm>
                <a:off x="1281911" y="2670815"/>
                <a:ext cx="9517" cy="2685"/>
              </a:xfrm>
              <a:custGeom>
                <a:avLst/>
                <a:gdLst/>
                <a:ahLst/>
                <a:cxnLst/>
                <a:rect l="l" t="t" r="r" b="b"/>
                <a:pathLst>
                  <a:path w="599" h="169" extrusionOk="0">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3646;p48">
                <a:extLst>
                  <a:ext uri="{FF2B5EF4-FFF2-40B4-BE49-F238E27FC236}">
                    <a16:creationId xmlns:a16="http://schemas.microsoft.com/office/drawing/2014/main" id="{155C51D8-1D80-A559-2692-41C278621FEE}"/>
                  </a:ext>
                </a:extLst>
              </p:cNvPr>
              <p:cNvSpPr/>
              <p:nvPr/>
            </p:nvSpPr>
            <p:spPr>
              <a:xfrm>
                <a:off x="1381430" y="2631286"/>
                <a:ext cx="145704" cy="67951"/>
              </a:xfrm>
              <a:custGeom>
                <a:avLst/>
                <a:gdLst/>
                <a:ahLst/>
                <a:cxnLst/>
                <a:rect l="l" t="t" r="r" b="b"/>
                <a:pathLst>
                  <a:path w="9171" h="4277" extrusionOk="0">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3647;p48">
                <a:extLst>
                  <a:ext uri="{FF2B5EF4-FFF2-40B4-BE49-F238E27FC236}">
                    <a16:creationId xmlns:a16="http://schemas.microsoft.com/office/drawing/2014/main" id="{DA64AEAB-5015-76EB-116C-3E598A5109D2}"/>
                  </a:ext>
                </a:extLst>
              </p:cNvPr>
              <p:cNvSpPr/>
              <p:nvPr/>
            </p:nvSpPr>
            <p:spPr>
              <a:xfrm>
                <a:off x="1395792" y="2691389"/>
                <a:ext cx="131088" cy="2701"/>
              </a:xfrm>
              <a:custGeom>
                <a:avLst/>
                <a:gdLst/>
                <a:ahLst/>
                <a:cxnLst/>
                <a:rect l="l" t="t" r="r" b="b"/>
                <a:pathLst>
                  <a:path w="8251" h="170" extrusionOk="0">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3648;p48">
                <a:extLst>
                  <a:ext uri="{FF2B5EF4-FFF2-40B4-BE49-F238E27FC236}">
                    <a16:creationId xmlns:a16="http://schemas.microsoft.com/office/drawing/2014/main" id="{0AE727C8-36C9-5656-7AAB-AEEA9141EED4}"/>
                  </a:ext>
                </a:extLst>
              </p:cNvPr>
              <p:cNvSpPr/>
              <p:nvPr/>
            </p:nvSpPr>
            <p:spPr>
              <a:xfrm>
                <a:off x="1440293" y="2676502"/>
                <a:ext cx="7022" cy="8134"/>
              </a:xfrm>
              <a:custGeom>
                <a:avLst/>
                <a:gdLst/>
                <a:ahLst/>
                <a:cxnLst/>
                <a:rect l="l" t="t" r="r" b="b"/>
                <a:pathLst>
                  <a:path w="442" h="512" extrusionOk="0">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3649;p48">
                <a:extLst>
                  <a:ext uri="{FF2B5EF4-FFF2-40B4-BE49-F238E27FC236}">
                    <a16:creationId xmlns:a16="http://schemas.microsoft.com/office/drawing/2014/main" id="{71DFDAAF-693A-2CAC-2E2C-E14CE5BD3A0F}"/>
                  </a:ext>
                </a:extLst>
              </p:cNvPr>
              <p:cNvSpPr/>
              <p:nvPr/>
            </p:nvSpPr>
            <p:spPr>
              <a:xfrm>
                <a:off x="1435670" y="2677853"/>
                <a:ext cx="6657" cy="9612"/>
              </a:xfrm>
              <a:custGeom>
                <a:avLst/>
                <a:gdLst/>
                <a:ahLst/>
                <a:cxnLst/>
                <a:rect l="l" t="t" r="r" b="b"/>
                <a:pathLst>
                  <a:path w="419" h="605" extrusionOk="0">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3650;p48">
                <a:extLst>
                  <a:ext uri="{FF2B5EF4-FFF2-40B4-BE49-F238E27FC236}">
                    <a16:creationId xmlns:a16="http://schemas.microsoft.com/office/drawing/2014/main" id="{75899DB2-41C8-8750-F32C-6DB82FD0B1B8}"/>
                  </a:ext>
                </a:extLst>
              </p:cNvPr>
              <p:cNvSpPr/>
              <p:nvPr/>
            </p:nvSpPr>
            <p:spPr>
              <a:xfrm>
                <a:off x="1502954" y="2677074"/>
                <a:ext cx="23053" cy="15427"/>
              </a:xfrm>
              <a:custGeom>
                <a:avLst/>
                <a:gdLst/>
                <a:ahLst/>
                <a:cxnLst/>
                <a:rect l="l" t="t" r="r" b="b"/>
                <a:pathLst>
                  <a:path w="1451" h="971" extrusionOk="0">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3651;p48">
                <a:extLst>
                  <a:ext uri="{FF2B5EF4-FFF2-40B4-BE49-F238E27FC236}">
                    <a16:creationId xmlns:a16="http://schemas.microsoft.com/office/drawing/2014/main" id="{792C161D-AEF7-BDFA-32CA-6331A204F525}"/>
                  </a:ext>
                </a:extLst>
              </p:cNvPr>
              <p:cNvSpPr/>
              <p:nvPr/>
            </p:nvSpPr>
            <p:spPr>
              <a:xfrm>
                <a:off x="1445997" y="2675994"/>
                <a:ext cx="8087" cy="3813"/>
              </a:xfrm>
              <a:custGeom>
                <a:avLst/>
                <a:gdLst/>
                <a:ahLst/>
                <a:cxnLst/>
                <a:rect l="l" t="t" r="r" b="b"/>
                <a:pathLst>
                  <a:path w="509" h="240" extrusionOk="0">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3652;p48">
                <a:extLst>
                  <a:ext uri="{FF2B5EF4-FFF2-40B4-BE49-F238E27FC236}">
                    <a16:creationId xmlns:a16="http://schemas.microsoft.com/office/drawing/2014/main" id="{3E6C385C-B55B-736D-98BB-4DE26ABE40DE}"/>
                  </a:ext>
                </a:extLst>
              </p:cNvPr>
              <p:cNvSpPr/>
              <p:nvPr/>
            </p:nvSpPr>
            <p:spPr>
              <a:xfrm>
                <a:off x="1447522" y="2670815"/>
                <a:ext cx="9517" cy="2685"/>
              </a:xfrm>
              <a:custGeom>
                <a:avLst/>
                <a:gdLst/>
                <a:ahLst/>
                <a:cxnLst/>
                <a:rect l="l" t="t" r="r" b="b"/>
                <a:pathLst>
                  <a:path w="599" h="169" extrusionOk="0">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3653;p48">
                <a:extLst>
                  <a:ext uri="{FF2B5EF4-FFF2-40B4-BE49-F238E27FC236}">
                    <a16:creationId xmlns:a16="http://schemas.microsoft.com/office/drawing/2014/main" id="{B2FA67BF-3883-D73B-D712-8B1FC55BFA09}"/>
                  </a:ext>
                </a:extLst>
              </p:cNvPr>
              <p:cNvSpPr/>
              <p:nvPr/>
            </p:nvSpPr>
            <p:spPr>
              <a:xfrm>
                <a:off x="1553984" y="1743541"/>
                <a:ext cx="130103" cy="183199"/>
              </a:xfrm>
              <a:custGeom>
                <a:avLst/>
                <a:gdLst/>
                <a:ahLst/>
                <a:cxnLst/>
                <a:rect l="l" t="t" r="r" b="b"/>
                <a:pathLst>
                  <a:path w="8189" h="11531" extrusionOk="0">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3654;p48">
                <a:extLst>
                  <a:ext uri="{FF2B5EF4-FFF2-40B4-BE49-F238E27FC236}">
                    <a16:creationId xmlns:a16="http://schemas.microsoft.com/office/drawing/2014/main" id="{A3451F15-F687-1CE9-2C67-06559AB2B101}"/>
                  </a:ext>
                </a:extLst>
              </p:cNvPr>
              <p:cNvSpPr/>
              <p:nvPr/>
            </p:nvSpPr>
            <p:spPr>
              <a:xfrm>
                <a:off x="1466889" y="1696005"/>
                <a:ext cx="118330" cy="251801"/>
              </a:xfrm>
              <a:custGeom>
                <a:avLst/>
                <a:gdLst/>
                <a:ahLst/>
                <a:cxnLst/>
                <a:rect l="l" t="t" r="r" b="b"/>
                <a:pathLst>
                  <a:path w="7448" h="15849" extrusionOk="0">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3655;p48">
                <a:extLst>
                  <a:ext uri="{FF2B5EF4-FFF2-40B4-BE49-F238E27FC236}">
                    <a16:creationId xmlns:a16="http://schemas.microsoft.com/office/drawing/2014/main" id="{14FBB2DC-B0FF-0C89-B6C0-A5789DE45A90}"/>
                  </a:ext>
                </a:extLst>
              </p:cNvPr>
              <p:cNvSpPr/>
              <p:nvPr/>
            </p:nvSpPr>
            <p:spPr>
              <a:xfrm>
                <a:off x="1473641" y="1765783"/>
                <a:ext cx="7308" cy="7197"/>
              </a:xfrm>
              <a:custGeom>
                <a:avLst/>
                <a:gdLst/>
                <a:ahLst/>
                <a:cxnLst/>
                <a:rect l="l" t="t" r="r" b="b"/>
                <a:pathLst>
                  <a:path w="460" h="453" extrusionOk="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3656;p48">
                <a:extLst>
                  <a:ext uri="{FF2B5EF4-FFF2-40B4-BE49-F238E27FC236}">
                    <a16:creationId xmlns:a16="http://schemas.microsoft.com/office/drawing/2014/main" id="{4799BDFB-5E2C-67D9-C2CE-426A3C59E084}"/>
                  </a:ext>
                </a:extLst>
              </p:cNvPr>
              <p:cNvSpPr/>
              <p:nvPr/>
            </p:nvSpPr>
            <p:spPr>
              <a:xfrm>
                <a:off x="1469908" y="1761080"/>
                <a:ext cx="14553" cy="4607"/>
              </a:xfrm>
              <a:custGeom>
                <a:avLst/>
                <a:gdLst/>
                <a:ahLst/>
                <a:cxnLst/>
                <a:rect l="l" t="t" r="r" b="b"/>
                <a:pathLst>
                  <a:path w="916" h="290" extrusionOk="0">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3657;p48">
                <a:extLst>
                  <a:ext uri="{FF2B5EF4-FFF2-40B4-BE49-F238E27FC236}">
                    <a16:creationId xmlns:a16="http://schemas.microsoft.com/office/drawing/2014/main" id="{8B86B3FE-B8EB-0E5E-2F84-2328D1350F09}"/>
                  </a:ext>
                </a:extLst>
              </p:cNvPr>
              <p:cNvSpPr/>
              <p:nvPr/>
            </p:nvSpPr>
            <p:spPr>
              <a:xfrm>
                <a:off x="1515314" y="1764528"/>
                <a:ext cx="7245" cy="7197"/>
              </a:xfrm>
              <a:custGeom>
                <a:avLst/>
                <a:gdLst/>
                <a:ahLst/>
                <a:cxnLst/>
                <a:rect l="l" t="t" r="r" b="b"/>
                <a:pathLst>
                  <a:path w="456" h="453" extrusionOk="0">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3658;p48">
                <a:extLst>
                  <a:ext uri="{FF2B5EF4-FFF2-40B4-BE49-F238E27FC236}">
                    <a16:creationId xmlns:a16="http://schemas.microsoft.com/office/drawing/2014/main" id="{FF972880-F12E-DCFA-FA33-504BB8611F54}"/>
                  </a:ext>
                </a:extLst>
              </p:cNvPr>
              <p:cNvSpPr/>
              <p:nvPr/>
            </p:nvSpPr>
            <p:spPr>
              <a:xfrm>
                <a:off x="1512820" y="1759825"/>
                <a:ext cx="14553" cy="4607"/>
              </a:xfrm>
              <a:custGeom>
                <a:avLst/>
                <a:gdLst/>
                <a:ahLst/>
                <a:cxnLst/>
                <a:rect l="l" t="t" r="r" b="b"/>
                <a:pathLst>
                  <a:path w="916" h="290" extrusionOk="0">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3659;p48">
                <a:extLst>
                  <a:ext uri="{FF2B5EF4-FFF2-40B4-BE49-F238E27FC236}">
                    <a16:creationId xmlns:a16="http://schemas.microsoft.com/office/drawing/2014/main" id="{D899DF1B-E0D7-B67E-D350-8665F636812D}"/>
                  </a:ext>
                </a:extLst>
              </p:cNvPr>
              <p:cNvSpPr/>
              <p:nvPr/>
            </p:nvSpPr>
            <p:spPr>
              <a:xfrm>
                <a:off x="1489481" y="1763829"/>
                <a:ext cx="10581" cy="34253"/>
              </a:xfrm>
              <a:custGeom>
                <a:avLst/>
                <a:gdLst/>
                <a:ahLst/>
                <a:cxnLst/>
                <a:rect l="l" t="t" r="r" b="b"/>
                <a:pathLst>
                  <a:path w="666" h="2156" extrusionOk="0">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3660;p48">
                <a:extLst>
                  <a:ext uri="{FF2B5EF4-FFF2-40B4-BE49-F238E27FC236}">
                    <a16:creationId xmlns:a16="http://schemas.microsoft.com/office/drawing/2014/main" id="{6CBF15FC-2B90-9642-033E-739DA2ED4677}"/>
                  </a:ext>
                </a:extLst>
              </p:cNvPr>
              <p:cNvSpPr/>
              <p:nvPr/>
            </p:nvSpPr>
            <p:spPr>
              <a:xfrm>
                <a:off x="1494120" y="1800720"/>
                <a:ext cx="21067" cy="11439"/>
              </a:xfrm>
              <a:custGeom>
                <a:avLst/>
                <a:gdLst/>
                <a:ahLst/>
                <a:cxnLst/>
                <a:rect l="l" t="t" r="r" b="b"/>
                <a:pathLst>
                  <a:path w="1326" h="720" extrusionOk="0">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3661;p48">
                <a:extLst>
                  <a:ext uri="{FF2B5EF4-FFF2-40B4-BE49-F238E27FC236}">
                    <a16:creationId xmlns:a16="http://schemas.microsoft.com/office/drawing/2014/main" id="{83EDD145-66E9-31CF-B461-B572D88CE7A0}"/>
                  </a:ext>
                </a:extLst>
              </p:cNvPr>
              <p:cNvSpPr/>
              <p:nvPr/>
            </p:nvSpPr>
            <p:spPr>
              <a:xfrm>
                <a:off x="1499935" y="1832018"/>
                <a:ext cx="36859" cy="20320"/>
              </a:xfrm>
              <a:custGeom>
                <a:avLst/>
                <a:gdLst/>
                <a:ahLst/>
                <a:cxnLst/>
                <a:rect l="l" t="t" r="r" b="b"/>
                <a:pathLst>
                  <a:path w="2320" h="1279" extrusionOk="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3662;p48">
                <a:extLst>
                  <a:ext uri="{FF2B5EF4-FFF2-40B4-BE49-F238E27FC236}">
                    <a16:creationId xmlns:a16="http://schemas.microsoft.com/office/drawing/2014/main" id="{DA9C18E2-F970-42E1-DCB8-BDC6C0A71895}"/>
                  </a:ext>
                </a:extLst>
              </p:cNvPr>
              <p:cNvSpPr/>
              <p:nvPr/>
            </p:nvSpPr>
            <p:spPr>
              <a:xfrm>
                <a:off x="1462091" y="1694083"/>
                <a:ext cx="120824" cy="69953"/>
              </a:xfrm>
              <a:custGeom>
                <a:avLst/>
                <a:gdLst/>
                <a:ahLst/>
                <a:cxnLst/>
                <a:rect l="l" t="t" r="r" b="b"/>
                <a:pathLst>
                  <a:path w="7605" h="4403" extrusionOk="0">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3663;p48">
                <a:extLst>
                  <a:ext uri="{FF2B5EF4-FFF2-40B4-BE49-F238E27FC236}">
                    <a16:creationId xmlns:a16="http://schemas.microsoft.com/office/drawing/2014/main" id="{73619A50-B425-93F7-749A-339FFCD3577F}"/>
                  </a:ext>
                </a:extLst>
              </p:cNvPr>
              <p:cNvSpPr/>
              <p:nvPr/>
            </p:nvSpPr>
            <p:spPr>
              <a:xfrm>
                <a:off x="1569951" y="1769056"/>
                <a:ext cx="10168" cy="13536"/>
              </a:xfrm>
              <a:custGeom>
                <a:avLst/>
                <a:gdLst/>
                <a:ahLst/>
                <a:cxnLst/>
                <a:rect l="l" t="t" r="r" b="b"/>
                <a:pathLst>
                  <a:path w="640" h="852" extrusionOk="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3664;p48">
                <a:extLst>
                  <a:ext uri="{FF2B5EF4-FFF2-40B4-BE49-F238E27FC236}">
                    <a16:creationId xmlns:a16="http://schemas.microsoft.com/office/drawing/2014/main" id="{1FA2EF13-2705-878E-3361-59F9906E2E3A}"/>
                  </a:ext>
                </a:extLst>
              </p:cNvPr>
              <p:cNvSpPr/>
              <p:nvPr/>
            </p:nvSpPr>
            <p:spPr>
              <a:xfrm>
                <a:off x="1376505" y="1864000"/>
                <a:ext cx="304547" cy="330905"/>
              </a:xfrm>
              <a:custGeom>
                <a:avLst/>
                <a:gdLst/>
                <a:ahLst/>
                <a:cxnLst/>
                <a:rect l="l" t="t" r="r" b="b"/>
                <a:pathLst>
                  <a:path w="19169" h="20828" extrusionOk="0">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3665;p48">
                <a:extLst>
                  <a:ext uri="{FF2B5EF4-FFF2-40B4-BE49-F238E27FC236}">
                    <a16:creationId xmlns:a16="http://schemas.microsoft.com/office/drawing/2014/main" id="{0EC63C13-E091-E226-190A-A70423BA4CA9}"/>
                  </a:ext>
                </a:extLst>
              </p:cNvPr>
              <p:cNvSpPr/>
              <p:nvPr/>
            </p:nvSpPr>
            <p:spPr>
              <a:xfrm>
                <a:off x="1534284" y="2016250"/>
                <a:ext cx="65727" cy="16745"/>
              </a:xfrm>
              <a:custGeom>
                <a:avLst/>
                <a:gdLst/>
                <a:ahLst/>
                <a:cxnLst/>
                <a:rect l="l" t="t" r="r" b="b"/>
                <a:pathLst>
                  <a:path w="4137" h="1054" extrusionOk="0">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3666;p48">
                <a:extLst>
                  <a:ext uri="{FF2B5EF4-FFF2-40B4-BE49-F238E27FC236}">
                    <a16:creationId xmlns:a16="http://schemas.microsoft.com/office/drawing/2014/main" id="{966B73F5-04BA-0664-51FA-CF8BB4359124}"/>
                  </a:ext>
                </a:extLst>
              </p:cNvPr>
              <p:cNvSpPr/>
              <p:nvPr/>
            </p:nvSpPr>
            <p:spPr>
              <a:xfrm>
                <a:off x="1596658" y="1945105"/>
                <a:ext cx="41498" cy="130166"/>
              </a:xfrm>
              <a:custGeom>
                <a:avLst/>
                <a:gdLst/>
                <a:ahLst/>
                <a:cxnLst/>
                <a:rect l="l" t="t" r="r" b="b"/>
                <a:pathLst>
                  <a:path w="2612" h="8193" extrusionOk="0">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3667;p48">
                <a:extLst>
                  <a:ext uri="{FF2B5EF4-FFF2-40B4-BE49-F238E27FC236}">
                    <a16:creationId xmlns:a16="http://schemas.microsoft.com/office/drawing/2014/main" id="{88CCF31C-7692-48C3-C0C6-2A4D7CB1986B}"/>
                  </a:ext>
                </a:extLst>
              </p:cNvPr>
              <p:cNvSpPr/>
              <p:nvPr/>
            </p:nvSpPr>
            <p:spPr>
              <a:xfrm>
                <a:off x="1592321" y="1904020"/>
                <a:ext cx="20368" cy="8754"/>
              </a:xfrm>
              <a:custGeom>
                <a:avLst/>
                <a:gdLst/>
                <a:ahLst/>
                <a:cxnLst/>
                <a:rect l="l" t="t" r="r" b="b"/>
                <a:pathLst>
                  <a:path w="1282" h="551" extrusionOk="0">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668;p48">
                <a:extLst>
                  <a:ext uri="{FF2B5EF4-FFF2-40B4-BE49-F238E27FC236}">
                    <a16:creationId xmlns:a16="http://schemas.microsoft.com/office/drawing/2014/main" id="{2B7B608B-7773-4A2E-2090-DC50479967E7}"/>
                  </a:ext>
                </a:extLst>
              </p:cNvPr>
              <p:cNvSpPr/>
              <p:nvPr/>
            </p:nvSpPr>
            <p:spPr>
              <a:xfrm>
                <a:off x="1632198" y="1924452"/>
                <a:ext cx="8929" cy="23466"/>
              </a:xfrm>
              <a:custGeom>
                <a:avLst/>
                <a:gdLst/>
                <a:ahLst/>
                <a:cxnLst/>
                <a:rect l="l" t="t" r="r" b="b"/>
                <a:pathLst>
                  <a:path w="562" h="1477" extrusionOk="0">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669;p48">
                <a:extLst>
                  <a:ext uri="{FF2B5EF4-FFF2-40B4-BE49-F238E27FC236}">
                    <a16:creationId xmlns:a16="http://schemas.microsoft.com/office/drawing/2014/main" id="{EBD53700-6B10-8894-FE08-24C2FDD0623C}"/>
                  </a:ext>
                </a:extLst>
              </p:cNvPr>
              <p:cNvSpPr/>
              <p:nvPr/>
            </p:nvSpPr>
            <p:spPr>
              <a:xfrm>
                <a:off x="1561642" y="1952414"/>
                <a:ext cx="11169" cy="20860"/>
              </a:xfrm>
              <a:custGeom>
                <a:avLst/>
                <a:gdLst/>
                <a:ahLst/>
                <a:cxnLst/>
                <a:rect l="l" t="t" r="r" b="b"/>
                <a:pathLst>
                  <a:path w="703" h="1313" extrusionOk="0">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670;p48">
                <a:extLst>
                  <a:ext uri="{FF2B5EF4-FFF2-40B4-BE49-F238E27FC236}">
                    <a16:creationId xmlns:a16="http://schemas.microsoft.com/office/drawing/2014/main" id="{DF90F92D-F2BF-0A8B-8E63-06F4AAA7A00E}"/>
                  </a:ext>
                </a:extLst>
              </p:cNvPr>
              <p:cNvSpPr/>
              <p:nvPr/>
            </p:nvSpPr>
            <p:spPr>
              <a:xfrm>
                <a:off x="1532631" y="1977484"/>
                <a:ext cx="17174" cy="18175"/>
              </a:xfrm>
              <a:custGeom>
                <a:avLst/>
                <a:gdLst/>
                <a:ahLst/>
                <a:cxnLst/>
                <a:rect l="l" t="t" r="r" b="b"/>
                <a:pathLst>
                  <a:path w="1081" h="1144" extrusionOk="0">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671;p48">
                <a:extLst>
                  <a:ext uri="{FF2B5EF4-FFF2-40B4-BE49-F238E27FC236}">
                    <a16:creationId xmlns:a16="http://schemas.microsoft.com/office/drawing/2014/main" id="{F39473F8-2B1C-A9CC-8C99-A978178D3663}"/>
                  </a:ext>
                </a:extLst>
              </p:cNvPr>
              <p:cNvSpPr/>
              <p:nvPr/>
            </p:nvSpPr>
            <p:spPr>
              <a:xfrm>
                <a:off x="1578562" y="1992212"/>
                <a:ext cx="22513" cy="22465"/>
              </a:xfrm>
              <a:custGeom>
                <a:avLst/>
                <a:gdLst/>
                <a:ahLst/>
                <a:cxnLst/>
                <a:rect l="l" t="t" r="r" b="b"/>
                <a:pathLst>
                  <a:path w="1417" h="1414" extrusionOk="0">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672;p48">
                <a:extLst>
                  <a:ext uri="{FF2B5EF4-FFF2-40B4-BE49-F238E27FC236}">
                    <a16:creationId xmlns:a16="http://schemas.microsoft.com/office/drawing/2014/main" id="{0C1BEFAD-3F7F-BDA1-5390-83B835CEF8D9}"/>
                  </a:ext>
                </a:extLst>
              </p:cNvPr>
              <p:cNvSpPr/>
              <p:nvPr/>
            </p:nvSpPr>
            <p:spPr>
              <a:xfrm>
                <a:off x="1590255" y="2053299"/>
                <a:ext cx="21496" cy="12567"/>
              </a:xfrm>
              <a:custGeom>
                <a:avLst/>
                <a:gdLst/>
                <a:ahLst/>
                <a:cxnLst/>
                <a:rect l="l" t="t" r="r" b="b"/>
                <a:pathLst>
                  <a:path w="1353" h="791" extrusionOk="0">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673;p48">
                <a:extLst>
                  <a:ext uri="{FF2B5EF4-FFF2-40B4-BE49-F238E27FC236}">
                    <a16:creationId xmlns:a16="http://schemas.microsoft.com/office/drawing/2014/main" id="{DA4C3DFC-FECD-91E5-0BC5-9392A768E2DE}"/>
                  </a:ext>
                </a:extLst>
              </p:cNvPr>
              <p:cNvSpPr/>
              <p:nvPr/>
            </p:nvSpPr>
            <p:spPr>
              <a:xfrm>
                <a:off x="1545326" y="2048946"/>
                <a:ext cx="15030" cy="20527"/>
              </a:xfrm>
              <a:custGeom>
                <a:avLst/>
                <a:gdLst/>
                <a:ahLst/>
                <a:cxnLst/>
                <a:rect l="l" t="t" r="r" b="b"/>
                <a:pathLst>
                  <a:path w="946" h="1292" extrusionOk="0">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674;p48">
                <a:extLst>
                  <a:ext uri="{FF2B5EF4-FFF2-40B4-BE49-F238E27FC236}">
                    <a16:creationId xmlns:a16="http://schemas.microsoft.com/office/drawing/2014/main" id="{AB593EF7-DC13-56C3-AE95-432A90BBF020}"/>
                  </a:ext>
                </a:extLst>
              </p:cNvPr>
              <p:cNvSpPr/>
              <p:nvPr/>
            </p:nvSpPr>
            <p:spPr>
              <a:xfrm>
                <a:off x="1509722" y="2039763"/>
                <a:ext cx="16698" cy="12599"/>
              </a:xfrm>
              <a:custGeom>
                <a:avLst/>
                <a:gdLst/>
                <a:ahLst/>
                <a:cxnLst/>
                <a:rect l="l" t="t" r="r" b="b"/>
                <a:pathLst>
                  <a:path w="1051" h="793" extrusionOk="0">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675;p48">
                <a:extLst>
                  <a:ext uri="{FF2B5EF4-FFF2-40B4-BE49-F238E27FC236}">
                    <a16:creationId xmlns:a16="http://schemas.microsoft.com/office/drawing/2014/main" id="{4C748AEF-CE46-DC57-8703-803C9ACD6DD2}"/>
                  </a:ext>
                </a:extLst>
              </p:cNvPr>
              <p:cNvSpPr/>
              <p:nvPr/>
            </p:nvSpPr>
            <p:spPr>
              <a:xfrm>
                <a:off x="1491674" y="2002205"/>
                <a:ext cx="16348" cy="11296"/>
              </a:xfrm>
              <a:custGeom>
                <a:avLst/>
                <a:gdLst/>
                <a:ahLst/>
                <a:cxnLst/>
                <a:rect l="l" t="t" r="r" b="b"/>
                <a:pathLst>
                  <a:path w="1029" h="711" extrusionOk="0">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676;p48">
                <a:extLst>
                  <a:ext uri="{FF2B5EF4-FFF2-40B4-BE49-F238E27FC236}">
                    <a16:creationId xmlns:a16="http://schemas.microsoft.com/office/drawing/2014/main" id="{3973A1F8-E7C4-BD61-F915-F058AA0637BF}"/>
                  </a:ext>
                </a:extLst>
              </p:cNvPr>
              <p:cNvSpPr/>
              <p:nvPr/>
            </p:nvSpPr>
            <p:spPr>
              <a:xfrm>
                <a:off x="1488607" y="1961342"/>
                <a:ext cx="12583" cy="15379"/>
              </a:xfrm>
              <a:custGeom>
                <a:avLst/>
                <a:gdLst/>
                <a:ahLst/>
                <a:cxnLst/>
                <a:rect l="l" t="t" r="r" b="b"/>
                <a:pathLst>
                  <a:path w="792" h="968" extrusionOk="0">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677;p48">
                <a:extLst>
                  <a:ext uri="{FF2B5EF4-FFF2-40B4-BE49-F238E27FC236}">
                    <a16:creationId xmlns:a16="http://schemas.microsoft.com/office/drawing/2014/main" id="{D62ECF40-EAC9-1CE9-F148-81B4ADAF4916}"/>
                  </a:ext>
                </a:extLst>
              </p:cNvPr>
              <p:cNvSpPr/>
              <p:nvPr/>
            </p:nvSpPr>
            <p:spPr>
              <a:xfrm>
                <a:off x="1573637" y="1890087"/>
                <a:ext cx="11232" cy="19033"/>
              </a:xfrm>
              <a:custGeom>
                <a:avLst/>
                <a:gdLst/>
                <a:ahLst/>
                <a:cxnLst/>
                <a:rect l="l" t="t" r="r" b="b"/>
                <a:pathLst>
                  <a:path w="707" h="1198" extrusionOk="0">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678;p48">
                <a:extLst>
                  <a:ext uri="{FF2B5EF4-FFF2-40B4-BE49-F238E27FC236}">
                    <a16:creationId xmlns:a16="http://schemas.microsoft.com/office/drawing/2014/main" id="{DEBF6FF4-4B77-F334-0EA8-62A73920DD11}"/>
                  </a:ext>
                </a:extLst>
              </p:cNvPr>
              <p:cNvSpPr/>
              <p:nvPr/>
            </p:nvSpPr>
            <p:spPr>
              <a:xfrm>
                <a:off x="1462075" y="1901017"/>
                <a:ext cx="20606" cy="12440"/>
              </a:xfrm>
              <a:custGeom>
                <a:avLst/>
                <a:gdLst/>
                <a:ahLst/>
                <a:cxnLst/>
                <a:rect l="l" t="t" r="r" b="b"/>
                <a:pathLst>
                  <a:path w="1297" h="783" extrusionOk="0">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679;p48">
                <a:extLst>
                  <a:ext uri="{FF2B5EF4-FFF2-40B4-BE49-F238E27FC236}">
                    <a16:creationId xmlns:a16="http://schemas.microsoft.com/office/drawing/2014/main" id="{6CE4BE7B-885A-0CE8-17E0-4589D61A0849}"/>
                  </a:ext>
                </a:extLst>
              </p:cNvPr>
              <p:cNvSpPr/>
              <p:nvPr/>
            </p:nvSpPr>
            <p:spPr>
              <a:xfrm>
                <a:off x="1425105" y="1901065"/>
                <a:ext cx="9691" cy="14664"/>
              </a:xfrm>
              <a:custGeom>
                <a:avLst/>
                <a:gdLst/>
                <a:ahLst/>
                <a:cxnLst/>
                <a:rect l="l" t="t" r="r" b="b"/>
                <a:pathLst>
                  <a:path w="610" h="923" extrusionOk="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680;p48">
                <a:extLst>
                  <a:ext uri="{FF2B5EF4-FFF2-40B4-BE49-F238E27FC236}">
                    <a16:creationId xmlns:a16="http://schemas.microsoft.com/office/drawing/2014/main" id="{06C43E7B-4CA7-A19B-1188-476435C4C453}"/>
                  </a:ext>
                </a:extLst>
              </p:cNvPr>
              <p:cNvSpPr/>
              <p:nvPr/>
            </p:nvSpPr>
            <p:spPr>
              <a:xfrm>
                <a:off x="1465157" y="2166752"/>
                <a:ext cx="19415" cy="12710"/>
              </a:xfrm>
              <a:custGeom>
                <a:avLst/>
                <a:gdLst/>
                <a:ahLst/>
                <a:cxnLst/>
                <a:rect l="l" t="t" r="r" b="b"/>
                <a:pathLst>
                  <a:path w="1222" h="800" extrusionOk="0">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681;p48">
                <a:extLst>
                  <a:ext uri="{FF2B5EF4-FFF2-40B4-BE49-F238E27FC236}">
                    <a16:creationId xmlns:a16="http://schemas.microsoft.com/office/drawing/2014/main" id="{60213812-508D-6F98-98DC-FFB9AE3B44AA}"/>
                  </a:ext>
                </a:extLst>
              </p:cNvPr>
              <p:cNvSpPr/>
              <p:nvPr/>
            </p:nvSpPr>
            <p:spPr>
              <a:xfrm>
                <a:off x="1606508" y="2164528"/>
                <a:ext cx="15935" cy="16396"/>
              </a:xfrm>
              <a:custGeom>
                <a:avLst/>
                <a:gdLst/>
                <a:ahLst/>
                <a:cxnLst/>
                <a:rect l="l" t="t" r="r" b="b"/>
                <a:pathLst>
                  <a:path w="1003" h="1032" extrusionOk="0">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682;p48">
                <a:extLst>
                  <a:ext uri="{FF2B5EF4-FFF2-40B4-BE49-F238E27FC236}">
                    <a16:creationId xmlns:a16="http://schemas.microsoft.com/office/drawing/2014/main" id="{557C7FE9-6EAC-05A8-8D27-CAA1F627CAE3}"/>
                  </a:ext>
                </a:extLst>
              </p:cNvPr>
              <p:cNvSpPr/>
              <p:nvPr/>
            </p:nvSpPr>
            <p:spPr>
              <a:xfrm>
                <a:off x="1527818" y="2163495"/>
                <a:ext cx="2621" cy="16507"/>
              </a:xfrm>
              <a:custGeom>
                <a:avLst/>
                <a:gdLst/>
                <a:ahLst/>
                <a:cxnLst/>
                <a:rect l="l" t="t" r="r" b="b"/>
                <a:pathLst>
                  <a:path w="165" h="1039" extrusionOk="0">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683;p48">
                <a:extLst>
                  <a:ext uri="{FF2B5EF4-FFF2-40B4-BE49-F238E27FC236}">
                    <a16:creationId xmlns:a16="http://schemas.microsoft.com/office/drawing/2014/main" id="{76E887DD-498F-40F0-FB52-16AE26D9A23E}"/>
                  </a:ext>
                </a:extLst>
              </p:cNvPr>
              <p:cNvSpPr/>
              <p:nvPr/>
            </p:nvSpPr>
            <p:spPr>
              <a:xfrm>
                <a:off x="1557797" y="2169167"/>
                <a:ext cx="19589" cy="11693"/>
              </a:xfrm>
              <a:custGeom>
                <a:avLst/>
                <a:gdLst/>
                <a:ahLst/>
                <a:cxnLst/>
                <a:rect l="l" t="t" r="r" b="b"/>
                <a:pathLst>
                  <a:path w="1233" h="736" extrusionOk="0">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684;p48">
                <a:extLst>
                  <a:ext uri="{FF2B5EF4-FFF2-40B4-BE49-F238E27FC236}">
                    <a16:creationId xmlns:a16="http://schemas.microsoft.com/office/drawing/2014/main" id="{DB98D063-70AE-D88B-CCBE-8FC5D25BF35C}"/>
                  </a:ext>
                </a:extLst>
              </p:cNvPr>
              <p:cNvSpPr/>
              <p:nvPr/>
            </p:nvSpPr>
            <p:spPr>
              <a:xfrm>
                <a:off x="1428664" y="2184419"/>
                <a:ext cx="242840" cy="10518"/>
              </a:xfrm>
              <a:custGeom>
                <a:avLst/>
                <a:gdLst/>
                <a:ahLst/>
                <a:cxnLst/>
                <a:rect l="l" t="t" r="r" b="b"/>
                <a:pathLst>
                  <a:path w="15285" h="662" extrusionOk="0">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685;p48">
                <a:extLst>
                  <a:ext uri="{FF2B5EF4-FFF2-40B4-BE49-F238E27FC236}">
                    <a16:creationId xmlns:a16="http://schemas.microsoft.com/office/drawing/2014/main" id="{1EE11333-708D-F1B4-B9E9-7B46B2FF01FC}"/>
                  </a:ext>
                </a:extLst>
              </p:cNvPr>
              <p:cNvSpPr/>
              <p:nvPr/>
            </p:nvSpPr>
            <p:spPr>
              <a:xfrm>
                <a:off x="1596785" y="1945105"/>
                <a:ext cx="41371" cy="130166"/>
              </a:xfrm>
              <a:custGeom>
                <a:avLst/>
                <a:gdLst/>
                <a:ahLst/>
                <a:cxnLst/>
                <a:rect l="l" t="t" r="r" b="b"/>
                <a:pathLst>
                  <a:path w="2604" h="8193" extrusionOk="0">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686;p48">
                <a:extLst>
                  <a:ext uri="{FF2B5EF4-FFF2-40B4-BE49-F238E27FC236}">
                    <a16:creationId xmlns:a16="http://schemas.microsoft.com/office/drawing/2014/main" id="{A090C1C4-2B1F-3163-590B-261C41ECDCCA}"/>
                  </a:ext>
                </a:extLst>
              </p:cNvPr>
              <p:cNvSpPr/>
              <p:nvPr/>
            </p:nvSpPr>
            <p:spPr>
              <a:xfrm>
                <a:off x="1635408" y="2062673"/>
                <a:ext cx="4591" cy="14489"/>
              </a:xfrm>
              <a:custGeom>
                <a:avLst/>
                <a:gdLst/>
                <a:ahLst/>
                <a:cxnLst/>
                <a:rect l="l" t="t" r="r" b="b"/>
                <a:pathLst>
                  <a:path w="289" h="912" extrusionOk="0">
                    <a:moveTo>
                      <a:pt x="1" y="1"/>
                    </a:moveTo>
                    <a:lnTo>
                      <a:pt x="251" y="912"/>
                    </a:lnTo>
                    <a:cubicBezTo>
                      <a:pt x="266" y="897"/>
                      <a:pt x="277" y="882"/>
                      <a:pt x="288" y="867"/>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3687;p48">
                <a:extLst>
                  <a:ext uri="{FF2B5EF4-FFF2-40B4-BE49-F238E27FC236}">
                    <a16:creationId xmlns:a16="http://schemas.microsoft.com/office/drawing/2014/main" id="{20EDBAAF-C7FB-B43E-E20D-3ACEF7C23DA6}"/>
                  </a:ext>
                </a:extLst>
              </p:cNvPr>
              <p:cNvSpPr/>
              <p:nvPr/>
            </p:nvSpPr>
            <p:spPr>
              <a:xfrm>
                <a:off x="1596896" y="1945947"/>
                <a:ext cx="42499" cy="136204"/>
              </a:xfrm>
              <a:custGeom>
                <a:avLst/>
                <a:gdLst/>
                <a:ahLst/>
                <a:cxnLst/>
                <a:rect l="l" t="t" r="r" b="b"/>
                <a:pathLst>
                  <a:path w="2675" h="8573" extrusionOk="0">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688;p48">
                <a:extLst>
                  <a:ext uri="{FF2B5EF4-FFF2-40B4-BE49-F238E27FC236}">
                    <a16:creationId xmlns:a16="http://schemas.microsoft.com/office/drawing/2014/main" id="{8496F6B2-28BD-33FA-7FCC-EE7739447F78}"/>
                  </a:ext>
                </a:extLst>
              </p:cNvPr>
              <p:cNvSpPr/>
              <p:nvPr/>
            </p:nvSpPr>
            <p:spPr>
              <a:xfrm>
                <a:off x="1273300" y="2185213"/>
                <a:ext cx="401398" cy="483536"/>
              </a:xfrm>
              <a:custGeom>
                <a:avLst/>
                <a:gdLst/>
                <a:ahLst/>
                <a:cxnLst/>
                <a:rect l="l" t="t" r="r" b="b"/>
                <a:pathLst>
                  <a:path w="25265" h="30435" extrusionOk="0">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689;p48">
                <a:extLst>
                  <a:ext uri="{FF2B5EF4-FFF2-40B4-BE49-F238E27FC236}">
                    <a16:creationId xmlns:a16="http://schemas.microsoft.com/office/drawing/2014/main" id="{3671453E-A5D5-1CAE-49C9-ABE7EEED4282}"/>
                  </a:ext>
                </a:extLst>
              </p:cNvPr>
              <p:cNvSpPr/>
              <p:nvPr/>
            </p:nvSpPr>
            <p:spPr>
              <a:xfrm>
                <a:off x="1414842" y="2185467"/>
                <a:ext cx="91687" cy="130913"/>
              </a:xfrm>
              <a:custGeom>
                <a:avLst/>
                <a:gdLst/>
                <a:ahLst/>
                <a:cxnLst/>
                <a:rect l="l" t="t" r="r" b="b"/>
                <a:pathLst>
                  <a:path w="5771" h="8240" extrusionOk="0">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690;p48">
                <a:extLst>
                  <a:ext uri="{FF2B5EF4-FFF2-40B4-BE49-F238E27FC236}">
                    <a16:creationId xmlns:a16="http://schemas.microsoft.com/office/drawing/2014/main" id="{8039DD97-5C1B-1255-C2D7-2CBAB37E0C07}"/>
                  </a:ext>
                </a:extLst>
              </p:cNvPr>
              <p:cNvSpPr/>
              <p:nvPr/>
            </p:nvSpPr>
            <p:spPr>
              <a:xfrm>
                <a:off x="1377522" y="2282111"/>
                <a:ext cx="9914" cy="25309"/>
              </a:xfrm>
              <a:custGeom>
                <a:avLst/>
                <a:gdLst/>
                <a:ahLst/>
                <a:cxnLst/>
                <a:rect l="l" t="t" r="r" b="b"/>
                <a:pathLst>
                  <a:path w="624" h="1593" extrusionOk="0">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3691;p48">
                <a:extLst>
                  <a:ext uri="{FF2B5EF4-FFF2-40B4-BE49-F238E27FC236}">
                    <a16:creationId xmlns:a16="http://schemas.microsoft.com/office/drawing/2014/main" id="{6ADAD2FD-AC29-E6A2-2338-DA89B0643D14}"/>
                  </a:ext>
                </a:extLst>
              </p:cNvPr>
              <p:cNvSpPr/>
              <p:nvPr/>
            </p:nvSpPr>
            <p:spPr>
              <a:xfrm>
                <a:off x="1385402" y="2274104"/>
                <a:ext cx="4051" cy="33316"/>
              </a:xfrm>
              <a:custGeom>
                <a:avLst/>
                <a:gdLst/>
                <a:ahLst/>
                <a:cxnLst/>
                <a:rect l="l" t="t" r="r" b="b"/>
                <a:pathLst>
                  <a:path w="255" h="2097" extrusionOk="0">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692;p48">
                <a:extLst>
                  <a:ext uri="{FF2B5EF4-FFF2-40B4-BE49-F238E27FC236}">
                    <a16:creationId xmlns:a16="http://schemas.microsoft.com/office/drawing/2014/main" id="{78A16E92-9465-0468-B5C8-307629FB3F66}"/>
                  </a:ext>
                </a:extLst>
              </p:cNvPr>
              <p:cNvSpPr/>
              <p:nvPr/>
            </p:nvSpPr>
            <p:spPr>
              <a:xfrm>
                <a:off x="1520811" y="2281698"/>
                <a:ext cx="8516" cy="34682"/>
              </a:xfrm>
              <a:custGeom>
                <a:avLst/>
                <a:gdLst/>
                <a:ahLst/>
                <a:cxnLst/>
                <a:rect l="l" t="t" r="r" b="b"/>
                <a:pathLst>
                  <a:path w="536" h="2183" extrusionOk="0">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693;p48">
                <a:extLst>
                  <a:ext uri="{FF2B5EF4-FFF2-40B4-BE49-F238E27FC236}">
                    <a16:creationId xmlns:a16="http://schemas.microsoft.com/office/drawing/2014/main" id="{1802F133-E56D-EF3A-A3C9-0A70FCA553BA}"/>
                  </a:ext>
                </a:extLst>
              </p:cNvPr>
              <p:cNvSpPr/>
              <p:nvPr/>
            </p:nvSpPr>
            <p:spPr>
              <a:xfrm>
                <a:off x="1528644" y="2281650"/>
                <a:ext cx="4417" cy="34730"/>
              </a:xfrm>
              <a:custGeom>
                <a:avLst/>
                <a:gdLst/>
                <a:ahLst/>
                <a:cxnLst/>
                <a:rect l="l" t="t" r="r" b="b"/>
                <a:pathLst>
                  <a:path w="278" h="2186" extrusionOk="0">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694;p48">
                <a:extLst>
                  <a:ext uri="{FF2B5EF4-FFF2-40B4-BE49-F238E27FC236}">
                    <a16:creationId xmlns:a16="http://schemas.microsoft.com/office/drawing/2014/main" id="{B5AA94C6-14E0-E375-90A8-55EA2DC3559C}"/>
                  </a:ext>
                </a:extLst>
              </p:cNvPr>
              <p:cNvSpPr/>
              <p:nvPr/>
            </p:nvSpPr>
            <p:spPr>
              <a:xfrm>
                <a:off x="1272887" y="2644108"/>
                <a:ext cx="95913" cy="2145"/>
              </a:xfrm>
              <a:custGeom>
                <a:avLst/>
                <a:gdLst/>
                <a:ahLst/>
                <a:cxnLst/>
                <a:rect l="l" t="t" r="r" b="b"/>
                <a:pathLst>
                  <a:path w="6037" h="135" extrusionOk="0">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695;p48">
                <a:extLst>
                  <a:ext uri="{FF2B5EF4-FFF2-40B4-BE49-F238E27FC236}">
                    <a16:creationId xmlns:a16="http://schemas.microsoft.com/office/drawing/2014/main" id="{6C0E1074-830A-8F1B-FA99-00605412C9B2}"/>
                  </a:ext>
                </a:extLst>
              </p:cNvPr>
              <p:cNvSpPr/>
              <p:nvPr/>
            </p:nvSpPr>
            <p:spPr>
              <a:xfrm>
                <a:off x="1424517" y="2642328"/>
                <a:ext cx="109131" cy="2145"/>
              </a:xfrm>
              <a:custGeom>
                <a:avLst/>
                <a:gdLst/>
                <a:ahLst/>
                <a:cxnLst/>
                <a:rect l="l" t="t" r="r" b="b"/>
                <a:pathLst>
                  <a:path w="6869" h="135" extrusionOk="0">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696;p48">
                <a:extLst>
                  <a:ext uri="{FF2B5EF4-FFF2-40B4-BE49-F238E27FC236}">
                    <a16:creationId xmlns:a16="http://schemas.microsoft.com/office/drawing/2014/main" id="{BB9E619D-BF73-8751-3394-EBEC21E6A03F}"/>
                  </a:ext>
                </a:extLst>
              </p:cNvPr>
              <p:cNvSpPr/>
              <p:nvPr/>
            </p:nvSpPr>
            <p:spPr>
              <a:xfrm>
                <a:off x="1489672" y="2254228"/>
                <a:ext cx="168836" cy="387337"/>
              </a:xfrm>
              <a:custGeom>
                <a:avLst/>
                <a:gdLst/>
                <a:ahLst/>
                <a:cxnLst/>
                <a:rect l="l" t="t" r="r" b="b"/>
                <a:pathLst>
                  <a:path w="10627" h="24380" extrusionOk="0">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697;p48">
                <a:extLst>
                  <a:ext uri="{FF2B5EF4-FFF2-40B4-BE49-F238E27FC236}">
                    <a16:creationId xmlns:a16="http://schemas.microsoft.com/office/drawing/2014/main" id="{94AB7C36-33B8-DF7B-A7D5-24CB91144593}"/>
                  </a:ext>
                </a:extLst>
              </p:cNvPr>
              <p:cNvSpPr/>
              <p:nvPr/>
            </p:nvSpPr>
            <p:spPr>
              <a:xfrm>
                <a:off x="1404086" y="2309596"/>
                <a:ext cx="11487" cy="1430"/>
              </a:xfrm>
              <a:custGeom>
                <a:avLst/>
                <a:gdLst/>
                <a:ahLst/>
                <a:cxnLst/>
                <a:rect l="l" t="t" r="r" b="b"/>
                <a:pathLst>
                  <a:path w="723" h="90" extrusionOk="0">
                    <a:moveTo>
                      <a:pt x="1" y="0"/>
                    </a:moveTo>
                    <a:lnTo>
                      <a:pt x="1" y="0"/>
                    </a:lnTo>
                    <a:lnTo>
                      <a:pt x="722" y="90"/>
                    </a:lnTo>
                    <a:lnTo>
                      <a:pt x="722" y="9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698;p48">
                <a:extLst>
                  <a:ext uri="{FF2B5EF4-FFF2-40B4-BE49-F238E27FC236}">
                    <a16:creationId xmlns:a16="http://schemas.microsoft.com/office/drawing/2014/main" id="{2982A2B5-6582-2493-E8BD-080EF0BD9F63}"/>
                  </a:ext>
                </a:extLst>
              </p:cNvPr>
              <p:cNvSpPr/>
              <p:nvPr/>
            </p:nvSpPr>
            <p:spPr>
              <a:xfrm>
                <a:off x="1400527" y="2235116"/>
                <a:ext cx="17826" cy="75910"/>
              </a:xfrm>
              <a:custGeom>
                <a:avLst/>
                <a:gdLst/>
                <a:ahLst/>
                <a:cxnLst/>
                <a:rect l="l" t="t" r="r" b="b"/>
                <a:pathLst>
                  <a:path w="1122" h="4778" extrusionOk="0">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699;p48">
                <a:extLst>
                  <a:ext uri="{FF2B5EF4-FFF2-40B4-BE49-F238E27FC236}">
                    <a16:creationId xmlns:a16="http://schemas.microsoft.com/office/drawing/2014/main" id="{B937E88E-FC32-BF9D-99E1-6A3FB0BCDA8E}"/>
                  </a:ext>
                </a:extLst>
              </p:cNvPr>
              <p:cNvSpPr/>
              <p:nvPr/>
            </p:nvSpPr>
            <p:spPr>
              <a:xfrm>
                <a:off x="1414842" y="2232685"/>
                <a:ext cx="3813" cy="78405"/>
              </a:xfrm>
              <a:custGeom>
                <a:avLst/>
                <a:gdLst/>
                <a:ahLst/>
                <a:cxnLst/>
                <a:rect l="l" t="t" r="r" b="b"/>
                <a:pathLst>
                  <a:path w="240" h="4935" extrusionOk="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3700;p48">
                <a:extLst>
                  <a:ext uri="{FF2B5EF4-FFF2-40B4-BE49-F238E27FC236}">
                    <a16:creationId xmlns:a16="http://schemas.microsoft.com/office/drawing/2014/main" id="{CF48EED5-C9D4-B0C1-0D1C-72B2D7BCD8C4}"/>
                  </a:ext>
                </a:extLst>
              </p:cNvPr>
              <p:cNvSpPr/>
              <p:nvPr/>
            </p:nvSpPr>
            <p:spPr>
              <a:xfrm>
                <a:off x="1341425" y="2259058"/>
                <a:ext cx="70588" cy="383921"/>
              </a:xfrm>
              <a:custGeom>
                <a:avLst/>
                <a:gdLst/>
                <a:ahLst/>
                <a:cxnLst/>
                <a:rect l="l" t="t" r="r" b="b"/>
                <a:pathLst>
                  <a:path w="4443" h="24165" extrusionOk="0">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3701;p48">
                <a:extLst>
                  <a:ext uri="{FF2B5EF4-FFF2-40B4-BE49-F238E27FC236}">
                    <a16:creationId xmlns:a16="http://schemas.microsoft.com/office/drawing/2014/main" id="{BDB68B0D-7BD4-4B5F-D0C7-CE9117A9BBEE}"/>
                  </a:ext>
                </a:extLst>
              </p:cNvPr>
              <p:cNvSpPr/>
              <p:nvPr/>
            </p:nvSpPr>
            <p:spPr>
              <a:xfrm>
                <a:off x="1264355" y="1952366"/>
                <a:ext cx="267339" cy="186265"/>
              </a:xfrm>
              <a:custGeom>
                <a:avLst/>
                <a:gdLst/>
                <a:ahLst/>
                <a:cxnLst/>
                <a:rect l="l" t="t" r="r" b="b"/>
                <a:pathLst>
                  <a:path w="16827" h="11724" extrusionOk="0">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702;p48">
                <a:extLst>
                  <a:ext uri="{FF2B5EF4-FFF2-40B4-BE49-F238E27FC236}">
                    <a16:creationId xmlns:a16="http://schemas.microsoft.com/office/drawing/2014/main" id="{EBE695EE-5264-25B2-45F7-38D4B17C0753}"/>
                  </a:ext>
                </a:extLst>
              </p:cNvPr>
              <p:cNvSpPr/>
              <p:nvPr/>
            </p:nvSpPr>
            <p:spPr>
              <a:xfrm>
                <a:off x="1448539" y="1965886"/>
                <a:ext cx="288056" cy="171267"/>
              </a:xfrm>
              <a:custGeom>
                <a:avLst/>
                <a:gdLst/>
                <a:ahLst/>
                <a:cxnLst/>
                <a:rect l="l" t="t" r="r" b="b"/>
                <a:pathLst>
                  <a:path w="18131" h="10780" extrusionOk="0">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703;p48">
                <a:extLst>
                  <a:ext uri="{FF2B5EF4-FFF2-40B4-BE49-F238E27FC236}">
                    <a16:creationId xmlns:a16="http://schemas.microsoft.com/office/drawing/2014/main" id="{CD9A2830-089E-4C6A-7574-2949B398C37D}"/>
                  </a:ext>
                </a:extLst>
              </p:cNvPr>
              <p:cNvSpPr/>
              <p:nvPr/>
            </p:nvSpPr>
            <p:spPr>
              <a:xfrm>
                <a:off x="1258000" y="1933126"/>
                <a:ext cx="400619" cy="201136"/>
              </a:xfrm>
              <a:custGeom>
                <a:avLst/>
                <a:gdLst/>
                <a:ahLst/>
                <a:cxnLst/>
                <a:rect l="l" t="t" r="r" b="b"/>
                <a:pathLst>
                  <a:path w="25216" h="12660" extrusionOk="0">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704;p48">
                <a:extLst>
                  <a:ext uri="{FF2B5EF4-FFF2-40B4-BE49-F238E27FC236}">
                    <a16:creationId xmlns:a16="http://schemas.microsoft.com/office/drawing/2014/main" id="{431A4291-ED6E-6BEA-14D2-D9D70D146529}"/>
                  </a:ext>
                </a:extLst>
              </p:cNvPr>
              <p:cNvSpPr/>
              <p:nvPr/>
            </p:nvSpPr>
            <p:spPr>
              <a:xfrm>
                <a:off x="1380715" y="2014931"/>
                <a:ext cx="25293" cy="26850"/>
              </a:xfrm>
              <a:custGeom>
                <a:avLst/>
                <a:gdLst/>
                <a:ahLst/>
                <a:cxnLst/>
                <a:rect l="l" t="t" r="r" b="b"/>
                <a:pathLst>
                  <a:path w="1592" h="1690" extrusionOk="0">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3705;p48">
              <a:extLst>
                <a:ext uri="{FF2B5EF4-FFF2-40B4-BE49-F238E27FC236}">
                  <a16:creationId xmlns:a16="http://schemas.microsoft.com/office/drawing/2014/main" id="{88577DAB-689E-B52A-FF10-69E524C92181}"/>
                </a:ext>
              </a:extLst>
            </p:cNvPr>
            <p:cNvSpPr/>
            <p:nvPr/>
          </p:nvSpPr>
          <p:spPr>
            <a:xfrm>
              <a:off x="1034447" y="2129893"/>
              <a:ext cx="993096" cy="568995"/>
            </a:xfrm>
            <a:custGeom>
              <a:avLst/>
              <a:gdLst/>
              <a:ahLst/>
              <a:cxnLst/>
              <a:rect l="l" t="t" r="r" b="b"/>
              <a:pathLst>
                <a:path w="62508" h="35814" extrusionOk="0">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706;p48">
              <a:extLst>
                <a:ext uri="{FF2B5EF4-FFF2-40B4-BE49-F238E27FC236}">
                  <a16:creationId xmlns:a16="http://schemas.microsoft.com/office/drawing/2014/main" id="{24019461-F2B0-DC91-E0E3-A1068FE9CEC2}"/>
                </a:ext>
              </a:extLst>
            </p:cNvPr>
            <p:cNvSpPr/>
            <p:nvPr/>
          </p:nvSpPr>
          <p:spPr>
            <a:xfrm>
              <a:off x="795372" y="2633241"/>
              <a:ext cx="141589" cy="66028"/>
            </a:xfrm>
            <a:custGeom>
              <a:avLst/>
              <a:gdLst/>
              <a:ahLst/>
              <a:cxnLst/>
              <a:rect l="l" t="t" r="r" b="b"/>
              <a:pathLst>
                <a:path w="8912" h="4156" extrusionOk="0">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707;p48">
              <a:extLst>
                <a:ext uri="{FF2B5EF4-FFF2-40B4-BE49-F238E27FC236}">
                  <a16:creationId xmlns:a16="http://schemas.microsoft.com/office/drawing/2014/main" id="{2A159CC9-7AC0-589D-434F-6FE01EA2B7C7}"/>
                </a:ext>
              </a:extLst>
            </p:cNvPr>
            <p:cNvSpPr/>
            <p:nvPr/>
          </p:nvSpPr>
          <p:spPr>
            <a:xfrm>
              <a:off x="795594" y="2691627"/>
              <a:ext cx="127434" cy="2621"/>
            </a:xfrm>
            <a:custGeom>
              <a:avLst/>
              <a:gdLst/>
              <a:ahLst/>
              <a:cxnLst/>
              <a:rect l="l" t="t" r="r" b="b"/>
              <a:pathLst>
                <a:path w="8021" h="165" extrusionOk="0">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708;p48">
              <a:extLst>
                <a:ext uri="{FF2B5EF4-FFF2-40B4-BE49-F238E27FC236}">
                  <a16:creationId xmlns:a16="http://schemas.microsoft.com/office/drawing/2014/main" id="{18857E77-8C2E-432F-8855-7619E4ED672A}"/>
                </a:ext>
              </a:extLst>
            </p:cNvPr>
            <p:cNvSpPr/>
            <p:nvPr/>
          </p:nvSpPr>
          <p:spPr>
            <a:xfrm>
              <a:off x="872998" y="2677154"/>
              <a:ext cx="6768" cy="7880"/>
            </a:xfrm>
            <a:custGeom>
              <a:avLst/>
              <a:gdLst/>
              <a:ahLst/>
              <a:cxnLst/>
              <a:rect l="l" t="t" r="r" b="b"/>
              <a:pathLst>
                <a:path w="426" h="496" extrusionOk="0">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709;p48">
              <a:extLst>
                <a:ext uri="{FF2B5EF4-FFF2-40B4-BE49-F238E27FC236}">
                  <a16:creationId xmlns:a16="http://schemas.microsoft.com/office/drawing/2014/main" id="{6AA6231A-EF96-7017-71EB-C876DC452396}"/>
                </a:ext>
              </a:extLst>
            </p:cNvPr>
            <p:cNvSpPr/>
            <p:nvPr/>
          </p:nvSpPr>
          <p:spPr>
            <a:xfrm>
              <a:off x="877796" y="2678456"/>
              <a:ext cx="6482" cy="9358"/>
            </a:xfrm>
            <a:custGeom>
              <a:avLst/>
              <a:gdLst/>
              <a:ahLst/>
              <a:cxnLst/>
              <a:rect l="l" t="t" r="r" b="b"/>
              <a:pathLst>
                <a:path w="408" h="589" extrusionOk="0">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710;p48">
              <a:extLst>
                <a:ext uri="{FF2B5EF4-FFF2-40B4-BE49-F238E27FC236}">
                  <a16:creationId xmlns:a16="http://schemas.microsoft.com/office/drawing/2014/main" id="{63CC51EE-C6CF-E68F-F994-3902F9112131}"/>
                </a:ext>
              </a:extLst>
            </p:cNvPr>
            <p:cNvSpPr/>
            <p:nvPr/>
          </p:nvSpPr>
          <p:spPr>
            <a:xfrm>
              <a:off x="796500" y="2677726"/>
              <a:ext cx="22385" cy="14966"/>
            </a:xfrm>
            <a:custGeom>
              <a:avLst/>
              <a:gdLst/>
              <a:ahLst/>
              <a:cxnLst/>
              <a:rect l="l" t="t" r="r" b="b"/>
              <a:pathLst>
                <a:path w="1409" h="942" extrusionOk="0">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711;p48">
              <a:extLst>
                <a:ext uri="{FF2B5EF4-FFF2-40B4-BE49-F238E27FC236}">
                  <a16:creationId xmlns:a16="http://schemas.microsoft.com/office/drawing/2014/main" id="{45079DAC-A7A5-9309-CEF9-0A62F884A071}"/>
                </a:ext>
              </a:extLst>
            </p:cNvPr>
            <p:cNvSpPr/>
            <p:nvPr/>
          </p:nvSpPr>
          <p:spPr>
            <a:xfrm>
              <a:off x="866342" y="2676645"/>
              <a:ext cx="7848" cy="3702"/>
            </a:xfrm>
            <a:custGeom>
              <a:avLst/>
              <a:gdLst/>
              <a:ahLst/>
              <a:cxnLst/>
              <a:rect l="l" t="t" r="r" b="b"/>
              <a:pathLst>
                <a:path w="494" h="233" extrusionOk="0">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712;p48">
              <a:extLst>
                <a:ext uri="{FF2B5EF4-FFF2-40B4-BE49-F238E27FC236}">
                  <a16:creationId xmlns:a16="http://schemas.microsoft.com/office/drawing/2014/main" id="{162284FC-8E38-8215-3C72-89C7C71B34A5}"/>
                </a:ext>
              </a:extLst>
            </p:cNvPr>
            <p:cNvSpPr/>
            <p:nvPr/>
          </p:nvSpPr>
          <p:spPr>
            <a:xfrm>
              <a:off x="863498" y="2671641"/>
              <a:ext cx="9215" cy="2558"/>
            </a:xfrm>
            <a:custGeom>
              <a:avLst/>
              <a:gdLst/>
              <a:ahLst/>
              <a:cxnLst/>
              <a:rect l="l" t="t" r="r" b="b"/>
              <a:pathLst>
                <a:path w="580" h="161" extrusionOk="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713;p48">
              <a:extLst>
                <a:ext uri="{FF2B5EF4-FFF2-40B4-BE49-F238E27FC236}">
                  <a16:creationId xmlns:a16="http://schemas.microsoft.com/office/drawing/2014/main" id="{14119EA8-ACC2-6EED-D9B8-E9F304FE0091}"/>
                </a:ext>
              </a:extLst>
            </p:cNvPr>
            <p:cNvSpPr/>
            <p:nvPr/>
          </p:nvSpPr>
          <p:spPr>
            <a:xfrm>
              <a:off x="1085653" y="1323507"/>
              <a:ext cx="76641" cy="106653"/>
            </a:xfrm>
            <a:custGeom>
              <a:avLst/>
              <a:gdLst/>
              <a:ahLst/>
              <a:cxnLst/>
              <a:rect l="l" t="t" r="r" b="b"/>
              <a:pathLst>
                <a:path w="4824" h="6713" extrusionOk="0">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714;p48">
              <a:extLst>
                <a:ext uri="{FF2B5EF4-FFF2-40B4-BE49-F238E27FC236}">
                  <a16:creationId xmlns:a16="http://schemas.microsoft.com/office/drawing/2014/main" id="{6F049FE4-75D7-4E92-6A97-EC7F1C673593}"/>
                </a:ext>
              </a:extLst>
            </p:cNvPr>
            <p:cNvSpPr/>
            <p:nvPr/>
          </p:nvSpPr>
          <p:spPr>
            <a:xfrm>
              <a:off x="726595" y="1385691"/>
              <a:ext cx="108194" cy="187965"/>
            </a:xfrm>
            <a:custGeom>
              <a:avLst/>
              <a:gdLst/>
              <a:ahLst/>
              <a:cxnLst/>
              <a:rect l="l" t="t" r="r" b="b"/>
              <a:pathLst>
                <a:path w="6810" h="11831" extrusionOk="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3715;p48">
              <a:extLst>
                <a:ext uri="{FF2B5EF4-FFF2-40B4-BE49-F238E27FC236}">
                  <a16:creationId xmlns:a16="http://schemas.microsoft.com/office/drawing/2014/main" id="{49C51CB1-F2FA-68E0-8692-721E782F8906}"/>
                </a:ext>
              </a:extLst>
            </p:cNvPr>
            <p:cNvSpPr/>
            <p:nvPr/>
          </p:nvSpPr>
          <p:spPr>
            <a:xfrm>
              <a:off x="695614" y="1359397"/>
              <a:ext cx="155539" cy="162466"/>
            </a:xfrm>
            <a:custGeom>
              <a:avLst/>
              <a:gdLst/>
              <a:ahLst/>
              <a:cxnLst/>
              <a:rect l="l" t="t" r="r" b="b"/>
              <a:pathLst>
                <a:path w="9790" h="10226" extrusionOk="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716;p48">
              <a:extLst>
                <a:ext uri="{FF2B5EF4-FFF2-40B4-BE49-F238E27FC236}">
                  <a16:creationId xmlns:a16="http://schemas.microsoft.com/office/drawing/2014/main" id="{1D1F87E7-DB88-E5B5-2E18-76BCA0242FB1}"/>
                </a:ext>
              </a:extLst>
            </p:cNvPr>
            <p:cNvSpPr/>
            <p:nvPr/>
          </p:nvSpPr>
          <p:spPr>
            <a:xfrm>
              <a:off x="521678" y="2644457"/>
              <a:ext cx="73782" cy="54780"/>
            </a:xfrm>
            <a:custGeom>
              <a:avLst/>
              <a:gdLst/>
              <a:ahLst/>
              <a:cxnLst/>
              <a:rect l="l" t="t" r="r" b="b"/>
              <a:pathLst>
                <a:path w="4644" h="3448" extrusionOk="0">
                  <a:moveTo>
                    <a:pt x="651" y="1"/>
                  </a:moveTo>
                  <a:lnTo>
                    <a:pt x="1" y="2895"/>
                  </a:lnTo>
                  <a:lnTo>
                    <a:pt x="4483" y="3448"/>
                  </a:lnTo>
                  <a:lnTo>
                    <a:pt x="4644" y="584"/>
                  </a:lnTo>
                  <a:lnTo>
                    <a:pt x="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717;p48">
              <a:extLst>
                <a:ext uri="{FF2B5EF4-FFF2-40B4-BE49-F238E27FC236}">
                  <a16:creationId xmlns:a16="http://schemas.microsoft.com/office/drawing/2014/main" id="{A00E39AB-7021-EF7C-8FD1-28393C58D682}"/>
                </a:ext>
              </a:extLst>
            </p:cNvPr>
            <p:cNvSpPr/>
            <p:nvPr/>
          </p:nvSpPr>
          <p:spPr>
            <a:xfrm>
              <a:off x="556758" y="2646713"/>
              <a:ext cx="8023" cy="41911"/>
            </a:xfrm>
            <a:custGeom>
              <a:avLst/>
              <a:gdLst/>
              <a:ahLst/>
              <a:cxnLst/>
              <a:rect l="l" t="t" r="r" b="b"/>
              <a:pathLst>
                <a:path w="505" h="2638" extrusionOk="0">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718;p48">
              <a:extLst>
                <a:ext uri="{FF2B5EF4-FFF2-40B4-BE49-F238E27FC236}">
                  <a16:creationId xmlns:a16="http://schemas.microsoft.com/office/drawing/2014/main" id="{8C28F1A8-C966-1C43-2934-32438C5CDC41}"/>
                </a:ext>
              </a:extLst>
            </p:cNvPr>
            <p:cNvSpPr/>
            <p:nvPr/>
          </p:nvSpPr>
          <p:spPr>
            <a:xfrm>
              <a:off x="523457" y="2681459"/>
              <a:ext cx="69810" cy="12869"/>
            </a:xfrm>
            <a:custGeom>
              <a:avLst/>
              <a:gdLst/>
              <a:ahLst/>
              <a:cxnLst/>
              <a:rect l="l" t="t" r="r" b="b"/>
              <a:pathLst>
                <a:path w="4394" h="810" extrusionOk="0">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719;p48">
              <a:extLst>
                <a:ext uri="{FF2B5EF4-FFF2-40B4-BE49-F238E27FC236}">
                  <a16:creationId xmlns:a16="http://schemas.microsoft.com/office/drawing/2014/main" id="{34E8F09C-D95D-3ACA-D3C2-7509A1A89034}"/>
                </a:ext>
              </a:extLst>
            </p:cNvPr>
            <p:cNvSpPr/>
            <p:nvPr/>
          </p:nvSpPr>
          <p:spPr>
            <a:xfrm>
              <a:off x="505854" y="1912234"/>
              <a:ext cx="388386" cy="756213"/>
            </a:xfrm>
            <a:custGeom>
              <a:avLst/>
              <a:gdLst/>
              <a:ahLst/>
              <a:cxnLst/>
              <a:rect l="l" t="t" r="r" b="b"/>
              <a:pathLst>
                <a:path w="24446" h="47598" extrusionOk="0">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720;p48">
              <a:extLst>
                <a:ext uri="{FF2B5EF4-FFF2-40B4-BE49-F238E27FC236}">
                  <a16:creationId xmlns:a16="http://schemas.microsoft.com/office/drawing/2014/main" id="{8222C620-33E3-FC08-8208-E6BFD55B4640}"/>
                </a:ext>
              </a:extLst>
            </p:cNvPr>
            <p:cNvSpPr/>
            <p:nvPr/>
          </p:nvSpPr>
          <p:spPr>
            <a:xfrm>
              <a:off x="716332" y="2013056"/>
              <a:ext cx="88080" cy="18779"/>
            </a:xfrm>
            <a:custGeom>
              <a:avLst/>
              <a:gdLst/>
              <a:ahLst/>
              <a:cxnLst/>
              <a:rect l="l" t="t" r="r" b="b"/>
              <a:pathLst>
                <a:path w="5544" h="1182" extrusionOk="0">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721;p48">
              <a:extLst>
                <a:ext uri="{FF2B5EF4-FFF2-40B4-BE49-F238E27FC236}">
                  <a16:creationId xmlns:a16="http://schemas.microsoft.com/office/drawing/2014/main" id="{C07DEB53-A7D1-838E-AC61-67BDB1BE8594}"/>
                </a:ext>
              </a:extLst>
            </p:cNvPr>
            <p:cNvSpPr/>
            <p:nvPr/>
          </p:nvSpPr>
          <p:spPr>
            <a:xfrm>
              <a:off x="513019" y="2621134"/>
              <a:ext cx="113897" cy="4163"/>
            </a:xfrm>
            <a:custGeom>
              <a:avLst/>
              <a:gdLst/>
              <a:ahLst/>
              <a:cxnLst/>
              <a:rect l="l" t="t" r="r" b="b"/>
              <a:pathLst>
                <a:path w="7169" h="262" extrusionOk="0">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722;p48">
              <a:extLst>
                <a:ext uri="{FF2B5EF4-FFF2-40B4-BE49-F238E27FC236}">
                  <a16:creationId xmlns:a16="http://schemas.microsoft.com/office/drawing/2014/main" id="{190F8B31-CF35-3290-7DA5-0AC0F38AD793}"/>
                </a:ext>
              </a:extLst>
            </p:cNvPr>
            <p:cNvSpPr/>
            <p:nvPr/>
          </p:nvSpPr>
          <p:spPr>
            <a:xfrm>
              <a:off x="770445" y="2621087"/>
              <a:ext cx="122969" cy="4274"/>
            </a:xfrm>
            <a:custGeom>
              <a:avLst/>
              <a:gdLst/>
              <a:ahLst/>
              <a:cxnLst/>
              <a:rect l="l" t="t" r="r" b="b"/>
              <a:pathLst>
                <a:path w="7740" h="269" extrusionOk="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723;p48">
              <a:extLst>
                <a:ext uri="{FF2B5EF4-FFF2-40B4-BE49-F238E27FC236}">
                  <a16:creationId xmlns:a16="http://schemas.microsoft.com/office/drawing/2014/main" id="{3E5C8AA4-3BC3-01A7-85AD-58F5A764B40A}"/>
                </a:ext>
              </a:extLst>
            </p:cNvPr>
            <p:cNvSpPr/>
            <p:nvPr/>
          </p:nvSpPr>
          <p:spPr>
            <a:xfrm>
              <a:off x="566497" y="2033599"/>
              <a:ext cx="127942" cy="589569"/>
            </a:xfrm>
            <a:custGeom>
              <a:avLst/>
              <a:gdLst/>
              <a:ahLst/>
              <a:cxnLst/>
              <a:rect l="l" t="t" r="r" b="b"/>
              <a:pathLst>
                <a:path w="8053" h="37109" extrusionOk="0">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724;p48">
              <a:extLst>
                <a:ext uri="{FF2B5EF4-FFF2-40B4-BE49-F238E27FC236}">
                  <a16:creationId xmlns:a16="http://schemas.microsoft.com/office/drawing/2014/main" id="{B3891C3D-9E82-E184-AB63-4F4A0C5DF58F}"/>
                </a:ext>
              </a:extLst>
            </p:cNvPr>
            <p:cNvSpPr/>
            <p:nvPr/>
          </p:nvSpPr>
          <p:spPr>
            <a:xfrm>
              <a:off x="825225" y="2030453"/>
              <a:ext cx="7245" cy="592779"/>
            </a:xfrm>
            <a:custGeom>
              <a:avLst/>
              <a:gdLst/>
              <a:ahLst/>
              <a:cxnLst/>
              <a:rect l="l" t="t" r="r" b="b"/>
              <a:pathLst>
                <a:path w="456" h="37311" extrusionOk="0">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725;p48">
              <a:extLst>
                <a:ext uri="{FF2B5EF4-FFF2-40B4-BE49-F238E27FC236}">
                  <a16:creationId xmlns:a16="http://schemas.microsoft.com/office/drawing/2014/main" id="{EAB19793-C6A2-4F34-9D0D-9612FC835A11}"/>
                </a:ext>
              </a:extLst>
            </p:cNvPr>
            <p:cNvSpPr/>
            <p:nvPr/>
          </p:nvSpPr>
          <p:spPr>
            <a:xfrm>
              <a:off x="528923" y="1403087"/>
              <a:ext cx="609159" cy="525082"/>
            </a:xfrm>
            <a:custGeom>
              <a:avLst/>
              <a:gdLst/>
              <a:ahLst/>
              <a:cxnLst/>
              <a:rect l="l" t="t" r="r" b="b"/>
              <a:pathLst>
                <a:path w="38342" h="33050" extrusionOk="0">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726;p48">
              <a:extLst>
                <a:ext uri="{FF2B5EF4-FFF2-40B4-BE49-F238E27FC236}">
                  <a16:creationId xmlns:a16="http://schemas.microsoft.com/office/drawing/2014/main" id="{57536C69-F913-AF62-93FB-F8BFACFABD8A}"/>
                </a:ext>
              </a:extLst>
            </p:cNvPr>
            <p:cNvSpPr/>
            <p:nvPr/>
          </p:nvSpPr>
          <p:spPr>
            <a:xfrm>
              <a:off x="632716" y="1641591"/>
              <a:ext cx="9215" cy="286579"/>
            </a:xfrm>
            <a:custGeom>
              <a:avLst/>
              <a:gdLst/>
              <a:ahLst/>
              <a:cxnLst/>
              <a:rect l="l" t="t" r="r" b="b"/>
              <a:pathLst>
                <a:path w="580" h="18038" extrusionOk="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727;p48">
              <a:extLst>
                <a:ext uri="{FF2B5EF4-FFF2-40B4-BE49-F238E27FC236}">
                  <a16:creationId xmlns:a16="http://schemas.microsoft.com/office/drawing/2014/main" id="{3B5AF6B9-32B4-78E6-CF9F-628E69E10725}"/>
                </a:ext>
              </a:extLst>
            </p:cNvPr>
            <p:cNvSpPr/>
            <p:nvPr/>
          </p:nvSpPr>
          <p:spPr>
            <a:xfrm>
              <a:off x="986578" y="1542230"/>
              <a:ext cx="13234" cy="29710"/>
            </a:xfrm>
            <a:custGeom>
              <a:avLst/>
              <a:gdLst/>
              <a:ahLst/>
              <a:cxnLst/>
              <a:rect l="l" t="t" r="r" b="b"/>
              <a:pathLst>
                <a:path w="833" h="1870" extrusionOk="0">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728;p48">
              <a:extLst>
                <a:ext uri="{FF2B5EF4-FFF2-40B4-BE49-F238E27FC236}">
                  <a16:creationId xmlns:a16="http://schemas.microsoft.com/office/drawing/2014/main" id="{975A156C-0525-2127-521F-7525B2BD8EE5}"/>
                </a:ext>
              </a:extLst>
            </p:cNvPr>
            <p:cNvSpPr/>
            <p:nvPr/>
          </p:nvSpPr>
          <p:spPr>
            <a:xfrm>
              <a:off x="986578" y="1542230"/>
              <a:ext cx="23021" cy="18509"/>
            </a:xfrm>
            <a:custGeom>
              <a:avLst/>
              <a:gdLst/>
              <a:ahLst/>
              <a:cxnLst/>
              <a:rect l="l" t="t" r="r" b="b"/>
              <a:pathLst>
                <a:path w="1449" h="1165" extrusionOk="0">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729;p48">
              <a:extLst>
                <a:ext uri="{FF2B5EF4-FFF2-40B4-BE49-F238E27FC236}">
                  <a16:creationId xmlns:a16="http://schemas.microsoft.com/office/drawing/2014/main" id="{3619BBCB-ED53-B37D-6913-C3FE2492E66E}"/>
                </a:ext>
              </a:extLst>
            </p:cNvPr>
            <p:cNvSpPr/>
            <p:nvPr/>
          </p:nvSpPr>
          <p:spPr>
            <a:xfrm>
              <a:off x="1072387" y="1416465"/>
              <a:ext cx="58164" cy="31044"/>
            </a:xfrm>
            <a:custGeom>
              <a:avLst/>
              <a:gdLst/>
              <a:ahLst/>
              <a:cxnLst/>
              <a:rect l="l" t="t" r="r" b="b"/>
              <a:pathLst>
                <a:path w="3661" h="1954" extrusionOk="0">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730;p48">
              <a:extLst>
                <a:ext uri="{FF2B5EF4-FFF2-40B4-BE49-F238E27FC236}">
                  <a16:creationId xmlns:a16="http://schemas.microsoft.com/office/drawing/2014/main" id="{7603E6E8-1FC4-DCD3-2A95-9FA7ADAC9E75}"/>
                </a:ext>
              </a:extLst>
            </p:cNvPr>
            <p:cNvSpPr/>
            <p:nvPr/>
          </p:nvSpPr>
          <p:spPr>
            <a:xfrm>
              <a:off x="608503" y="1778954"/>
              <a:ext cx="29980" cy="6768"/>
            </a:xfrm>
            <a:custGeom>
              <a:avLst/>
              <a:gdLst/>
              <a:ahLst/>
              <a:cxnLst/>
              <a:rect l="l" t="t" r="r" b="b"/>
              <a:pathLst>
                <a:path w="1887" h="426" extrusionOk="0">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731;p48">
              <a:extLst>
                <a:ext uri="{FF2B5EF4-FFF2-40B4-BE49-F238E27FC236}">
                  <a16:creationId xmlns:a16="http://schemas.microsoft.com/office/drawing/2014/main" id="{5AD34A2D-5146-9EF3-7886-708C6D1659D7}"/>
                </a:ext>
              </a:extLst>
            </p:cNvPr>
            <p:cNvSpPr/>
            <p:nvPr/>
          </p:nvSpPr>
          <p:spPr>
            <a:xfrm>
              <a:off x="814961" y="1562010"/>
              <a:ext cx="50332" cy="65949"/>
            </a:xfrm>
            <a:custGeom>
              <a:avLst/>
              <a:gdLst/>
              <a:ahLst/>
              <a:cxnLst/>
              <a:rect l="l" t="t" r="r" b="b"/>
              <a:pathLst>
                <a:path w="3168" h="4151" extrusionOk="0">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732;p48">
              <a:extLst>
                <a:ext uri="{FF2B5EF4-FFF2-40B4-BE49-F238E27FC236}">
                  <a16:creationId xmlns:a16="http://schemas.microsoft.com/office/drawing/2014/main" id="{7DF25184-A250-EE4E-A500-FB286C17702F}"/>
                </a:ext>
              </a:extLst>
            </p:cNvPr>
            <p:cNvSpPr/>
            <p:nvPr/>
          </p:nvSpPr>
          <p:spPr>
            <a:xfrm>
              <a:off x="633240" y="1912822"/>
              <a:ext cx="245700" cy="15411"/>
            </a:xfrm>
            <a:custGeom>
              <a:avLst/>
              <a:gdLst/>
              <a:ahLst/>
              <a:cxnLst/>
              <a:rect l="l" t="t" r="r" b="b"/>
              <a:pathLst>
                <a:path w="15465" h="970" extrusionOk="0">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733;p48">
              <a:extLst>
                <a:ext uri="{FF2B5EF4-FFF2-40B4-BE49-F238E27FC236}">
                  <a16:creationId xmlns:a16="http://schemas.microsoft.com/office/drawing/2014/main" id="{CF81CFE0-7873-535B-01A0-B79BBD2A78E3}"/>
                </a:ext>
              </a:extLst>
            </p:cNvPr>
            <p:cNvSpPr/>
            <p:nvPr/>
          </p:nvSpPr>
          <p:spPr>
            <a:xfrm>
              <a:off x="575982" y="1559579"/>
              <a:ext cx="207475" cy="162609"/>
            </a:xfrm>
            <a:custGeom>
              <a:avLst/>
              <a:gdLst/>
              <a:ahLst/>
              <a:cxnLst/>
              <a:rect l="l" t="t" r="r" b="b"/>
              <a:pathLst>
                <a:path w="13059" h="10235" extrusionOk="0">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734;p48">
              <a:extLst>
                <a:ext uri="{FF2B5EF4-FFF2-40B4-BE49-F238E27FC236}">
                  <a16:creationId xmlns:a16="http://schemas.microsoft.com/office/drawing/2014/main" id="{EF061669-B1D3-2AAA-AF20-8D090C2EEF58}"/>
                </a:ext>
              </a:extLst>
            </p:cNvPr>
            <p:cNvSpPr/>
            <p:nvPr/>
          </p:nvSpPr>
          <p:spPr>
            <a:xfrm>
              <a:off x="751586" y="1698801"/>
              <a:ext cx="122493" cy="163800"/>
            </a:xfrm>
            <a:custGeom>
              <a:avLst/>
              <a:gdLst/>
              <a:ahLst/>
              <a:cxnLst/>
              <a:rect l="l" t="t" r="r" b="b"/>
              <a:pathLst>
                <a:path w="7710" h="10310" extrusionOk="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735;p48">
              <a:extLst>
                <a:ext uri="{FF2B5EF4-FFF2-40B4-BE49-F238E27FC236}">
                  <a16:creationId xmlns:a16="http://schemas.microsoft.com/office/drawing/2014/main" id="{93CCB097-E9ED-C59D-26D6-ACE05DDD87DB}"/>
                </a:ext>
              </a:extLst>
            </p:cNvPr>
            <p:cNvSpPr/>
            <p:nvPr/>
          </p:nvSpPr>
          <p:spPr>
            <a:xfrm>
              <a:off x="639595" y="1767451"/>
              <a:ext cx="98773" cy="155491"/>
            </a:xfrm>
            <a:custGeom>
              <a:avLst/>
              <a:gdLst/>
              <a:ahLst/>
              <a:cxnLst/>
              <a:rect l="l" t="t" r="r" b="b"/>
              <a:pathLst>
                <a:path w="6217" h="9787" extrusionOk="0">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736;p48">
              <a:extLst>
                <a:ext uri="{FF2B5EF4-FFF2-40B4-BE49-F238E27FC236}">
                  <a16:creationId xmlns:a16="http://schemas.microsoft.com/office/drawing/2014/main" id="{AC51D530-5648-E71D-D846-8F0BFF9AA78C}"/>
                </a:ext>
              </a:extLst>
            </p:cNvPr>
            <p:cNvSpPr/>
            <p:nvPr/>
          </p:nvSpPr>
          <p:spPr>
            <a:xfrm>
              <a:off x="722258" y="1692923"/>
              <a:ext cx="27787" cy="27231"/>
            </a:xfrm>
            <a:custGeom>
              <a:avLst/>
              <a:gdLst/>
              <a:ahLst/>
              <a:cxnLst/>
              <a:rect l="l" t="t" r="r" b="b"/>
              <a:pathLst>
                <a:path w="1749" h="1714" extrusionOk="0">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737;p48">
              <a:extLst>
                <a:ext uri="{FF2B5EF4-FFF2-40B4-BE49-F238E27FC236}">
                  <a16:creationId xmlns:a16="http://schemas.microsoft.com/office/drawing/2014/main" id="{8D7CE0FE-1687-3218-AC05-D9FAEBF5B0FA}"/>
                </a:ext>
              </a:extLst>
            </p:cNvPr>
            <p:cNvSpPr/>
            <p:nvPr/>
          </p:nvSpPr>
          <p:spPr>
            <a:xfrm>
              <a:off x="560602" y="1755567"/>
              <a:ext cx="49045" cy="115026"/>
            </a:xfrm>
            <a:custGeom>
              <a:avLst/>
              <a:gdLst/>
              <a:ahLst/>
              <a:cxnLst/>
              <a:rect l="l" t="t" r="r" b="b"/>
              <a:pathLst>
                <a:path w="3087" h="7240" extrusionOk="0">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738;p48">
              <a:extLst>
                <a:ext uri="{FF2B5EF4-FFF2-40B4-BE49-F238E27FC236}">
                  <a16:creationId xmlns:a16="http://schemas.microsoft.com/office/drawing/2014/main" id="{1E3C5015-6CAC-FBDC-E4AD-8935F24B685D}"/>
                </a:ext>
              </a:extLst>
            </p:cNvPr>
            <p:cNvSpPr/>
            <p:nvPr/>
          </p:nvSpPr>
          <p:spPr>
            <a:xfrm>
              <a:off x="904551" y="1590480"/>
              <a:ext cx="128848" cy="65965"/>
            </a:xfrm>
            <a:custGeom>
              <a:avLst/>
              <a:gdLst/>
              <a:ahLst/>
              <a:cxnLst/>
              <a:rect l="l" t="t" r="r" b="b"/>
              <a:pathLst>
                <a:path w="8110" h="4152" extrusionOk="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3739;p48">
              <a:extLst>
                <a:ext uri="{FF2B5EF4-FFF2-40B4-BE49-F238E27FC236}">
                  <a16:creationId xmlns:a16="http://schemas.microsoft.com/office/drawing/2014/main" id="{B518EB09-EFD8-9F6B-A586-8BA19B8322C5}"/>
                </a:ext>
              </a:extLst>
            </p:cNvPr>
            <p:cNvSpPr/>
            <p:nvPr/>
          </p:nvSpPr>
          <p:spPr>
            <a:xfrm>
              <a:off x="1008344" y="1425155"/>
              <a:ext cx="74131" cy="92036"/>
            </a:xfrm>
            <a:custGeom>
              <a:avLst/>
              <a:gdLst/>
              <a:ahLst/>
              <a:cxnLst/>
              <a:rect l="l" t="t" r="r" b="b"/>
              <a:pathLst>
                <a:path w="4666" h="5793" extrusionOk="0">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3740;p48">
              <a:extLst>
                <a:ext uri="{FF2B5EF4-FFF2-40B4-BE49-F238E27FC236}">
                  <a16:creationId xmlns:a16="http://schemas.microsoft.com/office/drawing/2014/main" id="{6AC67B9B-8164-5908-2DAC-A0B1FA42603A}"/>
                </a:ext>
              </a:extLst>
            </p:cNvPr>
            <p:cNvSpPr/>
            <p:nvPr/>
          </p:nvSpPr>
          <p:spPr>
            <a:xfrm>
              <a:off x="726468" y="1558213"/>
              <a:ext cx="71589" cy="2224"/>
            </a:xfrm>
            <a:custGeom>
              <a:avLst/>
              <a:gdLst/>
              <a:ahLst/>
              <a:cxnLst/>
              <a:rect l="l" t="t" r="r" b="b"/>
              <a:pathLst>
                <a:path w="4506" h="140" extrusionOk="0">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019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3573755"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Risk Mitigation Strategies</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418506" y="1493044"/>
            <a:ext cx="5543959" cy="262175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Risk mitigation is crucial for organizations to minimize negative impacts and ensure smooth operations. Common strategies include risk avoidance, risk reduction, risk transfer, risk mitigation plans, risk diversification, and regular risk monitoring and evaluation. A proactive approach allows for early identification, assessment, and implementation of mitigation strategies, reducing the likelihood and severity of risks, protecting assets, and enhancing resilience.</a:t>
            </a:r>
          </a:p>
        </p:txBody>
      </p:sp>
      <p:grpSp>
        <p:nvGrpSpPr>
          <p:cNvPr id="8" name="Google Shape;3741;p48">
            <a:extLst>
              <a:ext uri="{FF2B5EF4-FFF2-40B4-BE49-F238E27FC236}">
                <a16:creationId xmlns:a16="http://schemas.microsoft.com/office/drawing/2014/main" id="{92B24FB9-CA6A-129E-1984-A3B40839E6A9}"/>
              </a:ext>
            </a:extLst>
          </p:cNvPr>
          <p:cNvGrpSpPr/>
          <p:nvPr/>
        </p:nvGrpSpPr>
        <p:grpSpPr>
          <a:xfrm>
            <a:off x="6279357" y="1928813"/>
            <a:ext cx="2528621" cy="1899557"/>
            <a:chOff x="2662433" y="1049418"/>
            <a:chExt cx="2214616" cy="1650460"/>
          </a:xfrm>
        </p:grpSpPr>
        <p:sp>
          <p:nvSpPr>
            <p:cNvPr id="9" name="Google Shape;3742;p48">
              <a:extLst>
                <a:ext uri="{FF2B5EF4-FFF2-40B4-BE49-F238E27FC236}">
                  <a16:creationId xmlns:a16="http://schemas.microsoft.com/office/drawing/2014/main" id="{BDAB35C5-CE55-755C-EB45-CA4266A754A4}"/>
                </a:ext>
              </a:extLst>
            </p:cNvPr>
            <p:cNvSpPr/>
            <p:nvPr/>
          </p:nvSpPr>
          <p:spPr>
            <a:xfrm>
              <a:off x="2662433" y="2499776"/>
              <a:ext cx="2214616" cy="1095"/>
            </a:xfrm>
            <a:custGeom>
              <a:avLst/>
              <a:gdLst/>
              <a:ahLst/>
              <a:cxnLst/>
              <a:rect l="l" t="t" r="r" b="b"/>
              <a:pathLst>
                <a:path w="121299" h="60" extrusionOk="0">
                  <a:moveTo>
                    <a:pt x="0" y="0"/>
                  </a:moveTo>
                  <a:lnTo>
                    <a:pt x="0" y="60"/>
                  </a:lnTo>
                  <a:lnTo>
                    <a:pt x="121299" y="60"/>
                  </a:lnTo>
                  <a:lnTo>
                    <a:pt x="121299"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43;p48">
              <a:extLst>
                <a:ext uri="{FF2B5EF4-FFF2-40B4-BE49-F238E27FC236}">
                  <a16:creationId xmlns:a16="http://schemas.microsoft.com/office/drawing/2014/main" id="{324D185E-5798-1DCD-F5C1-290CB6DD78AE}"/>
                </a:ext>
              </a:extLst>
            </p:cNvPr>
            <p:cNvSpPr/>
            <p:nvPr/>
          </p:nvSpPr>
          <p:spPr>
            <a:xfrm>
              <a:off x="3034502" y="2550641"/>
              <a:ext cx="244139" cy="1187"/>
            </a:xfrm>
            <a:custGeom>
              <a:avLst/>
              <a:gdLst/>
              <a:ahLst/>
              <a:cxnLst/>
              <a:rect l="l" t="t" r="r" b="b"/>
              <a:pathLst>
                <a:path w="13372" h="65" extrusionOk="0">
                  <a:moveTo>
                    <a:pt x="1" y="0"/>
                  </a:moveTo>
                  <a:lnTo>
                    <a:pt x="1" y="64"/>
                  </a:lnTo>
                  <a:lnTo>
                    <a:pt x="13372" y="64"/>
                  </a:lnTo>
                  <a:lnTo>
                    <a:pt x="13372"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44;p48">
              <a:extLst>
                <a:ext uri="{FF2B5EF4-FFF2-40B4-BE49-F238E27FC236}">
                  <a16:creationId xmlns:a16="http://schemas.microsoft.com/office/drawing/2014/main" id="{EEB101F9-F7EE-AFF1-9C6D-4AE4A6B5C974}"/>
                </a:ext>
              </a:extLst>
            </p:cNvPr>
            <p:cNvSpPr/>
            <p:nvPr/>
          </p:nvSpPr>
          <p:spPr>
            <a:xfrm>
              <a:off x="2958661" y="2551244"/>
              <a:ext cx="27916" cy="1114"/>
            </a:xfrm>
            <a:custGeom>
              <a:avLst/>
              <a:gdLst/>
              <a:ahLst/>
              <a:cxnLst/>
              <a:rect l="l" t="t" r="r" b="b"/>
              <a:pathLst>
                <a:path w="1529" h="61" extrusionOk="0">
                  <a:moveTo>
                    <a:pt x="1" y="1"/>
                  </a:moveTo>
                  <a:lnTo>
                    <a:pt x="1" y="61"/>
                  </a:lnTo>
                  <a:lnTo>
                    <a:pt x="1528" y="61"/>
                  </a:lnTo>
                  <a:lnTo>
                    <a:pt x="152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45;p48">
              <a:extLst>
                <a:ext uri="{FF2B5EF4-FFF2-40B4-BE49-F238E27FC236}">
                  <a16:creationId xmlns:a16="http://schemas.microsoft.com/office/drawing/2014/main" id="{0AA06881-6FC8-6585-2A64-8F122C2B838E}"/>
                </a:ext>
              </a:extLst>
            </p:cNvPr>
            <p:cNvSpPr/>
            <p:nvPr/>
          </p:nvSpPr>
          <p:spPr>
            <a:xfrm>
              <a:off x="3697359" y="2531818"/>
              <a:ext cx="51979" cy="1114"/>
            </a:xfrm>
            <a:custGeom>
              <a:avLst/>
              <a:gdLst/>
              <a:ahLst/>
              <a:cxnLst/>
              <a:rect l="l" t="t" r="r" b="b"/>
              <a:pathLst>
                <a:path w="2847" h="61" extrusionOk="0">
                  <a:moveTo>
                    <a:pt x="0" y="1"/>
                  </a:moveTo>
                  <a:lnTo>
                    <a:pt x="0" y="61"/>
                  </a:lnTo>
                  <a:lnTo>
                    <a:pt x="2846" y="61"/>
                  </a:lnTo>
                  <a:lnTo>
                    <a:pt x="284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46;p48">
              <a:extLst>
                <a:ext uri="{FF2B5EF4-FFF2-40B4-BE49-F238E27FC236}">
                  <a16:creationId xmlns:a16="http://schemas.microsoft.com/office/drawing/2014/main" id="{33EE6D93-22A4-6A46-8C40-2D49CA327504}"/>
                </a:ext>
              </a:extLst>
            </p:cNvPr>
            <p:cNvSpPr/>
            <p:nvPr/>
          </p:nvSpPr>
          <p:spPr>
            <a:xfrm>
              <a:off x="3774807" y="2531818"/>
              <a:ext cx="285493" cy="1114"/>
            </a:xfrm>
            <a:custGeom>
              <a:avLst/>
              <a:gdLst/>
              <a:ahLst/>
              <a:cxnLst/>
              <a:rect l="l" t="t" r="r" b="b"/>
              <a:pathLst>
                <a:path w="15637" h="61" extrusionOk="0">
                  <a:moveTo>
                    <a:pt x="1" y="1"/>
                  </a:moveTo>
                  <a:lnTo>
                    <a:pt x="1" y="61"/>
                  </a:lnTo>
                  <a:lnTo>
                    <a:pt x="15636" y="61"/>
                  </a:lnTo>
                  <a:lnTo>
                    <a:pt x="1563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47;p48">
              <a:extLst>
                <a:ext uri="{FF2B5EF4-FFF2-40B4-BE49-F238E27FC236}">
                  <a16:creationId xmlns:a16="http://schemas.microsoft.com/office/drawing/2014/main" id="{F8F9DEB4-6549-5B72-C9A1-65FEDC586CEA}"/>
                </a:ext>
              </a:extLst>
            </p:cNvPr>
            <p:cNvSpPr/>
            <p:nvPr/>
          </p:nvSpPr>
          <p:spPr>
            <a:xfrm>
              <a:off x="4281636" y="2552339"/>
              <a:ext cx="186044" cy="1114"/>
            </a:xfrm>
            <a:custGeom>
              <a:avLst/>
              <a:gdLst/>
              <a:ahLst/>
              <a:cxnLst/>
              <a:rect l="l" t="t" r="r" b="b"/>
              <a:pathLst>
                <a:path w="10190" h="61" extrusionOk="0">
                  <a:moveTo>
                    <a:pt x="1" y="1"/>
                  </a:moveTo>
                  <a:lnTo>
                    <a:pt x="1" y="61"/>
                  </a:lnTo>
                  <a:lnTo>
                    <a:pt x="10189" y="61"/>
                  </a:lnTo>
                  <a:lnTo>
                    <a:pt x="10189"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48;p48">
              <a:extLst>
                <a:ext uri="{FF2B5EF4-FFF2-40B4-BE49-F238E27FC236}">
                  <a16:creationId xmlns:a16="http://schemas.microsoft.com/office/drawing/2014/main" id="{AB4AF44E-AEF2-A342-5846-0A5845A879F1}"/>
                </a:ext>
              </a:extLst>
            </p:cNvPr>
            <p:cNvSpPr/>
            <p:nvPr/>
          </p:nvSpPr>
          <p:spPr>
            <a:xfrm>
              <a:off x="4512319" y="2532366"/>
              <a:ext cx="157763" cy="1114"/>
            </a:xfrm>
            <a:custGeom>
              <a:avLst/>
              <a:gdLst/>
              <a:ahLst/>
              <a:cxnLst/>
              <a:rect l="l" t="t" r="r" b="b"/>
              <a:pathLst>
                <a:path w="8641" h="61" extrusionOk="0">
                  <a:moveTo>
                    <a:pt x="1" y="0"/>
                  </a:moveTo>
                  <a:lnTo>
                    <a:pt x="1" y="60"/>
                  </a:lnTo>
                  <a:lnTo>
                    <a:pt x="8640" y="60"/>
                  </a:lnTo>
                  <a:lnTo>
                    <a:pt x="8640"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49;p48">
              <a:extLst>
                <a:ext uri="{FF2B5EF4-FFF2-40B4-BE49-F238E27FC236}">
                  <a16:creationId xmlns:a16="http://schemas.microsoft.com/office/drawing/2014/main" id="{9BA22825-D623-080D-7724-BFFA4D1EAD9A}"/>
                </a:ext>
              </a:extLst>
            </p:cNvPr>
            <p:cNvSpPr/>
            <p:nvPr/>
          </p:nvSpPr>
          <p:spPr>
            <a:xfrm>
              <a:off x="2831698" y="1049418"/>
              <a:ext cx="905828" cy="1252811"/>
            </a:xfrm>
            <a:custGeom>
              <a:avLst/>
              <a:gdLst/>
              <a:ahLst/>
              <a:cxnLst/>
              <a:rect l="l" t="t" r="r" b="b"/>
              <a:pathLst>
                <a:path w="49614" h="68619" extrusionOk="0">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50;p48">
              <a:extLst>
                <a:ext uri="{FF2B5EF4-FFF2-40B4-BE49-F238E27FC236}">
                  <a16:creationId xmlns:a16="http://schemas.microsoft.com/office/drawing/2014/main" id="{9E1DA4E4-698B-A2DB-FF81-D762BE1CAA8F}"/>
                </a:ext>
              </a:extLst>
            </p:cNvPr>
            <p:cNvSpPr/>
            <p:nvPr/>
          </p:nvSpPr>
          <p:spPr>
            <a:xfrm>
              <a:off x="3789669" y="1049418"/>
              <a:ext cx="905919" cy="1252811"/>
            </a:xfrm>
            <a:custGeom>
              <a:avLst/>
              <a:gdLst/>
              <a:ahLst/>
              <a:cxnLst/>
              <a:rect l="l" t="t" r="r" b="b"/>
              <a:pathLst>
                <a:path w="49619" h="68619" extrusionOk="0">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51;p48">
              <a:extLst>
                <a:ext uri="{FF2B5EF4-FFF2-40B4-BE49-F238E27FC236}">
                  <a16:creationId xmlns:a16="http://schemas.microsoft.com/office/drawing/2014/main" id="{187EA6E4-8439-7826-5743-1935559E0C8C}"/>
                </a:ext>
              </a:extLst>
            </p:cNvPr>
            <p:cNvSpPr/>
            <p:nvPr/>
          </p:nvSpPr>
          <p:spPr>
            <a:xfrm>
              <a:off x="3534429" y="1132198"/>
              <a:ext cx="1089279" cy="703315"/>
            </a:xfrm>
            <a:custGeom>
              <a:avLst/>
              <a:gdLst/>
              <a:ahLst/>
              <a:cxnLst/>
              <a:rect l="l" t="t" r="r" b="b"/>
              <a:pathLst>
                <a:path w="59662" h="38522" extrusionOk="0">
                  <a:moveTo>
                    <a:pt x="0" y="1"/>
                  </a:moveTo>
                  <a:lnTo>
                    <a:pt x="0" y="38521"/>
                  </a:lnTo>
                  <a:lnTo>
                    <a:pt x="59662" y="38521"/>
                  </a:lnTo>
                  <a:lnTo>
                    <a:pt x="59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3752;p48">
              <a:extLst>
                <a:ext uri="{FF2B5EF4-FFF2-40B4-BE49-F238E27FC236}">
                  <a16:creationId xmlns:a16="http://schemas.microsoft.com/office/drawing/2014/main" id="{CDB1914E-BEE6-5160-52F4-6842BBA1CB43}"/>
                </a:ext>
              </a:extLst>
            </p:cNvPr>
            <p:cNvGrpSpPr/>
            <p:nvPr/>
          </p:nvGrpSpPr>
          <p:grpSpPr>
            <a:xfrm>
              <a:off x="3517997" y="1132198"/>
              <a:ext cx="1105711" cy="719199"/>
              <a:chOff x="3517997" y="1132198"/>
              <a:chExt cx="1105711" cy="719199"/>
            </a:xfrm>
          </p:grpSpPr>
          <p:sp>
            <p:nvSpPr>
              <p:cNvPr id="812" name="Google Shape;3753;p48">
                <a:extLst>
                  <a:ext uri="{FF2B5EF4-FFF2-40B4-BE49-F238E27FC236}">
                    <a16:creationId xmlns:a16="http://schemas.microsoft.com/office/drawing/2014/main" id="{1C00E287-257E-1AF6-0138-C82B34EDF719}"/>
                  </a:ext>
                </a:extLst>
              </p:cNvPr>
              <p:cNvSpPr/>
              <p:nvPr/>
            </p:nvSpPr>
            <p:spPr>
              <a:xfrm>
                <a:off x="3517997" y="1132198"/>
                <a:ext cx="1098006" cy="703315"/>
              </a:xfrm>
              <a:custGeom>
                <a:avLst/>
                <a:gdLst/>
                <a:ahLst/>
                <a:cxnLst/>
                <a:rect l="l" t="t" r="r" b="b"/>
                <a:pathLst>
                  <a:path w="60140" h="38522" extrusionOk="0">
                    <a:moveTo>
                      <a:pt x="0" y="1"/>
                    </a:moveTo>
                    <a:lnTo>
                      <a:pt x="0" y="38521"/>
                    </a:lnTo>
                    <a:lnTo>
                      <a:pt x="60140" y="38521"/>
                    </a:lnTo>
                    <a:lnTo>
                      <a:pt x="6014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754;p48">
                <a:extLst>
                  <a:ext uri="{FF2B5EF4-FFF2-40B4-BE49-F238E27FC236}">
                    <a16:creationId xmlns:a16="http://schemas.microsoft.com/office/drawing/2014/main" id="{21464D24-D87C-3918-F7B6-17B8026E9E90}"/>
                  </a:ext>
                </a:extLst>
              </p:cNvPr>
              <p:cNvSpPr/>
              <p:nvPr/>
            </p:nvSpPr>
            <p:spPr>
              <a:xfrm>
                <a:off x="3534429" y="1835495"/>
                <a:ext cx="1089279" cy="15902"/>
              </a:xfrm>
              <a:custGeom>
                <a:avLst/>
                <a:gdLst/>
                <a:ahLst/>
                <a:cxnLst/>
                <a:rect l="l" t="t" r="r" b="b"/>
                <a:pathLst>
                  <a:path w="59662" h="871" extrusionOk="0">
                    <a:moveTo>
                      <a:pt x="0" y="0"/>
                    </a:moveTo>
                    <a:lnTo>
                      <a:pt x="0" y="871"/>
                    </a:lnTo>
                    <a:lnTo>
                      <a:pt x="59662" y="871"/>
                    </a:lnTo>
                    <a:lnTo>
                      <a:pt x="59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755;p48">
              <a:extLst>
                <a:ext uri="{FF2B5EF4-FFF2-40B4-BE49-F238E27FC236}">
                  <a16:creationId xmlns:a16="http://schemas.microsoft.com/office/drawing/2014/main" id="{20EBBA67-BAD9-8DE6-2416-D0A408542D72}"/>
                </a:ext>
              </a:extLst>
            </p:cNvPr>
            <p:cNvSpPr/>
            <p:nvPr/>
          </p:nvSpPr>
          <p:spPr>
            <a:xfrm>
              <a:off x="3540965" y="1162012"/>
              <a:ext cx="1052070" cy="643686"/>
            </a:xfrm>
            <a:custGeom>
              <a:avLst/>
              <a:gdLst/>
              <a:ahLst/>
              <a:cxnLst/>
              <a:rect l="l" t="t" r="r" b="b"/>
              <a:pathLst>
                <a:path w="57624" h="35256" extrusionOk="0">
                  <a:moveTo>
                    <a:pt x="1" y="0"/>
                  </a:moveTo>
                  <a:lnTo>
                    <a:pt x="1" y="35256"/>
                  </a:lnTo>
                  <a:lnTo>
                    <a:pt x="57623" y="35256"/>
                  </a:lnTo>
                  <a:lnTo>
                    <a:pt x="57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56;p48">
              <a:extLst>
                <a:ext uri="{FF2B5EF4-FFF2-40B4-BE49-F238E27FC236}">
                  <a16:creationId xmlns:a16="http://schemas.microsoft.com/office/drawing/2014/main" id="{0D77260D-2C09-B789-D914-5173F252B7F6}"/>
                </a:ext>
              </a:extLst>
            </p:cNvPr>
            <p:cNvSpPr/>
            <p:nvPr/>
          </p:nvSpPr>
          <p:spPr>
            <a:xfrm>
              <a:off x="4029847" y="1162012"/>
              <a:ext cx="306836" cy="643686"/>
            </a:xfrm>
            <a:custGeom>
              <a:avLst/>
              <a:gdLst/>
              <a:ahLst/>
              <a:cxnLst/>
              <a:rect l="l" t="t" r="r" b="b"/>
              <a:pathLst>
                <a:path w="16806" h="35256" extrusionOk="0">
                  <a:moveTo>
                    <a:pt x="1" y="0"/>
                  </a:moveTo>
                  <a:lnTo>
                    <a:pt x="7386" y="35256"/>
                  </a:lnTo>
                  <a:lnTo>
                    <a:pt x="16805" y="35256"/>
                  </a:lnTo>
                  <a:lnTo>
                    <a:pt x="9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57;p48">
              <a:extLst>
                <a:ext uri="{FF2B5EF4-FFF2-40B4-BE49-F238E27FC236}">
                  <a16:creationId xmlns:a16="http://schemas.microsoft.com/office/drawing/2014/main" id="{D1F567E6-0D95-ABE0-53FD-EBA5475672EC}"/>
                </a:ext>
              </a:extLst>
            </p:cNvPr>
            <p:cNvSpPr/>
            <p:nvPr/>
          </p:nvSpPr>
          <p:spPr>
            <a:xfrm>
              <a:off x="3901368" y="1162012"/>
              <a:ext cx="214635" cy="643686"/>
            </a:xfrm>
            <a:custGeom>
              <a:avLst/>
              <a:gdLst/>
              <a:ahLst/>
              <a:cxnLst/>
              <a:rect l="l" t="t" r="r" b="b"/>
              <a:pathLst>
                <a:path w="11756" h="35256" extrusionOk="0">
                  <a:moveTo>
                    <a:pt x="1" y="0"/>
                  </a:moveTo>
                  <a:lnTo>
                    <a:pt x="7386" y="35256"/>
                  </a:lnTo>
                  <a:lnTo>
                    <a:pt x="11756" y="35256"/>
                  </a:lnTo>
                  <a:lnTo>
                    <a:pt x="43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8;p48">
              <a:extLst>
                <a:ext uri="{FF2B5EF4-FFF2-40B4-BE49-F238E27FC236}">
                  <a16:creationId xmlns:a16="http://schemas.microsoft.com/office/drawing/2014/main" id="{6467D6D4-C1F8-7514-1516-B5908A9D9679}"/>
                </a:ext>
              </a:extLst>
            </p:cNvPr>
            <p:cNvSpPr/>
            <p:nvPr/>
          </p:nvSpPr>
          <p:spPr>
            <a:xfrm>
              <a:off x="3540965" y="1157978"/>
              <a:ext cx="2958" cy="580369"/>
            </a:xfrm>
            <a:custGeom>
              <a:avLst/>
              <a:gdLst/>
              <a:ahLst/>
              <a:cxnLst/>
              <a:rect l="l" t="t" r="r" b="b"/>
              <a:pathLst>
                <a:path w="162" h="31788" extrusionOk="0">
                  <a:moveTo>
                    <a:pt x="1" y="1"/>
                  </a:moveTo>
                  <a:lnTo>
                    <a:pt x="1" y="31787"/>
                  </a:lnTo>
                  <a:lnTo>
                    <a:pt x="162" y="31787"/>
                  </a:lnTo>
                  <a:lnTo>
                    <a:pt x="162"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59;p48">
              <a:extLst>
                <a:ext uri="{FF2B5EF4-FFF2-40B4-BE49-F238E27FC236}">
                  <a16:creationId xmlns:a16="http://schemas.microsoft.com/office/drawing/2014/main" id="{8933919D-32D4-E130-2A7A-17E5BC19109D}"/>
                </a:ext>
              </a:extLst>
            </p:cNvPr>
            <p:cNvSpPr/>
            <p:nvPr/>
          </p:nvSpPr>
          <p:spPr>
            <a:xfrm>
              <a:off x="3495084" y="1381595"/>
              <a:ext cx="75166" cy="20193"/>
            </a:xfrm>
            <a:custGeom>
              <a:avLst/>
              <a:gdLst/>
              <a:ahLst/>
              <a:cxnLst/>
              <a:rect l="l" t="t" r="r" b="b"/>
              <a:pathLst>
                <a:path w="4117" h="1106" extrusionOk="0">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60;p48">
              <a:extLst>
                <a:ext uri="{FF2B5EF4-FFF2-40B4-BE49-F238E27FC236}">
                  <a16:creationId xmlns:a16="http://schemas.microsoft.com/office/drawing/2014/main" id="{61635594-2D4A-CFD2-6AF5-4D2723605BBE}"/>
                </a:ext>
              </a:extLst>
            </p:cNvPr>
            <p:cNvSpPr/>
            <p:nvPr/>
          </p:nvSpPr>
          <p:spPr>
            <a:xfrm>
              <a:off x="3505236" y="2049071"/>
              <a:ext cx="190079" cy="450723"/>
            </a:xfrm>
            <a:custGeom>
              <a:avLst/>
              <a:gdLst/>
              <a:ahLst/>
              <a:cxnLst/>
              <a:rect l="l" t="t" r="r" b="b"/>
              <a:pathLst>
                <a:path w="10411" h="24687" extrusionOk="0">
                  <a:moveTo>
                    <a:pt x="1" y="1"/>
                  </a:moveTo>
                  <a:lnTo>
                    <a:pt x="1" y="24686"/>
                  </a:lnTo>
                  <a:lnTo>
                    <a:pt x="10411" y="24686"/>
                  </a:lnTo>
                  <a:lnTo>
                    <a:pt x="10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61;p48">
              <a:extLst>
                <a:ext uri="{FF2B5EF4-FFF2-40B4-BE49-F238E27FC236}">
                  <a16:creationId xmlns:a16="http://schemas.microsoft.com/office/drawing/2014/main" id="{D75D3625-876A-EEDB-A40B-6D1C12F47CA9}"/>
                </a:ext>
              </a:extLst>
            </p:cNvPr>
            <p:cNvSpPr/>
            <p:nvPr/>
          </p:nvSpPr>
          <p:spPr>
            <a:xfrm>
              <a:off x="3505236" y="2414733"/>
              <a:ext cx="104013" cy="85062"/>
            </a:xfrm>
            <a:custGeom>
              <a:avLst/>
              <a:gdLst/>
              <a:ahLst/>
              <a:cxnLst/>
              <a:rect l="l" t="t" r="r" b="b"/>
              <a:pathLst>
                <a:path w="5697" h="4659" extrusionOk="0">
                  <a:moveTo>
                    <a:pt x="1" y="1"/>
                  </a:moveTo>
                  <a:lnTo>
                    <a:pt x="1" y="4658"/>
                  </a:lnTo>
                  <a:lnTo>
                    <a:pt x="2780" y="4658"/>
                  </a:lnTo>
                  <a:lnTo>
                    <a:pt x="5697" y="1"/>
                  </a:ln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62;p48">
              <a:extLst>
                <a:ext uri="{FF2B5EF4-FFF2-40B4-BE49-F238E27FC236}">
                  <a16:creationId xmlns:a16="http://schemas.microsoft.com/office/drawing/2014/main" id="{08E82D06-24B2-30F3-093B-195622BAF2C6}"/>
                </a:ext>
              </a:extLst>
            </p:cNvPr>
            <p:cNvSpPr/>
            <p:nvPr/>
          </p:nvSpPr>
          <p:spPr>
            <a:xfrm>
              <a:off x="4462750" y="2049071"/>
              <a:ext cx="190079" cy="450723"/>
            </a:xfrm>
            <a:custGeom>
              <a:avLst/>
              <a:gdLst/>
              <a:ahLst/>
              <a:cxnLst/>
              <a:rect l="l" t="t" r="r" b="b"/>
              <a:pathLst>
                <a:path w="10411" h="24687" extrusionOk="0">
                  <a:moveTo>
                    <a:pt x="0" y="1"/>
                  </a:moveTo>
                  <a:lnTo>
                    <a:pt x="0" y="24686"/>
                  </a:lnTo>
                  <a:lnTo>
                    <a:pt x="10411" y="24686"/>
                  </a:lnTo>
                  <a:lnTo>
                    <a:pt x="1041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63;p48">
              <a:extLst>
                <a:ext uri="{FF2B5EF4-FFF2-40B4-BE49-F238E27FC236}">
                  <a16:creationId xmlns:a16="http://schemas.microsoft.com/office/drawing/2014/main" id="{825064B9-97C1-0CD0-5565-9B58D69DDA9C}"/>
                </a:ext>
              </a:extLst>
            </p:cNvPr>
            <p:cNvSpPr/>
            <p:nvPr/>
          </p:nvSpPr>
          <p:spPr>
            <a:xfrm>
              <a:off x="3505236" y="2049071"/>
              <a:ext cx="1001862" cy="421456"/>
            </a:xfrm>
            <a:custGeom>
              <a:avLst/>
              <a:gdLst/>
              <a:ahLst/>
              <a:cxnLst/>
              <a:rect l="l" t="t" r="r" b="b"/>
              <a:pathLst>
                <a:path w="54874" h="23084" extrusionOk="0">
                  <a:moveTo>
                    <a:pt x="1" y="1"/>
                  </a:moveTo>
                  <a:lnTo>
                    <a:pt x="1" y="23084"/>
                  </a:lnTo>
                  <a:lnTo>
                    <a:pt x="54874" y="23084"/>
                  </a:lnTo>
                  <a:lnTo>
                    <a:pt x="54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64;p48">
              <a:extLst>
                <a:ext uri="{FF2B5EF4-FFF2-40B4-BE49-F238E27FC236}">
                  <a16:creationId xmlns:a16="http://schemas.microsoft.com/office/drawing/2014/main" id="{2F3C2E95-6E53-4EF9-5D19-0DEA225F4682}"/>
                </a:ext>
              </a:extLst>
            </p:cNvPr>
            <p:cNvSpPr/>
            <p:nvPr/>
          </p:nvSpPr>
          <p:spPr>
            <a:xfrm>
              <a:off x="4403085" y="2414733"/>
              <a:ext cx="104013" cy="85062"/>
            </a:xfrm>
            <a:custGeom>
              <a:avLst/>
              <a:gdLst/>
              <a:ahLst/>
              <a:cxnLst/>
              <a:rect l="l" t="t" r="r" b="b"/>
              <a:pathLst>
                <a:path w="5697" h="4659" extrusionOk="0">
                  <a:moveTo>
                    <a:pt x="0" y="1"/>
                  </a:moveTo>
                  <a:lnTo>
                    <a:pt x="2918" y="4658"/>
                  </a:lnTo>
                  <a:lnTo>
                    <a:pt x="5697" y="4658"/>
                  </a:lnTo>
                  <a:lnTo>
                    <a:pt x="56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65;p48">
              <a:extLst>
                <a:ext uri="{FF2B5EF4-FFF2-40B4-BE49-F238E27FC236}">
                  <a16:creationId xmlns:a16="http://schemas.microsoft.com/office/drawing/2014/main" id="{4572D06A-7B36-1AEC-BB1A-C4E7F071E41F}"/>
                </a:ext>
              </a:extLst>
            </p:cNvPr>
            <p:cNvSpPr/>
            <p:nvPr/>
          </p:nvSpPr>
          <p:spPr>
            <a:xfrm>
              <a:off x="3544580" y="2090680"/>
              <a:ext cx="923154" cy="146900"/>
            </a:xfrm>
            <a:custGeom>
              <a:avLst/>
              <a:gdLst/>
              <a:ahLst/>
              <a:cxnLst/>
              <a:rect l="l" t="t" r="r" b="b"/>
              <a:pathLst>
                <a:path w="50563" h="8046" extrusionOk="0">
                  <a:moveTo>
                    <a:pt x="1" y="0"/>
                  </a:moveTo>
                  <a:lnTo>
                    <a:pt x="1" y="8046"/>
                  </a:lnTo>
                  <a:lnTo>
                    <a:pt x="50563" y="8046"/>
                  </a:lnTo>
                  <a:lnTo>
                    <a:pt x="505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66;p48">
              <a:extLst>
                <a:ext uri="{FF2B5EF4-FFF2-40B4-BE49-F238E27FC236}">
                  <a16:creationId xmlns:a16="http://schemas.microsoft.com/office/drawing/2014/main" id="{2B4CBDFA-90B8-061D-E02F-2449A955E0DC}"/>
                </a:ext>
              </a:extLst>
            </p:cNvPr>
            <p:cNvSpPr/>
            <p:nvPr/>
          </p:nvSpPr>
          <p:spPr>
            <a:xfrm>
              <a:off x="3544580" y="2280595"/>
              <a:ext cx="923154" cy="146845"/>
            </a:xfrm>
            <a:custGeom>
              <a:avLst/>
              <a:gdLst/>
              <a:ahLst/>
              <a:cxnLst/>
              <a:rect l="l" t="t" r="r" b="b"/>
              <a:pathLst>
                <a:path w="50563" h="8043" extrusionOk="0">
                  <a:moveTo>
                    <a:pt x="1" y="0"/>
                  </a:moveTo>
                  <a:lnTo>
                    <a:pt x="1" y="8042"/>
                  </a:lnTo>
                  <a:lnTo>
                    <a:pt x="50563" y="8042"/>
                  </a:lnTo>
                  <a:lnTo>
                    <a:pt x="505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67;p48">
              <a:extLst>
                <a:ext uri="{FF2B5EF4-FFF2-40B4-BE49-F238E27FC236}">
                  <a16:creationId xmlns:a16="http://schemas.microsoft.com/office/drawing/2014/main" id="{1BA9DE4A-D42C-2E7A-8CE5-02E3B1C6C53A}"/>
                </a:ext>
              </a:extLst>
            </p:cNvPr>
            <p:cNvSpPr/>
            <p:nvPr/>
          </p:nvSpPr>
          <p:spPr>
            <a:xfrm>
              <a:off x="3706616" y="2090680"/>
              <a:ext cx="761119" cy="146900"/>
            </a:xfrm>
            <a:custGeom>
              <a:avLst/>
              <a:gdLst/>
              <a:ahLst/>
              <a:cxnLst/>
              <a:rect l="l" t="t" r="r" b="b"/>
              <a:pathLst>
                <a:path w="41688" h="8046" extrusionOk="0">
                  <a:moveTo>
                    <a:pt x="0" y="0"/>
                  </a:moveTo>
                  <a:lnTo>
                    <a:pt x="0" y="8046"/>
                  </a:lnTo>
                  <a:lnTo>
                    <a:pt x="41688" y="8046"/>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68;p48">
              <a:extLst>
                <a:ext uri="{FF2B5EF4-FFF2-40B4-BE49-F238E27FC236}">
                  <a16:creationId xmlns:a16="http://schemas.microsoft.com/office/drawing/2014/main" id="{653C28D3-3D6E-8140-7E3A-B67054BBD02F}"/>
                </a:ext>
              </a:extLst>
            </p:cNvPr>
            <p:cNvSpPr/>
            <p:nvPr/>
          </p:nvSpPr>
          <p:spPr>
            <a:xfrm>
              <a:off x="3706616" y="2280595"/>
              <a:ext cx="761119" cy="146845"/>
            </a:xfrm>
            <a:custGeom>
              <a:avLst/>
              <a:gdLst/>
              <a:ahLst/>
              <a:cxnLst/>
              <a:rect l="l" t="t" r="r" b="b"/>
              <a:pathLst>
                <a:path w="41688" h="8043" extrusionOk="0">
                  <a:moveTo>
                    <a:pt x="0" y="0"/>
                  </a:moveTo>
                  <a:lnTo>
                    <a:pt x="0" y="8042"/>
                  </a:lnTo>
                  <a:lnTo>
                    <a:pt x="41688" y="8042"/>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769;p48">
              <a:extLst>
                <a:ext uri="{FF2B5EF4-FFF2-40B4-BE49-F238E27FC236}">
                  <a16:creationId xmlns:a16="http://schemas.microsoft.com/office/drawing/2014/main" id="{97869D20-A94F-773C-4BC0-DC7DEFA15FCA}"/>
                </a:ext>
              </a:extLst>
            </p:cNvPr>
            <p:cNvGrpSpPr/>
            <p:nvPr/>
          </p:nvGrpSpPr>
          <p:grpSpPr>
            <a:xfrm>
              <a:off x="2940312" y="1852548"/>
              <a:ext cx="421127" cy="567717"/>
              <a:chOff x="2940312" y="1852548"/>
              <a:chExt cx="421127" cy="567717"/>
            </a:xfrm>
          </p:grpSpPr>
          <p:sp>
            <p:nvSpPr>
              <p:cNvPr id="783" name="Google Shape;3770;p48">
                <a:extLst>
                  <a:ext uri="{FF2B5EF4-FFF2-40B4-BE49-F238E27FC236}">
                    <a16:creationId xmlns:a16="http://schemas.microsoft.com/office/drawing/2014/main" id="{E41DFD0E-B5F9-F3FD-2449-72C8E3CEF6A1}"/>
                  </a:ext>
                </a:extLst>
              </p:cNvPr>
              <p:cNvSpPr/>
              <p:nvPr/>
            </p:nvSpPr>
            <p:spPr>
              <a:xfrm>
                <a:off x="3147973" y="1911318"/>
                <a:ext cx="30362" cy="508946"/>
              </a:xfrm>
              <a:custGeom>
                <a:avLst/>
                <a:gdLst/>
                <a:ahLst/>
                <a:cxnLst/>
                <a:rect l="l" t="t" r="r" b="b"/>
                <a:pathLst>
                  <a:path w="1663" h="27876" extrusionOk="0">
                    <a:moveTo>
                      <a:pt x="1211" y="0"/>
                    </a:moveTo>
                    <a:lnTo>
                      <a:pt x="359" y="621"/>
                    </a:lnTo>
                    <a:cubicBezTo>
                      <a:pt x="1" y="3803"/>
                      <a:pt x="549" y="21530"/>
                      <a:pt x="1162" y="27876"/>
                    </a:cubicBezTo>
                    <a:lnTo>
                      <a:pt x="1663" y="27876"/>
                    </a:lnTo>
                    <a:cubicBezTo>
                      <a:pt x="1651" y="27788"/>
                      <a:pt x="1642" y="27723"/>
                      <a:pt x="1634" y="27675"/>
                    </a:cubicBezTo>
                    <a:lnTo>
                      <a:pt x="1634" y="27675"/>
                    </a:lnTo>
                    <a:cubicBezTo>
                      <a:pt x="1650" y="27390"/>
                      <a:pt x="1629" y="26062"/>
                      <a:pt x="1405" y="21299"/>
                    </a:cubicBezTo>
                    <a:cubicBezTo>
                      <a:pt x="949" y="11576"/>
                      <a:pt x="1211" y="1"/>
                      <a:pt x="1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771;p48">
                <a:extLst>
                  <a:ext uri="{FF2B5EF4-FFF2-40B4-BE49-F238E27FC236}">
                    <a16:creationId xmlns:a16="http://schemas.microsoft.com/office/drawing/2014/main" id="{FA2A0BEE-5B23-2037-45F3-AA40C1ACECD2}"/>
                  </a:ext>
                </a:extLst>
              </p:cNvPr>
              <p:cNvSpPr/>
              <p:nvPr/>
            </p:nvSpPr>
            <p:spPr>
              <a:xfrm>
                <a:off x="2940312" y="2147899"/>
                <a:ext cx="229898" cy="148397"/>
              </a:xfrm>
              <a:custGeom>
                <a:avLst/>
                <a:gdLst/>
                <a:ahLst/>
                <a:cxnLst/>
                <a:rect l="l" t="t" r="r" b="b"/>
                <a:pathLst>
                  <a:path w="12592" h="8128" extrusionOk="0">
                    <a:moveTo>
                      <a:pt x="1423" y="0"/>
                    </a:moveTo>
                    <a:cubicBezTo>
                      <a:pt x="1415" y="0"/>
                      <a:pt x="1407" y="0"/>
                      <a:pt x="1398" y="0"/>
                    </a:cubicBezTo>
                    <a:cubicBezTo>
                      <a:pt x="1" y="4"/>
                      <a:pt x="5653" y="1564"/>
                      <a:pt x="8006" y="3286"/>
                    </a:cubicBezTo>
                    <a:cubicBezTo>
                      <a:pt x="9832" y="4624"/>
                      <a:pt x="11890" y="6876"/>
                      <a:pt x="12592" y="8127"/>
                    </a:cubicBezTo>
                    <a:cubicBezTo>
                      <a:pt x="12140" y="5498"/>
                      <a:pt x="11878" y="3638"/>
                      <a:pt x="10168" y="2293"/>
                    </a:cubicBezTo>
                    <a:cubicBezTo>
                      <a:pt x="8462" y="955"/>
                      <a:pt x="4978" y="0"/>
                      <a:pt x="1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772;p48">
                <a:extLst>
                  <a:ext uri="{FF2B5EF4-FFF2-40B4-BE49-F238E27FC236}">
                    <a16:creationId xmlns:a16="http://schemas.microsoft.com/office/drawing/2014/main" id="{2FA0B93E-2327-9FB6-23FA-F9097FD38774}"/>
                  </a:ext>
                </a:extLst>
              </p:cNvPr>
              <p:cNvSpPr/>
              <p:nvPr/>
            </p:nvSpPr>
            <p:spPr>
              <a:xfrm>
                <a:off x="3161958" y="2178627"/>
                <a:ext cx="199481" cy="155116"/>
              </a:xfrm>
              <a:custGeom>
                <a:avLst/>
                <a:gdLst/>
                <a:ahLst/>
                <a:cxnLst/>
                <a:rect l="l" t="t" r="r" b="b"/>
                <a:pathLst>
                  <a:path w="10926" h="8496" extrusionOk="0">
                    <a:moveTo>
                      <a:pt x="9727" y="1"/>
                    </a:moveTo>
                    <a:cubicBezTo>
                      <a:pt x="9711" y="1"/>
                      <a:pt x="9693" y="1"/>
                      <a:pt x="9674" y="2"/>
                    </a:cubicBezTo>
                    <a:cubicBezTo>
                      <a:pt x="6125" y="124"/>
                      <a:pt x="2843" y="1200"/>
                      <a:pt x="1424" y="2601"/>
                    </a:cubicBezTo>
                    <a:cubicBezTo>
                      <a:pt x="0" y="3998"/>
                      <a:pt x="135" y="5862"/>
                      <a:pt x="240" y="8495"/>
                    </a:cubicBezTo>
                    <a:cubicBezTo>
                      <a:pt x="672" y="7225"/>
                      <a:pt x="2248" y="4909"/>
                      <a:pt x="3788" y="3512"/>
                    </a:cubicBezTo>
                    <a:cubicBezTo>
                      <a:pt x="5740" y="1736"/>
                      <a:pt x="10925" y="1"/>
                      <a:pt x="9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773;p48">
                <a:extLst>
                  <a:ext uri="{FF2B5EF4-FFF2-40B4-BE49-F238E27FC236}">
                    <a16:creationId xmlns:a16="http://schemas.microsoft.com/office/drawing/2014/main" id="{910D1A91-634C-5535-19E4-D0CEBCC10E88}"/>
                  </a:ext>
                </a:extLst>
              </p:cNvPr>
              <p:cNvSpPr/>
              <p:nvPr/>
            </p:nvSpPr>
            <p:spPr>
              <a:xfrm>
                <a:off x="2967315" y="1981208"/>
                <a:ext cx="194716" cy="125703"/>
              </a:xfrm>
              <a:custGeom>
                <a:avLst/>
                <a:gdLst/>
                <a:ahLst/>
                <a:cxnLst/>
                <a:rect l="l" t="t" r="r" b="b"/>
                <a:pathLst>
                  <a:path w="10665" h="6885" extrusionOk="0">
                    <a:moveTo>
                      <a:pt x="1205" y="1"/>
                    </a:moveTo>
                    <a:cubicBezTo>
                      <a:pt x="1198" y="1"/>
                      <a:pt x="1192" y="1"/>
                      <a:pt x="1185" y="1"/>
                    </a:cubicBezTo>
                    <a:cubicBezTo>
                      <a:pt x="1" y="1"/>
                      <a:pt x="4790" y="1323"/>
                      <a:pt x="6781" y="2783"/>
                    </a:cubicBezTo>
                    <a:cubicBezTo>
                      <a:pt x="8327" y="3919"/>
                      <a:pt x="10071" y="5824"/>
                      <a:pt x="10665" y="6885"/>
                    </a:cubicBezTo>
                    <a:cubicBezTo>
                      <a:pt x="10280" y="4655"/>
                      <a:pt x="10063" y="3083"/>
                      <a:pt x="8615" y="1943"/>
                    </a:cubicBezTo>
                    <a:cubicBezTo>
                      <a:pt x="7168" y="810"/>
                      <a:pt x="4216" y="1"/>
                      <a:pt x="1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774;p48">
                <a:extLst>
                  <a:ext uri="{FF2B5EF4-FFF2-40B4-BE49-F238E27FC236}">
                    <a16:creationId xmlns:a16="http://schemas.microsoft.com/office/drawing/2014/main" id="{23195525-DC01-1A0D-9A64-2C9CAFEBDA8A}"/>
                  </a:ext>
                </a:extLst>
              </p:cNvPr>
              <p:cNvSpPr/>
              <p:nvPr/>
            </p:nvSpPr>
            <p:spPr>
              <a:xfrm>
                <a:off x="3155057" y="2007262"/>
                <a:ext cx="168900" cy="131363"/>
              </a:xfrm>
              <a:custGeom>
                <a:avLst/>
                <a:gdLst/>
                <a:ahLst/>
                <a:cxnLst/>
                <a:rect l="l" t="t" r="r" b="b"/>
                <a:pathLst>
                  <a:path w="9251" h="7195" extrusionOk="0">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775;p48">
                <a:extLst>
                  <a:ext uri="{FF2B5EF4-FFF2-40B4-BE49-F238E27FC236}">
                    <a16:creationId xmlns:a16="http://schemas.microsoft.com/office/drawing/2014/main" id="{B2C82B40-159E-D1B7-B372-B6A28389D7F4}"/>
                  </a:ext>
                </a:extLst>
              </p:cNvPr>
              <p:cNvSpPr/>
              <p:nvPr/>
            </p:nvSpPr>
            <p:spPr>
              <a:xfrm>
                <a:off x="3148667" y="1852548"/>
                <a:ext cx="123822" cy="107482"/>
              </a:xfrm>
              <a:custGeom>
                <a:avLst/>
                <a:gdLst/>
                <a:ahLst/>
                <a:cxnLst/>
                <a:rect l="l" t="t" r="r" b="b"/>
                <a:pathLst>
                  <a:path w="6782" h="5887" extrusionOk="0">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776;p48">
                <a:extLst>
                  <a:ext uri="{FF2B5EF4-FFF2-40B4-BE49-F238E27FC236}">
                    <a16:creationId xmlns:a16="http://schemas.microsoft.com/office/drawing/2014/main" id="{AE4022A9-2C07-ED6C-E7FC-2A2D0E8DCF91}"/>
                  </a:ext>
                </a:extLst>
              </p:cNvPr>
              <p:cNvSpPr/>
              <p:nvPr/>
            </p:nvSpPr>
            <p:spPr>
              <a:xfrm>
                <a:off x="3077754" y="1868687"/>
                <a:ext cx="87618" cy="92839"/>
              </a:xfrm>
              <a:custGeom>
                <a:avLst/>
                <a:gdLst/>
                <a:ahLst/>
                <a:cxnLst/>
                <a:rect l="l" t="t" r="r" b="b"/>
                <a:pathLst>
                  <a:path w="4799" h="5085" extrusionOk="0">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77;p48">
              <a:extLst>
                <a:ext uri="{FF2B5EF4-FFF2-40B4-BE49-F238E27FC236}">
                  <a16:creationId xmlns:a16="http://schemas.microsoft.com/office/drawing/2014/main" id="{8EC0E71E-5A40-95F4-15B4-4638C69FFA55}"/>
                </a:ext>
              </a:extLst>
            </p:cNvPr>
            <p:cNvSpPr/>
            <p:nvPr/>
          </p:nvSpPr>
          <p:spPr>
            <a:xfrm>
              <a:off x="3101051" y="2384516"/>
              <a:ext cx="140418" cy="115278"/>
            </a:xfrm>
            <a:custGeom>
              <a:avLst/>
              <a:gdLst/>
              <a:ahLst/>
              <a:cxnLst/>
              <a:rect l="l" t="t" r="r" b="b"/>
              <a:pathLst>
                <a:path w="7691" h="6314" extrusionOk="0">
                  <a:moveTo>
                    <a:pt x="1" y="1"/>
                  </a:moveTo>
                  <a:lnTo>
                    <a:pt x="314" y="2978"/>
                  </a:lnTo>
                  <a:cubicBezTo>
                    <a:pt x="423" y="4849"/>
                    <a:pt x="1973" y="6313"/>
                    <a:pt x="3848" y="6313"/>
                  </a:cubicBezTo>
                  <a:cubicBezTo>
                    <a:pt x="5723" y="6313"/>
                    <a:pt x="7273" y="4849"/>
                    <a:pt x="7382" y="2978"/>
                  </a:cubicBezTo>
                  <a:lnTo>
                    <a:pt x="7691"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78;p48">
              <a:extLst>
                <a:ext uri="{FF2B5EF4-FFF2-40B4-BE49-F238E27FC236}">
                  <a16:creationId xmlns:a16="http://schemas.microsoft.com/office/drawing/2014/main" id="{DF582AB5-E130-9621-55A0-512141430496}"/>
                </a:ext>
              </a:extLst>
            </p:cNvPr>
            <p:cNvSpPr/>
            <p:nvPr/>
          </p:nvSpPr>
          <p:spPr>
            <a:xfrm>
              <a:off x="3087413" y="2365839"/>
              <a:ext cx="167713" cy="41134"/>
            </a:xfrm>
            <a:custGeom>
              <a:avLst/>
              <a:gdLst/>
              <a:ahLst/>
              <a:cxnLst/>
              <a:rect l="l" t="t" r="r" b="b"/>
              <a:pathLst>
                <a:path w="9186" h="2253" extrusionOk="0">
                  <a:moveTo>
                    <a:pt x="1" y="0"/>
                  </a:moveTo>
                  <a:lnTo>
                    <a:pt x="251" y="2253"/>
                  </a:lnTo>
                  <a:lnTo>
                    <a:pt x="8939" y="2253"/>
                  </a:lnTo>
                  <a:lnTo>
                    <a:pt x="9186"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79;p48">
              <a:extLst>
                <a:ext uri="{FF2B5EF4-FFF2-40B4-BE49-F238E27FC236}">
                  <a16:creationId xmlns:a16="http://schemas.microsoft.com/office/drawing/2014/main" id="{EEA76F17-B16E-6EC8-DACD-5C03C1ED9B5E}"/>
                </a:ext>
              </a:extLst>
            </p:cNvPr>
            <p:cNvSpPr/>
            <p:nvPr/>
          </p:nvSpPr>
          <p:spPr>
            <a:xfrm>
              <a:off x="2910936" y="2599535"/>
              <a:ext cx="1717611" cy="100343"/>
            </a:xfrm>
            <a:custGeom>
              <a:avLst/>
              <a:gdLst/>
              <a:ahLst/>
              <a:cxnLst/>
              <a:rect l="l" t="t" r="r" b="b"/>
              <a:pathLst>
                <a:path w="94077" h="5496" extrusionOk="0">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80;p48">
              <a:extLst>
                <a:ext uri="{FF2B5EF4-FFF2-40B4-BE49-F238E27FC236}">
                  <a16:creationId xmlns:a16="http://schemas.microsoft.com/office/drawing/2014/main" id="{E819B375-747D-9E40-383B-DBF70C36A3A4}"/>
                </a:ext>
              </a:extLst>
            </p:cNvPr>
            <p:cNvSpPr/>
            <p:nvPr/>
          </p:nvSpPr>
          <p:spPr>
            <a:xfrm>
              <a:off x="3026396" y="1770151"/>
              <a:ext cx="10991" cy="57986"/>
            </a:xfrm>
            <a:custGeom>
              <a:avLst/>
              <a:gdLst/>
              <a:ahLst/>
              <a:cxnLst/>
              <a:rect l="l" t="t" r="r" b="b"/>
              <a:pathLst>
                <a:path w="602" h="3176" extrusionOk="0">
                  <a:moveTo>
                    <a:pt x="243" y="1"/>
                  </a:moveTo>
                  <a:lnTo>
                    <a:pt x="0" y="12"/>
                  </a:lnTo>
                  <a:cubicBezTo>
                    <a:pt x="56" y="1069"/>
                    <a:pt x="179" y="2134"/>
                    <a:pt x="362" y="3176"/>
                  </a:cubicBezTo>
                  <a:lnTo>
                    <a:pt x="602" y="3135"/>
                  </a:lnTo>
                  <a:cubicBezTo>
                    <a:pt x="418" y="2100"/>
                    <a:pt x="299" y="1047"/>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81;p48">
              <a:extLst>
                <a:ext uri="{FF2B5EF4-FFF2-40B4-BE49-F238E27FC236}">
                  <a16:creationId xmlns:a16="http://schemas.microsoft.com/office/drawing/2014/main" id="{055952B0-B532-4B29-15F6-B6E59550ACF3}"/>
                </a:ext>
              </a:extLst>
            </p:cNvPr>
            <p:cNvSpPr/>
            <p:nvPr/>
          </p:nvSpPr>
          <p:spPr>
            <a:xfrm>
              <a:off x="3036474" y="1845299"/>
              <a:ext cx="10991" cy="28317"/>
            </a:xfrm>
            <a:custGeom>
              <a:avLst/>
              <a:gdLst/>
              <a:ahLst/>
              <a:cxnLst/>
              <a:rect l="l" t="t" r="r" b="b"/>
              <a:pathLst>
                <a:path w="602" h="1551" extrusionOk="0">
                  <a:moveTo>
                    <a:pt x="240" y="1"/>
                  </a:moveTo>
                  <a:lnTo>
                    <a:pt x="0" y="53"/>
                  </a:lnTo>
                  <a:cubicBezTo>
                    <a:pt x="109" y="551"/>
                    <a:pt x="232" y="1054"/>
                    <a:pt x="367" y="1551"/>
                  </a:cubicBezTo>
                  <a:lnTo>
                    <a:pt x="602" y="1484"/>
                  </a:lnTo>
                  <a:cubicBezTo>
                    <a:pt x="467" y="994"/>
                    <a:pt x="344" y="494"/>
                    <a:pt x="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82;p48">
              <a:extLst>
                <a:ext uri="{FF2B5EF4-FFF2-40B4-BE49-F238E27FC236}">
                  <a16:creationId xmlns:a16="http://schemas.microsoft.com/office/drawing/2014/main" id="{B3102E9E-9807-6995-8E1D-534996EE49F3}"/>
                </a:ext>
              </a:extLst>
            </p:cNvPr>
            <p:cNvSpPr/>
            <p:nvPr/>
          </p:nvSpPr>
          <p:spPr>
            <a:xfrm>
              <a:off x="4197889" y="2552339"/>
              <a:ext cx="59136" cy="1114"/>
            </a:xfrm>
            <a:custGeom>
              <a:avLst/>
              <a:gdLst/>
              <a:ahLst/>
              <a:cxnLst/>
              <a:rect l="l" t="t" r="r" b="b"/>
              <a:pathLst>
                <a:path w="3239" h="61" extrusionOk="0">
                  <a:moveTo>
                    <a:pt x="0" y="1"/>
                  </a:moveTo>
                  <a:lnTo>
                    <a:pt x="0" y="61"/>
                  </a:lnTo>
                  <a:lnTo>
                    <a:pt x="3238" y="61"/>
                  </a:lnTo>
                  <a:lnTo>
                    <a:pt x="323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83;p48">
              <a:extLst>
                <a:ext uri="{FF2B5EF4-FFF2-40B4-BE49-F238E27FC236}">
                  <a16:creationId xmlns:a16="http://schemas.microsoft.com/office/drawing/2014/main" id="{D6E3B884-9040-9C93-682E-1D03FBAA9423}"/>
                </a:ext>
              </a:extLst>
            </p:cNvPr>
            <p:cNvSpPr/>
            <p:nvPr/>
          </p:nvSpPr>
          <p:spPr>
            <a:xfrm>
              <a:off x="3938614" y="2508357"/>
              <a:ext cx="46812" cy="83966"/>
            </a:xfrm>
            <a:custGeom>
              <a:avLst/>
              <a:gdLst/>
              <a:ahLst/>
              <a:cxnLst/>
              <a:rect l="l" t="t" r="r" b="b"/>
              <a:pathLst>
                <a:path w="2564" h="4599" extrusionOk="0">
                  <a:moveTo>
                    <a:pt x="893" y="1"/>
                  </a:moveTo>
                  <a:lnTo>
                    <a:pt x="0" y="4023"/>
                  </a:lnTo>
                  <a:lnTo>
                    <a:pt x="1670" y="4599"/>
                  </a:lnTo>
                  <a:lnTo>
                    <a:pt x="2563" y="579"/>
                  </a:lnTo>
                  <a:lnTo>
                    <a:pt x="89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84;p48">
              <a:extLst>
                <a:ext uri="{FF2B5EF4-FFF2-40B4-BE49-F238E27FC236}">
                  <a16:creationId xmlns:a16="http://schemas.microsoft.com/office/drawing/2014/main" id="{F0AC1665-692E-A253-33CD-A8F37EAAA393}"/>
                </a:ext>
              </a:extLst>
            </p:cNvPr>
            <p:cNvSpPr/>
            <p:nvPr/>
          </p:nvSpPr>
          <p:spPr>
            <a:xfrm>
              <a:off x="4204845" y="2534958"/>
              <a:ext cx="57438" cy="74691"/>
            </a:xfrm>
            <a:custGeom>
              <a:avLst/>
              <a:gdLst/>
              <a:ahLst/>
              <a:cxnLst/>
              <a:rect l="l" t="t" r="r" b="b"/>
              <a:pathLst>
                <a:path w="3146" h="4091" extrusionOk="0">
                  <a:moveTo>
                    <a:pt x="0" y="1"/>
                  </a:moveTo>
                  <a:lnTo>
                    <a:pt x="1378" y="4090"/>
                  </a:lnTo>
                  <a:lnTo>
                    <a:pt x="3145" y="4090"/>
                  </a:lnTo>
                  <a:lnTo>
                    <a:pt x="177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85;p48">
              <a:extLst>
                <a:ext uri="{FF2B5EF4-FFF2-40B4-BE49-F238E27FC236}">
                  <a16:creationId xmlns:a16="http://schemas.microsoft.com/office/drawing/2014/main" id="{62D47EA3-8564-8AAD-9F89-7298E3AF80FB}"/>
                </a:ext>
              </a:extLst>
            </p:cNvPr>
            <p:cNvSpPr/>
            <p:nvPr/>
          </p:nvSpPr>
          <p:spPr>
            <a:xfrm>
              <a:off x="4163382" y="2605943"/>
              <a:ext cx="111444" cy="36716"/>
            </a:xfrm>
            <a:custGeom>
              <a:avLst/>
              <a:gdLst/>
              <a:ahLst/>
              <a:cxnLst/>
              <a:rect l="l" t="t" r="r" b="b"/>
              <a:pathLst>
                <a:path w="6104" h="2011" extrusionOk="0">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86;p48">
              <a:extLst>
                <a:ext uri="{FF2B5EF4-FFF2-40B4-BE49-F238E27FC236}">
                  <a16:creationId xmlns:a16="http://schemas.microsoft.com/office/drawing/2014/main" id="{1594968D-6299-FB97-D9EF-55C8F9DA0748}"/>
                </a:ext>
              </a:extLst>
            </p:cNvPr>
            <p:cNvSpPr/>
            <p:nvPr/>
          </p:nvSpPr>
          <p:spPr>
            <a:xfrm>
              <a:off x="3855232" y="2574486"/>
              <a:ext cx="120153" cy="51742"/>
            </a:xfrm>
            <a:custGeom>
              <a:avLst/>
              <a:gdLst/>
              <a:ahLst/>
              <a:cxnLst/>
              <a:rect l="l" t="t" r="r" b="b"/>
              <a:pathLst>
                <a:path w="6581" h="2834" extrusionOk="0">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87;p48">
              <a:extLst>
                <a:ext uri="{FF2B5EF4-FFF2-40B4-BE49-F238E27FC236}">
                  <a16:creationId xmlns:a16="http://schemas.microsoft.com/office/drawing/2014/main" id="{9A0CC110-EE08-9288-6925-19BC40BF5B44}"/>
                </a:ext>
              </a:extLst>
            </p:cNvPr>
            <p:cNvSpPr/>
            <p:nvPr/>
          </p:nvSpPr>
          <p:spPr>
            <a:xfrm>
              <a:off x="3893755" y="1623672"/>
              <a:ext cx="221628" cy="172771"/>
            </a:xfrm>
            <a:custGeom>
              <a:avLst/>
              <a:gdLst/>
              <a:ahLst/>
              <a:cxnLst/>
              <a:rect l="l" t="t" r="r" b="b"/>
              <a:pathLst>
                <a:path w="12139" h="9463" extrusionOk="0">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88;p48">
              <a:extLst>
                <a:ext uri="{FF2B5EF4-FFF2-40B4-BE49-F238E27FC236}">
                  <a16:creationId xmlns:a16="http://schemas.microsoft.com/office/drawing/2014/main" id="{3B05ABE9-7464-3F24-15EE-584E7CF25B4B}"/>
                </a:ext>
              </a:extLst>
            </p:cNvPr>
            <p:cNvSpPr/>
            <p:nvPr/>
          </p:nvSpPr>
          <p:spPr>
            <a:xfrm>
              <a:off x="4010147" y="1596486"/>
              <a:ext cx="125283" cy="134138"/>
            </a:xfrm>
            <a:custGeom>
              <a:avLst/>
              <a:gdLst/>
              <a:ahLst/>
              <a:cxnLst/>
              <a:rect l="l" t="t" r="r" b="b"/>
              <a:pathLst>
                <a:path w="6862" h="7347" extrusionOk="0">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89;p48">
              <a:extLst>
                <a:ext uri="{FF2B5EF4-FFF2-40B4-BE49-F238E27FC236}">
                  <a16:creationId xmlns:a16="http://schemas.microsoft.com/office/drawing/2014/main" id="{B151E8F5-4EB2-2522-C5E3-344ED327AE27}"/>
                </a:ext>
              </a:extLst>
            </p:cNvPr>
            <p:cNvSpPr/>
            <p:nvPr/>
          </p:nvSpPr>
          <p:spPr>
            <a:xfrm>
              <a:off x="3876356" y="1681110"/>
              <a:ext cx="50957" cy="35876"/>
            </a:xfrm>
            <a:custGeom>
              <a:avLst/>
              <a:gdLst/>
              <a:ahLst/>
              <a:cxnLst/>
              <a:rect l="l" t="t" r="r" b="b"/>
              <a:pathLst>
                <a:path w="2791" h="1965" extrusionOk="0">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90;p48">
              <a:extLst>
                <a:ext uri="{FF2B5EF4-FFF2-40B4-BE49-F238E27FC236}">
                  <a16:creationId xmlns:a16="http://schemas.microsoft.com/office/drawing/2014/main" id="{54A883D0-D53E-5C02-4AAC-E778BBD514D9}"/>
                </a:ext>
              </a:extLst>
            </p:cNvPr>
            <p:cNvSpPr/>
            <p:nvPr/>
          </p:nvSpPr>
          <p:spPr>
            <a:xfrm>
              <a:off x="3886032" y="1660424"/>
              <a:ext cx="45699" cy="22055"/>
            </a:xfrm>
            <a:custGeom>
              <a:avLst/>
              <a:gdLst/>
              <a:ahLst/>
              <a:cxnLst/>
              <a:rect l="l" t="t" r="r" b="b"/>
              <a:pathLst>
                <a:path w="2503" h="1208" extrusionOk="0">
                  <a:moveTo>
                    <a:pt x="2503" y="1"/>
                  </a:moveTo>
                  <a:lnTo>
                    <a:pt x="732" y="341"/>
                  </a:lnTo>
                  <a:lnTo>
                    <a:pt x="1" y="1133"/>
                  </a:lnTo>
                  <a:lnTo>
                    <a:pt x="2261" y="1208"/>
                  </a:lnTo>
                  <a:lnTo>
                    <a:pt x="25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91;p48">
              <a:extLst>
                <a:ext uri="{FF2B5EF4-FFF2-40B4-BE49-F238E27FC236}">
                  <a16:creationId xmlns:a16="http://schemas.microsoft.com/office/drawing/2014/main" id="{2BA5BE15-0E00-81E1-5D1B-C14F684F1527}"/>
                </a:ext>
              </a:extLst>
            </p:cNvPr>
            <p:cNvSpPr/>
            <p:nvPr/>
          </p:nvSpPr>
          <p:spPr>
            <a:xfrm>
              <a:off x="3946446" y="2508357"/>
              <a:ext cx="38980" cy="48437"/>
            </a:xfrm>
            <a:custGeom>
              <a:avLst/>
              <a:gdLst/>
              <a:ahLst/>
              <a:cxnLst/>
              <a:rect l="l" t="t" r="r" b="b"/>
              <a:pathLst>
                <a:path w="2135" h="2653" extrusionOk="0">
                  <a:moveTo>
                    <a:pt x="464" y="1"/>
                  </a:moveTo>
                  <a:lnTo>
                    <a:pt x="1" y="2074"/>
                  </a:lnTo>
                  <a:lnTo>
                    <a:pt x="1674" y="2653"/>
                  </a:lnTo>
                  <a:lnTo>
                    <a:pt x="2134" y="579"/>
                  </a:lnTo>
                  <a:lnTo>
                    <a:pt x="464"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92;p48">
              <a:extLst>
                <a:ext uri="{FF2B5EF4-FFF2-40B4-BE49-F238E27FC236}">
                  <a16:creationId xmlns:a16="http://schemas.microsoft.com/office/drawing/2014/main" id="{ECB43944-35F6-5359-EA7D-F1B428FA7113}"/>
                </a:ext>
              </a:extLst>
            </p:cNvPr>
            <p:cNvSpPr/>
            <p:nvPr/>
          </p:nvSpPr>
          <p:spPr>
            <a:xfrm>
              <a:off x="4204845" y="2534958"/>
              <a:ext cx="45297" cy="38542"/>
            </a:xfrm>
            <a:custGeom>
              <a:avLst/>
              <a:gdLst/>
              <a:ahLst/>
              <a:cxnLst/>
              <a:rect l="l" t="t" r="r" b="b"/>
              <a:pathLst>
                <a:path w="2481" h="2111" extrusionOk="0">
                  <a:moveTo>
                    <a:pt x="0" y="1"/>
                  </a:moveTo>
                  <a:lnTo>
                    <a:pt x="714" y="2111"/>
                  </a:lnTo>
                  <a:lnTo>
                    <a:pt x="2481" y="2111"/>
                  </a:lnTo>
                  <a:lnTo>
                    <a:pt x="1771"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93;p48">
              <a:extLst>
                <a:ext uri="{FF2B5EF4-FFF2-40B4-BE49-F238E27FC236}">
                  <a16:creationId xmlns:a16="http://schemas.microsoft.com/office/drawing/2014/main" id="{D07AA893-8F1E-D6E8-104C-078C32DC1552}"/>
                </a:ext>
              </a:extLst>
            </p:cNvPr>
            <p:cNvSpPr/>
            <p:nvPr/>
          </p:nvSpPr>
          <p:spPr>
            <a:xfrm>
              <a:off x="4036705" y="1594149"/>
              <a:ext cx="230099" cy="301723"/>
            </a:xfrm>
            <a:custGeom>
              <a:avLst/>
              <a:gdLst/>
              <a:ahLst/>
              <a:cxnLst/>
              <a:rect l="l" t="t" r="r" b="b"/>
              <a:pathLst>
                <a:path w="12603" h="16526" extrusionOk="0">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94;p48">
              <a:extLst>
                <a:ext uri="{FF2B5EF4-FFF2-40B4-BE49-F238E27FC236}">
                  <a16:creationId xmlns:a16="http://schemas.microsoft.com/office/drawing/2014/main" id="{E3963C3E-B3C3-EC09-D34C-04CBC71EE86D}"/>
                </a:ext>
              </a:extLst>
            </p:cNvPr>
            <p:cNvSpPr/>
            <p:nvPr/>
          </p:nvSpPr>
          <p:spPr>
            <a:xfrm>
              <a:off x="4211929" y="1723796"/>
              <a:ext cx="33630" cy="69981"/>
            </a:xfrm>
            <a:custGeom>
              <a:avLst/>
              <a:gdLst/>
              <a:ahLst/>
              <a:cxnLst/>
              <a:rect l="l" t="t" r="r" b="b"/>
              <a:pathLst>
                <a:path w="1842" h="3833" extrusionOk="0">
                  <a:moveTo>
                    <a:pt x="1842" y="0"/>
                  </a:moveTo>
                  <a:lnTo>
                    <a:pt x="1" y="908"/>
                  </a:lnTo>
                  <a:lnTo>
                    <a:pt x="1267" y="3832"/>
                  </a:lnTo>
                  <a:cubicBezTo>
                    <a:pt x="1405" y="2652"/>
                    <a:pt x="1588" y="1356"/>
                    <a:pt x="1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95;p48">
              <a:extLst>
                <a:ext uri="{FF2B5EF4-FFF2-40B4-BE49-F238E27FC236}">
                  <a16:creationId xmlns:a16="http://schemas.microsoft.com/office/drawing/2014/main" id="{EC0AA9E8-915F-7DC4-8B35-A2C808AB3DB6}"/>
                </a:ext>
              </a:extLst>
            </p:cNvPr>
            <p:cNvSpPr/>
            <p:nvPr/>
          </p:nvSpPr>
          <p:spPr>
            <a:xfrm>
              <a:off x="4107404" y="1652208"/>
              <a:ext cx="66074" cy="76572"/>
            </a:xfrm>
            <a:custGeom>
              <a:avLst/>
              <a:gdLst/>
              <a:ahLst/>
              <a:cxnLst/>
              <a:rect l="l" t="t" r="r" b="b"/>
              <a:pathLst>
                <a:path w="3619" h="4194" extrusionOk="0">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96;p48">
              <a:extLst>
                <a:ext uri="{FF2B5EF4-FFF2-40B4-BE49-F238E27FC236}">
                  <a16:creationId xmlns:a16="http://schemas.microsoft.com/office/drawing/2014/main" id="{78FCA25B-D69B-4CD9-3B2F-77B12BFD400A}"/>
                </a:ext>
              </a:extLst>
            </p:cNvPr>
            <p:cNvSpPr/>
            <p:nvPr/>
          </p:nvSpPr>
          <p:spPr>
            <a:xfrm>
              <a:off x="4137401" y="1521320"/>
              <a:ext cx="83017" cy="98755"/>
            </a:xfrm>
            <a:custGeom>
              <a:avLst/>
              <a:gdLst/>
              <a:ahLst/>
              <a:cxnLst/>
              <a:rect l="l" t="t" r="r" b="b"/>
              <a:pathLst>
                <a:path w="4547" h="5409" extrusionOk="0">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97;p48">
              <a:extLst>
                <a:ext uri="{FF2B5EF4-FFF2-40B4-BE49-F238E27FC236}">
                  <a16:creationId xmlns:a16="http://schemas.microsoft.com/office/drawing/2014/main" id="{8A65A048-4EDB-F9E1-F3A0-928650775BD5}"/>
                </a:ext>
              </a:extLst>
            </p:cNvPr>
            <p:cNvSpPr/>
            <p:nvPr/>
          </p:nvSpPr>
          <p:spPr>
            <a:xfrm>
              <a:off x="4170612" y="1534411"/>
              <a:ext cx="30034" cy="32206"/>
            </a:xfrm>
            <a:custGeom>
              <a:avLst/>
              <a:gdLst/>
              <a:ahLst/>
              <a:cxnLst/>
              <a:rect l="l" t="t" r="r" b="b"/>
              <a:pathLst>
                <a:path w="1645" h="1764" extrusionOk="0">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98;p48">
              <a:extLst>
                <a:ext uri="{FF2B5EF4-FFF2-40B4-BE49-F238E27FC236}">
                  <a16:creationId xmlns:a16="http://schemas.microsoft.com/office/drawing/2014/main" id="{16268E6D-825F-9104-D4F2-ECDE38F452CB}"/>
                </a:ext>
              </a:extLst>
            </p:cNvPr>
            <p:cNvSpPr/>
            <p:nvPr/>
          </p:nvSpPr>
          <p:spPr>
            <a:xfrm>
              <a:off x="4127761" y="1429832"/>
              <a:ext cx="77010" cy="70985"/>
            </a:xfrm>
            <a:custGeom>
              <a:avLst/>
              <a:gdLst/>
              <a:ahLst/>
              <a:cxnLst/>
              <a:rect l="l" t="t" r="r" b="b"/>
              <a:pathLst>
                <a:path w="4218" h="3888" extrusionOk="0">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99;p48">
              <a:extLst>
                <a:ext uri="{FF2B5EF4-FFF2-40B4-BE49-F238E27FC236}">
                  <a16:creationId xmlns:a16="http://schemas.microsoft.com/office/drawing/2014/main" id="{E3C1CBCE-0934-3BCB-FEA4-E644848014A5}"/>
                </a:ext>
              </a:extLst>
            </p:cNvPr>
            <p:cNvSpPr/>
            <p:nvPr/>
          </p:nvSpPr>
          <p:spPr>
            <a:xfrm>
              <a:off x="4130719" y="1433794"/>
              <a:ext cx="102644" cy="125739"/>
            </a:xfrm>
            <a:custGeom>
              <a:avLst/>
              <a:gdLst/>
              <a:ahLst/>
              <a:cxnLst/>
              <a:rect l="l" t="t" r="r" b="b"/>
              <a:pathLst>
                <a:path w="5622" h="6887" extrusionOk="0">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00;p48">
              <a:extLst>
                <a:ext uri="{FF2B5EF4-FFF2-40B4-BE49-F238E27FC236}">
                  <a16:creationId xmlns:a16="http://schemas.microsoft.com/office/drawing/2014/main" id="{0D37C212-E567-4123-AAA3-BE3CB2171E04}"/>
                </a:ext>
              </a:extLst>
            </p:cNvPr>
            <p:cNvSpPr/>
            <p:nvPr/>
          </p:nvSpPr>
          <p:spPr>
            <a:xfrm>
              <a:off x="4193689" y="1443068"/>
              <a:ext cx="93077" cy="74929"/>
            </a:xfrm>
            <a:custGeom>
              <a:avLst/>
              <a:gdLst/>
              <a:ahLst/>
              <a:cxnLst/>
              <a:rect l="l" t="t" r="r" b="b"/>
              <a:pathLst>
                <a:path w="5098" h="4104" extrusionOk="0">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01;p48">
              <a:extLst>
                <a:ext uri="{FF2B5EF4-FFF2-40B4-BE49-F238E27FC236}">
                  <a16:creationId xmlns:a16="http://schemas.microsoft.com/office/drawing/2014/main" id="{21A1ADA4-294A-D71D-9E73-E19DF9D50C65}"/>
                </a:ext>
              </a:extLst>
            </p:cNvPr>
            <p:cNvSpPr/>
            <p:nvPr/>
          </p:nvSpPr>
          <p:spPr>
            <a:xfrm>
              <a:off x="4102895" y="1404801"/>
              <a:ext cx="161378" cy="57639"/>
            </a:xfrm>
            <a:custGeom>
              <a:avLst/>
              <a:gdLst/>
              <a:ahLst/>
              <a:cxnLst/>
              <a:rect l="l" t="t" r="r" b="b"/>
              <a:pathLst>
                <a:path w="8839" h="3157" extrusionOk="0">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02;p48">
              <a:extLst>
                <a:ext uri="{FF2B5EF4-FFF2-40B4-BE49-F238E27FC236}">
                  <a16:creationId xmlns:a16="http://schemas.microsoft.com/office/drawing/2014/main" id="{BEFA8D25-309E-5688-93FC-70ACA1ED7538}"/>
                </a:ext>
              </a:extLst>
            </p:cNvPr>
            <p:cNvSpPr/>
            <p:nvPr/>
          </p:nvSpPr>
          <p:spPr>
            <a:xfrm>
              <a:off x="4249849" y="1440768"/>
              <a:ext cx="22329" cy="12470"/>
            </a:xfrm>
            <a:custGeom>
              <a:avLst/>
              <a:gdLst/>
              <a:ahLst/>
              <a:cxnLst/>
              <a:rect l="l" t="t" r="r" b="b"/>
              <a:pathLst>
                <a:path w="1223" h="683" extrusionOk="0">
                  <a:moveTo>
                    <a:pt x="1211" y="1"/>
                  </a:moveTo>
                  <a:cubicBezTo>
                    <a:pt x="1024" y="532"/>
                    <a:pt x="1" y="569"/>
                    <a:pt x="1" y="569"/>
                  </a:cubicBezTo>
                  <a:cubicBezTo>
                    <a:pt x="250" y="647"/>
                    <a:pt x="452" y="682"/>
                    <a:pt x="615" y="682"/>
                  </a:cubicBezTo>
                  <a:cubicBezTo>
                    <a:pt x="1083" y="682"/>
                    <a:pt x="1222" y="392"/>
                    <a:pt x="1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03;p48">
              <a:extLst>
                <a:ext uri="{FF2B5EF4-FFF2-40B4-BE49-F238E27FC236}">
                  <a16:creationId xmlns:a16="http://schemas.microsoft.com/office/drawing/2014/main" id="{4A971F04-AB7E-7763-5C2E-8FC9C7BEBDA6}"/>
                </a:ext>
              </a:extLst>
            </p:cNvPr>
            <p:cNvSpPr/>
            <p:nvPr/>
          </p:nvSpPr>
          <p:spPr>
            <a:xfrm>
              <a:off x="4203183" y="1500415"/>
              <a:ext cx="40623" cy="33813"/>
            </a:xfrm>
            <a:custGeom>
              <a:avLst/>
              <a:gdLst/>
              <a:ahLst/>
              <a:cxnLst/>
              <a:rect l="l" t="t" r="r" b="b"/>
              <a:pathLst>
                <a:path w="2225" h="1852" extrusionOk="0">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804;p48">
              <a:extLst>
                <a:ext uri="{FF2B5EF4-FFF2-40B4-BE49-F238E27FC236}">
                  <a16:creationId xmlns:a16="http://schemas.microsoft.com/office/drawing/2014/main" id="{735A5DBF-3549-E77C-717C-A40A260EFE41}"/>
                </a:ext>
              </a:extLst>
            </p:cNvPr>
            <p:cNvSpPr/>
            <p:nvPr/>
          </p:nvSpPr>
          <p:spPr>
            <a:xfrm>
              <a:off x="3937537" y="1872850"/>
              <a:ext cx="229278" cy="680256"/>
            </a:xfrm>
            <a:custGeom>
              <a:avLst/>
              <a:gdLst/>
              <a:ahLst/>
              <a:cxnLst/>
              <a:rect l="l" t="t" r="r" b="b"/>
              <a:pathLst>
                <a:path w="12558" h="37259" extrusionOk="0">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805;p48">
              <a:extLst>
                <a:ext uri="{FF2B5EF4-FFF2-40B4-BE49-F238E27FC236}">
                  <a16:creationId xmlns:a16="http://schemas.microsoft.com/office/drawing/2014/main" id="{161E1009-412B-1131-3B62-AA10DC81D16C}"/>
                </a:ext>
              </a:extLst>
            </p:cNvPr>
            <p:cNvSpPr/>
            <p:nvPr/>
          </p:nvSpPr>
          <p:spPr>
            <a:xfrm>
              <a:off x="4082373" y="1947322"/>
              <a:ext cx="54444" cy="190426"/>
            </a:xfrm>
            <a:custGeom>
              <a:avLst/>
              <a:gdLst/>
              <a:ahLst/>
              <a:cxnLst/>
              <a:rect l="l" t="t" r="r" b="b"/>
              <a:pathLst>
                <a:path w="2982" h="10430" extrusionOk="0">
                  <a:moveTo>
                    <a:pt x="2428" y="0"/>
                  </a:moveTo>
                  <a:cubicBezTo>
                    <a:pt x="777" y="1726"/>
                    <a:pt x="0" y="7344"/>
                    <a:pt x="101" y="10429"/>
                  </a:cubicBezTo>
                  <a:cubicBezTo>
                    <a:pt x="1001" y="7348"/>
                    <a:pt x="2095" y="4027"/>
                    <a:pt x="2981" y="1424"/>
                  </a:cubicBezTo>
                  <a:lnTo>
                    <a:pt x="2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806;p48">
              <a:extLst>
                <a:ext uri="{FF2B5EF4-FFF2-40B4-BE49-F238E27FC236}">
                  <a16:creationId xmlns:a16="http://schemas.microsoft.com/office/drawing/2014/main" id="{1BBDBC3A-2C8B-265E-6DD1-E6398A0BE920}"/>
                </a:ext>
              </a:extLst>
            </p:cNvPr>
            <p:cNvSpPr/>
            <p:nvPr/>
          </p:nvSpPr>
          <p:spPr>
            <a:xfrm>
              <a:off x="4109449" y="1880975"/>
              <a:ext cx="152359" cy="685021"/>
            </a:xfrm>
            <a:custGeom>
              <a:avLst/>
              <a:gdLst/>
              <a:ahLst/>
              <a:cxnLst/>
              <a:rect l="l" t="t" r="r" b="b"/>
              <a:pathLst>
                <a:path w="8345" h="37520" extrusionOk="0">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807;p48">
              <a:extLst>
                <a:ext uri="{FF2B5EF4-FFF2-40B4-BE49-F238E27FC236}">
                  <a16:creationId xmlns:a16="http://schemas.microsoft.com/office/drawing/2014/main" id="{CBE6E4A3-ECED-B05A-BF84-6EA2C297C873}"/>
                </a:ext>
              </a:extLst>
            </p:cNvPr>
            <p:cNvSpPr/>
            <p:nvPr/>
          </p:nvSpPr>
          <p:spPr>
            <a:xfrm>
              <a:off x="4187372" y="2545109"/>
              <a:ext cx="77832" cy="22201"/>
            </a:xfrm>
            <a:custGeom>
              <a:avLst/>
              <a:gdLst/>
              <a:ahLst/>
              <a:cxnLst/>
              <a:rect l="l" t="t" r="r" b="b"/>
              <a:pathLst>
                <a:path w="4263" h="1216" extrusionOk="0">
                  <a:moveTo>
                    <a:pt x="1" y="0"/>
                  </a:moveTo>
                  <a:lnTo>
                    <a:pt x="449" y="1215"/>
                  </a:lnTo>
                  <a:lnTo>
                    <a:pt x="4263" y="1215"/>
                  </a:lnTo>
                  <a:lnTo>
                    <a:pt x="4263" y="76"/>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808;p48">
              <a:extLst>
                <a:ext uri="{FF2B5EF4-FFF2-40B4-BE49-F238E27FC236}">
                  <a16:creationId xmlns:a16="http://schemas.microsoft.com/office/drawing/2014/main" id="{BCAB95D0-BB4A-0AFF-24F1-8C53571E1851}"/>
                </a:ext>
              </a:extLst>
            </p:cNvPr>
            <p:cNvSpPr/>
            <p:nvPr/>
          </p:nvSpPr>
          <p:spPr>
            <a:xfrm>
              <a:off x="3930580" y="2510730"/>
              <a:ext cx="68466" cy="44767"/>
            </a:xfrm>
            <a:custGeom>
              <a:avLst/>
              <a:gdLst/>
              <a:ahLst/>
              <a:cxnLst/>
              <a:rect l="l" t="t" r="r" b="b"/>
              <a:pathLst>
                <a:path w="3750" h="2452" extrusionOk="0">
                  <a:moveTo>
                    <a:pt x="0" y="1"/>
                  </a:moveTo>
                  <a:lnTo>
                    <a:pt x="0" y="1286"/>
                  </a:lnTo>
                  <a:lnTo>
                    <a:pt x="3372" y="2452"/>
                  </a:lnTo>
                  <a:lnTo>
                    <a:pt x="3750" y="136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809;p48">
              <a:extLst>
                <a:ext uri="{FF2B5EF4-FFF2-40B4-BE49-F238E27FC236}">
                  <a16:creationId xmlns:a16="http://schemas.microsoft.com/office/drawing/2014/main" id="{7F4CBA1F-D899-269E-976E-24D29640993B}"/>
                </a:ext>
              </a:extLst>
            </p:cNvPr>
            <p:cNvSpPr/>
            <p:nvPr/>
          </p:nvSpPr>
          <p:spPr>
            <a:xfrm>
              <a:off x="4172182" y="1483801"/>
              <a:ext cx="6828" cy="9384"/>
            </a:xfrm>
            <a:custGeom>
              <a:avLst/>
              <a:gdLst/>
              <a:ahLst/>
              <a:cxnLst/>
              <a:rect l="l" t="t" r="r" b="b"/>
              <a:pathLst>
                <a:path w="374" h="514" extrusionOk="0">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810;p48">
              <a:extLst>
                <a:ext uri="{FF2B5EF4-FFF2-40B4-BE49-F238E27FC236}">
                  <a16:creationId xmlns:a16="http://schemas.microsoft.com/office/drawing/2014/main" id="{A67C1410-E0D7-6A0E-B456-D511D5E555D8}"/>
                </a:ext>
              </a:extLst>
            </p:cNvPr>
            <p:cNvSpPr/>
            <p:nvPr/>
          </p:nvSpPr>
          <p:spPr>
            <a:xfrm>
              <a:off x="4143061" y="1479839"/>
              <a:ext cx="6847" cy="9403"/>
            </a:xfrm>
            <a:custGeom>
              <a:avLst/>
              <a:gdLst/>
              <a:ahLst/>
              <a:cxnLst/>
              <a:rect l="l" t="t" r="r" b="b"/>
              <a:pathLst>
                <a:path w="375" h="515" extrusionOk="0">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811;p48">
              <a:extLst>
                <a:ext uri="{FF2B5EF4-FFF2-40B4-BE49-F238E27FC236}">
                  <a16:creationId xmlns:a16="http://schemas.microsoft.com/office/drawing/2014/main" id="{3F46543F-4C0E-7897-A40E-B6DF655CAB52}"/>
                </a:ext>
              </a:extLst>
            </p:cNvPr>
            <p:cNvSpPr/>
            <p:nvPr/>
          </p:nvSpPr>
          <p:spPr>
            <a:xfrm>
              <a:off x="4143335" y="1487507"/>
              <a:ext cx="15300" cy="24429"/>
            </a:xfrm>
            <a:custGeom>
              <a:avLst/>
              <a:gdLst/>
              <a:ahLst/>
              <a:cxnLst/>
              <a:rect l="l" t="t" r="r" b="b"/>
              <a:pathLst>
                <a:path w="838" h="1338" extrusionOk="0">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812;p48">
              <a:extLst>
                <a:ext uri="{FF2B5EF4-FFF2-40B4-BE49-F238E27FC236}">
                  <a16:creationId xmlns:a16="http://schemas.microsoft.com/office/drawing/2014/main" id="{6EDB3F63-C0F7-17CD-3B6F-978F285A945A}"/>
                </a:ext>
              </a:extLst>
            </p:cNvPr>
            <p:cNvSpPr/>
            <p:nvPr/>
          </p:nvSpPr>
          <p:spPr>
            <a:xfrm>
              <a:off x="4161136" y="1512483"/>
              <a:ext cx="20120" cy="7778"/>
            </a:xfrm>
            <a:custGeom>
              <a:avLst/>
              <a:gdLst/>
              <a:ahLst/>
              <a:cxnLst/>
              <a:rect l="l" t="t" r="r" b="b"/>
              <a:pathLst>
                <a:path w="1102" h="426" extrusionOk="0">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813;p48">
              <a:extLst>
                <a:ext uri="{FF2B5EF4-FFF2-40B4-BE49-F238E27FC236}">
                  <a16:creationId xmlns:a16="http://schemas.microsoft.com/office/drawing/2014/main" id="{39BCBF62-21E2-8314-451E-816677200217}"/>
                </a:ext>
              </a:extLst>
            </p:cNvPr>
            <p:cNvSpPr/>
            <p:nvPr/>
          </p:nvSpPr>
          <p:spPr>
            <a:xfrm>
              <a:off x="4177093" y="1470509"/>
              <a:ext cx="13584" cy="10188"/>
            </a:xfrm>
            <a:custGeom>
              <a:avLst/>
              <a:gdLst/>
              <a:ahLst/>
              <a:cxnLst/>
              <a:rect l="l" t="t" r="r" b="b"/>
              <a:pathLst>
                <a:path w="744" h="558" extrusionOk="0">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814;p48">
              <a:extLst>
                <a:ext uri="{FF2B5EF4-FFF2-40B4-BE49-F238E27FC236}">
                  <a16:creationId xmlns:a16="http://schemas.microsoft.com/office/drawing/2014/main" id="{C36FA273-DF21-42FA-FAC1-17C2E860A746}"/>
                </a:ext>
              </a:extLst>
            </p:cNvPr>
            <p:cNvSpPr/>
            <p:nvPr/>
          </p:nvSpPr>
          <p:spPr>
            <a:xfrm>
              <a:off x="4136580" y="1463772"/>
              <a:ext cx="13985" cy="9494"/>
            </a:xfrm>
            <a:custGeom>
              <a:avLst/>
              <a:gdLst/>
              <a:ahLst/>
              <a:cxnLst/>
              <a:rect l="l" t="t" r="r" b="b"/>
              <a:pathLst>
                <a:path w="766" h="520" extrusionOk="0">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815;p48">
              <a:extLst>
                <a:ext uri="{FF2B5EF4-FFF2-40B4-BE49-F238E27FC236}">
                  <a16:creationId xmlns:a16="http://schemas.microsoft.com/office/drawing/2014/main" id="{BF530547-CD01-3868-8DA6-D2D1242187F1}"/>
                </a:ext>
              </a:extLst>
            </p:cNvPr>
            <p:cNvSpPr/>
            <p:nvPr/>
          </p:nvSpPr>
          <p:spPr>
            <a:xfrm>
              <a:off x="4207163" y="2603387"/>
              <a:ext cx="16925" cy="8179"/>
            </a:xfrm>
            <a:custGeom>
              <a:avLst/>
              <a:gdLst/>
              <a:ahLst/>
              <a:cxnLst/>
              <a:rect l="l" t="t" r="r" b="b"/>
              <a:pathLst>
                <a:path w="927" h="448" extrusionOk="0">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816;p48">
              <a:extLst>
                <a:ext uri="{FF2B5EF4-FFF2-40B4-BE49-F238E27FC236}">
                  <a16:creationId xmlns:a16="http://schemas.microsoft.com/office/drawing/2014/main" id="{C4B60F3B-61F5-241E-6351-FE2F09D22582}"/>
                </a:ext>
              </a:extLst>
            </p:cNvPr>
            <p:cNvSpPr/>
            <p:nvPr/>
          </p:nvSpPr>
          <p:spPr>
            <a:xfrm>
              <a:off x="4213152" y="2595792"/>
              <a:ext cx="10936" cy="14679"/>
            </a:xfrm>
            <a:custGeom>
              <a:avLst/>
              <a:gdLst/>
              <a:ahLst/>
              <a:cxnLst/>
              <a:rect l="l" t="t" r="r" b="b"/>
              <a:pathLst>
                <a:path w="599" h="804" extrusionOk="0">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817;p48">
              <a:extLst>
                <a:ext uri="{FF2B5EF4-FFF2-40B4-BE49-F238E27FC236}">
                  <a16:creationId xmlns:a16="http://schemas.microsoft.com/office/drawing/2014/main" id="{F8A519E8-15EE-F581-8D48-A37D1146BC0C}"/>
                </a:ext>
              </a:extLst>
            </p:cNvPr>
            <p:cNvSpPr/>
            <p:nvPr/>
          </p:nvSpPr>
          <p:spPr>
            <a:xfrm>
              <a:off x="3917946" y="2569282"/>
              <a:ext cx="18440" cy="12269"/>
            </a:xfrm>
            <a:custGeom>
              <a:avLst/>
              <a:gdLst/>
              <a:ahLst/>
              <a:cxnLst/>
              <a:rect l="l" t="t" r="r" b="b"/>
              <a:pathLst>
                <a:path w="1010" h="672" extrusionOk="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818;p48">
              <a:extLst>
                <a:ext uri="{FF2B5EF4-FFF2-40B4-BE49-F238E27FC236}">
                  <a16:creationId xmlns:a16="http://schemas.microsoft.com/office/drawing/2014/main" id="{BA24919E-B3A4-4FE5-11DF-72179C46E6E6}"/>
                </a:ext>
              </a:extLst>
            </p:cNvPr>
            <p:cNvSpPr/>
            <p:nvPr/>
          </p:nvSpPr>
          <p:spPr>
            <a:xfrm>
              <a:off x="3926892" y="2564754"/>
              <a:ext cx="11539" cy="16797"/>
            </a:xfrm>
            <a:custGeom>
              <a:avLst/>
              <a:gdLst/>
              <a:ahLst/>
              <a:cxnLst/>
              <a:rect l="l" t="t" r="r" b="b"/>
              <a:pathLst>
                <a:path w="632" h="920" extrusionOk="0">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819;p48">
              <a:extLst>
                <a:ext uri="{FF2B5EF4-FFF2-40B4-BE49-F238E27FC236}">
                  <a16:creationId xmlns:a16="http://schemas.microsoft.com/office/drawing/2014/main" id="{C5EFF40A-C176-FC86-16F3-FF6E42E0FA40}"/>
                </a:ext>
              </a:extLst>
            </p:cNvPr>
            <p:cNvSpPr/>
            <p:nvPr/>
          </p:nvSpPr>
          <p:spPr>
            <a:xfrm>
              <a:off x="4104118" y="1652044"/>
              <a:ext cx="186610" cy="205689"/>
            </a:xfrm>
            <a:custGeom>
              <a:avLst/>
              <a:gdLst/>
              <a:ahLst/>
              <a:cxnLst/>
              <a:rect l="l" t="t" r="r" b="b"/>
              <a:pathLst>
                <a:path w="10221" h="11266" extrusionOk="0">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820;p48">
              <a:extLst>
                <a:ext uri="{FF2B5EF4-FFF2-40B4-BE49-F238E27FC236}">
                  <a16:creationId xmlns:a16="http://schemas.microsoft.com/office/drawing/2014/main" id="{9990034A-2AE9-070C-DA35-72B9B3CBD255}"/>
                </a:ext>
              </a:extLst>
            </p:cNvPr>
            <p:cNvSpPr/>
            <p:nvPr/>
          </p:nvSpPr>
          <p:spPr>
            <a:xfrm>
              <a:off x="4209135" y="1618085"/>
              <a:ext cx="105583" cy="124261"/>
            </a:xfrm>
            <a:custGeom>
              <a:avLst/>
              <a:gdLst/>
              <a:ahLst/>
              <a:cxnLst/>
              <a:rect l="l" t="t" r="r" b="b"/>
              <a:pathLst>
                <a:path w="5783" h="6806" extrusionOk="0">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821;p48">
              <a:extLst>
                <a:ext uri="{FF2B5EF4-FFF2-40B4-BE49-F238E27FC236}">
                  <a16:creationId xmlns:a16="http://schemas.microsoft.com/office/drawing/2014/main" id="{9F80F3CE-BFE8-685C-CC48-CEB54DF0855F}"/>
                </a:ext>
              </a:extLst>
            </p:cNvPr>
            <p:cNvSpPr/>
            <p:nvPr/>
          </p:nvSpPr>
          <p:spPr>
            <a:xfrm>
              <a:off x="4081004" y="1825673"/>
              <a:ext cx="37811" cy="40678"/>
            </a:xfrm>
            <a:custGeom>
              <a:avLst/>
              <a:gdLst/>
              <a:ahLst/>
              <a:cxnLst/>
              <a:rect l="l" t="t" r="r" b="b"/>
              <a:pathLst>
                <a:path w="2071" h="2228" extrusionOk="0">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822;p48">
              <a:extLst>
                <a:ext uri="{FF2B5EF4-FFF2-40B4-BE49-F238E27FC236}">
                  <a16:creationId xmlns:a16="http://schemas.microsoft.com/office/drawing/2014/main" id="{E8A15F86-454B-76B2-9547-449C5EEF7EE2}"/>
                </a:ext>
              </a:extLst>
            </p:cNvPr>
            <p:cNvSpPr/>
            <p:nvPr/>
          </p:nvSpPr>
          <p:spPr>
            <a:xfrm>
              <a:off x="4056101" y="1825673"/>
              <a:ext cx="31805" cy="43727"/>
            </a:xfrm>
            <a:custGeom>
              <a:avLst/>
              <a:gdLst/>
              <a:ahLst/>
              <a:cxnLst/>
              <a:rect l="l" t="t" r="r" b="b"/>
              <a:pathLst>
                <a:path w="1742" h="2395" extrusionOk="0">
                  <a:moveTo>
                    <a:pt x="1364" y="0"/>
                  </a:moveTo>
                  <a:lnTo>
                    <a:pt x="1" y="568"/>
                  </a:lnTo>
                  <a:lnTo>
                    <a:pt x="401" y="2395"/>
                  </a:lnTo>
                  <a:lnTo>
                    <a:pt x="1742" y="2226"/>
                  </a:lnTo>
                  <a:lnTo>
                    <a:pt x="1364"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3823;p48">
              <a:extLst>
                <a:ext uri="{FF2B5EF4-FFF2-40B4-BE49-F238E27FC236}">
                  <a16:creationId xmlns:a16="http://schemas.microsoft.com/office/drawing/2014/main" id="{F7AD7F2C-4B59-CABA-B9EF-B8C34913CEF0}"/>
                </a:ext>
              </a:extLst>
            </p:cNvPr>
            <p:cNvGrpSpPr/>
            <p:nvPr/>
          </p:nvGrpSpPr>
          <p:grpSpPr>
            <a:xfrm>
              <a:off x="2997886" y="1290691"/>
              <a:ext cx="1054152" cy="943876"/>
              <a:chOff x="3040436" y="1290691"/>
              <a:chExt cx="1054152" cy="943876"/>
            </a:xfrm>
          </p:grpSpPr>
          <p:sp>
            <p:nvSpPr>
              <p:cNvPr id="774" name="Google Shape;3824;p48">
                <a:extLst>
                  <a:ext uri="{FF2B5EF4-FFF2-40B4-BE49-F238E27FC236}">
                    <a16:creationId xmlns:a16="http://schemas.microsoft.com/office/drawing/2014/main" id="{4B30418F-555F-0EE6-F84D-5DBF41C10302}"/>
                  </a:ext>
                </a:extLst>
              </p:cNvPr>
              <p:cNvSpPr/>
              <p:nvPr/>
            </p:nvSpPr>
            <p:spPr>
              <a:xfrm>
                <a:off x="3040436" y="1678024"/>
                <a:ext cx="875831" cy="556543"/>
              </a:xfrm>
              <a:custGeom>
                <a:avLst/>
                <a:gdLst/>
                <a:ahLst/>
                <a:cxnLst/>
                <a:rect l="l" t="t" r="r" b="b"/>
                <a:pathLst>
                  <a:path w="47971" h="30483" extrusionOk="0">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825;p48">
                <a:extLst>
                  <a:ext uri="{FF2B5EF4-FFF2-40B4-BE49-F238E27FC236}">
                    <a16:creationId xmlns:a16="http://schemas.microsoft.com/office/drawing/2014/main" id="{51B3E3D1-3C90-E693-EF98-1BFFD22C8124}"/>
                  </a:ext>
                </a:extLst>
              </p:cNvPr>
              <p:cNvSpPr/>
              <p:nvPr/>
            </p:nvSpPr>
            <p:spPr>
              <a:xfrm>
                <a:off x="3596140" y="1297775"/>
                <a:ext cx="469546" cy="683123"/>
              </a:xfrm>
              <a:custGeom>
                <a:avLst/>
                <a:gdLst/>
                <a:ahLst/>
                <a:cxnLst/>
                <a:rect l="l" t="t" r="r" b="b"/>
                <a:pathLst>
                  <a:path w="25718" h="37416" extrusionOk="0">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826;p48">
                <a:extLst>
                  <a:ext uri="{FF2B5EF4-FFF2-40B4-BE49-F238E27FC236}">
                    <a16:creationId xmlns:a16="http://schemas.microsoft.com/office/drawing/2014/main" id="{1987756C-F0DB-BA62-B91F-5C4C3305E467}"/>
                  </a:ext>
                </a:extLst>
              </p:cNvPr>
              <p:cNvSpPr/>
              <p:nvPr/>
            </p:nvSpPr>
            <p:spPr>
              <a:xfrm>
                <a:off x="3044179" y="1304457"/>
                <a:ext cx="627474" cy="465110"/>
              </a:xfrm>
              <a:custGeom>
                <a:avLst/>
                <a:gdLst/>
                <a:ahLst/>
                <a:cxnLst/>
                <a:rect l="l" t="t" r="r" b="b"/>
                <a:pathLst>
                  <a:path w="34368" h="25475" extrusionOk="0">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827;p48">
                <a:extLst>
                  <a:ext uri="{FF2B5EF4-FFF2-40B4-BE49-F238E27FC236}">
                    <a16:creationId xmlns:a16="http://schemas.microsoft.com/office/drawing/2014/main" id="{9BFA0A19-7776-E9D2-4DBB-65D8CE947435}"/>
                  </a:ext>
                </a:extLst>
              </p:cNvPr>
              <p:cNvSpPr/>
              <p:nvPr/>
            </p:nvSpPr>
            <p:spPr>
              <a:xfrm>
                <a:off x="3069009" y="1678024"/>
                <a:ext cx="875758" cy="542777"/>
              </a:xfrm>
              <a:custGeom>
                <a:avLst/>
                <a:gdLst/>
                <a:ahLst/>
                <a:cxnLst/>
                <a:rect l="l" t="t" r="r" b="b"/>
                <a:pathLst>
                  <a:path w="47967" h="29729" extrusionOk="0">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828;p48">
                <a:extLst>
                  <a:ext uri="{FF2B5EF4-FFF2-40B4-BE49-F238E27FC236}">
                    <a16:creationId xmlns:a16="http://schemas.microsoft.com/office/drawing/2014/main" id="{CCAFFDAD-D37C-5937-CC7A-098DE58FC9B9}"/>
                  </a:ext>
                </a:extLst>
              </p:cNvPr>
              <p:cNvSpPr/>
              <p:nvPr/>
            </p:nvSpPr>
            <p:spPr>
              <a:xfrm>
                <a:off x="3094971" y="1707893"/>
                <a:ext cx="814412" cy="487475"/>
              </a:xfrm>
              <a:custGeom>
                <a:avLst/>
                <a:gdLst/>
                <a:ahLst/>
                <a:cxnLst/>
                <a:rect l="l" t="t" r="r" b="b"/>
                <a:pathLst>
                  <a:path w="44607" h="26700" extrusionOk="0">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829;p48">
                <a:extLst>
                  <a:ext uri="{FF2B5EF4-FFF2-40B4-BE49-F238E27FC236}">
                    <a16:creationId xmlns:a16="http://schemas.microsoft.com/office/drawing/2014/main" id="{D2085600-FF39-9E1D-5120-83B140AAF034}"/>
                  </a:ext>
                </a:extLst>
              </p:cNvPr>
              <p:cNvSpPr/>
              <p:nvPr/>
            </p:nvSpPr>
            <p:spPr>
              <a:xfrm>
                <a:off x="3624658" y="1297775"/>
                <a:ext cx="469930" cy="669356"/>
              </a:xfrm>
              <a:custGeom>
                <a:avLst/>
                <a:gdLst/>
                <a:ahLst/>
                <a:cxnLst/>
                <a:rect l="l" t="t" r="r" b="b"/>
                <a:pathLst>
                  <a:path w="25739" h="36662" extrusionOk="0">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830;p48">
                <a:extLst>
                  <a:ext uri="{FF2B5EF4-FFF2-40B4-BE49-F238E27FC236}">
                    <a16:creationId xmlns:a16="http://schemas.microsoft.com/office/drawing/2014/main" id="{62945EDC-F419-A5DA-EABE-A55295811C84}"/>
                  </a:ext>
                </a:extLst>
              </p:cNvPr>
              <p:cNvSpPr/>
              <p:nvPr/>
            </p:nvSpPr>
            <p:spPr>
              <a:xfrm>
                <a:off x="3656280" y="1332757"/>
                <a:ext cx="411926" cy="598207"/>
              </a:xfrm>
              <a:custGeom>
                <a:avLst/>
                <a:gdLst/>
                <a:ahLst/>
                <a:cxnLst/>
                <a:rect l="l" t="t" r="r" b="b"/>
                <a:pathLst>
                  <a:path w="22562" h="32765" extrusionOk="0">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831;p48">
                <a:extLst>
                  <a:ext uri="{FF2B5EF4-FFF2-40B4-BE49-F238E27FC236}">
                    <a16:creationId xmlns:a16="http://schemas.microsoft.com/office/drawing/2014/main" id="{CE73F46A-6DC6-5F33-6E45-FE94BDE975DC}"/>
                  </a:ext>
                </a:extLst>
              </p:cNvPr>
              <p:cNvSpPr/>
              <p:nvPr/>
            </p:nvSpPr>
            <p:spPr>
              <a:xfrm>
                <a:off x="3072697" y="1290691"/>
                <a:ext cx="627456" cy="465092"/>
              </a:xfrm>
              <a:custGeom>
                <a:avLst/>
                <a:gdLst/>
                <a:ahLst/>
                <a:cxnLst/>
                <a:rect l="l" t="t" r="r" b="b"/>
                <a:pathLst>
                  <a:path w="34367" h="25474" extrusionOk="0">
                    <a:moveTo>
                      <a:pt x="23968" y="1"/>
                    </a:moveTo>
                    <a:cubicBezTo>
                      <a:pt x="11351" y="1"/>
                      <a:pt x="1374" y="9174"/>
                      <a:pt x="0" y="21216"/>
                    </a:cubicBezTo>
                    <a:lnTo>
                      <a:pt x="25347" y="25474"/>
                    </a:lnTo>
                    <a:lnTo>
                      <a:pt x="34366" y="2163"/>
                    </a:lnTo>
                    <a:cubicBezTo>
                      <a:pt x="31147" y="773"/>
                      <a:pt x="27625" y="1"/>
                      <a:pt x="23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832;p48">
                <a:extLst>
                  <a:ext uri="{FF2B5EF4-FFF2-40B4-BE49-F238E27FC236}">
                    <a16:creationId xmlns:a16="http://schemas.microsoft.com/office/drawing/2014/main" id="{AA25F513-60F8-D958-D47D-47FB5775AD0B}"/>
                  </a:ext>
                </a:extLst>
              </p:cNvPr>
              <p:cNvSpPr/>
              <p:nvPr/>
            </p:nvSpPr>
            <p:spPr>
              <a:xfrm>
                <a:off x="3101526" y="1316197"/>
                <a:ext cx="565563" cy="410885"/>
              </a:xfrm>
              <a:custGeom>
                <a:avLst/>
                <a:gdLst/>
                <a:ahLst/>
                <a:cxnLst/>
                <a:rect l="l" t="t" r="r" b="b"/>
                <a:pathLst>
                  <a:path w="30977" h="22505" extrusionOk="0">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1271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805" name="Google Shape;805;p32"/>
          <p:cNvSpPr txBox="1">
            <a:spLocks noGrp="1"/>
          </p:cNvSpPr>
          <p:nvPr>
            <p:ph type="ctrTitle" idx="4"/>
          </p:nvPr>
        </p:nvSpPr>
        <p:spPr>
          <a:xfrm>
            <a:off x="3879056" y="415629"/>
            <a:ext cx="3573755" cy="481200"/>
          </a:xfrm>
          <a:prstGeom prst="rect">
            <a:avLst/>
          </a:prstGeom>
        </p:spPr>
        <p:txBody>
          <a:bodyPr spcFirstLastPara="1" wrap="square" lIns="91425" tIns="91425" rIns="91425" bIns="91425" anchor="ctr" anchorCtr="0">
            <a:noAutofit/>
          </a:bodyPr>
          <a:lstStyle/>
          <a:p>
            <a:pPr algn="l">
              <a:buClr>
                <a:schemeClr val="dk1"/>
              </a:buClr>
              <a:buSzPts val="1100"/>
            </a:pPr>
            <a:r>
              <a:rPr lang="en-US" sz="2400" dirty="0"/>
              <a:t>Monitoring and Control</a:t>
            </a:r>
          </a:p>
        </p:txBody>
      </p:sp>
      <p:sp>
        <p:nvSpPr>
          <p:cNvPr id="28" name="Google Shape;704;p31">
            <a:extLst>
              <a:ext uri="{FF2B5EF4-FFF2-40B4-BE49-F238E27FC236}">
                <a16:creationId xmlns:a16="http://schemas.microsoft.com/office/drawing/2014/main" id="{052ABEEF-851D-9154-A120-9243605C6E35}"/>
              </a:ext>
            </a:extLst>
          </p:cNvPr>
          <p:cNvSpPr/>
          <p:nvPr/>
        </p:nvSpPr>
        <p:spPr>
          <a:xfrm>
            <a:off x="5288341" y="3419757"/>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6;p31">
            <a:extLst>
              <a:ext uri="{FF2B5EF4-FFF2-40B4-BE49-F238E27FC236}">
                <a16:creationId xmlns:a16="http://schemas.microsoft.com/office/drawing/2014/main" id="{4845C383-4426-7026-E71B-5A5F51C25702}"/>
              </a:ext>
            </a:extLst>
          </p:cNvPr>
          <p:cNvSpPr/>
          <p:nvPr/>
        </p:nvSpPr>
        <p:spPr>
          <a:xfrm>
            <a:off x="5288341" y="2349543"/>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788;p32">
            <a:extLst>
              <a:ext uri="{FF2B5EF4-FFF2-40B4-BE49-F238E27FC236}">
                <a16:creationId xmlns:a16="http://schemas.microsoft.com/office/drawing/2014/main" id="{CBBB3CF1-65E1-BEBC-7464-E02CB761AB11}"/>
              </a:ext>
            </a:extLst>
          </p:cNvPr>
          <p:cNvSpPr txBox="1">
            <a:spLocks noGrp="1"/>
          </p:cNvSpPr>
          <p:nvPr>
            <p:ph type="ctrTitle"/>
          </p:nvPr>
        </p:nvSpPr>
        <p:spPr>
          <a:xfrm>
            <a:off x="413980" y="1330441"/>
            <a:ext cx="5543959" cy="298356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b" anchorCtr="0">
            <a:noAutofit/>
          </a:bodyPr>
          <a:lstStyle/>
          <a:p>
            <a:pPr lvl="0" algn="l" rtl="0">
              <a:spcBef>
                <a:spcPts val="0"/>
              </a:spcBef>
              <a:spcAft>
                <a:spcPts val="0"/>
              </a:spcAft>
            </a:pPr>
            <a:r>
              <a:rPr lang="en-US" sz="1800" dirty="0">
                <a:latin typeface="Anaheim"/>
              </a:rPr>
              <a:t>Ongoing risk monitoring is crucial for effective risk management in projects and businesses. It allows early detection of emerging risks, prompt response and mitigation, evaluation of risk effectiveness, flexibility, continuous improvement, and effective stakeholder communication. By embracing adaptability, organizations can proactively address risks and enhance their resilience in a constantly changing business landscape. Regular monitoring ensures a culture of continuous improvement and effective stakeholder communication.</a:t>
            </a:r>
          </a:p>
        </p:txBody>
      </p:sp>
      <p:grpSp>
        <p:nvGrpSpPr>
          <p:cNvPr id="2" name="Google Shape;3483;p48">
            <a:extLst>
              <a:ext uri="{FF2B5EF4-FFF2-40B4-BE49-F238E27FC236}">
                <a16:creationId xmlns:a16="http://schemas.microsoft.com/office/drawing/2014/main" id="{99FE3A09-C106-779E-9954-14432882ED41}"/>
              </a:ext>
            </a:extLst>
          </p:cNvPr>
          <p:cNvGrpSpPr/>
          <p:nvPr/>
        </p:nvGrpSpPr>
        <p:grpSpPr>
          <a:xfrm>
            <a:off x="6345351" y="1928813"/>
            <a:ext cx="2214920" cy="2148112"/>
            <a:chOff x="411603" y="2906997"/>
            <a:chExt cx="1735458" cy="1808566"/>
          </a:xfrm>
        </p:grpSpPr>
        <p:grpSp>
          <p:nvGrpSpPr>
            <p:cNvPr id="3" name="Google Shape;3484;p48">
              <a:extLst>
                <a:ext uri="{FF2B5EF4-FFF2-40B4-BE49-F238E27FC236}">
                  <a16:creationId xmlns:a16="http://schemas.microsoft.com/office/drawing/2014/main" id="{E0A9074A-A009-7DC3-1983-B21715C51F4D}"/>
                </a:ext>
              </a:extLst>
            </p:cNvPr>
            <p:cNvGrpSpPr/>
            <p:nvPr/>
          </p:nvGrpSpPr>
          <p:grpSpPr>
            <a:xfrm>
              <a:off x="570964" y="2906997"/>
              <a:ext cx="1506308" cy="920209"/>
              <a:chOff x="570964" y="2906997"/>
              <a:chExt cx="1506308" cy="920209"/>
            </a:xfrm>
          </p:grpSpPr>
          <p:sp>
            <p:nvSpPr>
              <p:cNvPr id="837" name="Google Shape;3485;p48">
                <a:extLst>
                  <a:ext uri="{FF2B5EF4-FFF2-40B4-BE49-F238E27FC236}">
                    <a16:creationId xmlns:a16="http://schemas.microsoft.com/office/drawing/2014/main" id="{1D054B2E-B03E-5751-01EE-3F803ACB9229}"/>
                  </a:ext>
                </a:extLst>
              </p:cNvPr>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486;p48">
                <a:extLst>
                  <a:ext uri="{FF2B5EF4-FFF2-40B4-BE49-F238E27FC236}">
                    <a16:creationId xmlns:a16="http://schemas.microsoft.com/office/drawing/2014/main" id="{1E9EE956-CDE3-66CA-1D83-D0931CF184A6}"/>
                  </a:ext>
                </a:extLst>
              </p:cNvPr>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487;p48">
                <a:extLst>
                  <a:ext uri="{FF2B5EF4-FFF2-40B4-BE49-F238E27FC236}">
                    <a16:creationId xmlns:a16="http://schemas.microsoft.com/office/drawing/2014/main" id="{6662DAE5-F619-BDE5-01DA-4A3F0684BBD6}"/>
                  </a:ext>
                </a:extLst>
              </p:cNvPr>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488;p48">
                <a:extLst>
                  <a:ext uri="{FF2B5EF4-FFF2-40B4-BE49-F238E27FC236}">
                    <a16:creationId xmlns:a16="http://schemas.microsoft.com/office/drawing/2014/main" id="{63359750-BB22-E774-B740-8CFAA7635B03}"/>
                  </a:ext>
                </a:extLst>
              </p:cNvPr>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489;p48">
                <a:extLst>
                  <a:ext uri="{FF2B5EF4-FFF2-40B4-BE49-F238E27FC236}">
                    <a16:creationId xmlns:a16="http://schemas.microsoft.com/office/drawing/2014/main" id="{14A09EF6-F7AC-C9FB-555D-7F11167532F5}"/>
                  </a:ext>
                </a:extLst>
              </p:cNvPr>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490;p48">
                <a:extLst>
                  <a:ext uri="{FF2B5EF4-FFF2-40B4-BE49-F238E27FC236}">
                    <a16:creationId xmlns:a16="http://schemas.microsoft.com/office/drawing/2014/main" id="{74015DAC-2045-0ED3-CC61-D492B64C00E0}"/>
                  </a:ext>
                </a:extLst>
              </p:cNvPr>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491;p48">
                <a:extLst>
                  <a:ext uri="{FF2B5EF4-FFF2-40B4-BE49-F238E27FC236}">
                    <a16:creationId xmlns:a16="http://schemas.microsoft.com/office/drawing/2014/main" id="{BC4A37C8-4045-7363-F995-904740AAE365}"/>
                  </a:ext>
                </a:extLst>
              </p:cNvPr>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492;p48">
                <a:extLst>
                  <a:ext uri="{FF2B5EF4-FFF2-40B4-BE49-F238E27FC236}">
                    <a16:creationId xmlns:a16="http://schemas.microsoft.com/office/drawing/2014/main" id="{11DE239B-A85D-BEBA-059B-FF6FA51C038E}"/>
                  </a:ext>
                </a:extLst>
              </p:cNvPr>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493;p48">
                <a:extLst>
                  <a:ext uri="{FF2B5EF4-FFF2-40B4-BE49-F238E27FC236}">
                    <a16:creationId xmlns:a16="http://schemas.microsoft.com/office/drawing/2014/main" id="{364FB56F-6895-A246-1CBA-C09DD1C7362C}"/>
                  </a:ext>
                </a:extLst>
              </p:cNvPr>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494;p48">
                <a:extLst>
                  <a:ext uri="{FF2B5EF4-FFF2-40B4-BE49-F238E27FC236}">
                    <a16:creationId xmlns:a16="http://schemas.microsoft.com/office/drawing/2014/main" id="{2D660596-B906-E76E-8A41-EDDE54C51C16}"/>
                  </a:ext>
                </a:extLst>
              </p:cNvPr>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495;p48">
                <a:extLst>
                  <a:ext uri="{FF2B5EF4-FFF2-40B4-BE49-F238E27FC236}">
                    <a16:creationId xmlns:a16="http://schemas.microsoft.com/office/drawing/2014/main" id="{BA9421E1-0031-9413-57FD-B1584F5F0D7D}"/>
                  </a:ext>
                </a:extLst>
              </p:cNvPr>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496;p48">
                <a:extLst>
                  <a:ext uri="{FF2B5EF4-FFF2-40B4-BE49-F238E27FC236}">
                    <a16:creationId xmlns:a16="http://schemas.microsoft.com/office/drawing/2014/main" id="{9C76C7D2-9CCF-C1C6-D945-485481E49749}"/>
                  </a:ext>
                </a:extLst>
              </p:cNvPr>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497;p48">
                <a:extLst>
                  <a:ext uri="{FF2B5EF4-FFF2-40B4-BE49-F238E27FC236}">
                    <a16:creationId xmlns:a16="http://schemas.microsoft.com/office/drawing/2014/main" id="{371F04DC-F228-C8A7-089A-786CF00E0CFB}"/>
                  </a:ext>
                </a:extLst>
              </p:cNvPr>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498;p48">
                <a:extLst>
                  <a:ext uri="{FF2B5EF4-FFF2-40B4-BE49-F238E27FC236}">
                    <a16:creationId xmlns:a16="http://schemas.microsoft.com/office/drawing/2014/main" id="{38FF0478-28FE-533C-A310-6AD3D6A748CB}"/>
                  </a:ext>
                </a:extLst>
              </p:cNvPr>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499;p48">
                <a:extLst>
                  <a:ext uri="{FF2B5EF4-FFF2-40B4-BE49-F238E27FC236}">
                    <a16:creationId xmlns:a16="http://schemas.microsoft.com/office/drawing/2014/main" id="{D814F154-AD42-2867-4D6E-FB5E0F1BD7F5}"/>
                  </a:ext>
                </a:extLst>
              </p:cNvPr>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500;p48">
                <a:extLst>
                  <a:ext uri="{FF2B5EF4-FFF2-40B4-BE49-F238E27FC236}">
                    <a16:creationId xmlns:a16="http://schemas.microsoft.com/office/drawing/2014/main" id="{08BA84FB-AD6D-67D9-C3A1-F5AFDFCCD1E0}"/>
                  </a:ext>
                </a:extLst>
              </p:cNvPr>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501;p48">
              <a:extLst>
                <a:ext uri="{FF2B5EF4-FFF2-40B4-BE49-F238E27FC236}">
                  <a16:creationId xmlns:a16="http://schemas.microsoft.com/office/drawing/2014/main" id="{525ABDE9-F0D5-A5C5-7984-156481B39EEA}"/>
                </a:ext>
              </a:extLst>
            </p:cNvPr>
            <p:cNvGrpSpPr/>
            <p:nvPr/>
          </p:nvGrpSpPr>
          <p:grpSpPr>
            <a:xfrm>
              <a:off x="1481856" y="3376710"/>
              <a:ext cx="665205" cy="406329"/>
              <a:chOff x="1481856" y="3376710"/>
              <a:chExt cx="665205" cy="406329"/>
            </a:xfrm>
          </p:grpSpPr>
          <p:sp>
            <p:nvSpPr>
              <p:cNvPr id="818" name="Google Shape;3502;p48">
                <a:extLst>
                  <a:ext uri="{FF2B5EF4-FFF2-40B4-BE49-F238E27FC236}">
                    <a16:creationId xmlns:a16="http://schemas.microsoft.com/office/drawing/2014/main" id="{E7C984D4-DED9-F1E5-EFDD-1CAA9A6950B9}"/>
                  </a:ext>
                </a:extLst>
              </p:cNvPr>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3503;p48">
                <a:extLst>
                  <a:ext uri="{FF2B5EF4-FFF2-40B4-BE49-F238E27FC236}">
                    <a16:creationId xmlns:a16="http://schemas.microsoft.com/office/drawing/2014/main" id="{367D5BC7-F0CF-1BD0-A965-80D741233868}"/>
                  </a:ext>
                </a:extLst>
              </p:cNvPr>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3504;p48">
                <a:extLst>
                  <a:ext uri="{FF2B5EF4-FFF2-40B4-BE49-F238E27FC236}">
                    <a16:creationId xmlns:a16="http://schemas.microsoft.com/office/drawing/2014/main" id="{AB97BCB2-5AFF-6F3E-6DF1-D2506CA363CB}"/>
                  </a:ext>
                </a:extLst>
              </p:cNvPr>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3505;p48">
                <a:extLst>
                  <a:ext uri="{FF2B5EF4-FFF2-40B4-BE49-F238E27FC236}">
                    <a16:creationId xmlns:a16="http://schemas.microsoft.com/office/drawing/2014/main" id="{86EF0025-B562-99AF-F6F4-7CD041B69484}"/>
                  </a:ext>
                </a:extLst>
              </p:cNvPr>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3506;p48">
                <a:extLst>
                  <a:ext uri="{FF2B5EF4-FFF2-40B4-BE49-F238E27FC236}">
                    <a16:creationId xmlns:a16="http://schemas.microsoft.com/office/drawing/2014/main" id="{ABE780AD-36F5-EAA9-5A9B-323A526AC936}"/>
                  </a:ext>
                </a:extLst>
              </p:cNvPr>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3507;p48">
                <a:extLst>
                  <a:ext uri="{FF2B5EF4-FFF2-40B4-BE49-F238E27FC236}">
                    <a16:creationId xmlns:a16="http://schemas.microsoft.com/office/drawing/2014/main" id="{E3C62527-7813-0E62-1EBA-6D80EA2CBA0A}"/>
                  </a:ext>
                </a:extLst>
              </p:cNvPr>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3508;p48">
                <a:extLst>
                  <a:ext uri="{FF2B5EF4-FFF2-40B4-BE49-F238E27FC236}">
                    <a16:creationId xmlns:a16="http://schemas.microsoft.com/office/drawing/2014/main" id="{BBA0F354-2787-26B6-23A1-ED2A0C498A05}"/>
                  </a:ext>
                </a:extLst>
              </p:cNvPr>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3509;p48">
                <a:extLst>
                  <a:ext uri="{FF2B5EF4-FFF2-40B4-BE49-F238E27FC236}">
                    <a16:creationId xmlns:a16="http://schemas.microsoft.com/office/drawing/2014/main" id="{592A5DF7-734D-032C-85CF-B97B40A79262}"/>
                  </a:ext>
                </a:extLst>
              </p:cNvPr>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3510;p48">
                <a:extLst>
                  <a:ext uri="{FF2B5EF4-FFF2-40B4-BE49-F238E27FC236}">
                    <a16:creationId xmlns:a16="http://schemas.microsoft.com/office/drawing/2014/main" id="{A0A53E5C-BFA6-8AD1-E8E1-28B2CB0AD9B0}"/>
                  </a:ext>
                </a:extLst>
              </p:cNvPr>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3511;p48">
                <a:extLst>
                  <a:ext uri="{FF2B5EF4-FFF2-40B4-BE49-F238E27FC236}">
                    <a16:creationId xmlns:a16="http://schemas.microsoft.com/office/drawing/2014/main" id="{9321DCEA-C057-2ACE-F9FD-D850AF2ADCBC}"/>
                  </a:ext>
                </a:extLst>
              </p:cNvPr>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3512;p48">
                <a:extLst>
                  <a:ext uri="{FF2B5EF4-FFF2-40B4-BE49-F238E27FC236}">
                    <a16:creationId xmlns:a16="http://schemas.microsoft.com/office/drawing/2014/main" id="{4FEAD531-19B4-B684-F3BD-96D05C41422B}"/>
                  </a:ext>
                </a:extLst>
              </p:cNvPr>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3513;p48">
                <a:extLst>
                  <a:ext uri="{FF2B5EF4-FFF2-40B4-BE49-F238E27FC236}">
                    <a16:creationId xmlns:a16="http://schemas.microsoft.com/office/drawing/2014/main" id="{DCBCD646-BC0F-BCE0-4FDB-562F1A29C2E0}"/>
                  </a:ext>
                </a:extLst>
              </p:cNvPr>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514;p48">
                <a:extLst>
                  <a:ext uri="{FF2B5EF4-FFF2-40B4-BE49-F238E27FC236}">
                    <a16:creationId xmlns:a16="http://schemas.microsoft.com/office/drawing/2014/main" id="{9FF79FAA-BADA-4D04-F341-5F5CDF0B275C}"/>
                  </a:ext>
                </a:extLst>
              </p:cNvPr>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515;p48">
                <a:extLst>
                  <a:ext uri="{FF2B5EF4-FFF2-40B4-BE49-F238E27FC236}">
                    <a16:creationId xmlns:a16="http://schemas.microsoft.com/office/drawing/2014/main" id="{0A6E7122-B9E4-7477-D5FA-9D0B54E8A625}"/>
                  </a:ext>
                </a:extLst>
              </p:cNvPr>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516;p48">
                <a:extLst>
                  <a:ext uri="{FF2B5EF4-FFF2-40B4-BE49-F238E27FC236}">
                    <a16:creationId xmlns:a16="http://schemas.microsoft.com/office/drawing/2014/main" id="{2AA62958-D1DB-E532-887C-F1C9E93AA0F5}"/>
                  </a:ext>
                </a:extLst>
              </p:cNvPr>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517;p48">
                <a:extLst>
                  <a:ext uri="{FF2B5EF4-FFF2-40B4-BE49-F238E27FC236}">
                    <a16:creationId xmlns:a16="http://schemas.microsoft.com/office/drawing/2014/main" id="{1ED6B79E-A2F3-29E9-6737-FE3DBF8DE2BD}"/>
                  </a:ext>
                </a:extLst>
              </p:cNvPr>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518;p48">
                <a:extLst>
                  <a:ext uri="{FF2B5EF4-FFF2-40B4-BE49-F238E27FC236}">
                    <a16:creationId xmlns:a16="http://schemas.microsoft.com/office/drawing/2014/main" id="{D5F91B8B-3368-87BE-D2D7-5652848AFDDA}"/>
                  </a:ext>
                </a:extLst>
              </p:cNvPr>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519;p48">
                <a:extLst>
                  <a:ext uri="{FF2B5EF4-FFF2-40B4-BE49-F238E27FC236}">
                    <a16:creationId xmlns:a16="http://schemas.microsoft.com/office/drawing/2014/main" id="{1A6A6F00-8361-37A4-FA36-D4A2AC7618B4}"/>
                  </a:ext>
                </a:extLst>
              </p:cNvPr>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520;p48">
              <a:extLst>
                <a:ext uri="{FF2B5EF4-FFF2-40B4-BE49-F238E27FC236}">
                  <a16:creationId xmlns:a16="http://schemas.microsoft.com/office/drawing/2014/main" id="{04116125-80BF-26F5-C74D-3353B2905391}"/>
                </a:ext>
              </a:extLst>
            </p:cNvPr>
            <p:cNvGrpSpPr/>
            <p:nvPr/>
          </p:nvGrpSpPr>
          <p:grpSpPr>
            <a:xfrm>
              <a:off x="1114774" y="3680787"/>
              <a:ext cx="742127" cy="590438"/>
              <a:chOff x="1114774" y="3680787"/>
              <a:chExt cx="742127" cy="590438"/>
            </a:xfrm>
          </p:grpSpPr>
          <p:sp>
            <p:nvSpPr>
              <p:cNvPr id="789" name="Google Shape;3521;p48">
                <a:extLst>
                  <a:ext uri="{FF2B5EF4-FFF2-40B4-BE49-F238E27FC236}">
                    <a16:creationId xmlns:a16="http://schemas.microsoft.com/office/drawing/2014/main" id="{93854245-76FB-2D8C-2EDB-9C8EB4BD5689}"/>
                  </a:ext>
                </a:extLst>
              </p:cNvPr>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522;p48">
                <a:extLst>
                  <a:ext uri="{FF2B5EF4-FFF2-40B4-BE49-F238E27FC236}">
                    <a16:creationId xmlns:a16="http://schemas.microsoft.com/office/drawing/2014/main" id="{EA47899E-ED2F-D604-E4C4-CC05FD0BB07F}"/>
                  </a:ext>
                </a:extLst>
              </p:cNvPr>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523;p48">
                <a:extLst>
                  <a:ext uri="{FF2B5EF4-FFF2-40B4-BE49-F238E27FC236}">
                    <a16:creationId xmlns:a16="http://schemas.microsoft.com/office/drawing/2014/main" id="{BDCD8640-46A1-D9CA-8F66-0A59A75B3B61}"/>
                  </a:ext>
                </a:extLst>
              </p:cNvPr>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524;p48">
                <a:extLst>
                  <a:ext uri="{FF2B5EF4-FFF2-40B4-BE49-F238E27FC236}">
                    <a16:creationId xmlns:a16="http://schemas.microsoft.com/office/drawing/2014/main" id="{6A3AE185-A317-97D2-09A4-3F7AF8BC1B02}"/>
                  </a:ext>
                </a:extLst>
              </p:cNvPr>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525;p48">
                <a:extLst>
                  <a:ext uri="{FF2B5EF4-FFF2-40B4-BE49-F238E27FC236}">
                    <a16:creationId xmlns:a16="http://schemas.microsoft.com/office/drawing/2014/main" id="{9CAE5D99-865D-CCFF-E8F3-C14BD2817E36}"/>
                  </a:ext>
                </a:extLst>
              </p:cNvPr>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526;p48">
                <a:extLst>
                  <a:ext uri="{FF2B5EF4-FFF2-40B4-BE49-F238E27FC236}">
                    <a16:creationId xmlns:a16="http://schemas.microsoft.com/office/drawing/2014/main" id="{A4538019-D310-ADB4-C196-EA75642EB176}"/>
                  </a:ext>
                </a:extLst>
              </p:cNvPr>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527;p48">
                <a:extLst>
                  <a:ext uri="{FF2B5EF4-FFF2-40B4-BE49-F238E27FC236}">
                    <a16:creationId xmlns:a16="http://schemas.microsoft.com/office/drawing/2014/main" id="{34CE8225-EE44-BD7B-CB55-C07A34C7DA03}"/>
                  </a:ext>
                </a:extLst>
              </p:cNvPr>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528;p48">
                <a:extLst>
                  <a:ext uri="{FF2B5EF4-FFF2-40B4-BE49-F238E27FC236}">
                    <a16:creationId xmlns:a16="http://schemas.microsoft.com/office/drawing/2014/main" id="{99A230CA-B388-0396-4DFE-0F9631BDEAD0}"/>
                  </a:ext>
                </a:extLst>
              </p:cNvPr>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529;p48">
                <a:extLst>
                  <a:ext uri="{FF2B5EF4-FFF2-40B4-BE49-F238E27FC236}">
                    <a16:creationId xmlns:a16="http://schemas.microsoft.com/office/drawing/2014/main" id="{B7E9FC7B-79CB-80F1-1263-034FDBC41F8B}"/>
                  </a:ext>
                </a:extLst>
              </p:cNvPr>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3530;p48">
                <a:extLst>
                  <a:ext uri="{FF2B5EF4-FFF2-40B4-BE49-F238E27FC236}">
                    <a16:creationId xmlns:a16="http://schemas.microsoft.com/office/drawing/2014/main" id="{8CA9B1A5-6A14-B2B5-B2F1-F3E5EB37AB11}"/>
                  </a:ext>
                </a:extLst>
              </p:cNvPr>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531;p48">
                <a:extLst>
                  <a:ext uri="{FF2B5EF4-FFF2-40B4-BE49-F238E27FC236}">
                    <a16:creationId xmlns:a16="http://schemas.microsoft.com/office/drawing/2014/main" id="{E3E8EEBE-BF42-B998-A534-F54B128E9987}"/>
                  </a:ext>
                </a:extLst>
              </p:cNvPr>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532;p48">
                <a:extLst>
                  <a:ext uri="{FF2B5EF4-FFF2-40B4-BE49-F238E27FC236}">
                    <a16:creationId xmlns:a16="http://schemas.microsoft.com/office/drawing/2014/main" id="{34DDEE31-4E28-5E9A-1E58-9C421B23AA2F}"/>
                  </a:ext>
                </a:extLst>
              </p:cNvPr>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3533;p48">
                <a:extLst>
                  <a:ext uri="{FF2B5EF4-FFF2-40B4-BE49-F238E27FC236}">
                    <a16:creationId xmlns:a16="http://schemas.microsoft.com/office/drawing/2014/main" id="{38897D94-586C-DCA8-D95F-97F54619BF14}"/>
                  </a:ext>
                </a:extLst>
              </p:cNvPr>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534;p48">
                <a:extLst>
                  <a:ext uri="{FF2B5EF4-FFF2-40B4-BE49-F238E27FC236}">
                    <a16:creationId xmlns:a16="http://schemas.microsoft.com/office/drawing/2014/main" id="{421EF359-F562-3582-2FBE-364916B5542C}"/>
                  </a:ext>
                </a:extLst>
              </p:cNvPr>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535;p48">
                <a:extLst>
                  <a:ext uri="{FF2B5EF4-FFF2-40B4-BE49-F238E27FC236}">
                    <a16:creationId xmlns:a16="http://schemas.microsoft.com/office/drawing/2014/main" id="{BD34100D-D41A-CC18-2BD0-0127059990DF}"/>
                  </a:ext>
                </a:extLst>
              </p:cNvPr>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536;p48">
                <a:extLst>
                  <a:ext uri="{FF2B5EF4-FFF2-40B4-BE49-F238E27FC236}">
                    <a16:creationId xmlns:a16="http://schemas.microsoft.com/office/drawing/2014/main" id="{43482F88-4A2C-A317-ECE7-0E7A88FFEED1}"/>
                  </a:ext>
                </a:extLst>
              </p:cNvPr>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3537;p48">
                <a:extLst>
                  <a:ext uri="{FF2B5EF4-FFF2-40B4-BE49-F238E27FC236}">
                    <a16:creationId xmlns:a16="http://schemas.microsoft.com/office/drawing/2014/main" id="{C4660DCB-7B38-1641-3643-41BD54CBEF3E}"/>
                  </a:ext>
                </a:extLst>
              </p:cNvPr>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3538;p48">
                <a:extLst>
                  <a:ext uri="{FF2B5EF4-FFF2-40B4-BE49-F238E27FC236}">
                    <a16:creationId xmlns:a16="http://schemas.microsoft.com/office/drawing/2014/main" id="{BC544A93-4304-59B5-FD31-5846A4F2768F}"/>
                  </a:ext>
                </a:extLst>
              </p:cNvPr>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3539;p48">
                <a:extLst>
                  <a:ext uri="{FF2B5EF4-FFF2-40B4-BE49-F238E27FC236}">
                    <a16:creationId xmlns:a16="http://schemas.microsoft.com/office/drawing/2014/main" id="{6042C50F-618C-E327-FEEA-EBBC911E15D5}"/>
                  </a:ext>
                </a:extLst>
              </p:cNvPr>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3540;p48">
                <a:extLst>
                  <a:ext uri="{FF2B5EF4-FFF2-40B4-BE49-F238E27FC236}">
                    <a16:creationId xmlns:a16="http://schemas.microsoft.com/office/drawing/2014/main" id="{0B50F1D9-2F5A-E4A9-B05E-60B0116268F7}"/>
                  </a:ext>
                </a:extLst>
              </p:cNvPr>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541;p48">
              <a:extLst>
                <a:ext uri="{FF2B5EF4-FFF2-40B4-BE49-F238E27FC236}">
                  <a16:creationId xmlns:a16="http://schemas.microsoft.com/office/drawing/2014/main" id="{69E2CC34-B233-CC15-6B43-2A0E20E9AB2E}"/>
                </a:ext>
              </a:extLst>
            </p:cNvPr>
            <p:cNvGrpSpPr/>
            <p:nvPr/>
          </p:nvGrpSpPr>
          <p:grpSpPr>
            <a:xfrm>
              <a:off x="411603" y="4266784"/>
              <a:ext cx="1702500" cy="442228"/>
              <a:chOff x="411603" y="4266784"/>
              <a:chExt cx="1702500" cy="442228"/>
            </a:xfrm>
          </p:grpSpPr>
          <p:sp>
            <p:nvSpPr>
              <p:cNvPr id="940" name="Google Shape;3542;p48">
                <a:extLst>
                  <a:ext uri="{FF2B5EF4-FFF2-40B4-BE49-F238E27FC236}">
                    <a16:creationId xmlns:a16="http://schemas.microsoft.com/office/drawing/2014/main" id="{105F647B-6979-F54F-20EC-3D3C2EA1728E}"/>
                  </a:ext>
                </a:extLst>
              </p:cNvPr>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543;p48">
                <a:extLst>
                  <a:ext uri="{FF2B5EF4-FFF2-40B4-BE49-F238E27FC236}">
                    <a16:creationId xmlns:a16="http://schemas.microsoft.com/office/drawing/2014/main" id="{007B901A-DD58-1A06-2094-D7E8BE9C7E37}"/>
                  </a:ext>
                </a:extLst>
              </p:cNvPr>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544;p48">
                <a:extLst>
                  <a:ext uri="{FF2B5EF4-FFF2-40B4-BE49-F238E27FC236}">
                    <a16:creationId xmlns:a16="http://schemas.microsoft.com/office/drawing/2014/main" id="{7988606C-9893-2E04-8222-6C06BED125BF}"/>
                  </a:ext>
                </a:extLst>
              </p:cNvPr>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545;p48">
                <a:extLst>
                  <a:ext uri="{FF2B5EF4-FFF2-40B4-BE49-F238E27FC236}">
                    <a16:creationId xmlns:a16="http://schemas.microsoft.com/office/drawing/2014/main" id="{5A0DFB69-417F-4355-2C90-0E2FCA0F2660}"/>
                  </a:ext>
                </a:extLst>
              </p:cNvPr>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3546;p48">
                <a:extLst>
                  <a:ext uri="{FF2B5EF4-FFF2-40B4-BE49-F238E27FC236}">
                    <a16:creationId xmlns:a16="http://schemas.microsoft.com/office/drawing/2014/main" id="{3F240110-DA1F-3A74-DF51-426E0B16D523}"/>
                  </a:ext>
                </a:extLst>
              </p:cNvPr>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547;p48">
                <a:extLst>
                  <a:ext uri="{FF2B5EF4-FFF2-40B4-BE49-F238E27FC236}">
                    <a16:creationId xmlns:a16="http://schemas.microsoft.com/office/drawing/2014/main" id="{147A42AA-4CFB-F03B-EE99-C570332B652C}"/>
                  </a:ext>
                </a:extLst>
              </p:cNvPr>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3548;p48">
                <a:extLst>
                  <a:ext uri="{FF2B5EF4-FFF2-40B4-BE49-F238E27FC236}">
                    <a16:creationId xmlns:a16="http://schemas.microsoft.com/office/drawing/2014/main" id="{F7B17B46-7796-AEE6-C963-C0195B61CC21}"/>
                  </a:ext>
                </a:extLst>
              </p:cNvPr>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3549;p48">
                <a:extLst>
                  <a:ext uri="{FF2B5EF4-FFF2-40B4-BE49-F238E27FC236}">
                    <a16:creationId xmlns:a16="http://schemas.microsoft.com/office/drawing/2014/main" id="{98DBCB69-4CB5-3A69-8263-BAD09E3AD4DE}"/>
                  </a:ext>
                </a:extLst>
              </p:cNvPr>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550;p48">
                <a:extLst>
                  <a:ext uri="{FF2B5EF4-FFF2-40B4-BE49-F238E27FC236}">
                    <a16:creationId xmlns:a16="http://schemas.microsoft.com/office/drawing/2014/main" id="{2674B9D0-8629-C830-3181-441D5CCA2415}"/>
                  </a:ext>
                </a:extLst>
              </p:cNvPr>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551;p48">
                <a:extLst>
                  <a:ext uri="{FF2B5EF4-FFF2-40B4-BE49-F238E27FC236}">
                    <a16:creationId xmlns:a16="http://schemas.microsoft.com/office/drawing/2014/main" id="{04A137F8-FD0D-84B6-EAB1-6CB8E20CAE9C}"/>
                  </a:ext>
                </a:extLst>
              </p:cNvPr>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552;p48">
                <a:extLst>
                  <a:ext uri="{FF2B5EF4-FFF2-40B4-BE49-F238E27FC236}">
                    <a16:creationId xmlns:a16="http://schemas.microsoft.com/office/drawing/2014/main" id="{B36C8906-2C76-C9FB-0883-7DA535E36CE5}"/>
                  </a:ext>
                </a:extLst>
              </p:cNvPr>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553;p48">
              <a:extLst>
                <a:ext uri="{FF2B5EF4-FFF2-40B4-BE49-F238E27FC236}">
                  <a16:creationId xmlns:a16="http://schemas.microsoft.com/office/drawing/2014/main" id="{531FC76D-805E-7A8B-DEE5-83237B63FCE2}"/>
                </a:ext>
              </a:extLst>
            </p:cNvPr>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554;p48">
              <a:extLst>
                <a:ext uri="{FF2B5EF4-FFF2-40B4-BE49-F238E27FC236}">
                  <a16:creationId xmlns:a16="http://schemas.microsoft.com/office/drawing/2014/main" id="{1DA85D49-A6CF-97BF-2758-E4AB5C85CA04}"/>
                </a:ext>
              </a:extLst>
            </p:cNvPr>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3555;p48">
              <a:extLst>
                <a:ext uri="{FF2B5EF4-FFF2-40B4-BE49-F238E27FC236}">
                  <a16:creationId xmlns:a16="http://schemas.microsoft.com/office/drawing/2014/main" id="{994B57B6-511C-D23C-CD1E-3031B9FC1179}"/>
                </a:ext>
              </a:extLst>
            </p:cNvPr>
            <p:cNvGrpSpPr/>
            <p:nvPr/>
          </p:nvGrpSpPr>
          <p:grpSpPr>
            <a:xfrm>
              <a:off x="684717" y="3495251"/>
              <a:ext cx="774124" cy="1220312"/>
              <a:chOff x="684717" y="3495251"/>
              <a:chExt cx="774124" cy="1220312"/>
            </a:xfrm>
          </p:grpSpPr>
          <p:sp>
            <p:nvSpPr>
              <p:cNvPr id="919" name="Google Shape;3556;p48">
                <a:extLst>
                  <a:ext uri="{FF2B5EF4-FFF2-40B4-BE49-F238E27FC236}">
                    <a16:creationId xmlns:a16="http://schemas.microsoft.com/office/drawing/2014/main" id="{91B0D54E-4D29-CA14-A7E1-05C3AD0F241C}"/>
                  </a:ext>
                </a:extLst>
              </p:cNvPr>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557;p48">
                <a:extLst>
                  <a:ext uri="{FF2B5EF4-FFF2-40B4-BE49-F238E27FC236}">
                    <a16:creationId xmlns:a16="http://schemas.microsoft.com/office/drawing/2014/main" id="{D09ABD53-7017-A7B9-D61B-E1303CF40FA8}"/>
                  </a:ext>
                </a:extLst>
              </p:cNvPr>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558;p48">
                <a:extLst>
                  <a:ext uri="{FF2B5EF4-FFF2-40B4-BE49-F238E27FC236}">
                    <a16:creationId xmlns:a16="http://schemas.microsoft.com/office/drawing/2014/main" id="{A033AE45-6935-3D31-A0AC-FB59EC571C24}"/>
                  </a:ext>
                </a:extLst>
              </p:cNvPr>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559;p48">
                <a:extLst>
                  <a:ext uri="{FF2B5EF4-FFF2-40B4-BE49-F238E27FC236}">
                    <a16:creationId xmlns:a16="http://schemas.microsoft.com/office/drawing/2014/main" id="{F30866BE-5794-16F3-5D58-4DEB2DBD3FA1}"/>
                  </a:ext>
                </a:extLst>
              </p:cNvPr>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560;p48">
                <a:extLst>
                  <a:ext uri="{FF2B5EF4-FFF2-40B4-BE49-F238E27FC236}">
                    <a16:creationId xmlns:a16="http://schemas.microsoft.com/office/drawing/2014/main" id="{8025AE28-478F-573B-A5AE-C78CB5C8952A}"/>
                  </a:ext>
                </a:extLst>
              </p:cNvPr>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561;p48">
                <a:extLst>
                  <a:ext uri="{FF2B5EF4-FFF2-40B4-BE49-F238E27FC236}">
                    <a16:creationId xmlns:a16="http://schemas.microsoft.com/office/drawing/2014/main" id="{A9C1FC9E-59E9-A414-BD98-0D16F58A2988}"/>
                  </a:ext>
                </a:extLst>
              </p:cNvPr>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562;p48">
                <a:extLst>
                  <a:ext uri="{FF2B5EF4-FFF2-40B4-BE49-F238E27FC236}">
                    <a16:creationId xmlns:a16="http://schemas.microsoft.com/office/drawing/2014/main" id="{988FF99F-53A0-D9CE-8F6D-E3A6BD8D2B08}"/>
                  </a:ext>
                </a:extLst>
              </p:cNvPr>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563;p48">
                <a:extLst>
                  <a:ext uri="{FF2B5EF4-FFF2-40B4-BE49-F238E27FC236}">
                    <a16:creationId xmlns:a16="http://schemas.microsoft.com/office/drawing/2014/main" id="{F11652EF-E076-A6EE-03CC-2952142AB431}"/>
                  </a:ext>
                </a:extLst>
              </p:cNvPr>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564;p48">
                <a:extLst>
                  <a:ext uri="{FF2B5EF4-FFF2-40B4-BE49-F238E27FC236}">
                    <a16:creationId xmlns:a16="http://schemas.microsoft.com/office/drawing/2014/main" id="{04669C16-38A5-D7AE-D980-361A6F01E094}"/>
                  </a:ext>
                </a:extLst>
              </p:cNvPr>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3565;p48">
                <a:extLst>
                  <a:ext uri="{FF2B5EF4-FFF2-40B4-BE49-F238E27FC236}">
                    <a16:creationId xmlns:a16="http://schemas.microsoft.com/office/drawing/2014/main" id="{AA807A0D-DC3F-C17D-FD1C-0DFE750695DE}"/>
                  </a:ext>
                </a:extLst>
              </p:cNvPr>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3566;p48">
                <a:extLst>
                  <a:ext uri="{FF2B5EF4-FFF2-40B4-BE49-F238E27FC236}">
                    <a16:creationId xmlns:a16="http://schemas.microsoft.com/office/drawing/2014/main" id="{DE5887CC-C196-11A5-135D-D772751B70AC}"/>
                  </a:ext>
                </a:extLst>
              </p:cNvPr>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567;p48">
                <a:extLst>
                  <a:ext uri="{FF2B5EF4-FFF2-40B4-BE49-F238E27FC236}">
                    <a16:creationId xmlns:a16="http://schemas.microsoft.com/office/drawing/2014/main" id="{8A6841E2-16FA-DDBF-B881-299188B52E5A}"/>
                  </a:ext>
                </a:extLst>
              </p:cNvPr>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568;p48">
                <a:extLst>
                  <a:ext uri="{FF2B5EF4-FFF2-40B4-BE49-F238E27FC236}">
                    <a16:creationId xmlns:a16="http://schemas.microsoft.com/office/drawing/2014/main" id="{D9DDD084-D1C0-6C60-1E74-58D7F65DA050}"/>
                  </a:ext>
                </a:extLst>
              </p:cNvPr>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569;p48">
                <a:extLst>
                  <a:ext uri="{FF2B5EF4-FFF2-40B4-BE49-F238E27FC236}">
                    <a16:creationId xmlns:a16="http://schemas.microsoft.com/office/drawing/2014/main" id="{3D95DE98-758C-F00F-D491-E52FF600A7EC}"/>
                  </a:ext>
                </a:extLst>
              </p:cNvPr>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3570;p48">
                <a:extLst>
                  <a:ext uri="{FF2B5EF4-FFF2-40B4-BE49-F238E27FC236}">
                    <a16:creationId xmlns:a16="http://schemas.microsoft.com/office/drawing/2014/main" id="{6ED3FC60-D273-64DC-2B42-294821F2CD90}"/>
                  </a:ext>
                </a:extLst>
              </p:cNvPr>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571;p48">
                <a:extLst>
                  <a:ext uri="{FF2B5EF4-FFF2-40B4-BE49-F238E27FC236}">
                    <a16:creationId xmlns:a16="http://schemas.microsoft.com/office/drawing/2014/main" id="{F3C27366-8116-BF39-BCA2-418222515309}"/>
                  </a:ext>
                </a:extLst>
              </p:cNvPr>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572;p48">
                <a:extLst>
                  <a:ext uri="{FF2B5EF4-FFF2-40B4-BE49-F238E27FC236}">
                    <a16:creationId xmlns:a16="http://schemas.microsoft.com/office/drawing/2014/main" id="{47F5BC6B-04B0-4C86-C32F-3235B7025988}"/>
                  </a:ext>
                </a:extLst>
              </p:cNvPr>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573;p48">
                <a:extLst>
                  <a:ext uri="{FF2B5EF4-FFF2-40B4-BE49-F238E27FC236}">
                    <a16:creationId xmlns:a16="http://schemas.microsoft.com/office/drawing/2014/main" id="{0A45A974-1D5E-F464-0171-4C8846810F42}"/>
                  </a:ext>
                </a:extLst>
              </p:cNvPr>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574;p48">
                <a:extLst>
                  <a:ext uri="{FF2B5EF4-FFF2-40B4-BE49-F238E27FC236}">
                    <a16:creationId xmlns:a16="http://schemas.microsoft.com/office/drawing/2014/main" id="{62182437-2420-634D-9AE7-C67EA62C652C}"/>
                  </a:ext>
                </a:extLst>
              </p:cNvPr>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575;p48">
                <a:extLst>
                  <a:ext uri="{FF2B5EF4-FFF2-40B4-BE49-F238E27FC236}">
                    <a16:creationId xmlns:a16="http://schemas.microsoft.com/office/drawing/2014/main" id="{E1F91DC3-D2DB-4C75-938E-7F26A2DC18F0}"/>
                  </a:ext>
                </a:extLst>
              </p:cNvPr>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576;p48">
                <a:extLst>
                  <a:ext uri="{FF2B5EF4-FFF2-40B4-BE49-F238E27FC236}">
                    <a16:creationId xmlns:a16="http://schemas.microsoft.com/office/drawing/2014/main" id="{206BAD8F-6791-F7A0-02BE-9E721936B5F3}"/>
                  </a:ext>
                </a:extLst>
              </p:cNvPr>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3577;p48">
              <a:extLst>
                <a:ext uri="{FF2B5EF4-FFF2-40B4-BE49-F238E27FC236}">
                  <a16:creationId xmlns:a16="http://schemas.microsoft.com/office/drawing/2014/main" id="{6762D82D-C13E-233C-CC2B-4A5F88C7457A}"/>
                </a:ext>
              </a:extLst>
            </p:cNvPr>
            <p:cNvGrpSpPr/>
            <p:nvPr/>
          </p:nvGrpSpPr>
          <p:grpSpPr>
            <a:xfrm>
              <a:off x="608057" y="4070142"/>
              <a:ext cx="621052" cy="634794"/>
              <a:chOff x="608057" y="4070142"/>
              <a:chExt cx="621052" cy="634794"/>
            </a:xfrm>
          </p:grpSpPr>
          <p:sp>
            <p:nvSpPr>
              <p:cNvPr id="915" name="Google Shape;3578;p48">
                <a:extLst>
                  <a:ext uri="{FF2B5EF4-FFF2-40B4-BE49-F238E27FC236}">
                    <a16:creationId xmlns:a16="http://schemas.microsoft.com/office/drawing/2014/main" id="{A10AF2DC-2677-8B75-7FF6-1CF64D683313}"/>
                  </a:ext>
                </a:extLst>
              </p:cNvPr>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579;p48">
                <a:extLst>
                  <a:ext uri="{FF2B5EF4-FFF2-40B4-BE49-F238E27FC236}">
                    <a16:creationId xmlns:a16="http://schemas.microsoft.com/office/drawing/2014/main" id="{130E830B-581C-9670-7716-A36038317CD3}"/>
                  </a:ext>
                </a:extLst>
              </p:cNvPr>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580;p48">
                <a:extLst>
                  <a:ext uri="{FF2B5EF4-FFF2-40B4-BE49-F238E27FC236}">
                    <a16:creationId xmlns:a16="http://schemas.microsoft.com/office/drawing/2014/main" id="{2FBB6D69-A729-BAC4-BA37-567EA2C4DA2E}"/>
                  </a:ext>
                </a:extLst>
              </p:cNvPr>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581;p48">
                <a:extLst>
                  <a:ext uri="{FF2B5EF4-FFF2-40B4-BE49-F238E27FC236}">
                    <a16:creationId xmlns:a16="http://schemas.microsoft.com/office/drawing/2014/main" id="{5EEC404A-E6A2-BC9E-43CA-11982CFC0670}"/>
                  </a:ext>
                </a:extLst>
              </p:cNvPr>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3582;p48">
              <a:extLst>
                <a:ext uri="{FF2B5EF4-FFF2-40B4-BE49-F238E27FC236}">
                  <a16:creationId xmlns:a16="http://schemas.microsoft.com/office/drawing/2014/main" id="{60716AEA-18B1-B311-4F24-CB9467C8D16C}"/>
                </a:ext>
              </a:extLst>
            </p:cNvPr>
            <p:cNvGrpSpPr/>
            <p:nvPr/>
          </p:nvGrpSpPr>
          <p:grpSpPr>
            <a:xfrm>
              <a:off x="428010" y="4078498"/>
              <a:ext cx="147613" cy="188301"/>
              <a:chOff x="428010" y="4078498"/>
              <a:chExt cx="147613" cy="188301"/>
            </a:xfrm>
          </p:grpSpPr>
          <p:sp>
            <p:nvSpPr>
              <p:cNvPr id="905" name="Google Shape;3583;p48">
                <a:extLst>
                  <a:ext uri="{FF2B5EF4-FFF2-40B4-BE49-F238E27FC236}">
                    <a16:creationId xmlns:a16="http://schemas.microsoft.com/office/drawing/2014/main" id="{D90FB074-4992-1BC1-B97A-400DF9CA6577}"/>
                  </a:ext>
                </a:extLst>
              </p:cNvPr>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584;p48">
                <a:extLst>
                  <a:ext uri="{FF2B5EF4-FFF2-40B4-BE49-F238E27FC236}">
                    <a16:creationId xmlns:a16="http://schemas.microsoft.com/office/drawing/2014/main" id="{28B0A45F-0386-FF19-812C-89E24FB67A54}"/>
                  </a:ext>
                </a:extLst>
              </p:cNvPr>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585;p48">
                <a:extLst>
                  <a:ext uri="{FF2B5EF4-FFF2-40B4-BE49-F238E27FC236}">
                    <a16:creationId xmlns:a16="http://schemas.microsoft.com/office/drawing/2014/main" id="{CB5B0ED3-78DE-D9EC-DE0A-DBCDF1DED0F2}"/>
                  </a:ext>
                </a:extLst>
              </p:cNvPr>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586;p48">
                <a:extLst>
                  <a:ext uri="{FF2B5EF4-FFF2-40B4-BE49-F238E27FC236}">
                    <a16:creationId xmlns:a16="http://schemas.microsoft.com/office/drawing/2014/main" id="{4136D259-B4BB-BA99-C514-DC483E3A91C8}"/>
                  </a:ext>
                </a:extLst>
              </p:cNvPr>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587;p48">
                <a:extLst>
                  <a:ext uri="{FF2B5EF4-FFF2-40B4-BE49-F238E27FC236}">
                    <a16:creationId xmlns:a16="http://schemas.microsoft.com/office/drawing/2014/main" id="{5B06A546-041F-8C79-F720-8558162D3F24}"/>
                  </a:ext>
                </a:extLst>
              </p:cNvPr>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588;p48">
                <a:extLst>
                  <a:ext uri="{FF2B5EF4-FFF2-40B4-BE49-F238E27FC236}">
                    <a16:creationId xmlns:a16="http://schemas.microsoft.com/office/drawing/2014/main" id="{4C1FB4EC-A344-D68D-310E-ED312AC7C2D7}"/>
                  </a:ext>
                </a:extLst>
              </p:cNvPr>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589;p48">
                <a:extLst>
                  <a:ext uri="{FF2B5EF4-FFF2-40B4-BE49-F238E27FC236}">
                    <a16:creationId xmlns:a16="http://schemas.microsoft.com/office/drawing/2014/main" id="{419128B7-04F1-093C-ACC6-B0A70E0EBBBB}"/>
                  </a:ext>
                </a:extLst>
              </p:cNvPr>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590;p48">
                <a:extLst>
                  <a:ext uri="{FF2B5EF4-FFF2-40B4-BE49-F238E27FC236}">
                    <a16:creationId xmlns:a16="http://schemas.microsoft.com/office/drawing/2014/main" id="{722C241E-6C22-549A-EEB6-6B6C3381EF7E}"/>
                  </a:ext>
                </a:extLst>
              </p:cNvPr>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591;p48">
                <a:extLst>
                  <a:ext uri="{FF2B5EF4-FFF2-40B4-BE49-F238E27FC236}">
                    <a16:creationId xmlns:a16="http://schemas.microsoft.com/office/drawing/2014/main" id="{154B5F19-38CE-F8DD-9ADA-3B3FDEBD12FE}"/>
                  </a:ext>
                </a:extLst>
              </p:cNvPr>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592;p48">
                <a:extLst>
                  <a:ext uri="{FF2B5EF4-FFF2-40B4-BE49-F238E27FC236}">
                    <a16:creationId xmlns:a16="http://schemas.microsoft.com/office/drawing/2014/main" id="{7BBD377E-5BE4-5D13-6575-D45DA1B1D53E}"/>
                  </a:ext>
                </a:extLst>
              </p:cNvPr>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3593;p48">
              <a:extLst>
                <a:ext uri="{FF2B5EF4-FFF2-40B4-BE49-F238E27FC236}">
                  <a16:creationId xmlns:a16="http://schemas.microsoft.com/office/drawing/2014/main" id="{49D2C00E-653E-A2CB-7912-9505C251DE1E}"/>
                </a:ext>
              </a:extLst>
            </p:cNvPr>
            <p:cNvGrpSpPr/>
            <p:nvPr/>
          </p:nvGrpSpPr>
          <p:grpSpPr>
            <a:xfrm>
              <a:off x="1877369" y="4077333"/>
              <a:ext cx="125151" cy="189466"/>
              <a:chOff x="1877369" y="4077333"/>
              <a:chExt cx="125151" cy="189466"/>
            </a:xfrm>
          </p:grpSpPr>
          <p:sp>
            <p:nvSpPr>
              <p:cNvPr id="901" name="Google Shape;3594;p48">
                <a:extLst>
                  <a:ext uri="{FF2B5EF4-FFF2-40B4-BE49-F238E27FC236}">
                    <a16:creationId xmlns:a16="http://schemas.microsoft.com/office/drawing/2014/main" id="{E72A7223-C909-EE65-25EB-509A2E66D94A}"/>
                  </a:ext>
                </a:extLst>
              </p:cNvPr>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595;p48">
                <a:extLst>
                  <a:ext uri="{FF2B5EF4-FFF2-40B4-BE49-F238E27FC236}">
                    <a16:creationId xmlns:a16="http://schemas.microsoft.com/office/drawing/2014/main" id="{D1CE2810-250A-A6BA-8A63-C6D23DC6D5BC}"/>
                  </a:ext>
                </a:extLst>
              </p:cNvPr>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596;p48">
                <a:extLst>
                  <a:ext uri="{FF2B5EF4-FFF2-40B4-BE49-F238E27FC236}">
                    <a16:creationId xmlns:a16="http://schemas.microsoft.com/office/drawing/2014/main" id="{28CAFA33-D602-B1E9-1821-2013A193E574}"/>
                  </a:ext>
                </a:extLst>
              </p:cNvPr>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597;p48">
                <a:extLst>
                  <a:ext uri="{FF2B5EF4-FFF2-40B4-BE49-F238E27FC236}">
                    <a16:creationId xmlns:a16="http://schemas.microsoft.com/office/drawing/2014/main" id="{BD06EF47-C3D3-71D8-678C-59AD0B2B60CC}"/>
                  </a:ext>
                </a:extLst>
              </p:cNvPr>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94646215"/>
      </p:ext>
    </p:extLst>
  </p:cSld>
  <p:clrMapOvr>
    <a:masterClrMapping/>
  </p:clrMapOvr>
</p:sld>
</file>

<file path=ppt/theme/theme1.xml><?xml version="1.0" encoding="utf-8"?>
<a:theme xmlns:a="http://schemas.openxmlformats.org/drawingml/2006/main"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923</Words>
  <Application>Microsoft Office PowerPoint</Application>
  <PresentationFormat>On-screen Show (16:9)</PresentationFormat>
  <Paragraphs>48</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Abel</vt:lpstr>
      <vt:lpstr>Anaheim</vt:lpstr>
      <vt:lpstr>Anton</vt:lpstr>
      <vt:lpstr>Arial</vt:lpstr>
      <vt:lpstr>inherit</vt:lpstr>
      <vt:lpstr>Josefin Sans</vt:lpstr>
      <vt:lpstr>Josefin Slab</vt:lpstr>
      <vt:lpstr>Staatliches</vt:lpstr>
      <vt:lpstr>Economy Thesis by Slidesgo</vt:lpstr>
      <vt:lpstr>Risk Management</vt:lpstr>
      <vt:lpstr>02</vt:lpstr>
      <vt:lpstr>INTRODUCTION</vt:lpstr>
      <vt:lpstr>Risk assessment evaluates potential risks and their impact on an organization or project, identifying and prioritizing them for informed decision-making. Risk identification involves systematically identifying risks based on internal and external factors. Risk mitigation involves developing strategies to reduce the likelihood or impact of identified risks, including risk avoidance, risk transfer, reduction, and acceptance. The goal is to proactively address risks and enhance the organization's objectives.</vt:lpstr>
      <vt:lpstr>Financial Risks</vt:lpstr>
      <vt:lpstr>Risk Identification</vt:lpstr>
      <vt:lpstr>Risk Assessment</vt:lpstr>
      <vt:lpstr>Risk Mitigation Strategies</vt:lpstr>
      <vt:lpstr>Monitoring and Control</vt:lpstr>
      <vt:lpstr>Communication in Risk Management</vt:lpstr>
      <vt:lpstr>Case Study or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Sarina Ariamanesh</dc:creator>
  <cp:lastModifiedBy>Sarina Ariamanesh</cp:lastModifiedBy>
  <cp:revision>3</cp:revision>
  <dcterms:modified xsi:type="dcterms:W3CDTF">2023-12-20T08:41:21Z</dcterms:modified>
</cp:coreProperties>
</file>