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3" r:id="rId5"/>
    <p:sldId id="274" r:id="rId6"/>
    <p:sldId id="275" r:id="rId7"/>
    <p:sldId id="259" r:id="rId8"/>
    <p:sldId id="260" r:id="rId9"/>
    <p:sldId id="261" r:id="rId10"/>
    <p:sldId id="262" r:id="rId11"/>
    <p:sldId id="267" r:id="rId12"/>
    <p:sldId id="263" r:id="rId13"/>
    <p:sldId id="264" r:id="rId14"/>
    <p:sldId id="268" r:id="rId15"/>
    <p:sldId id="265" r:id="rId16"/>
    <p:sldId id="271" r:id="rId17"/>
    <p:sldId id="269" r:id="rId18"/>
    <p:sldId id="266" r:id="rId19"/>
    <p:sldId id="272" r:id="rId20"/>
    <p:sldId id="270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745"/>
    <a:srgbClr val="D1584F"/>
    <a:srgbClr val="5B8B6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0743C-22CF-4A4B-92AF-11BCAFE6D3C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51259-D3A6-4CB2-B0DF-8F61B1F7E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3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Conceptual model: Entity relationship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51259-D3A6-4CB2-B0DF-8F61B1F7E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5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Conceptual model: Entity relationship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51259-D3A6-4CB2-B0DF-8F61B1F7E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0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C6A35-3708-4B8D-BFE2-B2C6DED8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29900-B32F-4D10-A48E-5E0941C5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6A859-335A-4D81-919A-A080E2B6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49DD-1634-4293-9874-4A10FF1DC7D4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D5C99-B907-4110-AA0F-CFF9C0B0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5045D-45B6-4CC2-9BAF-7EE59A00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059-A67D-4B20-BAF4-7C8C15E0B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8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5D0C2-976D-4DB9-BBAF-22478E85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7FC9C8-13DB-4A06-B888-948B319D2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61C42-F17F-4D64-AF76-C343FB95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49DD-1634-4293-9874-4A10FF1DC7D4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484FF-1D3B-4A56-B120-B41F09FA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779EF-5D19-4147-B3D4-6A85E051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059-A67D-4B20-BAF4-7C8C15E0B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26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B16CE7-BCA9-4793-B60E-DE45A51FB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3D8A5-5423-4D85-95B9-66383C8E3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223F3-D196-46D0-B298-9C9B1015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49DD-1634-4293-9874-4A10FF1DC7D4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B176A-B62A-4D8C-9B1C-F027EC96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8E49A-598E-4F46-953B-756FBF65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059-A67D-4B20-BAF4-7C8C15E0B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2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61566-42E9-4BB4-ACA9-F049D62D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82855-D3D0-49BA-91D7-074C90157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541B8-6B6E-4875-A444-3F93F889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49DD-1634-4293-9874-4A10FF1DC7D4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F9DF7-96FF-43CA-BCBE-8A33CA16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FCE2B-930A-4C02-890B-6610AF44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059-A67D-4B20-BAF4-7C8C15E0B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2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538EE-F700-4B8B-A5EC-5B217FE5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EDBF20-563A-43E7-8300-5C807746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81CD3-7077-4B30-A942-3C074810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49DD-1634-4293-9874-4A10FF1DC7D4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6EF66-5238-4D5D-8234-1F8BAF01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77691-B2B1-4E4F-BC8A-A34AA059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059-A67D-4B20-BAF4-7C8C15E0B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4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58040-F91C-4501-8D5B-C83BA28C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EC4F0-675E-4EB9-B138-A7F44C099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D55532-B9B4-4106-AB30-8170D301F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E488A-585B-4C5A-AA4A-22486BB3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49DD-1634-4293-9874-4A10FF1DC7D4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C037D-9D46-4679-AC6B-5675A356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2C3A2-2494-43F8-ABAD-3A196BD9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059-A67D-4B20-BAF4-7C8C15E0B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2B4F6-4985-4767-9F51-5C022394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862A3-7D42-4947-8036-11906EE3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1041E-DFD7-4A9F-A09B-CB54DAD54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791E6C-1C31-4D58-974F-9FC76DB16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FF98D7-325D-4BE9-A884-352968F7C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156A34-1218-4B6F-A009-D6104D28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49DD-1634-4293-9874-4A10FF1DC7D4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C8E9DB-55A7-4EC4-A708-4556982B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CCCC2E-BECE-4BCF-87D1-F397DB82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059-A67D-4B20-BAF4-7C8C15E0B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4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F96BF-4D2A-410C-A4A4-2547BBBC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CBEB0-509E-417C-BA30-BE9F35F7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49DD-1634-4293-9874-4A10FF1DC7D4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7F44E1-FC00-4FF1-AE50-221488E7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9FC9F1-CD8E-46B6-A693-26A84064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059-A67D-4B20-BAF4-7C8C15E0B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6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1DF276-6F75-46D0-8E97-2653B373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49DD-1634-4293-9874-4A10FF1DC7D4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641AEA-5BC8-461F-9A78-6F1A3928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F2F17F-246B-4370-85D3-B34A4639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059-A67D-4B20-BAF4-7C8C15E0B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B18C1-86A6-4B40-AAF8-3E240BC3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C9EDE-0B93-4D9D-8478-BBDF50B0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3DF2F-564E-41DC-B606-8CEC94771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3979E-98D5-4A8C-A4AC-C461398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49DD-1634-4293-9874-4A10FF1DC7D4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CCCFB-24B5-42A5-A113-4D7364D0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9C32EB-9B02-41AA-9C25-2E6385B1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059-A67D-4B20-BAF4-7C8C15E0B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9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B6233-4DCF-4476-9A3E-42EBE478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12BA87-08AB-48CB-BDFF-24F01F015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BC82A5-EC76-4F88-85BE-04E4DBAAF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F2CE7-77AF-4B09-87D4-EEE7942B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49DD-1634-4293-9874-4A10FF1DC7D4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C3414C-75A1-4121-819C-2A1EB3E7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C95A2-5947-40EA-BC9B-219985A0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059-A67D-4B20-BAF4-7C8C15E0B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9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396318-82F7-4059-88C7-B6118492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660BD-AE46-4C0A-B0E9-BF1AAC59F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E3817-176A-4C26-B286-7D8CFAD58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49DD-1634-4293-9874-4A10FF1DC7D4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67D4E-EA5E-456A-A56D-A984F61B2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4631A-6A7F-4322-9E0B-E7D393FB9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BB059-A67D-4B20-BAF4-7C8C15E0B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6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60507-37BD-4F3C-9BBC-115026F6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99844" y="1487365"/>
            <a:ext cx="10313043" cy="955701"/>
          </a:xfrm>
        </p:spPr>
        <p:txBody>
          <a:bodyPr>
            <a:normAutofit fontScale="90000"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Lato Black" panose="020F0502020204030203" pitchFamily="34" charset="0"/>
                <a:cs typeface="Lato Black" panose="020F0502020204030203" pitchFamily="34" charset="0"/>
              </a:rPr>
              <a:t>Global Insurance Agency </a:t>
            </a:r>
            <a:br>
              <a:rPr lang="en-US" altLang="zh-CN" dirty="0">
                <a:solidFill>
                  <a:schemeClr val="bg1"/>
                </a:solidFill>
                <a:latin typeface="Lato Black" panose="020F0502020204030203" pitchFamily="34" charset="0"/>
                <a:cs typeface="Lato Black" panose="020F0502020204030203" pitchFamily="34" charset="0"/>
              </a:rPr>
            </a:br>
            <a:endParaRPr lang="zh-CN" altLang="en-US" dirty="0">
              <a:solidFill>
                <a:schemeClr val="bg1"/>
              </a:solidFill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882240-79A3-4326-AAC0-E7F6DF4A8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02680" y="6858000"/>
            <a:ext cx="8235086" cy="18288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Hanxin</a:t>
            </a:r>
            <a:r>
              <a:rPr lang="en-US" altLang="zh-CN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Dong/ </a:t>
            </a:r>
            <a:r>
              <a:rPr lang="en-US" altLang="zh-CN" dirty="0" err="1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Yichen</a:t>
            </a:r>
            <a:r>
              <a:rPr lang="en-US" altLang="zh-CN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Pan/ </a:t>
            </a:r>
            <a:r>
              <a:rPr lang="en-US" altLang="zh-CN" dirty="0" err="1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Yuxuan</a:t>
            </a:r>
            <a:r>
              <a:rPr lang="en-US" altLang="zh-CN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Wang/ Shuangjie Ma</a:t>
            </a:r>
            <a:endParaRPr lang="zh-CN" altLang="en-US" dirty="0">
              <a:solidFill>
                <a:schemeClr val="bg1"/>
              </a:solidFill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EC2428E-5B2E-48DE-A700-1DBB65BA3E44}"/>
              </a:ext>
            </a:extLst>
          </p:cNvPr>
          <p:cNvSpPr/>
          <p:nvPr/>
        </p:nvSpPr>
        <p:spPr>
          <a:xfrm rot="19220199">
            <a:off x="4999632" y="497970"/>
            <a:ext cx="6754016" cy="876444"/>
          </a:xfrm>
          <a:prstGeom prst="roundRect">
            <a:avLst>
              <a:gd name="adj" fmla="val 50000"/>
            </a:avLst>
          </a:prstGeom>
          <a:solidFill>
            <a:srgbClr val="5B8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FFBA02E-B0F3-4F7B-A481-31FB9F442BFF}"/>
              </a:ext>
            </a:extLst>
          </p:cNvPr>
          <p:cNvGrpSpPr/>
          <p:nvPr/>
        </p:nvGrpSpPr>
        <p:grpSpPr>
          <a:xfrm>
            <a:off x="5573484" y="1056342"/>
            <a:ext cx="10189032" cy="3707900"/>
            <a:chOff x="5204062" y="536153"/>
            <a:chExt cx="10189032" cy="3707900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2CC3B0A-69C8-4EEC-8DB7-844339A8DBDA}"/>
                </a:ext>
              </a:extLst>
            </p:cNvPr>
            <p:cNvSpPr/>
            <p:nvPr/>
          </p:nvSpPr>
          <p:spPr>
            <a:xfrm rot="19220199">
              <a:off x="5204062" y="536153"/>
              <a:ext cx="7666269" cy="112860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83EF797-EC4C-451A-9626-8C05B08950D8}"/>
                </a:ext>
              </a:extLst>
            </p:cNvPr>
            <p:cNvSpPr/>
            <p:nvPr/>
          </p:nvSpPr>
          <p:spPr>
            <a:xfrm rot="19220199">
              <a:off x="6014694" y="1488827"/>
              <a:ext cx="8122769" cy="132973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9458399-D33E-4B3F-BC13-B180238528F3}"/>
                </a:ext>
              </a:extLst>
            </p:cNvPr>
            <p:cNvSpPr/>
            <p:nvPr/>
          </p:nvSpPr>
          <p:spPr>
            <a:xfrm rot="19220199">
              <a:off x="7270325" y="2600226"/>
              <a:ext cx="8122769" cy="16438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C9AC020-8DA7-4E0D-91A3-51CCF9AF258F}"/>
              </a:ext>
            </a:extLst>
          </p:cNvPr>
          <p:cNvSpPr/>
          <p:nvPr/>
        </p:nvSpPr>
        <p:spPr>
          <a:xfrm>
            <a:off x="7609151" y="-5817"/>
            <a:ext cx="4631369" cy="185195"/>
          </a:xfrm>
          <a:prstGeom prst="rect">
            <a:avLst/>
          </a:prstGeom>
          <a:solidFill>
            <a:srgbClr val="2F3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2EAC6A-4506-46FF-B3B8-92AA56DF6821}"/>
              </a:ext>
            </a:extLst>
          </p:cNvPr>
          <p:cNvSpPr/>
          <p:nvPr/>
        </p:nvSpPr>
        <p:spPr>
          <a:xfrm rot="5400000">
            <a:off x="9588442" y="2194348"/>
            <a:ext cx="4985618" cy="221498"/>
          </a:xfrm>
          <a:prstGeom prst="rect">
            <a:avLst/>
          </a:prstGeom>
          <a:solidFill>
            <a:srgbClr val="2F3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09C676FB-AF27-4909-AD06-185BABA0D967}"/>
              </a:ext>
            </a:extLst>
          </p:cNvPr>
          <p:cNvSpPr txBox="1">
            <a:spLocks/>
          </p:cNvSpPr>
          <p:nvPr/>
        </p:nvSpPr>
        <p:spPr>
          <a:xfrm>
            <a:off x="-666061" y="1325182"/>
            <a:ext cx="6956736" cy="1348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dirty="0">
                <a:solidFill>
                  <a:schemeClr val="bg1"/>
                </a:solidFill>
                <a:latin typeface="Lato Black" panose="020F0502020204030203" pitchFamily="34" charset="0"/>
                <a:cs typeface="Lato Black" panose="020F0502020204030203" pitchFamily="34" charset="0"/>
              </a:rPr>
            </a:br>
            <a:r>
              <a:rPr lang="en-US" altLang="zh-CN" sz="4800" dirty="0">
                <a:solidFill>
                  <a:schemeClr val="bg1"/>
                </a:solidFill>
                <a:latin typeface="Lato Black" panose="020F0502020204030203" pitchFamily="34" charset="0"/>
                <a:cs typeface="Lato Black" panose="020F0502020204030203" pitchFamily="34" charset="0"/>
              </a:rPr>
              <a:t>Database Design </a:t>
            </a:r>
            <a:endParaRPr lang="zh-CN" altLang="en-US" dirty="0">
              <a:solidFill>
                <a:schemeClr val="bg1"/>
              </a:solidFill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B25265-EF71-45B9-8E96-9F252895170B}"/>
              </a:ext>
            </a:extLst>
          </p:cNvPr>
          <p:cNvSpPr/>
          <p:nvPr/>
        </p:nvSpPr>
        <p:spPr>
          <a:xfrm>
            <a:off x="486137" y="2673885"/>
            <a:ext cx="4699321" cy="9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DA9623-23F5-4645-B994-210EBCFE078C}"/>
              </a:ext>
            </a:extLst>
          </p:cNvPr>
          <p:cNvSpPr/>
          <p:nvPr/>
        </p:nvSpPr>
        <p:spPr>
          <a:xfrm rot="5400000">
            <a:off x="-504769" y="1703424"/>
            <a:ext cx="2028461" cy="9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443AEE-118D-49D2-AB94-ECEC37C0BDA6}"/>
              </a:ext>
            </a:extLst>
          </p:cNvPr>
          <p:cNvSpPr txBox="1"/>
          <p:nvPr/>
        </p:nvSpPr>
        <p:spPr>
          <a:xfrm>
            <a:off x="460767" y="3415435"/>
            <a:ext cx="425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5B8B6B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QUICK SILIVER  support </a:t>
            </a:r>
            <a:endParaRPr lang="zh-CN" altLang="en-US" sz="2400" dirty="0">
              <a:solidFill>
                <a:srgbClr val="5B8B6B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5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D9752D-FA02-4B25-9505-488E1C114A56}"/>
              </a:ext>
            </a:extLst>
          </p:cNvPr>
          <p:cNvSpPr/>
          <p:nvPr/>
        </p:nvSpPr>
        <p:spPr>
          <a:xfrm>
            <a:off x="-129822" y="-33817"/>
            <a:ext cx="12192000" cy="6925633"/>
          </a:xfrm>
          <a:prstGeom prst="rect">
            <a:avLst/>
          </a:prstGeom>
          <a:solidFill>
            <a:srgbClr val="2F3745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C7B661F-2709-4FC3-81F3-93239CCCE61F}"/>
              </a:ext>
            </a:extLst>
          </p:cNvPr>
          <p:cNvSpPr/>
          <p:nvPr/>
        </p:nvSpPr>
        <p:spPr>
          <a:xfrm>
            <a:off x="6944810" y="196769"/>
            <a:ext cx="5833641" cy="84495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304730-917B-4B9B-9741-790A9C549970}"/>
              </a:ext>
            </a:extLst>
          </p:cNvPr>
          <p:cNvSpPr txBox="1"/>
          <p:nvPr/>
        </p:nvSpPr>
        <p:spPr>
          <a:xfrm>
            <a:off x="7155084" y="388412"/>
            <a:ext cx="519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5B8B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ENTITY RELATIONSHIP DIAGRAM</a:t>
            </a:r>
            <a:endParaRPr lang="zh-CN" altLang="en-US" sz="2400" dirty="0">
              <a:solidFill>
                <a:srgbClr val="5B8B6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2B196AC-BFA3-4094-97C4-7795C7971E9B}"/>
              </a:ext>
            </a:extLst>
          </p:cNvPr>
          <p:cNvCxnSpPr>
            <a:cxnSpLocks/>
          </p:cNvCxnSpPr>
          <p:nvPr/>
        </p:nvCxnSpPr>
        <p:spPr>
          <a:xfrm>
            <a:off x="856527" y="1192192"/>
            <a:ext cx="20180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19F4FE2-62CA-43D2-A37B-6A2C8F699BB1}"/>
              </a:ext>
            </a:extLst>
          </p:cNvPr>
          <p:cNvGrpSpPr/>
          <p:nvPr/>
        </p:nvGrpSpPr>
        <p:grpSpPr>
          <a:xfrm>
            <a:off x="553545" y="496979"/>
            <a:ext cx="2639023" cy="2049314"/>
            <a:chOff x="821803" y="694452"/>
            <a:chExt cx="2650602" cy="3067291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4F2AAD5-1D0A-44F6-A40B-AEEE76911FE0}"/>
                </a:ext>
              </a:extLst>
            </p:cNvPr>
            <p:cNvGrpSpPr/>
            <p:nvPr/>
          </p:nvGrpSpPr>
          <p:grpSpPr>
            <a:xfrm>
              <a:off x="821803" y="694452"/>
              <a:ext cx="2650602" cy="3067291"/>
              <a:chOff x="821803" y="694452"/>
              <a:chExt cx="2650602" cy="3067291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EF259FD-2775-4856-A7C0-1F407FA75CEE}"/>
                  </a:ext>
                </a:extLst>
              </p:cNvPr>
              <p:cNvGrpSpPr/>
              <p:nvPr/>
            </p:nvGrpSpPr>
            <p:grpSpPr>
              <a:xfrm>
                <a:off x="821803" y="694452"/>
                <a:ext cx="2650602" cy="3067291"/>
                <a:chOff x="821803" y="694452"/>
                <a:chExt cx="2650602" cy="3067291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7947DBAD-1444-41EC-9C2B-77E53998C3BE}"/>
                    </a:ext>
                  </a:extLst>
                </p:cNvPr>
                <p:cNvGrpSpPr/>
                <p:nvPr/>
              </p:nvGrpSpPr>
              <p:grpSpPr>
                <a:xfrm>
                  <a:off x="821803" y="694452"/>
                  <a:ext cx="2650602" cy="3067291"/>
                  <a:chOff x="821803" y="694452"/>
                  <a:chExt cx="2650602" cy="3067291"/>
                </a:xfrm>
              </p:grpSpPr>
              <p:grpSp>
                <p:nvGrpSpPr>
                  <p:cNvPr id="25" name="组合 24">
                    <a:extLst>
                      <a:ext uri="{FF2B5EF4-FFF2-40B4-BE49-F238E27FC236}">
                        <a16:creationId xmlns:a16="http://schemas.microsoft.com/office/drawing/2014/main" id="{79F6EC40-C55B-41E5-B6E5-9E6D2C86A034}"/>
                      </a:ext>
                    </a:extLst>
                  </p:cNvPr>
                  <p:cNvGrpSpPr/>
                  <p:nvPr/>
                </p:nvGrpSpPr>
                <p:grpSpPr>
                  <a:xfrm>
                    <a:off x="821803" y="694452"/>
                    <a:ext cx="2650602" cy="3067291"/>
                    <a:chOff x="821803" y="694452"/>
                    <a:chExt cx="2650602" cy="3067291"/>
                  </a:xfrm>
                </p:grpSpPr>
                <p:sp>
                  <p:nvSpPr>
                    <p:cNvPr id="5" name="矩形 4">
                      <a:extLst>
                        <a:ext uri="{FF2B5EF4-FFF2-40B4-BE49-F238E27FC236}">
                          <a16:creationId xmlns:a16="http://schemas.microsoft.com/office/drawing/2014/main" id="{BFDFC5C2-33AD-459E-B7AB-58D8B32E00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803" y="694452"/>
                      <a:ext cx="2639028" cy="3067291"/>
                    </a:xfrm>
                    <a:prstGeom prst="rect">
                      <a:avLst/>
                    </a:prstGeom>
                    <a:solidFill>
                      <a:schemeClr val="bg1">
                        <a:alpha val="69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52D2530B-D78A-4C71-9FB5-7739040680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6365" y="787607"/>
                      <a:ext cx="2176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LIFEPOLOLICY</a:t>
                      </a:r>
                      <a:endParaRPr lang="zh-CN" altLang="en-US" dirty="0">
                        <a:latin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p:txBody>
                </p:sp>
              </p:grpSp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DB2A71BD-4D04-4B5A-9EE4-D1451E9A24F0}"/>
                      </a:ext>
                    </a:extLst>
                  </p:cNvPr>
                  <p:cNvGrpSpPr/>
                  <p:nvPr/>
                </p:nvGrpSpPr>
                <p:grpSpPr>
                  <a:xfrm>
                    <a:off x="972273" y="1308997"/>
                    <a:ext cx="2008208" cy="552793"/>
                    <a:chOff x="972273" y="1308997"/>
                    <a:chExt cx="2008208" cy="552793"/>
                  </a:xfrm>
                </p:grpSpPr>
                <p:sp>
                  <p:nvSpPr>
                    <p:cNvPr id="9" name="矩形: 圆角 8">
                      <a:extLst>
                        <a:ext uri="{FF2B5EF4-FFF2-40B4-BE49-F238E27FC236}">
                          <a16:creationId xmlns:a16="http://schemas.microsoft.com/office/drawing/2014/main" id="{3CDDA12B-741F-4E36-9D98-5C6470279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73" y="1377387"/>
                      <a:ext cx="196770" cy="20831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1912BE91-DAC8-4344-BD73-350123A816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8451" y="1308997"/>
                      <a:ext cx="1632030" cy="5527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err="1"/>
                        <a:t>LifePolicyNo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8AD86FB6-5920-4EE3-B524-5A67045F3C4C}"/>
                    </a:ext>
                  </a:extLst>
                </p:cNvPr>
                <p:cNvGrpSpPr/>
                <p:nvPr/>
              </p:nvGrpSpPr>
              <p:grpSpPr>
                <a:xfrm>
                  <a:off x="983848" y="1726215"/>
                  <a:ext cx="2327512" cy="552794"/>
                  <a:chOff x="960698" y="1308997"/>
                  <a:chExt cx="2327512" cy="552794"/>
                </a:xfrm>
              </p:grpSpPr>
              <p:sp>
                <p:nvSpPr>
                  <p:cNvPr id="16" name="矩形: 圆角 15">
                    <a:extLst>
                      <a:ext uri="{FF2B5EF4-FFF2-40B4-BE49-F238E27FC236}">
                        <a16:creationId xmlns:a16="http://schemas.microsoft.com/office/drawing/2014/main" id="{F4BA8CDA-2DAE-4311-B33D-2A7A03CA797C}"/>
                      </a:ext>
                    </a:extLst>
                  </p:cNvPr>
                  <p:cNvSpPr/>
                  <p:nvPr/>
                </p:nvSpPr>
                <p:spPr>
                  <a:xfrm>
                    <a:off x="960698" y="1377387"/>
                    <a:ext cx="196770" cy="208316"/>
                  </a:xfrm>
                  <a:prstGeom prst="round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8AA2F6E-73B8-4BE0-9B3A-301F44F5F96B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451" y="1308997"/>
                    <a:ext cx="1939759" cy="5527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err="1"/>
                      <a:t>LifePolicyAmount</a:t>
                    </a:r>
                    <a:endParaRPr lang="zh-CN" altLang="en-US" dirty="0"/>
                  </a:p>
                </p:txBody>
              </p:sp>
            </p:grp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85338C1C-DD13-4F9A-943D-2BC35D14C7FD}"/>
                  </a:ext>
                </a:extLst>
              </p:cNvPr>
              <p:cNvGrpSpPr/>
              <p:nvPr/>
            </p:nvGrpSpPr>
            <p:grpSpPr>
              <a:xfrm>
                <a:off x="983848" y="2183886"/>
                <a:ext cx="1996633" cy="552793"/>
                <a:chOff x="983848" y="1308997"/>
                <a:chExt cx="1996633" cy="552793"/>
              </a:xfrm>
            </p:grpSpPr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4BE6409C-E0F5-43AF-A2ED-132025358289}"/>
                    </a:ext>
                  </a:extLst>
                </p:cNvPr>
                <p:cNvSpPr/>
                <p:nvPr/>
              </p:nvSpPr>
              <p:spPr>
                <a:xfrm>
                  <a:off x="983848" y="1377387"/>
                  <a:ext cx="196770" cy="20831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41D5962-E061-4F96-8854-7504417B7E21}"/>
                    </a:ext>
                  </a:extLst>
                </p:cNvPr>
                <p:cNvSpPr txBox="1"/>
                <p:nvPr/>
              </p:nvSpPr>
              <p:spPr>
                <a:xfrm>
                  <a:off x="1348451" y="1308997"/>
                  <a:ext cx="1632030" cy="5527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LifePolicyDate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A44997C-8F8C-4887-9551-19678276BA9E}"/>
                </a:ext>
              </a:extLst>
            </p:cNvPr>
            <p:cNvGrpSpPr/>
            <p:nvPr/>
          </p:nvGrpSpPr>
          <p:grpSpPr>
            <a:xfrm>
              <a:off x="995423" y="2645844"/>
              <a:ext cx="2008208" cy="552793"/>
              <a:chOff x="972273" y="1308997"/>
              <a:chExt cx="2008208" cy="552793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E139DA88-2F61-4F93-B71D-04156F5C7F8B}"/>
                  </a:ext>
                </a:extLst>
              </p:cNvPr>
              <p:cNvSpPr/>
              <p:nvPr/>
            </p:nvSpPr>
            <p:spPr>
              <a:xfrm>
                <a:off x="972273" y="1377387"/>
                <a:ext cx="196770" cy="20831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5730B30-250F-4548-BCC0-3BEED515DDAB}"/>
                  </a:ext>
                </a:extLst>
              </p:cNvPr>
              <p:cNvSpPr txBox="1"/>
              <p:nvPr/>
            </p:nvSpPr>
            <p:spPr>
              <a:xfrm>
                <a:off x="1348451" y="1308997"/>
                <a:ext cx="1632030" cy="552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LifePolicyType</a:t>
                </a:r>
                <a:endParaRPr lang="zh-CN" altLang="en-US" dirty="0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F8549C3-37AB-4F37-A565-B4E4D344C57E}"/>
              </a:ext>
            </a:extLst>
          </p:cNvPr>
          <p:cNvGrpSpPr/>
          <p:nvPr/>
        </p:nvGrpSpPr>
        <p:grpSpPr>
          <a:xfrm>
            <a:off x="866874" y="3876017"/>
            <a:ext cx="2061732" cy="2413538"/>
            <a:chOff x="821803" y="694452"/>
            <a:chExt cx="2650602" cy="306729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58E6B96-1544-4ED7-BA42-EBDE46ED0D75}"/>
                </a:ext>
              </a:extLst>
            </p:cNvPr>
            <p:cNvGrpSpPr/>
            <p:nvPr/>
          </p:nvGrpSpPr>
          <p:grpSpPr>
            <a:xfrm>
              <a:off x="821803" y="694452"/>
              <a:ext cx="2650602" cy="3067291"/>
              <a:chOff x="821803" y="694452"/>
              <a:chExt cx="2650602" cy="3067291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CEFFE10E-647D-49B1-9871-64445E76584A}"/>
                  </a:ext>
                </a:extLst>
              </p:cNvPr>
              <p:cNvGrpSpPr/>
              <p:nvPr/>
            </p:nvGrpSpPr>
            <p:grpSpPr>
              <a:xfrm>
                <a:off x="821803" y="694452"/>
                <a:ext cx="2650602" cy="3067291"/>
                <a:chOff x="821803" y="694452"/>
                <a:chExt cx="2650602" cy="3067291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227CE9B2-D0E4-447E-BA11-479596E4CF9D}"/>
                    </a:ext>
                  </a:extLst>
                </p:cNvPr>
                <p:cNvGrpSpPr/>
                <p:nvPr/>
              </p:nvGrpSpPr>
              <p:grpSpPr>
                <a:xfrm>
                  <a:off x="821803" y="694452"/>
                  <a:ext cx="2650602" cy="3067291"/>
                  <a:chOff x="821803" y="694452"/>
                  <a:chExt cx="2650602" cy="3067291"/>
                </a:xfrm>
              </p:grpSpPr>
              <p:grpSp>
                <p:nvGrpSpPr>
                  <p:cNvPr id="43" name="组合 42">
                    <a:extLst>
                      <a:ext uri="{FF2B5EF4-FFF2-40B4-BE49-F238E27FC236}">
                        <a16:creationId xmlns:a16="http://schemas.microsoft.com/office/drawing/2014/main" id="{EC786953-3A93-4AE3-BC0E-5B2C38678E6A}"/>
                      </a:ext>
                    </a:extLst>
                  </p:cNvPr>
                  <p:cNvGrpSpPr/>
                  <p:nvPr/>
                </p:nvGrpSpPr>
                <p:grpSpPr>
                  <a:xfrm>
                    <a:off x="821803" y="694452"/>
                    <a:ext cx="2650602" cy="3067291"/>
                    <a:chOff x="821803" y="694452"/>
                    <a:chExt cx="2650602" cy="3067291"/>
                  </a:xfrm>
                </p:grpSpPr>
                <p:sp>
                  <p:nvSpPr>
                    <p:cNvPr id="47" name="矩形 46">
                      <a:extLst>
                        <a:ext uri="{FF2B5EF4-FFF2-40B4-BE49-F238E27FC236}">
                          <a16:creationId xmlns:a16="http://schemas.microsoft.com/office/drawing/2014/main" id="{D79926C5-399A-4A98-B1BB-52661D4F5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803" y="694452"/>
                      <a:ext cx="2639028" cy="3067291"/>
                    </a:xfrm>
                    <a:prstGeom prst="rect">
                      <a:avLst/>
                    </a:prstGeom>
                    <a:solidFill>
                      <a:schemeClr val="bg1">
                        <a:alpha val="69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文本框 47">
                      <a:extLst>
                        <a:ext uri="{FF2B5EF4-FFF2-40B4-BE49-F238E27FC236}">
                          <a16:creationId xmlns:a16="http://schemas.microsoft.com/office/drawing/2014/main" id="{D3913BB3-72B2-4A08-88FE-AB142993D0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6365" y="787607"/>
                      <a:ext cx="2176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LIFEPOLOLICY</a:t>
                      </a:r>
                      <a:endParaRPr lang="zh-CN" altLang="en-US" dirty="0">
                        <a:latin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34F01761-DB59-4A8E-9E8C-FCEBE68FD700}"/>
                      </a:ext>
                    </a:extLst>
                  </p:cNvPr>
                  <p:cNvGrpSpPr/>
                  <p:nvPr/>
                </p:nvGrpSpPr>
                <p:grpSpPr>
                  <a:xfrm>
                    <a:off x="972273" y="1308997"/>
                    <a:ext cx="2008208" cy="369332"/>
                    <a:chOff x="972273" y="1308997"/>
                    <a:chExt cx="2008208" cy="369332"/>
                  </a:xfrm>
                </p:grpSpPr>
                <p:sp>
                  <p:nvSpPr>
                    <p:cNvPr id="45" name="矩形: 圆角 44">
                      <a:extLst>
                        <a:ext uri="{FF2B5EF4-FFF2-40B4-BE49-F238E27FC236}">
                          <a16:creationId xmlns:a16="http://schemas.microsoft.com/office/drawing/2014/main" id="{9161478E-99FF-4106-8132-60C3DDB6F4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73" y="1377387"/>
                      <a:ext cx="196770" cy="20831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文本框 45">
                      <a:extLst>
                        <a:ext uri="{FF2B5EF4-FFF2-40B4-BE49-F238E27FC236}">
                          <a16:creationId xmlns:a16="http://schemas.microsoft.com/office/drawing/2014/main" id="{5C073A0A-12C3-45C5-A7F5-BE5A5C66C0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8451" y="1308997"/>
                      <a:ext cx="1632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err="1"/>
                        <a:t>LifePolicyNo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92760BC5-B582-4A1A-8A89-48D4892F546A}"/>
                    </a:ext>
                  </a:extLst>
                </p:cNvPr>
                <p:cNvGrpSpPr/>
                <p:nvPr/>
              </p:nvGrpSpPr>
              <p:grpSpPr>
                <a:xfrm>
                  <a:off x="983848" y="1726215"/>
                  <a:ext cx="2019783" cy="369332"/>
                  <a:chOff x="960698" y="1308997"/>
                  <a:chExt cx="2019783" cy="369332"/>
                </a:xfrm>
              </p:grpSpPr>
              <p:sp>
                <p:nvSpPr>
                  <p:cNvPr id="41" name="矩形: 圆角 40">
                    <a:extLst>
                      <a:ext uri="{FF2B5EF4-FFF2-40B4-BE49-F238E27FC236}">
                        <a16:creationId xmlns:a16="http://schemas.microsoft.com/office/drawing/2014/main" id="{715296AA-2554-4148-BC85-02603CE375CE}"/>
                      </a:ext>
                    </a:extLst>
                  </p:cNvPr>
                  <p:cNvSpPr/>
                  <p:nvPr/>
                </p:nvSpPr>
                <p:spPr>
                  <a:xfrm>
                    <a:off x="960698" y="1377387"/>
                    <a:ext cx="196770" cy="208316"/>
                  </a:xfrm>
                  <a:prstGeom prst="round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09AA35AE-58C0-48FE-9905-1A2D55101984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451" y="1308997"/>
                    <a:ext cx="1632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err="1"/>
                      <a:t>LifePolicyNo</a:t>
                    </a:r>
                    <a:endParaRPr lang="zh-CN" altLang="en-US" dirty="0"/>
                  </a:p>
                </p:txBody>
              </p:sp>
            </p:grp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0F013171-DB5F-4C4C-85CC-1F765B91268F}"/>
                  </a:ext>
                </a:extLst>
              </p:cNvPr>
              <p:cNvGrpSpPr/>
              <p:nvPr/>
            </p:nvGrpSpPr>
            <p:grpSpPr>
              <a:xfrm>
                <a:off x="983848" y="2183886"/>
                <a:ext cx="1996633" cy="369332"/>
                <a:chOff x="983848" y="1308997"/>
                <a:chExt cx="1996633" cy="369332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72DAAFC2-46AF-4487-B1FF-DDA49EFD4D3B}"/>
                    </a:ext>
                  </a:extLst>
                </p:cNvPr>
                <p:cNvSpPr/>
                <p:nvPr/>
              </p:nvSpPr>
              <p:spPr>
                <a:xfrm>
                  <a:off x="983848" y="1377387"/>
                  <a:ext cx="196770" cy="20831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E0B26E4-E60F-4B0E-BC87-28658B5B1DBF}"/>
                    </a:ext>
                  </a:extLst>
                </p:cNvPr>
                <p:cNvSpPr txBox="1"/>
                <p:nvPr/>
              </p:nvSpPr>
              <p:spPr>
                <a:xfrm>
                  <a:off x="1348451" y="1308997"/>
                  <a:ext cx="1632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LifePolicyNo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5483734-E537-4FF6-85D9-728AAA58A34D}"/>
                </a:ext>
              </a:extLst>
            </p:cNvPr>
            <p:cNvGrpSpPr/>
            <p:nvPr/>
          </p:nvGrpSpPr>
          <p:grpSpPr>
            <a:xfrm>
              <a:off x="995423" y="2645844"/>
              <a:ext cx="2008208" cy="369332"/>
              <a:chOff x="972273" y="1308997"/>
              <a:chExt cx="2008208" cy="369332"/>
            </a:xfrm>
          </p:grpSpPr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55DB55ED-96ED-426E-9280-B1677F1408D0}"/>
                  </a:ext>
                </a:extLst>
              </p:cNvPr>
              <p:cNvSpPr/>
              <p:nvPr/>
            </p:nvSpPr>
            <p:spPr>
              <a:xfrm>
                <a:off x="972273" y="1377387"/>
                <a:ext cx="196770" cy="20831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A607188-52AC-4C72-9550-134F49540F9D}"/>
                  </a:ext>
                </a:extLst>
              </p:cNvPr>
              <p:cNvSpPr txBox="1"/>
              <p:nvPr/>
            </p:nvSpPr>
            <p:spPr>
              <a:xfrm>
                <a:off x="1348451" y="1308997"/>
                <a:ext cx="1632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LifePolicyNo</a:t>
                </a:r>
                <a:endParaRPr lang="zh-CN" altLang="en-US" dirty="0"/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8D3113E-0308-4765-8C2F-FB92103E04D3}"/>
              </a:ext>
            </a:extLst>
          </p:cNvPr>
          <p:cNvGrpSpPr/>
          <p:nvPr/>
        </p:nvGrpSpPr>
        <p:grpSpPr>
          <a:xfrm>
            <a:off x="4412142" y="589209"/>
            <a:ext cx="4640761" cy="2063556"/>
            <a:chOff x="821803" y="694452"/>
            <a:chExt cx="4640761" cy="3067291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ACFF7225-DF8F-4EE0-AC14-32539028B7D2}"/>
                </a:ext>
              </a:extLst>
            </p:cNvPr>
            <p:cNvGrpSpPr/>
            <p:nvPr/>
          </p:nvGrpSpPr>
          <p:grpSpPr>
            <a:xfrm>
              <a:off x="821803" y="694452"/>
              <a:ext cx="4640761" cy="3067291"/>
              <a:chOff x="821803" y="694452"/>
              <a:chExt cx="4640761" cy="3067291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ED963118-CF82-428B-940F-424BBACBCEF1}"/>
                  </a:ext>
                </a:extLst>
              </p:cNvPr>
              <p:cNvGrpSpPr/>
              <p:nvPr/>
            </p:nvGrpSpPr>
            <p:grpSpPr>
              <a:xfrm>
                <a:off x="821803" y="694452"/>
                <a:ext cx="2639028" cy="3067291"/>
                <a:chOff x="821803" y="694452"/>
                <a:chExt cx="2639028" cy="3067291"/>
              </a:xfrm>
            </p:grpSpPr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36393A7E-BE79-428A-8975-8F2C01578E5B}"/>
                    </a:ext>
                  </a:extLst>
                </p:cNvPr>
                <p:cNvGrpSpPr/>
                <p:nvPr/>
              </p:nvGrpSpPr>
              <p:grpSpPr>
                <a:xfrm>
                  <a:off x="821803" y="694452"/>
                  <a:ext cx="2639028" cy="3067291"/>
                  <a:chOff x="821803" y="694452"/>
                  <a:chExt cx="2639028" cy="3067291"/>
                </a:xfrm>
              </p:grpSpPr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13B9B979-5B49-414D-8CED-A4F79BD9C2CE}"/>
                      </a:ext>
                    </a:extLst>
                  </p:cNvPr>
                  <p:cNvGrpSpPr/>
                  <p:nvPr/>
                </p:nvGrpSpPr>
                <p:grpSpPr>
                  <a:xfrm>
                    <a:off x="821803" y="694452"/>
                    <a:ext cx="2639028" cy="3067291"/>
                    <a:chOff x="821803" y="694452"/>
                    <a:chExt cx="2639028" cy="3067291"/>
                  </a:xfrm>
                </p:grpSpPr>
                <p:sp>
                  <p:nvSpPr>
                    <p:cNvPr id="66" name="矩形 65">
                      <a:extLst>
                        <a:ext uri="{FF2B5EF4-FFF2-40B4-BE49-F238E27FC236}">
                          <a16:creationId xmlns:a16="http://schemas.microsoft.com/office/drawing/2014/main" id="{5DAABCAA-15A5-4B14-BEE0-9170B6FF7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803" y="694452"/>
                      <a:ext cx="2639028" cy="3067291"/>
                    </a:xfrm>
                    <a:prstGeom prst="rect">
                      <a:avLst/>
                    </a:prstGeom>
                    <a:solidFill>
                      <a:schemeClr val="bg1">
                        <a:alpha val="69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文本框 66">
                      <a:extLst>
                        <a:ext uri="{FF2B5EF4-FFF2-40B4-BE49-F238E27FC236}">
                          <a16:creationId xmlns:a16="http://schemas.microsoft.com/office/drawing/2014/main" id="{7F986F09-95F2-4629-8B90-E9313388E6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2273" y="744694"/>
                      <a:ext cx="2176040" cy="5489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AGENT</a:t>
                      </a:r>
                      <a:endParaRPr lang="zh-CN" altLang="en-US" dirty="0">
                        <a:latin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p:txBody>
                </p:sp>
              </p:grpSp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888A080D-1C52-4658-AD00-7EBD6A40FF75}"/>
                      </a:ext>
                    </a:extLst>
                  </p:cNvPr>
                  <p:cNvGrpSpPr/>
                  <p:nvPr/>
                </p:nvGrpSpPr>
                <p:grpSpPr>
                  <a:xfrm>
                    <a:off x="972273" y="1252076"/>
                    <a:ext cx="1850486" cy="548980"/>
                    <a:chOff x="972273" y="1252076"/>
                    <a:chExt cx="1850486" cy="548980"/>
                  </a:xfrm>
                </p:grpSpPr>
                <p:sp>
                  <p:nvSpPr>
                    <p:cNvPr id="64" name="矩形: 圆角 63">
                      <a:extLst>
                        <a:ext uri="{FF2B5EF4-FFF2-40B4-BE49-F238E27FC236}">
                          <a16:creationId xmlns:a16="http://schemas.microsoft.com/office/drawing/2014/main" id="{3F55FA41-185D-4A02-BF2D-E770FEFEF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73" y="1377387"/>
                      <a:ext cx="196770" cy="20831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文本框 64">
                      <a:extLst>
                        <a:ext uri="{FF2B5EF4-FFF2-40B4-BE49-F238E27FC236}">
                          <a16:creationId xmlns:a16="http://schemas.microsoft.com/office/drawing/2014/main" id="{D2CB47DC-68E0-467D-BCF8-7E006F0A98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90729" y="1252076"/>
                      <a:ext cx="1632030" cy="5489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err="1"/>
                        <a:t>AgentID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BD0AFE87-7174-4762-B0A7-622F40B845AA}"/>
                    </a:ext>
                  </a:extLst>
                </p:cNvPr>
                <p:cNvGrpSpPr/>
                <p:nvPr/>
              </p:nvGrpSpPr>
              <p:grpSpPr>
                <a:xfrm>
                  <a:off x="983848" y="1742561"/>
                  <a:ext cx="1838445" cy="548980"/>
                  <a:chOff x="960698" y="1325343"/>
                  <a:chExt cx="1838445" cy="548980"/>
                </a:xfrm>
              </p:grpSpPr>
              <p:sp>
                <p:nvSpPr>
                  <p:cNvPr id="60" name="矩形: 圆角 59">
                    <a:extLst>
                      <a:ext uri="{FF2B5EF4-FFF2-40B4-BE49-F238E27FC236}">
                        <a16:creationId xmlns:a16="http://schemas.microsoft.com/office/drawing/2014/main" id="{CC470D05-4302-42A0-907F-88F3F3622DCC}"/>
                      </a:ext>
                    </a:extLst>
                  </p:cNvPr>
                  <p:cNvSpPr/>
                  <p:nvPr/>
                </p:nvSpPr>
                <p:spPr>
                  <a:xfrm>
                    <a:off x="960698" y="1377387"/>
                    <a:ext cx="196770" cy="208316"/>
                  </a:xfrm>
                  <a:prstGeom prst="round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7A67A05A-AF42-4B2F-A100-DD52CD67636B}"/>
                      </a:ext>
                    </a:extLst>
                  </p:cNvPr>
                  <p:cNvSpPr txBox="1"/>
                  <p:nvPr/>
                </p:nvSpPr>
                <p:spPr>
                  <a:xfrm>
                    <a:off x="1167113" y="1325343"/>
                    <a:ext cx="1632030" cy="548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err="1"/>
                      <a:t>AgentName</a:t>
                    </a:r>
                    <a:endParaRPr lang="zh-CN" altLang="en-US" dirty="0"/>
                  </a:p>
                </p:txBody>
              </p:sp>
            </p:grp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3FB345A2-724D-4892-B97B-48DADD41B07D}"/>
                  </a:ext>
                </a:extLst>
              </p:cNvPr>
              <p:cNvGrpSpPr/>
              <p:nvPr/>
            </p:nvGrpSpPr>
            <p:grpSpPr>
              <a:xfrm>
                <a:off x="983848" y="2191452"/>
                <a:ext cx="4478716" cy="548979"/>
                <a:chOff x="983848" y="1316563"/>
                <a:chExt cx="4478716" cy="548979"/>
              </a:xfrm>
            </p:grpSpPr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17342260-D9B5-4C1D-AE78-6F5DE3165833}"/>
                    </a:ext>
                  </a:extLst>
                </p:cNvPr>
                <p:cNvSpPr/>
                <p:nvPr/>
              </p:nvSpPr>
              <p:spPr>
                <a:xfrm>
                  <a:off x="983848" y="1377387"/>
                  <a:ext cx="196770" cy="20831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ED9D7049-845D-409A-A218-4221334BD381}"/>
                    </a:ext>
                  </a:extLst>
                </p:cNvPr>
                <p:cNvSpPr txBox="1"/>
                <p:nvPr/>
              </p:nvSpPr>
              <p:spPr>
                <a:xfrm>
                  <a:off x="1178634" y="1316563"/>
                  <a:ext cx="4283930" cy="548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AutoTotalAnnualCommissionD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ABE363A-C8B5-411F-90AA-02CEF7EC031F}"/>
                </a:ext>
              </a:extLst>
            </p:cNvPr>
            <p:cNvGrpSpPr/>
            <p:nvPr/>
          </p:nvGrpSpPr>
          <p:grpSpPr>
            <a:xfrm>
              <a:off x="995423" y="2645844"/>
              <a:ext cx="2008208" cy="369332"/>
              <a:chOff x="972273" y="1308997"/>
              <a:chExt cx="2008208" cy="369332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1960CA5A-427C-4ACB-8B84-E085C6CF0A8E}"/>
                  </a:ext>
                </a:extLst>
              </p:cNvPr>
              <p:cNvSpPr/>
              <p:nvPr/>
            </p:nvSpPr>
            <p:spPr>
              <a:xfrm>
                <a:off x="972273" y="1377387"/>
                <a:ext cx="196770" cy="20831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26089D9-160E-47DE-83D9-27A0BB2401F7}"/>
                  </a:ext>
                </a:extLst>
              </p:cNvPr>
              <p:cNvSpPr txBox="1"/>
              <p:nvPr/>
            </p:nvSpPr>
            <p:spPr>
              <a:xfrm>
                <a:off x="1348451" y="1308997"/>
                <a:ext cx="1632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LifePolicyNo</a:t>
                </a:r>
                <a:endParaRPr lang="zh-CN" altLang="en-US" dirty="0"/>
              </a:p>
            </p:txBody>
          </p: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76FAE26-7A82-48BF-A2A2-01DBA8E1377B}"/>
              </a:ext>
            </a:extLst>
          </p:cNvPr>
          <p:cNvGrpSpPr/>
          <p:nvPr/>
        </p:nvGrpSpPr>
        <p:grpSpPr>
          <a:xfrm>
            <a:off x="4878622" y="4163157"/>
            <a:ext cx="2650602" cy="2413538"/>
            <a:chOff x="821803" y="694452"/>
            <a:chExt cx="2650602" cy="3067291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80119D0-DEEB-4E71-B4E6-C01FE5B85110}"/>
                </a:ext>
              </a:extLst>
            </p:cNvPr>
            <p:cNvGrpSpPr/>
            <p:nvPr/>
          </p:nvGrpSpPr>
          <p:grpSpPr>
            <a:xfrm>
              <a:off x="821803" y="694452"/>
              <a:ext cx="2650602" cy="3067291"/>
              <a:chOff x="821803" y="694452"/>
              <a:chExt cx="2650602" cy="3067291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78959510-5A7C-4FC7-896E-BD7FC79D3B7F}"/>
                  </a:ext>
                </a:extLst>
              </p:cNvPr>
              <p:cNvGrpSpPr/>
              <p:nvPr/>
            </p:nvGrpSpPr>
            <p:grpSpPr>
              <a:xfrm>
                <a:off x="821803" y="694452"/>
                <a:ext cx="2650602" cy="3067291"/>
                <a:chOff x="821803" y="694452"/>
                <a:chExt cx="2650602" cy="3067291"/>
              </a:xfrm>
            </p:grpSpPr>
            <p:grpSp>
              <p:nvGrpSpPr>
                <p:cNvPr id="77" name="组合 76">
                  <a:extLst>
                    <a:ext uri="{FF2B5EF4-FFF2-40B4-BE49-F238E27FC236}">
                      <a16:creationId xmlns:a16="http://schemas.microsoft.com/office/drawing/2014/main" id="{0B8C7D31-A0D8-4915-B8DE-335F09601C3B}"/>
                    </a:ext>
                  </a:extLst>
                </p:cNvPr>
                <p:cNvGrpSpPr/>
                <p:nvPr/>
              </p:nvGrpSpPr>
              <p:grpSpPr>
                <a:xfrm>
                  <a:off x="821803" y="694452"/>
                  <a:ext cx="2650602" cy="3067291"/>
                  <a:chOff x="821803" y="694452"/>
                  <a:chExt cx="2650602" cy="3067291"/>
                </a:xfrm>
              </p:grpSpPr>
              <p:grpSp>
                <p:nvGrpSpPr>
                  <p:cNvPr id="81" name="组合 80">
                    <a:extLst>
                      <a:ext uri="{FF2B5EF4-FFF2-40B4-BE49-F238E27FC236}">
                        <a16:creationId xmlns:a16="http://schemas.microsoft.com/office/drawing/2014/main" id="{E2C9ABFE-27D2-44BD-8FAB-959963896A7F}"/>
                      </a:ext>
                    </a:extLst>
                  </p:cNvPr>
                  <p:cNvGrpSpPr/>
                  <p:nvPr/>
                </p:nvGrpSpPr>
                <p:grpSpPr>
                  <a:xfrm>
                    <a:off x="821803" y="694452"/>
                    <a:ext cx="2650602" cy="3067291"/>
                    <a:chOff x="821803" y="694452"/>
                    <a:chExt cx="2650602" cy="3067291"/>
                  </a:xfrm>
                </p:grpSpPr>
                <p:sp>
                  <p:nvSpPr>
                    <p:cNvPr id="85" name="矩形 84">
                      <a:extLst>
                        <a:ext uri="{FF2B5EF4-FFF2-40B4-BE49-F238E27FC236}">
                          <a16:creationId xmlns:a16="http://schemas.microsoft.com/office/drawing/2014/main" id="{288FE70B-1EDD-474D-AD5D-3B0E9D74FA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803" y="694452"/>
                      <a:ext cx="2639028" cy="3067291"/>
                    </a:xfrm>
                    <a:prstGeom prst="rect">
                      <a:avLst/>
                    </a:prstGeom>
                    <a:solidFill>
                      <a:schemeClr val="bg1">
                        <a:alpha val="69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文本框 85">
                      <a:extLst>
                        <a:ext uri="{FF2B5EF4-FFF2-40B4-BE49-F238E27FC236}">
                          <a16:creationId xmlns:a16="http://schemas.microsoft.com/office/drawing/2014/main" id="{08DE39AC-7E18-4AFB-853D-EC5A7C1E2E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6365" y="787607"/>
                      <a:ext cx="2176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LIFEPOLOLICY</a:t>
                      </a:r>
                      <a:endParaRPr lang="zh-CN" altLang="en-US" dirty="0">
                        <a:latin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p:txBody>
                </p:sp>
              </p:grpSp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8AFDAFC7-F3FD-4996-BAD2-F3ED67F82C73}"/>
                      </a:ext>
                    </a:extLst>
                  </p:cNvPr>
                  <p:cNvGrpSpPr/>
                  <p:nvPr/>
                </p:nvGrpSpPr>
                <p:grpSpPr>
                  <a:xfrm>
                    <a:off x="972273" y="1308997"/>
                    <a:ext cx="2008208" cy="369332"/>
                    <a:chOff x="972273" y="1308997"/>
                    <a:chExt cx="2008208" cy="369332"/>
                  </a:xfrm>
                </p:grpSpPr>
                <p:sp>
                  <p:nvSpPr>
                    <p:cNvPr id="83" name="矩形: 圆角 82">
                      <a:extLst>
                        <a:ext uri="{FF2B5EF4-FFF2-40B4-BE49-F238E27FC236}">
                          <a16:creationId xmlns:a16="http://schemas.microsoft.com/office/drawing/2014/main" id="{8A1F85A5-58CB-46D1-A0A8-5268ABADFA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73" y="1377387"/>
                      <a:ext cx="196770" cy="20831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6B686CFF-96C8-42D1-A866-DC1A174452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8451" y="1308997"/>
                      <a:ext cx="1632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err="1"/>
                        <a:t>LifePolicyNo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88A653BF-9B2B-49DC-AEB3-F50D7862ACFF}"/>
                    </a:ext>
                  </a:extLst>
                </p:cNvPr>
                <p:cNvGrpSpPr/>
                <p:nvPr/>
              </p:nvGrpSpPr>
              <p:grpSpPr>
                <a:xfrm>
                  <a:off x="983848" y="1726215"/>
                  <a:ext cx="2019783" cy="369332"/>
                  <a:chOff x="960698" y="1308997"/>
                  <a:chExt cx="2019783" cy="369332"/>
                </a:xfrm>
              </p:grpSpPr>
              <p:sp>
                <p:nvSpPr>
                  <p:cNvPr id="79" name="矩形: 圆角 78">
                    <a:extLst>
                      <a:ext uri="{FF2B5EF4-FFF2-40B4-BE49-F238E27FC236}">
                        <a16:creationId xmlns:a16="http://schemas.microsoft.com/office/drawing/2014/main" id="{F9949F78-2231-4D80-AFC4-9F738AACCE16}"/>
                      </a:ext>
                    </a:extLst>
                  </p:cNvPr>
                  <p:cNvSpPr/>
                  <p:nvPr/>
                </p:nvSpPr>
                <p:spPr>
                  <a:xfrm>
                    <a:off x="960698" y="1377387"/>
                    <a:ext cx="196770" cy="208316"/>
                  </a:xfrm>
                  <a:prstGeom prst="round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470CCE3A-BB85-48BE-9E0F-532C1D8CBC40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451" y="1308997"/>
                    <a:ext cx="1632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err="1"/>
                      <a:t>LifePolicyNo</a:t>
                    </a:r>
                    <a:endParaRPr lang="zh-CN" altLang="en-US" dirty="0"/>
                  </a:p>
                </p:txBody>
              </p:sp>
            </p:grp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61A56086-3C7F-4494-8881-0096A7EF8C09}"/>
                  </a:ext>
                </a:extLst>
              </p:cNvPr>
              <p:cNvGrpSpPr/>
              <p:nvPr/>
            </p:nvGrpSpPr>
            <p:grpSpPr>
              <a:xfrm>
                <a:off x="983848" y="2183886"/>
                <a:ext cx="1996633" cy="369332"/>
                <a:chOff x="983848" y="1308997"/>
                <a:chExt cx="1996633" cy="369332"/>
              </a:xfrm>
            </p:grpSpPr>
            <p:sp>
              <p:nvSpPr>
                <p:cNvPr id="75" name="矩形: 圆角 74">
                  <a:extLst>
                    <a:ext uri="{FF2B5EF4-FFF2-40B4-BE49-F238E27FC236}">
                      <a16:creationId xmlns:a16="http://schemas.microsoft.com/office/drawing/2014/main" id="{6E36C8B3-3034-4431-BF5F-38CB7E483C7B}"/>
                    </a:ext>
                  </a:extLst>
                </p:cNvPr>
                <p:cNvSpPr/>
                <p:nvPr/>
              </p:nvSpPr>
              <p:spPr>
                <a:xfrm>
                  <a:off x="983848" y="1377387"/>
                  <a:ext cx="196770" cy="20831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EB9891C2-0213-4061-A36B-8DDBF0F9A15D}"/>
                    </a:ext>
                  </a:extLst>
                </p:cNvPr>
                <p:cNvSpPr txBox="1"/>
                <p:nvPr/>
              </p:nvSpPr>
              <p:spPr>
                <a:xfrm>
                  <a:off x="1348451" y="1308997"/>
                  <a:ext cx="1632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LifePolicyNo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8DC00573-54B0-46C1-A883-6405EE7B8AC6}"/>
                </a:ext>
              </a:extLst>
            </p:cNvPr>
            <p:cNvGrpSpPr/>
            <p:nvPr/>
          </p:nvGrpSpPr>
          <p:grpSpPr>
            <a:xfrm>
              <a:off x="995423" y="2645844"/>
              <a:ext cx="2008208" cy="369332"/>
              <a:chOff x="972273" y="1308997"/>
              <a:chExt cx="2008208" cy="369332"/>
            </a:xfrm>
          </p:grpSpPr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06CB7047-F0E5-4C2E-B392-FDE943703923}"/>
                  </a:ext>
                </a:extLst>
              </p:cNvPr>
              <p:cNvSpPr/>
              <p:nvPr/>
            </p:nvSpPr>
            <p:spPr>
              <a:xfrm>
                <a:off x="972273" y="1377387"/>
                <a:ext cx="196770" cy="20831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DE2DE745-D94D-45F1-9B71-CE027BDB48BE}"/>
                  </a:ext>
                </a:extLst>
              </p:cNvPr>
              <p:cNvSpPr txBox="1"/>
              <p:nvPr/>
            </p:nvSpPr>
            <p:spPr>
              <a:xfrm>
                <a:off x="1348451" y="1308997"/>
                <a:ext cx="1632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LifePolicyNo</a:t>
                </a:r>
                <a:endParaRPr lang="zh-CN" altLang="en-US" dirty="0"/>
              </a:p>
            </p:txBody>
          </p: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0D13D6F-C55D-4DDA-867D-1484311FDF73}"/>
              </a:ext>
            </a:extLst>
          </p:cNvPr>
          <p:cNvGrpSpPr/>
          <p:nvPr/>
        </p:nvGrpSpPr>
        <p:grpSpPr>
          <a:xfrm>
            <a:off x="8788089" y="2946728"/>
            <a:ext cx="2650602" cy="3067291"/>
            <a:chOff x="821803" y="694452"/>
            <a:chExt cx="2650602" cy="3067291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D7E9BDE5-4906-4DFC-9F61-D99317C4A484}"/>
                </a:ext>
              </a:extLst>
            </p:cNvPr>
            <p:cNvGrpSpPr/>
            <p:nvPr/>
          </p:nvGrpSpPr>
          <p:grpSpPr>
            <a:xfrm>
              <a:off x="821803" y="694452"/>
              <a:ext cx="2650602" cy="3067291"/>
              <a:chOff x="821803" y="694452"/>
              <a:chExt cx="2650602" cy="3067291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829B67CB-3F04-4F9C-8A45-0B7A0ADEAF2D}"/>
                  </a:ext>
                </a:extLst>
              </p:cNvPr>
              <p:cNvGrpSpPr/>
              <p:nvPr/>
            </p:nvGrpSpPr>
            <p:grpSpPr>
              <a:xfrm>
                <a:off x="821803" y="694452"/>
                <a:ext cx="2650602" cy="3067291"/>
                <a:chOff x="821803" y="694452"/>
                <a:chExt cx="2650602" cy="3067291"/>
              </a:xfrm>
            </p:grpSpPr>
            <p:grpSp>
              <p:nvGrpSpPr>
                <p:cNvPr id="96" name="组合 95">
                  <a:extLst>
                    <a:ext uri="{FF2B5EF4-FFF2-40B4-BE49-F238E27FC236}">
                      <a16:creationId xmlns:a16="http://schemas.microsoft.com/office/drawing/2014/main" id="{D5D9230A-C98F-47C9-AB30-234735790085}"/>
                    </a:ext>
                  </a:extLst>
                </p:cNvPr>
                <p:cNvGrpSpPr/>
                <p:nvPr/>
              </p:nvGrpSpPr>
              <p:grpSpPr>
                <a:xfrm>
                  <a:off x="821803" y="694452"/>
                  <a:ext cx="2650602" cy="3067291"/>
                  <a:chOff x="821803" y="694452"/>
                  <a:chExt cx="2650602" cy="3067291"/>
                </a:xfrm>
              </p:grpSpPr>
              <p:grpSp>
                <p:nvGrpSpPr>
                  <p:cNvPr id="100" name="组合 99">
                    <a:extLst>
                      <a:ext uri="{FF2B5EF4-FFF2-40B4-BE49-F238E27FC236}">
                        <a16:creationId xmlns:a16="http://schemas.microsoft.com/office/drawing/2014/main" id="{51913A7F-4DB1-4000-978C-6F8D39183BAA}"/>
                      </a:ext>
                    </a:extLst>
                  </p:cNvPr>
                  <p:cNvGrpSpPr/>
                  <p:nvPr/>
                </p:nvGrpSpPr>
                <p:grpSpPr>
                  <a:xfrm>
                    <a:off x="821803" y="694452"/>
                    <a:ext cx="2650602" cy="3067291"/>
                    <a:chOff x="821803" y="694452"/>
                    <a:chExt cx="2650602" cy="3067291"/>
                  </a:xfrm>
                </p:grpSpPr>
                <p:sp>
                  <p:nvSpPr>
                    <p:cNvPr id="104" name="矩形 103">
                      <a:extLst>
                        <a:ext uri="{FF2B5EF4-FFF2-40B4-BE49-F238E27FC236}">
                          <a16:creationId xmlns:a16="http://schemas.microsoft.com/office/drawing/2014/main" id="{E263EF63-D3A3-4A25-BF85-118F1524D7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803" y="694452"/>
                      <a:ext cx="2639028" cy="3067291"/>
                    </a:xfrm>
                    <a:prstGeom prst="rect">
                      <a:avLst/>
                    </a:prstGeom>
                    <a:solidFill>
                      <a:schemeClr val="bg1">
                        <a:alpha val="69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文本框 104">
                      <a:extLst>
                        <a:ext uri="{FF2B5EF4-FFF2-40B4-BE49-F238E27FC236}">
                          <a16:creationId xmlns:a16="http://schemas.microsoft.com/office/drawing/2014/main" id="{1ADB7C44-88F0-498C-808F-493B9FF169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6365" y="787607"/>
                      <a:ext cx="2176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LIFEPOLOLICY</a:t>
                      </a:r>
                      <a:endParaRPr lang="zh-CN" altLang="en-US" dirty="0">
                        <a:latin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p:txBody>
                </p:sp>
              </p:grpSp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624B63F4-8819-430A-AC99-5D54DC5760C6}"/>
                      </a:ext>
                    </a:extLst>
                  </p:cNvPr>
                  <p:cNvGrpSpPr/>
                  <p:nvPr/>
                </p:nvGrpSpPr>
                <p:grpSpPr>
                  <a:xfrm>
                    <a:off x="972273" y="1308997"/>
                    <a:ext cx="2008208" cy="369332"/>
                    <a:chOff x="972273" y="1308997"/>
                    <a:chExt cx="2008208" cy="369332"/>
                  </a:xfrm>
                </p:grpSpPr>
                <p:sp>
                  <p:nvSpPr>
                    <p:cNvPr id="102" name="矩形: 圆角 101">
                      <a:extLst>
                        <a:ext uri="{FF2B5EF4-FFF2-40B4-BE49-F238E27FC236}">
                          <a16:creationId xmlns:a16="http://schemas.microsoft.com/office/drawing/2014/main" id="{CE722C53-CB2E-41CE-8681-4A0656E88D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73" y="1377387"/>
                      <a:ext cx="196770" cy="20831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文本框 102">
                      <a:extLst>
                        <a:ext uri="{FF2B5EF4-FFF2-40B4-BE49-F238E27FC236}">
                          <a16:creationId xmlns:a16="http://schemas.microsoft.com/office/drawing/2014/main" id="{822CA228-E8D4-4106-B5A4-9039C9D220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8451" y="1308997"/>
                      <a:ext cx="1632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err="1"/>
                        <a:t>LifePolicyNo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230B85D0-A981-4F63-9D72-1C53830F428A}"/>
                    </a:ext>
                  </a:extLst>
                </p:cNvPr>
                <p:cNvGrpSpPr/>
                <p:nvPr/>
              </p:nvGrpSpPr>
              <p:grpSpPr>
                <a:xfrm>
                  <a:off x="983848" y="1726215"/>
                  <a:ext cx="2019783" cy="369332"/>
                  <a:chOff x="960698" y="1308997"/>
                  <a:chExt cx="2019783" cy="369332"/>
                </a:xfrm>
              </p:grpSpPr>
              <p:sp>
                <p:nvSpPr>
                  <p:cNvPr id="98" name="矩形: 圆角 97">
                    <a:extLst>
                      <a:ext uri="{FF2B5EF4-FFF2-40B4-BE49-F238E27FC236}">
                        <a16:creationId xmlns:a16="http://schemas.microsoft.com/office/drawing/2014/main" id="{33C51553-3D62-47D2-A2E0-207E5D7E686C}"/>
                      </a:ext>
                    </a:extLst>
                  </p:cNvPr>
                  <p:cNvSpPr/>
                  <p:nvPr/>
                </p:nvSpPr>
                <p:spPr>
                  <a:xfrm>
                    <a:off x="960698" y="1377387"/>
                    <a:ext cx="196770" cy="208316"/>
                  </a:xfrm>
                  <a:prstGeom prst="round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4C378607-F46A-49C8-8A5D-4618027D7FE6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451" y="1308997"/>
                    <a:ext cx="1632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err="1"/>
                      <a:t>LifePolicyNo</a:t>
                    </a:r>
                    <a:endParaRPr lang="zh-CN" altLang="en-US" dirty="0"/>
                  </a:p>
                </p:txBody>
              </p:sp>
            </p:grp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92F37F1C-8BA4-4301-B449-B06E527CF8B6}"/>
                  </a:ext>
                </a:extLst>
              </p:cNvPr>
              <p:cNvGrpSpPr/>
              <p:nvPr/>
            </p:nvGrpSpPr>
            <p:grpSpPr>
              <a:xfrm>
                <a:off x="983848" y="2183886"/>
                <a:ext cx="1996633" cy="369332"/>
                <a:chOff x="983848" y="1308997"/>
                <a:chExt cx="1996633" cy="369332"/>
              </a:xfrm>
            </p:grpSpPr>
            <p:sp>
              <p:nvSpPr>
                <p:cNvPr id="94" name="矩形: 圆角 93">
                  <a:extLst>
                    <a:ext uri="{FF2B5EF4-FFF2-40B4-BE49-F238E27FC236}">
                      <a16:creationId xmlns:a16="http://schemas.microsoft.com/office/drawing/2014/main" id="{8C87BE96-B954-4083-AC53-747354A498A0}"/>
                    </a:ext>
                  </a:extLst>
                </p:cNvPr>
                <p:cNvSpPr/>
                <p:nvPr/>
              </p:nvSpPr>
              <p:spPr>
                <a:xfrm>
                  <a:off x="983848" y="1377387"/>
                  <a:ext cx="196770" cy="20831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EC40BA95-02D8-4A1C-AC4B-7523573A122A}"/>
                    </a:ext>
                  </a:extLst>
                </p:cNvPr>
                <p:cNvSpPr txBox="1"/>
                <p:nvPr/>
              </p:nvSpPr>
              <p:spPr>
                <a:xfrm>
                  <a:off x="1348451" y="1308997"/>
                  <a:ext cx="1632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LifePolicyNo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035249A4-9B83-46B5-A800-9D2CA2AD450A}"/>
                </a:ext>
              </a:extLst>
            </p:cNvPr>
            <p:cNvGrpSpPr/>
            <p:nvPr/>
          </p:nvGrpSpPr>
          <p:grpSpPr>
            <a:xfrm>
              <a:off x="995423" y="2645844"/>
              <a:ext cx="2008208" cy="369332"/>
              <a:chOff x="972273" y="1308997"/>
              <a:chExt cx="2008208" cy="369332"/>
            </a:xfrm>
          </p:grpSpPr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D16DD031-A80B-42DA-B777-E7960AA51FC3}"/>
                  </a:ext>
                </a:extLst>
              </p:cNvPr>
              <p:cNvSpPr/>
              <p:nvPr/>
            </p:nvSpPr>
            <p:spPr>
              <a:xfrm>
                <a:off x="972273" y="1377387"/>
                <a:ext cx="196770" cy="20831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8C5B283-7B45-4F1A-9287-752D096999BA}"/>
                  </a:ext>
                </a:extLst>
              </p:cNvPr>
              <p:cNvSpPr txBox="1"/>
              <p:nvPr/>
            </p:nvSpPr>
            <p:spPr>
              <a:xfrm>
                <a:off x="1348451" y="1308997"/>
                <a:ext cx="1632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LifePolicyNo</a:t>
                </a:r>
                <a:endParaRPr lang="zh-CN" altLang="en-US" dirty="0"/>
              </a:p>
            </p:txBody>
          </p:sp>
        </p:grp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98589EB-63F0-465C-B159-8D4C5800CF91}"/>
              </a:ext>
            </a:extLst>
          </p:cNvPr>
          <p:cNvCxnSpPr>
            <a:cxnSpLocks/>
          </p:cNvCxnSpPr>
          <p:nvPr/>
        </p:nvCxnSpPr>
        <p:spPr>
          <a:xfrm>
            <a:off x="1797698" y="2544746"/>
            <a:ext cx="0" cy="13569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27198C63-A7C9-4914-8D8C-8B6F47399E71}"/>
              </a:ext>
            </a:extLst>
          </p:cNvPr>
          <p:cNvGrpSpPr/>
          <p:nvPr/>
        </p:nvGrpSpPr>
        <p:grpSpPr>
          <a:xfrm rot="2418478">
            <a:off x="2653811" y="3238621"/>
            <a:ext cx="2638997" cy="305317"/>
            <a:chOff x="1893451" y="3025260"/>
            <a:chExt cx="2615734" cy="402844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41D27E94-38AE-4707-A936-7C2F732A779C}"/>
                </a:ext>
              </a:extLst>
            </p:cNvPr>
            <p:cNvGrpSpPr/>
            <p:nvPr/>
          </p:nvGrpSpPr>
          <p:grpSpPr>
            <a:xfrm rot="10800000">
              <a:off x="1893451" y="3043042"/>
              <a:ext cx="1320149" cy="385062"/>
              <a:chOff x="2928606" y="1299558"/>
              <a:chExt cx="1320149" cy="385062"/>
            </a:xfrm>
          </p:grpSpPr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1CBA5F92-1343-4401-8426-71E8EFB57E00}"/>
                  </a:ext>
                </a:extLst>
              </p:cNvPr>
              <p:cNvCxnSpPr/>
              <p:nvPr/>
            </p:nvCxnSpPr>
            <p:spPr>
              <a:xfrm flipV="1">
                <a:off x="2928606" y="1483225"/>
                <a:ext cx="1320149" cy="17728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E8CCA3D7-3B63-4A8B-A66D-41AAF2D03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31412" y="1299558"/>
                <a:ext cx="216701" cy="18366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2A7F0732-7937-4251-9B8E-0D0E241CE0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31412" y="1500954"/>
                <a:ext cx="198839" cy="183666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A3EB89AC-64B8-418D-AF99-7D00FDD64D9D}"/>
                </a:ext>
              </a:extLst>
            </p:cNvPr>
            <p:cNvGrpSpPr/>
            <p:nvPr/>
          </p:nvGrpSpPr>
          <p:grpSpPr>
            <a:xfrm>
              <a:off x="3189036" y="3025260"/>
              <a:ext cx="1320149" cy="385062"/>
              <a:chOff x="2928606" y="1299558"/>
              <a:chExt cx="1320149" cy="385062"/>
            </a:xfrm>
          </p:grpSpPr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D2068763-8EB9-45DF-BF26-2A5F30D971EA}"/>
                  </a:ext>
                </a:extLst>
              </p:cNvPr>
              <p:cNvCxnSpPr/>
              <p:nvPr/>
            </p:nvCxnSpPr>
            <p:spPr>
              <a:xfrm flipV="1">
                <a:off x="2928606" y="1483225"/>
                <a:ext cx="1320149" cy="17728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337DBD40-D16F-41B4-B7D2-2FA95FFE4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31412" y="1299558"/>
                <a:ext cx="216701" cy="18366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9A0FCD9E-2B8C-44E1-98C7-E990A401FA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31412" y="1500954"/>
                <a:ext cx="198839" cy="183666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F7671C78-DF93-428B-ABCC-54CC965238BE}"/>
              </a:ext>
            </a:extLst>
          </p:cNvPr>
          <p:cNvGrpSpPr/>
          <p:nvPr/>
        </p:nvGrpSpPr>
        <p:grpSpPr>
          <a:xfrm>
            <a:off x="3081006" y="1451958"/>
            <a:ext cx="1320149" cy="385062"/>
            <a:chOff x="2928606" y="1299558"/>
            <a:chExt cx="1320149" cy="385062"/>
          </a:xfrm>
        </p:grpSpPr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84BAC63F-9575-4512-8B7F-9A16236D83F2}"/>
                </a:ext>
              </a:extLst>
            </p:cNvPr>
            <p:cNvCxnSpPr/>
            <p:nvPr/>
          </p:nvCxnSpPr>
          <p:spPr>
            <a:xfrm flipV="1">
              <a:off x="2928606" y="1483225"/>
              <a:ext cx="1320149" cy="1772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66742A2C-4966-4C04-93D3-2D4FF8D02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1412" y="1299558"/>
              <a:ext cx="216701" cy="18366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1F3E8488-C678-40AD-AAD9-87C9AB1CC5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1412" y="1500954"/>
              <a:ext cx="198839" cy="18366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27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55CBC-34EC-458A-BD20-96B05036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206" y="255485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SQL QUERY NO.1</a:t>
            </a:r>
            <a:endParaRPr lang="zh-CN" altLang="en-US" dirty="0">
              <a:solidFill>
                <a:schemeClr val="bg1"/>
              </a:solidFill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034D9-4EDB-4B08-81ED-1AFAEBC2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71A8D1-FF6B-47BE-83F2-B6639B825ED4}"/>
              </a:ext>
            </a:extLst>
          </p:cNvPr>
          <p:cNvSpPr/>
          <p:nvPr/>
        </p:nvSpPr>
        <p:spPr>
          <a:xfrm>
            <a:off x="-81024" y="0"/>
            <a:ext cx="12273023" cy="6858000"/>
          </a:xfrm>
          <a:prstGeom prst="rect">
            <a:avLst/>
          </a:prstGeom>
          <a:solidFill>
            <a:srgbClr val="2F3745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310028-F6D2-401C-B787-BB43D183F137}"/>
              </a:ext>
            </a:extLst>
          </p:cNvPr>
          <p:cNvSpPr/>
          <p:nvPr/>
        </p:nvSpPr>
        <p:spPr>
          <a:xfrm>
            <a:off x="4029918" y="0"/>
            <a:ext cx="4132162" cy="6993872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537659-6D96-4FB2-9A7F-A03CED477466}"/>
              </a:ext>
            </a:extLst>
          </p:cNvPr>
          <p:cNvSpPr/>
          <p:nvPr/>
        </p:nvSpPr>
        <p:spPr>
          <a:xfrm>
            <a:off x="3206187" y="2870390"/>
            <a:ext cx="5879939" cy="694482"/>
          </a:xfrm>
          <a:prstGeom prst="rect">
            <a:avLst/>
          </a:prstGeom>
          <a:solidFill>
            <a:srgbClr val="D1584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5C0899-1CF6-478E-B582-9A16DF1E1397}"/>
              </a:ext>
            </a:extLst>
          </p:cNvPr>
          <p:cNvSpPr txBox="1"/>
          <p:nvPr/>
        </p:nvSpPr>
        <p:spPr>
          <a:xfrm>
            <a:off x="4710897" y="2986798"/>
            <a:ext cx="3136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SQL QUERY NO.1</a:t>
            </a:r>
            <a:endParaRPr lang="zh-CN" altLang="en-US" sz="2400" dirty="0">
              <a:solidFill>
                <a:schemeClr val="bg1"/>
              </a:solidFill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" name="带形: 上凸弯 8">
            <a:extLst>
              <a:ext uri="{FF2B5EF4-FFF2-40B4-BE49-F238E27FC236}">
                <a16:creationId xmlns:a16="http://schemas.microsoft.com/office/drawing/2014/main" id="{5171830E-E097-449C-9585-51972E974CEA}"/>
              </a:ext>
            </a:extLst>
          </p:cNvPr>
          <p:cNvSpPr/>
          <p:nvPr/>
        </p:nvSpPr>
        <p:spPr>
          <a:xfrm>
            <a:off x="4707038" y="689437"/>
            <a:ext cx="2777923" cy="1243886"/>
          </a:xfrm>
          <a:prstGeom prst="ellipseRibbon2">
            <a:avLst/>
          </a:prstGeom>
          <a:solidFill>
            <a:schemeClr val="bg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5310D046-243A-4A70-A18F-EDD41B579C3D}"/>
              </a:ext>
            </a:extLst>
          </p:cNvPr>
          <p:cNvSpPr/>
          <p:nvPr/>
        </p:nvSpPr>
        <p:spPr>
          <a:xfrm rot="10800000">
            <a:off x="3206188" y="3564871"/>
            <a:ext cx="823730" cy="451413"/>
          </a:xfrm>
          <a:prstGeom prst="rtTriangle">
            <a:avLst/>
          </a:prstGeom>
          <a:solidFill>
            <a:srgbClr val="D1584F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E52F97C6-DD9C-464E-B56B-AE844051341B}"/>
              </a:ext>
            </a:extLst>
          </p:cNvPr>
          <p:cNvSpPr/>
          <p:nvPr/>
        </p:nvSpPr>
        <p:spPr>
          <a:xfrm rot="10800000" flipH="1">
            <a:off x="8182332" y="3564870"/>
            <a:ext cx="898971" cy="451413"/>
          </a:xfrm>
          <a:prstGeom prst="rtTriangle">
            <a:avLst/>
          </a:prstGeom>
          <a:solidFill>
            <a:srgbClr val="D1584F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5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ABB92-2408-4B0A-BA10-C7CBB96F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D9E9F-5540-41B1-972F-A58D677E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BD1722-1BC1-44AF-89F8-B1139C78B290}"/>
              </a:ext>
            </a:extLst>
          </p:cNvPr>
          <p:cNvSpPr/>
          <p:nvPr/>
        </p:nvSpPr>
        <p:spPr>
          <a:xfrm>
            <a:off x="50659" y="-51260"/>
            <a:ext cx="12192000" cy="6858000"/>
          </a:xfrm>
          <a:prstGeom prst="rect">
            <a:avLst/>
          </a:prstGeom>
          <a:solidFill>
            <a:srgbClr val="2F3745">
              <a:alpha val="8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81D243E-4E08-4915-A673-A35A1F3F8F2B}"/>
              </a:ext>
            </a:extLst>
          </p:cNvPr>
          <p:cNvSpPr/>
          <p:nvPr/>
        </p:nvSpPr>
        <p:spPr>
          <a:xfrm>
            <a:off x="-972273" y="264348"/>
            <a:ext cx="5034988" cy="833377"/>
          </a:xfrm>
          <a:prstGeom prst="roundRect">
            <a:avLst>
              <a:gd name="adj" fmla="val 50000"/>
            </a:avLst>
          </a:prstGeom>
          <a:solidFill>
            <a:srgbClr val="5B8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4E25E1-BE7F-4A56-A020-A0B07DD5ED1A}"/>
              </a:ext>
            </a:extLst>
          </p:cNvPr>
          <p:cNvSpPr txBox="1"/>
          <p:nvPr/>
        </p:nvSpPr>
        <p:spPr>
          <a:xfrm>
            <a:off x="595132" y="416043"/>
            <a:ext cx="326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NORMALIZATION</a:t>
            </a:r>
            <a:endParaRPr lang="zh-CN" altLang="en-US" sz="2400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50B69D0E-9E92-4737-AA47-6D2CC404D2F4}"/>
              </a:ext>
            </a:extLst>
          </p:cNvPr>
          <p:cNvSpPr/>
          <p:nvPr/>
        </p:nvSpPr>
        <p:spPr>
          <a:xfrm>
            <a:off x="-115747" y="1319514"/>
            <a:ext cx="3974940" cy="522869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C9ED6F-9C75-482A-ACE0-A1E46CB28637}"/>
              </a:ext>
            </a:extLst>
          </p:cNvPr>
          <p:cNvSpPr txBox="1"/>
          <p:nvPr/>
        </p:nvSpPr>
        <p:spPr>
          <a:xfrm>
            <a:off x="0" y="1363960"/>
            <a:ext cx="41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Original </a:t>
            </a:r>
            <a:r>
              <a:rPr lang="en-US" altLang="zh-CN" sz="2400" dirty="0" err="1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Realtional</a:t>
            </a:r>
            <a:r>
              <a:rPr lang="en-US" altLang="zh-CN" sz="2400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 Model</a:t>
            </a:r>
            <a:endParaRPr lang="zh-CN" altLang="en-US" sz="2400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5DA7F8E-FAF8-4720-8F79-854CFB05822B}"/>
              </a:ext>
            </a:extLst>
          </p:cNvPr>
          <p:cNvGrpSpPr/>
          <p:nvPr/>
        </p:nvGrpSpPr>
        <p:grpSpPr>
          <a:xfrm>
            <a:off x="8370446" y="2967504"/>
            <a:ext cx="2107552" cy="2049314"/>
            <a:chOff x="821803" y="694452"/>
            <a:chExt cx="2650602" cy="3067291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E226112-06A0-44CA-B4A7-A2A6B165216D}"/>
                </a:ext>
              </a:extLst>
            </p:cNvPr>
            <p:cNvGrpSpPr/>
            <p:nvPr/>
          </p:nvGrpSpPr>
          <p:grpSpPr>
            <a:xfrm>
              <a:off x="821803" y="694452"/>
              <a:ext cx="2650602" cy="3067291"/>
              <a:chOff x="821803" y="694452"/>
              <a:chExt cx="2650602" cy="3067291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2514E994-46F0-41B7-A3BD-C59B617A4EBB}"/>
                  </a:ext>
                </a:extLst>
              </p:cNvPr>
              <p:cNvGrpSpPr/>
              <p:nvPr/>
            </p:nvGrpSpPr>
            <p:grpSpPr>
              <a:xfrm>
                <a:off x="821803" y="694452"/>
                <a:ext cx="2650602" cy="3067291"/>
                <a:chOff x="821803" y="694452"/>
                <a:chExt cx="2650602" cy="3067291"/>
              </a:xfrm>
            </p:grpSpPr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84E7AC1B-F457-466E-8AB7-3574066E2BDB}"/>
                    </a:ext>
                  </a:extLst>
                </p:cNvPr>
                <p:cNvGrpSpPr/>
                <p:nvPr/>
              </p:nvGrpSpPr>
              <p:grpSpPr>
                <a:xfrm>
                  <a:off x="821803" y="694452"/>
                  <a:ext cx="2650602" cy="3067291"/>
                  <a:chOff x="821803" y="694452"/>
                  <a:chExt cx="2650602" cy="3067291"/>
                </a:xfrm>
              </p:grpSpPr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8CF35555-F9DB-41F3-ACE4-CDE5DE8DDC6E}"/>
                      </a:ext>
                    </a:extLst>
                  </p:cNvPr>
                  <p:cNvGrpSpPr/>
                  <p:nvPr/>
                </p:nvGrpSpPr>
                <p:grpSpPr>
                  <a:xfrm>
                    <a:off x="821803" y="694452"/>
                    <a:ext cx="2650602" cy="3067291"/>
                    <a:chOff x="821803" y="694452"/>
                    <a:chExt cx="2650602" cy="3067291"/>
                  </a:xfrm>
                </p:grpSpPr>
                <p:sp>
                  <p:nvSpPr>
                    <p:cNvPr id="66" name="矩形 65">
                      <a:extLst>
                        <a:ext uri="{FF2B5EF4-FFF2-40B4-BE49-F238E27FC236}">
                          <a16:creationId xmlns:a16="http://schemas.microsoft.com/office/drawing/2014/main" id="{2147928B-1698-4611-A9D0-8CB3FF218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803" y="694452"/>
                      <a:ext cx="2639028" cy="3067291"/>
                    </a:xfrm>
                    <a:prstGeom prst="rect">
                      <a:avLst/>
                    </a:prstGeom>
                    <a:solidFill>
                      <a:schemeClr val="bg1">
                        <a:alpha val="69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文本框 66">
                      <a:extLst>
                        <a:ext uri="{FF2B5EF4-FFF2-40B4-BE49-F238E27FC236}">
                          <a16:creationId xmlns:a16="http://schemas.microsoft.com/office/drawing/2014/main" id="{3EC967B9-2410-4C18-A811-B61705B179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6365" y="787607"/>
                      <a:ext cx="2176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LIFEPOLOLICY</a:t>
                      </a:r>
                      <a:endParaRPr lang="zh-CN" altLang="en-US" dirty="0">
                        <a:latin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p:txBody>
                </p:sp>
              </p:grpSp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5C534CB2-15C6-4FEA-BA29-692227DB29BC}"/>
                      </a:ext>
                    </a:extLst>
                  </p:cNvPr>
                  <p:cNvGrpSpPr/>
                  <p:nvPr/>
                </p:nvGrpSpPr>
                <p:grpSpPr>
                  <a:xfrm>
                    <a:off x="972273" y="1308997"/>
                    <a:ext cx="2008208" cy="369332"/>
                    <a:chOff x="972273" y="1308997"/>
                    <a:chExt cx="2008208" cy="369332"/>
                  </a:xfrm>
                </p:grpSpPr>
                <p:sp>
                  <p:nvSpPr>
                    <p:cNvPr id="64" name="矩形: 圆角 63">
                      <a:extLst>
                        <a:ext uri="{FF2B5EF4-FFF2-40B4-BE49-F238E27FC236}">
                          <a16:creationId xmlns:a16="http://schemas.microsoft.com/office/drawing/2014/main" id="{81D4BB6F-9E3D-4B1D-AA21-A8FA3038A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73" y="1377387"/>
                      <a:ext cx="196770" cy="20831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文本框 64">
                      <a:extLst>
                        <a:ext uri="{FF2B5EF4-FFF2-40B4-BE49-F238E27FC236}">
                          <a16:creationId xmlns:a16="http://schemas.microsoft.com/office/drawing/2014/main" id="{EE535455-317E-467F-97EA-76C7CA5703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8451" y="1308997"/>
                      <a:ext cx="1632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err="1"/>
                        <a:t>LifePolicyNo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F8D8F928-0034-4DEE-A07D-495D56C16070}"/>
                    </a:ext>
                  </a:extLst>
                </p:cNvPr>
                <p:cNvGrpSpPr/>
                <p:nvPr/>
              </p:nvGrpSpPr>
              <p:grpSpPr>
                <a:xfrm>
                  <a:off x="983848" y="1726215"/>
                  <a:ext cx="2019783" cy="369332"/>
                  <a:chOff x="960698" y="1308997"/>
                  <a:chExt cx="2019783" cy="369332"/>
                </a:xfrm>
              </p:grpSpPr>
              <p:sp>
                <p:nvSpPr>
                  <p:cNvPr id="60" name="矩形: 圆角 59">
                    <a:extLst>
                      <a:ext uri="{FF2B5EF4-FFF2-40B4-BE49-F238E27FC236}">
                        <a16:creationId xmlns:a16="http://schemas.microsoft.com/office/drawing/2014/main" id="{20D42887-AA99-4397-A9EF-779895B023C3}"/>
                      </a:ext>
                    </a:extLst>
                  </p:cNvPr>
                  <p:cNvSpPr/>
                  <p:nvPr/>
                </p:nvSpPr>
                <p:spPr>
                  <a:xfrm>
                    <a:off x="960698" y="1377387"/>
                    <a:ext cx="196770" cy="208316"/>
                  </a:xfrm>
                  <a:prstGeom prst="round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8570BEB0-C7FC-45CC-826E-5A7FD44A99BE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451" y="1308997"/>
                    <a:ext cx="1632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err="1"/>
                      <a:t>LifePolicyNo</a:t>
                    </a:r>
                    <a:endParaRPr lang="zh-CN" altLang="en-US" dirty="0"/>
                  </a:p>
                </p:txBody>
              </p:sp>
            </p:grp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D516F509-7C00-42BC-9740-0AF01D471FA2}"/>
                  </a:ext>
                </a:extLst>
              </p:cNvPr>
              <p:cNvGrpSpPr/>
              <p:nvPr/>
            </p:nvGrpSpPr>
            <p:grpSpPr>
              <a:xfrm>
                <a:off x="983848" y="2183886"/>
                <a:ext cx="1996633" cy="369332"/>
                <a:chOff x="983848" y="1308997"/>
                <a:chExt cx="1996633" cy="369332"/>
              </a:xfrm>
            </p:grpSpPr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0BEE7FF6-0D18-4C73-9968-F151A7490258}"/>
                    </a:ext>
                  </a:extLst>
                </p:cNvPr>
                <p:cNvSpPr/>
                <p:nvPr/>
              </p:nvSpPr>
              <p:spPr>
                <a:xfrm>
                  <a:off x="983848" y="1377387"/>
                  <a:ext cx="196770" cy="20831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D7DC2489-4C17-4573-B21E-ED70BA0DAA37}"/>
                    </a:ext>
                  </a:extLst>
                </p:cNvPr>
                <p:cNvSpPr txBox="1"/>
                <p:nvPr/>
              </p:nvSpPr>
              <p:spPr>
                <a:xfrm>
                  <a:off x="1348451" y="1308997"/>
                  <a:ext cx="1632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LifePolicyNo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B8E9648-A074-40B9-8367-002366022D11}"/>
                </a:ext>
              </a:extLst>
            </p:cNvPr>
            <p:cNvGrpSpPr/>
            <p:nvPr/>
          </p:nvGrpSpPr>
          <p:grpSpPr>
            <a:xfrm>
              <a:off x="995423" y="2645844"/>
              <a:ext cx="2008208" cy="369332"/>
              <a:chOff x="972273" y="1308997"/>
              <a:chExt cx="2008208" cy="369332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2A521E35-A3FE-4CD5-980F-32F7B24EE1F7}"/>
                  </a:ext>
                </a:extLst>
              </p:cNvPr>
              <p:cNvSpPr/>
              <p:nvPr/>
            </p:nvSpPr>
            <p:spPr>
              <a:xfrm>
                <a:off x="972273" y="1377387"/>
                <a:ext cx="196770" cy="20831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AB40918-AD2D-4DB1-BCBD-656C673652B2}"/>
                  </a:ext>
                </a:extLst>
              </p:cNvPr>
              <p:cNvSpPr txBox="1"/>
              <p:nvPr/>
            </p:nvSpPr>
            <p:spPr>
              <a:xfrm>
                <a:off x="1348451" y="1308997"/>
                <a:ext cx="1632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LifePolicyNo</a:t>
                </a:r>
                <a:endParaRPr lang="zh-CN" altLang="en-US" dirty="0"/>
              </a:p>
            </p:txBody>
          </p:sp>
        </p:grp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6B7DAE2-AA55-4E3A-923F-7530B994A059}"/>
              </a:ext>
            </a:extLst>
          </p:cNvPr>
          <p:cNvCxnSpPr>
            <a:cxnSpLocks/>
          </p:cNvCxnSpPr>
          <p:nvPr/>
        </p:nvCxnSpPr>
        <p:spPr>
          <a:xfrm flipV="1">
            <a:off x="6988039" y="4131341"/>
            <a:ext cx="1382407" cy="618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8CE8F7AB-AA28-4461-9FC9-EA33122A016B}"/>
              </a:ext>
            </a:extLst>
          </p:cNvPr>
          <p:cNvGrpSpPr/>
          <p:nvPr/>
        </p:nvGrpSpPr>
        <p:grpSpPr>
          <a:xfrm>
            <a:off x="892087" y="2642707"/>
            <a:ext cx="2107552" cy="2049314"/>
            <a:chOff x="821803" y="694452"/>
            <a:chExt cx="2650602" cy="3067291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906181C-494C-4F1F-A038-3AEBAF2ACA58}"/>
                </a:ext>
              </a:extLst>
            </p:cNvPr>
            <p:cNvGrpSpPr/>
            <p:nvPr/>
          </p:nvGrpSpPr>
          <p:grpSpPr>
            <a:xfrm>
              <a:off x="821803" y="694452"/>
              <a:ext cx="2650602" cy="3067291"/>
              <a:chOff x="821803" y="694452"/>
              <a:chExt cx="2650602" cy="3067291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7EB19C40-9E79-4258-B511-F37CBB1380C4}"/>
                  </a:ext>
                </a:extLst>
              </p:cNvPr>
              <p:cNvGrpSpPr/>
              <p:nvPr/>
            </p:nvGrpSpPr>
            <p:grpSpPr>
              <a:xfrm>
                <a:off x="821803" y="694452"/>
                <a:ext cx="2650602" cy="3067291"/>
                <a:chOff x="821803" y="694452"/>
                <a:chExt cx="2650602" cy="3067291"/>
              </a:xfrm>
            </p:grpSpPr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F4CFC7D4-7579-4191-A02C-D4A090C0DCDF}"/>
                    </a:ext>
                  </a:extLst>
                </p:cNvPr>
                <p:cNvGrpSpPr/>
                <p:nvPr/>
              </p:nvGrpSpPr>
              <p:grpSpPr>
                <a:xfrm>
                  <a:off x="821803" y="694452"/>
                  <a:ext cx="2650602" cy="3067291"/>
                  <a:chOff x="821803" y="694452"/>
                  <a:chExt cx="2650602" cy="3067291"/>
                </a:xfrm>
              </p:grpSpPr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AFA8E536-FC42-487A-ABFC-49A9FBB12D4D}"/>
                      </a:ext>
                    </a:extLst>
                  </p:cNvPr>
                  <p:cNvGrpSpPr/>
                  <p:nvPr/>
                </p:nvGrpSpPr>
                <p:grpSpPr>
                  <a:xfrm>
                    <a:off x="821803" y="694452"/>
                    <a:ext cx="2650602" cy="3067291"/>
                    <a:chOff x="821803" y="694452"/>
                    <a:chExt cx="2650602" cy="3067291"/>
                  </a:xfrm>
                </p:grpSpPr>
                <p:sp>
                  <p:nvSpPr>
                    <p:cNvPr id="105" name="矩形 104">
                      <a:extLst>
                        <a:ext uri="{FF2B5EF4-FFF2-40B4-BE49-F238E27FC236}">
                          <a16:creationId xmlns:a16="http://schemas.microsoft.com/office/drawing/2014/main" id="{6CC95FE5-8ABD-4887-911F-C01213570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803" y="694452"/>
                      <a:ext cx="2639028" cy="3067291"/>
                    </a:xfrm>
                    <a:prstGeom prst="rect">
                      <a:avLst/>
                    </a:prstGeom>
                    <a:solidFill>
                      <a:schemeClr val="bg1">
                        <a:alpha val="69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文本框 105">
                      <a:extLst>
                        <a:ext uri="{FF2B5EF4-FFF2-40B4-BE49-F238E27FC236}">
                          <a16:creationId xmlns:a16="http://schemas.microsoft.com/office/drawing/2014/main" id="{125BE303-A8C3-4EE0-A813-A7114E0A68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6365" y="787607"/>
                      <a:ext cx="2176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LIFEPOLOLICY</a:t>
                      </a:r>
                      <a:endParaRPr lang="zh-CN" altLang="en-US" dirty="0">
                        <a:latin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p:txBody>
                </p:sp>
              </p:grp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53D446ED-77EC-496F-82C7-F5D2BE7120D9}"/>
                      </a:ext>
                    </a:extLst>
                  </p:cNvPr>
                  <p:cNvGrpSpPr/>
                  <p:nvPr/>
                </p:nvGrpSpPr>
                <p:grpSpPr>
                  <a:xfrm>
                    <a:off x="972273" y="1308997"/>
                    <a:ext cx="2008208" cy="369332"/>
                    <a:chOff x="972273" y="1308997"/>
                    <a:chExt cx="2008208" cy="369332"/>
                  </a:xfrm>
                </p:grpSpPr>
                <p:sp>
                  <p:nvSpPr>
                    <p:cNvPr id="103" name="矩形: 圆角 102">
                      <a:extLst>
                        <a:ext uri="{FF2B5EF4-FFF2-40B4-BE49-F238E27FC236}">
                          <a16:creationId xmlns:a16="http://schemas.microsoft.com/office/drawing/2014/main" id="{B5859D1B-2789-41E7-B254-0D30A2C390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73" y="1377387"/>
                      <a:ext cx="196770" cy="20831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C7243914-3C8C-4CAE-A168-360F2014DF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8451" y="1308997"/>
                      <a:ext cx="1632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err="1"/>
                        <a:t>LifePolicyNo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98" name="组合 97">
                  <a:extLst>
                    <a:ext uri="{FF2B5EF4-FFF2-40B4-BE49-F238E27FC236}">
                      <a16:creationId xmlns:a16="http://schemas.microsoft.com/office/drawing/2014/main" id="{A336377E-149F-414C-81B4-77F6594D238E}"/>
                    </a:ext>
                  </a:extLst>
                </p:cNvPr>
                <p:cNvGrpSpPr/>
                <p:nvPr/>
              </p:nvGrpSpPr>
              <p:grpSpPr>
                <a:xfrm>
                  <a:off x="983848" y="1726215"/>
                  <a:ext cx="2019783" cy="369332"/>
                  <a:chOff x="960698" y="1308997"/>
                  <a:chExt cx="2019783" cy="369332"/>
                </a:xfrm>
              </p:grpSpPr>
              <p:sp>
                <p:nvSpPr>
                  <p:cNvPr id="99" name="矩形: 圆角 98">
                    <a:extLst>
                      <a:ext uri="{FF2B5EF4-FFF2-40B4-BE49-F238E27FC236}">
                        <a16:creationId xmlns:a16="http://schemas.microsoft.com/office/drawing/2014/main" id="{9AADD714-F042-4085-AFE9-04F2DA16446A}"/>
                      </a:ext>
                    </a:extLst>
                  </p:cNvPr>
                  <p:cNvSpPr/>
                  <p:nvPr/>
                </p:nvSpPr>
                <p:spPr>
                  <a:xfrm>
                    <a:off x="960698" y="1377387"/>
                    <a:ext cx="196770" cy="208316"/>
                  </a:xfrm>
                  <a:prstGeom prst="round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0B843BD6-DC10-4A31-A308-A2CFE6219D43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451" y="1308997"/>
                    <a:ext cx="1632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err="1"/>
                      <a:t>LifePolicyNo</a:t>
                    </a:r>
                    <a:endParaRPr lang="zh-CN" altLang="en-US" dirty="0"/>
                  </a:p>
                </p:txBody>
              </p:sp>
            </p:grp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EC173C24-BD29-45C8-BE97-7DACF1C8161F}"/>
                  </a:ext>
                </a:extLst>
              </p:cNvPr>
              <p:cNvGrpSpPr/>
              <p:nvPr/>
            </p:nvGrpSpPr>
            <p:grpSpPr>
              <a:xfrm>
                <a:off x="983848" y="2183886"/>
                <a:ext cx="1996633" cy="369332"/>
                <a:chOff x="983848" y="1308997"/>
                <a:chExt cx="1996633" cy="369332"/>
              </a:xfrm>
            </p:grpSpPr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7BDF08E6-6D90-4DFB-829E-E7D909F99BAD}"/>
                    </a:ext>
                  </a:extLst>
                </p:cNvPr>
                <p:cNvSpPr/>
                <p:nvPr/>
              </p:nvSpPr>
              <p:spPr>
                <a:xfrm>
                  <a:off x="983848" y="1377387"/>
                  <a:ext cx="196770" cy="20831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904E5371-92C4-4D7D-8996-749321C2AF08}"/>
                    </a:ext>
                  </a:extLst>
                </p:cNvPr>
                <p:cNvSpPr txBox="1"/>
                <p:nvPr/>
              </p:nvSpPr>
              <p:spPr>
                <a:xfrm>
                  <a:off x="1348451" y="1308997"/>
                  <a:ext cx="1632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LifePolicyNo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C1AF2DE1-5A1D-4C75-8330-5CCC714AB359}"/>
                </a:ext>
              </a:extLst>
            </p:cNvPr>
            <p:cNvGrpSpPr/>
            <p:nvPr/>
          </p:nvGrpSpPr>
          <p:grpSpPr>
            <a:xfrm>
              <a:off x="995423" y="2645844"/>
              <a:ext cx="2008208" cy="369332"/>
              <a:chOff x="972273" y="1308997"/>
              <a:chExt cx="2008208" cy="369332"/>
            </a:xfrm>
          </p:grpSpPr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5D2D92AE-9C4E-4209-BBF8-346E7430C799}"/>
                  </a:ext>
                </a:extLst>
              </p:cNvPr>
              <p:cNvSpPr/>
              <p:nvPr/>
            </p:nvSpPr>
            <p:spPr>
              <a:xfrm>
                <a:off x="972273" y="1377387"/>
                <a:ext cx="196770" cy="20831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9303964-682E-4954-92E3-3E81F64F8383}"/>
                  </a:ext>
                </a:extLst>
              </p:cNvPr>
              <p:cNvSpPr txBox="1"/>
              <p:nvPr/>
            </p:nvSpPr>
            <p:spPr>
              <a:xfrm>
                <a:off x="1348451" y="1308997"/>
                <a:ext cx="1632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LifePolicyNo</a:t>
                </a:r>
                <a:endParaRPr lang="zh-CN" altLang="en-US" dirty="0"/>
              </a:p>
            </p:txBody>
          </p:sp>
        </p:grpSp>
      </p:grp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3468B0D1-1094-4560-ADFB-0C1572994036}"/>
              </a:ext>
            </a:extLst>
          </p:cNvPr>
          <p:cNvCxnSpPr>
            <a:cxnSpLocks/>
          </p:cNvCxnSpPr>
          <p:nvPr/>
        </p:nvCxnSpPr>
        <p:spPr>
          <a:xfrm flipH="1">
            <a:off x="2976545" y="3670785"/>
            <a:ext cx="1308631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7C3707BA-75A9-493A-B343-2B6EB7939004}"/>
              </a:ext>
            </a:extLst>
          </p:cNvPr>
          <p:cNvGrpSpPr/>
          <p:nvPr/>
        </p:nvGrpSpPr>
        <p:grpSpPr>
          <a:xfrm>
            <a:off x="4325518" y="2924572"/>
            <a:ext cx="2650602" cy="2413538"/>
            <a:chOff x="821803" y="694452"/>
            <a:chExt cx="2650602" cy="3067291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8D9BCDD5-6846-4382-B26F-7BFD77D14A2F}"/>
                </a:ext>
              </a:extLst>
            </p:cNvPr>
            <p:cNvGrpSpPr/>
            <p:nvPr/>
          </p:nvGrpSpPr>
          <p:grpSpPr>
            <a:xfrm>
              <a:off x="821803" y="694452"/>
              <a:ext cx="2650602" cy="3067291"/>
              <a:chOff x="821803" y="694452"/>
              <a:chExt cx="2650602" cy="3067291"/>
            </a:xfrm>
          </p:grpSpPr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FCC01847-2A46-468F-8A53-E062FEE893EE}"/>
                  </a:ext>
                </a:extLst>
              </p:cNvPr>
              <p:cNvGrpSpPr/>
              <p:nvPr/>
            </p:nvGrpSpPr>
            <p:grpSpPr>
              <a:xfrm>
                <a:off x="821803" y="694452"/>
                <a:ext cx="2650602" cy="3067291"/>
                <a:chOff x="821803" y="694452"/>
                <a:chExt cx="2650602" cy="3067291"/>
              </a:xfrm>
            </p:grpSpPr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C16AB32D-A306-4F36-858F-3351693C6701}"/>
                    </a:ext>
                  </a:extLst>
                </p:cNvPr>
                <p:cNvGrpSpPr/>
                <p:nvPr/>
              </p:nvGrpSpPr>
              <p:grpSpPr>
                <a:xfrm>
                  <a:off x="821803" y="694452"/>
                  <a:ext cx="2650602" cy="3067291"/>
                  <a:chOff x="821803" y="694452"/>
                  <a:chExt cx="2650602" cy="3067291"/>
                </a:xfrm>
              </p:grpSpPr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D18DFC0C-DBD4-496A-9863-CE29FB80F957}"/>
                      </a:ext>
                    </a:extLst>
                  </p:cNvPr>
                  <p:cNvGrpSpPr/>
                  <p:nvPr/>
                </p:nvGrpSpPr>
                <p:grpSpPr>
                  <a:xfrm>
                    <a:off x="821803" y="694452"/>
                    <a:ext cx="2650602" cy="3067291"/>
                    <a:chOff x="821803" y="694452"/>
                    <a:chExt cx="2650602" cy="3067291"/>
                  </a:xfrm>
                </p:grpSpPr>
                <p:sp>
                  <p:nvSpPr>
                    <p:cNvPr id="127" name="矩形 126">
                      <a:extLst>
                        <a:ext uri="{FF2B5EF4-FFF2-40B4-BE49-F238E27FC236}">
                          <a16:creationId xmlns:a16="http://schemas.microsoft.com/office/drawing/2014/main" id="{F65EB929-4E11-43D8-BF3E-DFD145DFE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803" y="694452"/>
                      <a:ext cx="2639028" cy="3067291"/>
                    </a:xfrm>
                    <a:prstGeom prst="rect">
                      <a:avLst/>
                    </a:prstGeom>
                    <a:solidFill>
                      <a:schemeClr val="bg1">
                        <a:alpha val="69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B9CC7F48-6FED-4CA7-8916-AF9F35227C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6365" y="787607"/>
                      <a:ext cx="2176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LIFEPOLOLICY</a:t>
                      </a:r>
                      <a:endParaRPr lang="zh-CN" altLang="en-US" dirty="0">
                        <a:latin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p:txBody>
                </p:sp>
              </p:grpSp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C9C61D43-831E-4C59-8228-0C043ECB9834}"/>
                      </a:ext>
                    </a:extLst>
                  </p:cNvPr>
                  <p:cNvGrpSpPr/>
                  <p:nvPr/>
                </p:nvGrpSpPr>
                <p:grpSpPr>
                  <a:xfrm>
                    <a:off x="972273" y="1308997"/>
                    <a:ext cx="2008208" cy="369332"/>
                    <a:chOff x="972273" y="1308997"/>
                    <a:chExt cx="2008208" cy="369332"/>
                  </a:xfrm>
                </p:grpSpPr>
                <p:sp>
                  <p:nvSpPr>
                    <p:cNvPr id="125" name="矩形: 圆角 124">
                      <a:extLst>
                        <a:ext uri="{FF2B5EF4-FFF2-40B4-BE49-F238E27FC236}">
                          <a16:creationId xmlns:a16="http://schemas.microsoft.com/office/drawing/2014/main" id="{27D7CB47-E74B-44C9-A860-485CBCFF8D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73" y="1377387"/>
                      <a:ext cx="196770" cy="20831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" name="文本框 125">
                      <a:extLst>
                        <a:ext uri="{FF2B5EF4-FFF2-40B4-BE49-F238E27FC236}">
                          <a16:creationId xmlns:a16="http://schemas.microsoft.com/office/drawing/2014/main" id="{B1C87C2D-57BB-4DA8-B5C3-C98F1F8C09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8451" y="1308997"/>
                      <a:ext cx="1632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err="1"/>
                        <a:t>LifePolicyNo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120" name="组合 119">
                  <a:extLst>
                    <a:ext uri="{FF2B5EF4-FFF2-40B4-BE49-F238E27FC236}">
                      <a16:creationId xmlns:a16="http://schemas.microsoft.com/office/drawing/2014/main" id="{04B8D9EA-2BF3-4BD9-B337-D58A81BBE95D}"/>
                    </a:ext>
                  </a:extLst>
                </p:cNvPr>
                <p:cNvGrpSpPr/>
                <p:nvPr/>
              </p:nvGrpSpPr>
              <p:grpSpPr>
                <a:xfrm>
                  <a:off x="983848" y="1726215"/>
                  <a:ext cx="2019783" cy="369332"/>
                  <a:chOff x="960698" y="1308997"/>
                  <a:chExt cx="2019783" cy="369332"/>
                </a:xfrm>
              </p:grpSpPr>
              <p:sp>
                <p:nvSpPr>
                  <p:cNvPr id="121" name="矩形: 圆角 120">
                    <a:extLst>
                      <a:ext uri="{FF2B5EF4-FFF2-40B4-BE49-F238E27FC236}">
                        <a16:creationId xmlns:a16="http://schemas.microsoft.com/office/drawing/2014/main" id="{8A583FF1-B62D-4371-9987-964D6D9FE81D}"/>
                      </a:ext>
                    </a:extLst>
                  </p:cNvPr>
                  <p:cNvSpPr/>
                  <p:nvPr/>
                </p:nvSpPr>
                <p:spPr>
                  <a:xfrm>
                    <a:off x="960698" y="1377387"/>
                    <a:ext cx="196770" cy="208316"/>
                  </a:xfrm>
                  <a:prstGeom prst="round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AA0F121D-D211-42D0-9817-233A1D4EDF04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451" y="1308997"/>
                    <a:ext cx="1632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err="1"/>
                      <a:t>LifePolicyNo</a:t>
                    </a:r>
                    <a:endParaRPr lang="zh-CN" altLang="en-US" dirty="0"/>
                  </a:p>
                </p:txBody>
              </p:sp>
            </p:grp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BC70A2BE-7071-478B-B6A9-69605753ED0E}"/>
                  </a:ext>
                </a:extLst>
              </p:cNvPr>
              <p:cNvGrpSpPr/>
              <p:nvPr/>
            </p:nvGrpSpPr>
            <p:grpSpPr>
              <a:xfrm>
                <a:off x="983848" y="2183886"/>
                <a:ext cx="1996633" cy="369332"/>
                <a:chOff x="983848" y="1308997"/>
                <a:chExt cx="1996633" cy="369332"/>
              </a:xfrm>
            </p:grpSpPr>
            <p:sp>
              <p:nvSpPr>
                <p:cNvPr id="117" name="矩形: 圆角 116">
                  <a:extLst>
                    <a:ext uri="{FF2B5EF4-FFF2-40B4-BE49-F238E27FC236}">
                      <a16:creationId xmlns:a16="http://schemas.microsoft.com/office/drawing/2014/main" id="{DA27A94E-9598-4C65-8197-56C53EB0EC04}"/>
                    </a:ext>
                  </a:extLst>
                </p:cNvPr>
                <p:cNvSpPr/>
                <p:nvPr/>
              </p:nvSpPr>
              <p:spPr>
                <a:xfrm>
                  <a:off x="983848" y="1377387"/>
                  <a:ext cx="196770" cy="20831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B12E4BA3-5929-426D-B80A-0D939F47C79C}"/>
                    </a:ext>
                  </a:extLst>
                </p:cNvPr>
                <p:cNvSpPr txBox="1"/>
                <p:nvPr/>
              </p:nvSpPr>
              <p:spPr>
                <a:xfrm>
                  <a:off x="1348451" y="1308997"/>
                  <a:ext cx="1632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LifePolicyNo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EED3320F-8ABE-431C-8118-BB7612301D77}"/>
                </a:ext>
              </a:extLst>
            </p:cNvPr>
            <p:cNvGrpSpPr/>
            <p:nvPr/>
          </p:nvGrpSpPr>
          <p:grpSpPr>
            <a:xfrm>
              <a:off x="995423" y="2645844"/>
              <a:ext cx="2008208" cy="369332"/>
              <a:chOff x="972273" y="1308997"/>
              <a:chExt cx="2008208" cy="369332"/>
            </a:xfrm>
          </p:grpSpPr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D23E23E9-018A-4FDA-9E9E-D1F6C3141973}"/>
                  </a:ext>
                </a:extLst>
              </p:cNvPr>
              <p:cNvSpPr/>
              <p:nvPr/>
            </p:nvSpPr>
            <p:spPr>
              <a:xfrm>
                <a:off x="972273" y="1377387"/>
                <a:ext cx="196770" cy="20831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01E9BFF2-0E30-41E3-95D2-AE3726BE8EA3}"/>
                  </a:ext>
                </a:extLst>
              </p:cNvPr>
              <p:cNvSpPr txBox="1"/>
              <p:nvPr/>
            </p:nvSpPr>
            <p:spPr>
              <a:xfrm>
                <a:off x="1348451" y="1308997"/>
                <a:ext cx="1632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LifePolicyNo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208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ABB92-2408-4B0A-BA10-C7CBB96F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D9E9F-5540-41B1-972F-A58D677E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BD1722-1BC1-44AF-89F8-B1139C78B290}"/>
              </a:ext>
            </a:extLst>
          </p:cNvPr>
          <p:cNvSpPr/>
          <p:nvPr/>
        </p:nvSpPr>
        <p:spPr>
          <a:xfrm>
            <a:off x="50659" y="-51260"/>
            <a:ext cx="12192000" cy="6858000"/>
          </a:xfrm>
          <a:prstGeom prst="rect">
            <a:avLst/>
          </a:prstGeom>
          <a:solidFill>
            <a:srgbClr val="2F3745">
              <a:alpha val="8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81D243E-4E08-4915-A673-A35A1F3F8F2B}"/>
              </a:ext>
            </a:extLst>
          </p:cNvPr>
          <p:cNvSpPr/>
          <p:nvPr/>
        </p:nvSpPr>
        <p:spPr>
          <a:xfrm>
            <a:off x="-972273" y="264348"/>
            <a:ext cx="5034988" cy="833377"/>
          </a:xfrm>
          <a:prstGeom prst="roundRect">
            <a:avLst>
              <a:gd name="adj" fmla="val 50000"/>
            </a:avLst>
          </a:prstGeom>
          <a:solidFill>
            <a:srgbClr val="5B8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4E25E1-BE7F-4A56-A020-A0B07DD5ED1A}"/>
              </a:ext>
            </a:extLst>
          </p:cNvPr>
          <p:cNvSpPr txBox="1"/>
          <p:nvPr/>
        </p:nvSpPr>
        <p:spPr>
          <a:xfrm>
            <a:off x="595132" y="416043"/>
            <a:ext cx="326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NORMALIZATION</a:t>
            </a:r>
            <a:endParaRPr lang="zh-CN" altLang="en-US" sz="2400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50B69D0E-9E92-4737-AA47-6D2CC404D2F4}"/>
              </a:ext>
            </a:extLst>
          </p:cNvPr>
          <p:cNvSpPr/>
          <p:nvPr/>
        </p:nvSpPr>
        <p:spPr>
          <a:xfrm>
            <a:off x="-115748" y="1319514"/>
            <a:ext cx="4441265" cy="522869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C9ED6F-9C75-482A-ACE0-A1E46CB28637}"/>
              </a:ext>
            </a:extLst>
          </p:cNvPr>
          <p:cNvSpPr txBox="1"/>
          <p:nvPr/>
        </p:nvSpPr>
        <p:spPr>
          <a:xfrm>
            <a:off x="33015" y="1330243"/>
            <a:ext cx="41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Normalized </a:t>
            </a:r>
            <a:r>
              <a:rPr lang="en-US" altLang="zh-CN" sz="2400" dirty="0" err="1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Realtional</a:t>
            </a:r>
            <a:r>
              <a:rPr lang="en-US" altLang="zh-CN" sz="2400" dirty="0">
                <a:solidFill>
                  <a:schemeClr val="bg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 Model</a:t>
            </a:r>
            <a:endParaRPr lang="zh-CN" altLang="en-US" sz="2400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5DA7F8E-FAF8-4720-8F79-854CFB05822B}"/>
              </a:ext>
            </a:extLst>
          </p:cNvPr>
          <p:cNvGrpSpPr/>
          <p:nvPr/>
        </p:nvGrpSpPr>
        <p:grpSpPr>
          <a:xfrm>
            <a:off x="8370446" y="2967504"/>
            <a:ext cx="2107552" cy="2049314"/>
            <a:chOff x="821803" y="694452"/>
            <a:chExt cx="2650602" cy="3067291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E226112-06A0-44CA-B4A7-A2A6B165216D}"/>
                </a:ext>
              </a:extLst>
            </p:cNvPr>
            <p:cNvGrpSpPr/>
            <p:nvPr/>
          </p:nvGrpSpPr>
          <p:grpSpPr>
            <a:xfrm>
              <a:off x="821803" y="694452"/>
              <a:ext cx="2650602" cy="3067291"/>
              <a:chOff x="821803" y="694452"/>
              <a:chExt cx="2650602" cy="3067291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2514E994-46F0-41B7-A3BD-C59B617A4EBB}"/>
                  </a:ext>
                </a:extLst>
              </p:cNvPr>
              <p:cNvGrpSpPr/>
              <p:nvPr/>
            </p:nvGrpSpPr>
            <p:grpSpPr>
              <a:xfrm>
                <a:off x="821803" y="694452"/>
                <a:ext cx="2650602" cy="3067291"/>
                <a:chOff x="821803" y="694452"/>
                <a:chExt cx="2650602" cy="3067291"/>
              </a:xfrm>
            </p:grpSpPr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84E7AC1B-F457-466E-8AB7-3574066E2BDB}"/>
                    </a:ext>
                  </a:extLst>
                </p:cNvPr>
                <p:cNvGrpSpPr/>
                <p:nvPr/>
              </p:nvGrpSpPr>
              <p:grpSpPr>
                <a:xfrm>
                  <a:off x="821803" y="694452"/>
                  <a:ext cx="2650602" cy="3067291"/>
                  <a:chOff x="821803" y="694452"/>
                  <a:chExt cx="2650602" cy="3067291"/>
                </a:xfrm>
              </p:grpSpPr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8CF35555-F9DB-41F3-ACE4-CDE5DE8DDC6E}"/>
                      </a:ext>
                    </a:extLst>
                  </p:cNvPr>
                  <p:cNvGrpSpPr/>
                  <p:nvPr/>
                </p:nvGrpSpPr>
                <p:grpSpPr>
                  <a:xfrm>
                    <a:off x="821803" y="694452"/>
                    <a:ext cx="2650602" cy="3067291"/>
                    <a:chOff x="821803" y="694452"/>
                    <a:chExt cx="2650602" cy="3067291"/>
                  </a:xfrm>
                </p:grpSpPr>
                <p:sp>
                  <p:nvSpPr>
                    <p:cNvPr id="66" name="矩形 65">
                      <a:extLst>
                        <a:ext uri="{FF2B5EF4-FFF2-40B4-BE49-F238E27FC236}">
                          <a16:creationId xmlns:a16="http://schemas.microsoft.com/office/drawing/2014/main" id="{2147928B-1698-4611-A9D0-8CB3FF218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803" y="694452"/>
                      <a:ext cx="2639028" cy="3067291"/>
                    </a:xfrm>
                    <a:prstGeom prst="rect">
                      <a:avLst/>
                    </a:prstGeom>
                    <a:solidFill>
                      <a:schemeClr val="bg1">
                        <a:alpha val="69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文本框 66">
                      <a:extLst>
                        <a:ext uri="{FF2B5EF4-FFF2-40B4-BE49-F238E27FC236}">
                          <a16:creationId xmlns:a16="http://schemas.microsoft.com/office/drawing/2014/main" id="{3EC967B9-2410-4C18-A811-B61705B179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6365" y="787607"/>
                      <a:ext cx="2176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LIFEPOLOLICY</a:t>
                      </a:r>
                      <a:endParaRPr lang="zh-CN" altLang="en-US" dirty="0">
                        <a:latin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p:txBody>
                </p:sp>
              </p:grpSp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5C534CB2-15C6-4FEA-BA29-692227DB29BC}"/>
                      </a:ext>
                    </a:extLst>
                  </p:cNvPr>
                  <p:cNvGrpSpPr/>
                  <p:nvPr/>
                </p:nvGrpSpPr>
                <p:grpSpPr>
                  <a:xfrm>
                    <a:off x="972273" y="1308997"/>
                    <a:ext cx="2008208" cy="369332"/>
                    <a:chOff x="972273" y="1308997"/>
                    <a:chExt cx="2008208" cy="369332"/>
                  </a:xfrm>
                </p:grpSpPr>
                <p:sp>
                  <p:nvSpPr>
                    <p:cNvPr id="64" name="矩形: 圆角 63">
                      <a:extLst>
                        <a:ext uri="{FF2B5EF4-FFF2-40B4-BE49-F238E27FC236}">
                          <a16:creationId xmlns:a16="http://schemas.microsoft.com/office/drawing/2014/main" id="{81D4BB6F-9E3D-4B1D-AA21-A8FA3038A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73" y="1377387"/>
                      <a:ext cx="196770" cy="20831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文本框 64">
                      <a:extLst>
                        <a:ext uri="{FF2B5EF4-FFF2-40B4-BE49-F238E27FC236}">
                          <a16:creationId xmlns:a16="http://schemas.microsoft.com/office/drawing/2014/main" id="{EE535455-317E-467F-97EA-76C7CA5703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8451" y="1308997"/>
                      <a:ext cx="1632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err="1"/>
                        <a:t>LifePolicyNo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F8D8F928-0034-4DEE-A07D-495D56C16070}"/>
                    </a:ext>
                  </a:extLst>
                </p:cNvPr>
                <p:cNvGrpSpPr/>
                <p:nvPr/>
              </p:nvGrpSpPr>
              <p:grpSpPr>
                <a:xfrm>
                  <a:off x="983848" y="1726215"/>
                  <a:ext cx="2019783" cy="369332"/>
                  <a:chOff x="960698" y="1308997"/>
                  <a:chExt cx="2019783" cy="369332"/>
                </a:xfrm>
              </p:grpSpPr>
              <p:sp>
                <p:nvSpPr>
                  <p:cNvPr id="60" name="矩形: 圆角 59">
                    <a:extLst>
                      <a:ext uri="{FF2B5EF4-FFF2-40B4-BE49-F238E27FC236}">
                        <a16:creationId xmlns:a16="http://schemas.microsoft.com/office/drawing/2014/main" id="{20D42887-AA99-4397-A9EF-779895B023C3}"/>
                      </a:ext>
                    </a:extLst>
                  </p:cNvPr>
                  <p:cNvSpPr/>
                  <p:nvPr/>
                </p:nvSpPr>
                <p:spPr>
                  <a:xfrm>
                    <a:off x="960698" y="1377387"/>
                    <a:ext cx="196770" cy="208316"/>
                  </a:xfrm>
                  <a:prstGeom prst="round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8570BEB0-C7FC-45CC-826E-5A7FD44A99BE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451" y="1308997"/>
                    <a:ext cx="1632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err="1"/>
                      <a:t>LifePolicyNo</a:t>
                    </a:r>
                    <a:endParaRPr lang="zh-CN" altLang="en-US" dirty="0"/>
                  </a:p>
                </p:txBody>
              </p:sp>
            </p:grp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D516F509-7C00-42BC-9740-0AF01D471FA2}"/>
                  </a:ext>
                </a:extLst>
              </p:cNvPr>
              <p:cNvGrpSpPr/>
              <p:nvPr/>
            </p:nvGrpSpPr>
            <p:grpSpPr>
              <a:xfrm>
                <a:off x="983848" y="2183886"/>
                <a:ext cx="1996633" cy="369332"/>
                <a:chOff x="983848" y="1308997"/>
                <a:chExt cx="1996633" cy="369332"/>
              </a:xfrm>
            </p:grpSpPr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0BEE7FF6-0D18-4C73-9968-F151A7490258}"/>
                    </a:ext>
                  </a:extLst>
                </p:cNvPr>
                <p:cNvSpPr/>
                <p:nvPr/>
              </p:nvSpPr>
              <p:spPr>
                <a:xfrm>
                  <a:off x="983848" y="1377387"/>
                  <a:ext cx="196770" cy="20831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D7DC2489-4C17-4573-B21E-ED70BA0DAA37}"/>
                    </a:ext>
                  </a:extLst>
                </p:cNvPr>
                <p:cNvSpPr txBox="1"/>
                <p:nvPr/>
              </p:nvSpPr>
              <p:spPr>
                <a:xfrm>
                  <a:off x="1348451" y="1308997"/>
                  <a:ext cx="1632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LifePolicyNo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B8E9648-A074-40B9-8367-002366022D11}"/>
                </a:ext>
              </a:extLst>
            </p:cNvPr>
            <p:cNvGrpSpPr/>
            <p:nvPr/>
          </p:nvGrpSpPr>
          <p:grpSpPr>
            <a:xfrm>
              <a:off x="995423" y="2645844"/>
              <a:ext cx="2008208" cy="369332"/>
              <a:chOff x="972273" y="1308997"/>
              <a:chExt cx="2008208" cy="369332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2A521E35-A3FE-4CD5-980F-32F7B24EE1F7}"/>
                  </a:ext>
                </a:extLst>
              </p:cNvPr>
              <p:cNvSpPr/>
              <p:nvPr/>
            </p:nvSpPr>
            <p:spPr>
              <a:xfrm>
                <a:off x="972273" y="1377387"/>
                <a:ext cx="196770" cy="20831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AB40918-AD2D-4DB1-BCBD-656C673652B2}"/>
                  </a:ext>
                </a:extLst>
              </p:cNvPr>
              <p:cNvSpPr txBox="1"/>
              <p:nvPr/>
            </p:nvSpPr>
            <p:spPr>
              <a:xfrm>
                <a:off x="1348451" y="1308997"/>
                <a:ext cx="1632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LifePolicyNo</a:t>
                </a:r>
                <a:endParaRPr lang="zh-CN" altLang="en-US" dirty="0"/>
              </a:p>
            </p:txBody>
          </p:sp>
        </p:grp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6B7DAE2-AA55-4E3A-923F-7530B994A059}"/>
              </a:ext>
            </a:extLst>
          </p:cNvPr>
          <p:cNvCxnSpPr>
            <a:cxnSpLocks/>
          </p:cNvCxnSpPr>
          <p:nvPr/>
        </p:nvCxnSpPr>
        <p:spPr>
          <a:xfrm flipV="1">
            <a:off x="6988039" y="4131341"/>
            <a:ext cx="1382407" cy="618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8CE8F7AB-AA28-4461-9FC9-EA33122A016B}"/>
              </a:ext>
            </a:extLst>
          </p:cNvPr>
          <p:cNvGrpSpPr/>
          <p:nvPr/>
        </p:nvGrpSpPr>
        <p:grpSpPr>
          <a:xfrm>
            <a:off x="892087" y="2642707"/>
            <a:ext cx="2107552" cy="2049314"/>
            <a:chOff x="821803" y="694452"/>
            <a:chExt cx="2650602" cy="3067291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906181C-494C-4F1F-A038-3AEBAF2ACA58}"/>
                </a:ext>
              </a:extLst>
            </p:cNvPr>
            <p:cNvGrpSpPr/>
            <p:nvPr/>
          </p:nvGrpSpPr>
          <p:grpSpPr>
            <a:xfrm>
              <a:off x="821803" y="694452"/>
              <a:ext cx="2650602" cy="3067291"/>
              <a:chOff x="821803" y="694452"/>
              <a:chExt cx="2650602" cy="3067291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7EB19C40-9E79-4258-B511-F37CBB1380C4}"/>
                  </a:ext>
                </a:extLst>
              </p:cNvPr>
              <p:cNvGrpSpPr/>
              <p:nvPr/>
            </p:nvGrpSpPr>
            <p:grpSpPr>
              <a:xfrm>
                <a:off x="821803" y="694452"/>
                <a:ext cx="2650602" cy="3067291"/>
                <a:chOff x="821803" y="694452"/>
                <a:chExt cx="2650602" cy="3067291"/>
              </a:xfrm>
            </p:grpSpPr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F4CFC7D4-7579-4191-A02C-D4A090C0DCDF}"/>
                    </a:ext>
                  </a:extLst>
                </p:cNvPr>
                <p:cNvGrpSpPr/>
                <p:nvPr/>
              </p:nvGrpSpPr>
              <p:grpSpPr>
                <a:xfrm>
                  <a:off x="821803" y="694452"/>
                  <a:ext cx="2650602" cy="3067291"/>
                  <a:chOff x="821803" y="694452"/>
                  <a:chExt cx="2650602" cy="3067291"/>
                </a:xfrm>
              </p:grpSpPr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AFA8E536-FC42-487A-ABFC-49A9FBB12D4D}"/>
                      </a:ext>
                    </a:extLst>
                  </p:cNvPr>
                  <p:cNvGrpSpPr/>
                  <p:nvPr/>
                </p:nvGrpSpPr>
                <p:grpSpPr>
                  <a:xfrm>
                    <a:off x="821803" y="694452"/>
                    <a:ext cx="2650602" cy="3067291"/>
                    <a:chOff x="821803" y="694452"/>
                    <a:chExt cx="2650602" cy="3067291"/>
                  </a:xfrm>
                </p:grpSpPr>
                <p:sp>
                  <p:nvSpPr>
                    <p:cNvPr id="105" name="矩形 104">
                      <a:extLst>
                        <a:ext uri="{FF2B5EF4-FFF2-40B4-BE49-F238E27FC236}">
                          <a16:creationId xmlns:a16="http://schemas.microsoft.com/office/drawing/2014/main" id="{6CC95FE5-8ABD-4887-911F-C01213570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803" y="694452"/>
                      <a:ext cx="2639028" cy="3067291"/>
                    </a:xfrm>
                    <a:prstGeom prst="rect">
                      <a:avLst/>
                    </a:prstGeom>
                    <a:solidFill>
                      <a:schemeClr val="bg1">
                        <a:alpha val="69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文本框 105">
                      <a:extLst>
                        <a:ext uri="{FF2B5EF4-FFF2-40B4-BE49-F238E27FC236}">
                          <a16:creationId xmlns:a16="http://schemas.microsoft.com/office/drawing/2014/main" id="{125BE303-A8C3-4EE0-A813-A7114E0A68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6365" y="787607"/>
                      <a:ext cx="2176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LIFEPOLOLICY</a:t>
                      </a:r>
                      <a:endParaRPr lang="zh-CN" altLang="en-US" dirty="0">
                        <a:latin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p:txBody>
                </p:sp>
              </p:grp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53D446ED-77EC-496F-82C7-F5D2BE7120D9}"/>
                      </a:ext>
                    </a:extLst>
                  </p:cNvPr>
                  <p:cNvGrpSpPr/>
                  <p:nvPr/>
                </p:nvGrpSpPr>
                <p:grpSpPr>
                  <a:xfrm>
                    <a:off x="972273" y="1308997"/>
                    <a:ext cx="2008208" cy="369332"/>
                    <a:chOff x="972273" y="1308997"/>
                    <a:chExt cx="2008208" cy="369332"/>
                  </a:xfrm>
                </p:grpSpPr>
                <p:sp>
                  <p:nvSpPr>
                    <p:cNvPr id="103" name="矩形: 圆角 102">
                      <a:extLst>
                        <a:ext uri="{FF2B5EF4-FFF2-40B4-BE49-F238E27FC236}">
                          <a16:creationId xmlns:a16="http://schemas.microsoft.com/office/drawing/2014/main" id="{B5859D1B-2789-41E7-B254-0D30A2C390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73" y="1377387"/>
                      <a:ext cx="196770" cy="20831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C7243914-3C8C-4CAE-A168-360F2014DF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8451" y="1308997"/>
                      <a:ext cx="1632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err="1"/>
                        <a:t>LifePolicyNo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98" name="组合 97">
                  <a:extLst>
                    <a:ext uri="{FF2B5EF4-FFF2-40B4-BE49-F238E27FC236}">
                      <a16:creationId xmlns:a16="http://schemas.microsoft.com/office/drawing/2014/main" id="{A336377E-149F-414C-81B4-77F6594D238E}"/>
                    </a:ext>
                  </a:extLst>
                </p:cNvPr>
                <p:cNvGrpSpPr/>
                <p:nvPr/>
              </p:nvGrpSpPr>
              <p:grpSpPr>
                <a:xfrm>
                  <a:off x="983848" y="1726215"/>
                  <a:ext cx="2019783" cy="369332"/>
                  <a:chOff x="960698" y="1308997"/>
                  <a:chExt cx="2019783" cy="369332"/>
                </a:xfrm>
              </p:grpSpPr>
              <p:sp>
                <p:nvSpPr>
                  <p:cNvPr id="99" name="矩形: 圆角 98">
                    <a:extLst>
                      <a:ext uri="{FF2B5EF4-FFF2-40B4-BE49-F238E27FC236}">
                        <a16:creationId xmlns:a16="http://schemas.microsoft.com/office/drawing/2014/main" id="{9AADD714-F042-4085-AFE9-04F2DA16446A}"/>
                      </a:ext>
                    </a:extLst>
                  </p:cNvPr>
                  <p:cNvSpPr/>
                  <p:nvPr/>
                </p:nvSpPr>
                <p:spPr>
                  <a:xfrm>
                    <a:off x="960698" y="1377387"/>
                    <a:ext cx="196770" cy="208316"/>
                  </a:xfrm>
                  <a:prstGeom prst="round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0B843BD6-DC10-4A31-A308-A2CFE6219D43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451" y="1308997"/>
                    <a:ext cx="1632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err="1"/>
                      <a:t>LifePolicyNo</a:t>
                    </a:r>
                    <a:endParaRPr lang="zh-CN" altLang="en-US" dirty="0"/>
                  </a:p>
                </p:txBody>
              </p:sp>
            </p:grp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EC173C24-BD29-45C8-BE97-7DACF1C8161F}"/>
                  </a:ext>
                </a:extLst>
              </p:cNvPr>
              <p:cNvGrpSpPr/>
              <p:nvPr/>
            </p:nvGrpSpPr>
            <p:grpSpPr>
              <a:xfrm>
                <a:off x="983848" y="2183886"/>
                <a:ext cx="1996633" cy="369332"/>
                <a:chOff x="983848" y="1308997"/>
                <a:chExt cx="1996633" cy="369332"/>
              </a:xfrm>
            </p:grpSpPr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7BDF08E6-6D90-4DFB-829E-E7D909F99BAD}"/>
                    </a:ext>
                  </a:extLst>
                </p:cNvPr>
                <p:cNvSpPr/>
                <p:nvPr/>
              </p:nvSpPr>
              <p:spPr>
                <a:xfrm>
                  <a:off x="983848" y="1377387"/>
                  <a:ext cx="196770" cy="20831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904E5371-92C4-4D7D-8996-749321C2AF08}"/>
                    </a:ext>
                  </a:extLst>
                </p:cNvPr>
                <p:cNvSpPr txBox="1"/>
                <p:nvPr/>
              </p:nvSpPr>
              <p:spPr>
                <a:xfrm>
                  <a:off x="1348451" y="1308997"/>
                  <a:ext cx="1632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LifePolicyNo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C1AF2DE1-5A1D-4C75-8330-5CCC714AB359}"/>
                </a:ext>
              </a:extLst>
            </p:cNvPr>
            <p:cNvGrpSpPr/>
            <p:nvPr/>
          </p:nvGrpSpPr>
          <p:grpSpPr>
            <a:xfrm>
              <a:off x="995423" y="2645844"/>
              <a:ext cx="2008208" cy="369332"/>
              <a:chOff x="972273" y="1308997"/>
              <a:chExt cx="2008208" cy="369332"/>
            </a:xfrm>
          </p:grpSpPr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5D2D92AE-9C4E-4209-BBF8-346E7430C799}"/>
                  </a:ext>
                </a:extLst>
              </p:cNvPr>
              <p:cNvSpPr/>
              <p:nvPr/>
            </p:nvSpPr>
            <p:spPr>
              <a:xfrm>
                <a:off x="972273" y="1377387"/>
                <a:ext cx="196770" cy="20831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9303964-682E-4954-92E3-3E81F64F8383}"/>
                  </a:ext>
                </a:extLst>
              </p:cNvPr>
              <p:cNvSpPr txBox="1"/>
              <p:nvPr/>
            </p:nvSpPr>
            <p:spPr>
              <a:xfrm>
                <a:off x="1348451" y="1308997"/>
                <a:ext cx="1632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LifePolicyNo</a:t>
                </a:r>
                <a:endParaRPr lang="zh-CN" altLang="en-US" dirty="0"/>
              </a:p>
            </p:txBody>
          </p:sp>
        </p:grpSp>
      </p:grp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3468B0D1-1094-4560-ADFB-0C1572994036}"/>
              </a:ext>
            </a:extLst>
          </p:cNvPr>
          <p:cNvCxnSpPr>
            <a:cxnSpLocks/>
          </p:cNvCxnSpPr>
          <p:nvPr/>
        </p:nvCxnSpPr>
        <p:spPr>
          <a:xfrm flipH="1">
            <a:off x="2976545" y="3670785"/>
            <a:ext cx="1308631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7C3707BA-75A9-493A-B343-2B6EB7939004}"/>
              </a:ext>
            </a:extLst>
          </p:cNvPr>
          <p:cNvGrpSpPr/>
          <p:nvPr/>
        </p:nvGrpSpPr>
        <p:grpSpPr>
          <a:xfrm>
            <a:off x="4325518" y="2924572"/>
            <a:ext cx="2650602" cy="2413538"/>
            <a:chOff x="821803" y="694452"/>
            <a:chExt cx="2650602" cy="3067291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8D9BCDD5-6846-4382-B26F-7BFD77D14A2F}"/>
                </a:ext>
              </a:extLst>
            </p:cNvPr>
            <p:cNvGrpSpPr/>
            <p:nvPr/>
          </p:nvGrpSpPr>
          <p:grpSpPr>
            <a:xfrm>
              <a:off x="821803" y="694452"/>
              <a:ext cx="2650602" cy="3067291"/>
              <a:chOff x="821803" y="694452"/>
              <a:chExt cx="2650602" cy="3067291"/>
            </a:xfrm>
          </p:grpSpPr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FCC01847-2A46-468F-8A53-E062FEE893EE}"/>
                  </a:ext>
                </a:extLst>
              </p:cNvPr>
              <p:cNvGrpSpPr/>
              <p:nvPr/>
            </p:nvGrpSpPr>
            <p:grpSpPr>
              <a:xfrm>
                <a:off x="821803" y="694452"/>
                <a:ext cx="2650602" cy="3067291"/>
                <a:chOff x="821803" y="694452"/>
                <a:chExt cx="2650602" cy="3067291"/>
              </a:xfrm>
            </p:grpSpPr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C16AB32D-A306-4F36-858F-3351693C6701}"/>
                    </a:ext>
                  </a:extLst>
                </p:cNvPr>
                <p:cNvGrpSpPr/>
                <p:nvPr/>
              </p:nvGrpSpPr>
              <p:grpSpPr>
                <a:xfrm>
                  <a:off x="821803" y="694452"/>
                  <a:ext cx="2650602" cy="3067291"/>
                  <a:chOff x="821803" y="694452"/>
                  <a:chExt cx="2650602" cy="3067291"/>
                </a:xfrm>
              </p:grpSpPr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D18DFC0C-DBD4-496A-9863-CE29FB80F957}"/>
                      </a:ext>
                    </a:extLst>
                  </p:cNvPr>
                  <p:cNvGrpSpPr/>
                  <p:nvPr/>
                </p:nvGrpSpPr>
                <p:grpSpPr>
                  <a:xfrm>
                    <a:off x="821803" y="694452"/>
                    <a:ext cx="2650602" cy="3067291"/>
                    <a:chOff x="821803" y="694452"/>
                    <a:chExt cx="2650602" cy="3067291"/>
                  </a:xfrm>
                </p:grpSpPr>
                <p:sp>
                  <p:nvSpPr>
                    <p:cNvPr id="127" name="矩形 126">
                      <a:extLst>
                        <a:ext uri="{FF2B5EF4-FFF2-40B4-BE49-F238E27FC236}">
                          <a16:creationId xmlns:a16="http://schemas.microsoft.com/office/drawing/2014/main" id="{F65EB929-4E11-43D8-BF3E-DFD145DFE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803" y="694452"/>
                      <a:ext cx="2639028" cy="3067291"/>
                    </a:xfrm>
                    <a:prstGeom prst="rect">
                      <a:avLst/>
                    </a:prstGeom>
                    <a:solidFill>
                      <a:schemeClr val="bg1">
                        <a:alpha val="69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B9CC7F48-6FED-4CA7-8916-AF9F35227C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6365" y="787607"/>
                      <a:ext cx="2176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LIFEPOLOLICY</a:t>
                      </a:r>
                      <a:endParaRPr lang="zh-CN" altLang="en-US" dirty="0">
                        <a:latin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p:txBody>
                </p:sp>
              </p:grpSp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C9C61D43-831E-4C59-8228-0C043ECB9834}"/>
                      </a:ext>
                    </a:extLst>
                  </p:cNvPr>
                  <p:cNvGrpSpPr/>
                  <p:nvPr/>
                </p:nvGrpSpPr>
                <p:grpSpPr>
                  <a:xfrm>
                    <a:off x="972273" y="1308997"/>
                    <a:ext cx="2008208" cy="369332"/>
                    <a:chOff x="972273" y="1308997"/>
                    <a:chExt cx="2008208" cy="369332"/>
                  </a:xfrm>
                </p:grpSpPr>
                <p:sp>
                  <p:nvSpPr>
                    <p:cNvPr id="125" name="矩形: 圆角 124">
                      <a:extLst>
                        <a:ext uri="{FF2B5EF4-FFF2-40B4-BE49-F238E27FC236}">
                          <a16:creationId xmlns:a16="http://schemas.microsoft.com/office/drawing/2014/main" id="{27D7CB47-E74B-44C9-A860-485CBCFF8D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73" y="1377387"/>
                      <a:ext cx="196770" cy="20831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" name="文本框 125">
                      <a:extLst>
                        <a:ext uri="{FF2B5EF4-FFF2-40B4-BE49-F238E27FC236}">
                          <a16:creationId xmlns:a16="http://schemas.microsoft.com/office/drawing/2014/main" id="{B1C87C2D-57BB-4DA8-B5C3-C98F1F8C09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8451" y="1308997"/>
                      <a:ext cx="1632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err="1"/>
                        <a:t>LifePolicyNo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120" name="组合 119">
                  <a:extLst>
                    <a:ext uri="{FF2B5EF4-FFF2-40B4-BE49-F238E27FC236}">
                      <a16:creationId xmlns:a16="http://schemas.microsoft.com/office/drawing/2014/main" id="{04B8D9EA-2BF3-4BD9-B337-D58A81BBE95D}"/>
                    </a:ext>
                  </a:extLst>
                </p:cNvPr>
                <p:cNvGrpSpPr/>
                <p:nvPr/>
              </p:nvGrpSpPr>
              <p:grpSpPr>
                <a:xfrm>
                  <a:off x="983848" y="1726215"/>
                  <a:ext cx="2019783" cy="369332"/>
                  <a:chOff x="960698" y="1308997"/>
                  <a:chExt cx="2019783" cy="369332"/>
                </a:xfrm>
              </p:grpSpPr>
              <p:sp>
                <p:nvSpPr>
                  <p:cNvPr id="121" name="矩形: 圆角 120">
                    <a:extLst>
                      <a:ext uri="{FF2B5EF4-FFF2-40B4-BE49-F238E27FC236}">
                        <a16:creationId xmlns:a16="http://schemas.microsoft.com/office/drawing/2014/main" id="{8A583FF1-B62D-4371-9987-964D6D9FE81D}"/>
                      </a:ext>
                    </a:extLst>
                  </p:cNvPr>
                  <p:cNvSpPr/>
                  <p:nvPr/>
                </p:nvSpPr>
                <p:spPr>
                  <a:xfrm>
                    <a:off x="960698" y="1377387"/>
                    <a:ext cx="196770" cy="208316"/>
                  </a:xfrm>
                  <a:prstGeom prst="round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AA0F121D-D211-42D0-9817-233A1D4EDF04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451" y="1308997"/>
                    <a:ext cx="1632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err="1"/>
                      <a:t>LifePolicyNo</a:t>
                    </a:r>
                    <a:endParaRPr lang="zh-CN" altLang="en-US" dirty="0"/>
                  </a:p>
                </p:txBody>
              </p:sp>
            </p:grp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BC70A2BE-7071-478B-B6A9-69605753ED0E}"/>
                  </a:ext>
                </a:extLst>
              </p:cNvPr>
              <p:cNvGrpSpPr/>
              <p:nvPr/>
            </p:nvGrpSpPr>
            <p:grpSpPr>
              <a:xfrm>
                <a:off x="983848" y="2183886"/>
                <a:ext cx="1996633" cy="369332"/>
                <a:chOff x="983848" y="1308997"/>
                <a:chExt cx="1996633" cy="369332"/>
              </a:xfrm>
            </p:grpSpPr>
            <p:sp>
              <p:nvSpPr>
                <p:cNvPr id="117" name="矩形: 圆角 116">
                  <a:extLst>
                    <a:ext uri="{FF2B5EF4-FFF2-40B4-BE49-F238E27FC236}">
                      <a16:creationId xmlns:a16="http://schemas.microsoft.com/office/drawing/2014/main" id="{DA27A94E-9598-4C65-8197-56C53EB0EC04}"/>
                    </a:ext>
                  </a:extLst>
                </p:cNvPr>
                <p:cNvSpPr/>
                <p:nvPr/>
              </p:nvSpPr>
              <p:spPr>
                <a:xfrm>
                  <a:off x="983848" y="1377387"/>
                  <a:ext cx="196770" cy="20831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B12E4BA3-5929-426D-B80A-0D939F47C79C}"/>
                    </a:ext>
                  </a:extLst>
                </p:cNvPr>
                <p:cNvSpPr txBox="1"/>
                <p:nvPr/>
              </p:nvSpPr>
              <p:spPr>
                <a:xfrm>
                  <a:off x="1348451" y="1308997"/>
                  <a:ext cx="1632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LifePolicyNo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EED3320F-8ABE-431C-8118-BB7612301D77}"/>
                </a:ext>
              </a:extLst>
            </p:cNvPr>
            <p:cNvGrpSpPr/>
            <p:nvPr/>
          </p:nvGrpSpPr>
          <p:grpSpPr>
            <a:xfrm>
              <a:off x="995423" y="2645844"/>
              <a:ext cx="2008208" cy="369332"/>
              <a:chOff x="972273" y="1308997"/>
              <a:chExt cx="2008208" cy="369332"/>
            </a:xfrm>
          </p:grpSpPr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D23E23E9-018A-4FDA-9E9E-D1F6C3141973}"/>
                  </a:ext>
                </a:extLst>
              </p:cNvPr>
              <p:cNvSpPr/>
              <p:nvPr/>
            </p:nvSpPr>
            <p:spPr>
              <a:xfrm>
                <a:off x="972273" y="1377387"/>
                <a:ext cx="196770" cy="20831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01E9BFF2-0E30-41E3-95D2-AE3726BE8EA3}"/>
                  </a:ext>
                </a:extLst>
              </p:cNvPr>
              <p:cNvSpPr txBox="1"/>
              <p:nvPr/>
            </p:nvSpPr>
            <p:spPr>
              <a:xfrm>
                <a:off x="1348451" y="1308997"/>
                <a:ext cx="1632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LifePolicyNo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21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55CBC-34EC-458A-BD20-96B05036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206" y="255485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SQL QUERY NO.1</a:t>
            </a:r>
            <a:endParaRPr lang="zh-CN" altLang="en-US" dirty="0">
              <a:solidFill>
                <a:schemeClr val="bg1"/>
              </a:solidFill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034D9-4EDB-4B08-81ED-1AFAEBC2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71A8D1-FF6B-47BE-83F2-B6639B825ED4}"/>
              </a:ext>
            </a:extLst>
          </p:cNvPr>
          <p:cNvSpPr/>
          <p:nvPr/>
        </p:nvSpPr>
        <p:spPr>
          <a:xfrm>
            <a:off x="-81024" y="0"/>
            <a:ext cx="12273023" cy="6858000"/>
          </a:xfrm>
          <a:prstGeom prst="rect">
            <a:avLst/>
          </a:prstGeom>
          <a:solidFill>
            <a:srgbClr val="2F3745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310028-F6D2-401C-B787-BB43D183F137}"/>
              </a:ext>
            </a:extLst>
          </p:cNvPr>
          <p:cNvSpPr/>
          <p:nvPr/>
        </p:nvSpPr>
        <p:spPr>
          <a:xfrm>
            <a:off x="4029918" y="0"/>
            <a:ext cx="4132162" cy="6993872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537659-6D96-4FB2-9A7F-A03CED477466}"/>
              </a:ext>
            </a:extLst>
          </p:cNvPr>
          <p:cNvSpPr/>
          <p:nvPr/>
        </p:nvSpPr>
        <p:spPr>
          <a:xfrm>
            <a:off x="3206187" y="2870390"/>
            <a:ext cx="5879939" cy="694482"/>
          </a:xfrm>
          <a:prstGeom prst="rect">
            <a:avLst/>
          </a:prstGeom>
          <a:solidFill>
            <a:srgbClr val="D1584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5C0899-1CF6-478E-B582-9A16DF1E1397}"/>
              </a:ext>
            </a:extLst>
          </p:cNvPr>
          <p:cNvSpPr txBox="1"/>
          <p:nvPr/>
        </p:nvSpPr>
        <p:spPr>
          <a:xfrm>
            <a:off x="4710897" y="2986798"/>
            <a:ext cx="3136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SQL QUERY NO.2</a:t>
            </a:r>
            <a:endParaRPr lang="zh-CN" altLang="en-US" sz="2400" dirty="0">
              <a:solidFill>
                <a:schemeClr val="bg1"/>
              </a:solidFill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" name="带形: 上凸弯 8">
            <a:extLst>
              <a:ext uri="{FF2B5EF4-FFF2-40B4-BE49-F238E27FC236}">
                <a16:creationId xmlns:a16="http://schemas.microsoft.com/office/drawing/2014/main" id="{5171830E-E097-449C-9585-51972E974CEA}"/>
              </a:ext>
            </a:extLst>
          </p:cNvPr>
          <p:cNvSpPr/>
          <p:nvPr/>
        </p:nvSpPr>
        <p:spPr>
          <a:xfrm>
            <a:off x="4707038" y="689437"/>
            <a:ext cx="2777923" cy="1243886"/>
          </a:xfrm>
          <a:prstGeom prst="ellipseRibbon2">
            <a:avLst/>
          </a:prstGeom>
          <a:solidFill>
            <a:schemeClr val="bg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5310D046-243A-4A70-A18F-EDD41B579C3D}"/>
              </a:ext>
            </a:extLst>
          </p:cNvPr>
          <p:cNvSpPr/>
          <p:nvPr/>
        </p:nvSpPr>
        <p:spPr>
          <a:xfrm rot="10800000">
            <a:off x="3206188" y="3564871"/>
            <a:ext cx="823730" cy="451413"/>
          </a:xfrm>
          <a:prstGeom prst="rtTriangle">
            <a:avLst/>
          </a:prstGeom>
          <a:solidFill>
            <a:srgbClr val="D1584F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E52F97C6-DD9C-464E-B56B-AE844051341B}"/>
              </a:ext>
            </a:extLst>
          </p:cNvPr>
          <p:cNvSpPr/>
          <p:nvPr/>
        </p:nvSpPr>
        <p:spPr>
          <a:xfrm rot="10800000" flipH="1">
            <a:off x="8182332" y="3564870"/>
            <a:ext cx="898971" cy="451413"/>
          </a:xfrm>
          <a:prstGeom prst="rtTriangle">
            <a:avLst/>
          </a:prstGeom>
          <a:solidFill>
            <a:srgbClr val="D1584F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59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5DA2-7A32-42B0-901B-06791D2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2DFB0-EBA5-44F4-AD5E-824DDC754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9CBFD2-71D6-4845-93ED-29081F364838}"/>
              </a:ext>
            </a:extLst>
          </p:cNvPr>
          <p:cNvSpPr/>
          <p:nvPr/>
        </p:nvSpPr>
        <p:spPr>
          <a:xfrm>
            <a:off x="0" y="-26225"/>
            <a:ext cx="12191999" cy="6858000"/>
          </a:xfrm>
          <a:prstGeom prst="rect">
            <a:avLst/>
          </a:prstGeom>
          <a:solidFill>
            <a:srgbClr val="2F3745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3B99FE61-9CAD-4F9D-9B30-3EBBD7B9336B}"/>
              </a:ext>
            </a:extLst>
          </p:cNvPr>
          <p:cNvSpPr/>
          <p:nvPr/>
        </p:nvSpPr>
        <p:spPr>
          <a:xfrm>
            <a:off x="-405114" y="365125"/>
            <a:ext cx="5625296" cy="798653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B8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804B4E-F453-474D-BFFF-081AEF6F419F}"/>
              </a:ext>
            </a:extLst>
          </p:cNvPr>
          <p:cNvSpPr txBox="1"/>
          <p:nvPr/>
        </p:nvSpPr>
        <p:spPr>
          <a:xfrm>
            <a:off x="393539" y="533618"/>
            <a:ext cx="402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TABLE ——CLIENT</a:t>
            </a:r>
            <a:endParaRPr lang="zh-CN" altLang="en-US" sz="2400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8DAAF7FD-0291-4DE2-870B-AA31FBA19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5785"/>
              </p:ext>
            </p:extLst>
          </p:nvPr>
        </p:nvGraphicFramePr>
        <p:xfrm>
          <a:off x="838199" y="2164466"/>
          <a:ext cx="10412393" cy="4012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Worksheet" r:id="rId4" imgW="6103514" imgH="1409692" progId="Excel.Sheet.12">
                  <p:embed/>
                </p:oleObj>
              </mc:Choice>
              <mc:Fallback>
                <p:oleObj name="Worksheet" r:id="rId4" imgW="6103514" imgH="1409692" progId="Excel.Sheet.12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42CC6B7-CDAD-4E28-833E-D044EA5A1A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199" y="2164466"/>
                        <a:ext cx="10412393" cy="4012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1" name="图片 4" descr="nullable">
            <a:extLst>
              <a:ext uri="{FF2B5EF4-FFF2-40B4-BE49-F238E27FC236}">
                <a16:creationId xmlns:a16="http://schemas.microsoft.com/office/drawing/2014/main" id="{70CFE35F-0E6D-4F2A-8399-94533CE2C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307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5DA2-7A32-42B0-901B-06791D2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2DFB0-EBA5-44F4-AD5E-824DDC754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9CBFD2-71D6-4845-93ED-29081F364838}"/>
              </a:ext>
            </a:extLst>
          </p:cNvPr>
          <p:cNvSpPr/>
          <p:nvPr/>
        </p:nvSpPr>
        <p:spPr>
          <a:xfrm>
            <a:off x="0" y="-26225"/>
            <a:ext cx="12191999" cy="6858000"/>
          </a:xfrm>
          <a:prstGeom prst="rect">
            <a:avLst/>
          </a:prstGeom>
          <a:solidFill>
            <a:srgbClr val="2F3745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3B99FE61-9CAD-4F9D-9B30-3EBBD7B9336B}"/>
              </a:ext>
            </a:extLst>
          </p:cNvPr>
          <p:cNvSpPr/>
          <p:nvPr/>
        </p:nvSpPr>
        <p:spPr>
          <a:xfrm>
            <a:off x="-405114" y="365125"/>
            <a:ext cx="5625296" cy="798653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B8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804B4E-F453-474D-BFFF-081AEF6F419F}"/>
              </a:ext>
            </a:extLst>
          </p:cNvPr>
          <p:cNvSpPr txBox="1"/>
          <p:nvPr/>
        </p:nvSpPr>
        <p:spPr>
          <a:xfrm>
            <a:off x="393539" y="533618"/>
            <a:ext cx="402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TABLE ——CLIENT</a:t>
            </a:r>
            <a:endParaRPr lang="zh-CN" altLang="en-US" sz="2400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8DAAF7FD-0291-4DE2-870B-AA31FBA191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2164466"/>
          <a:ext cx="10412393" cy="4012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Worksheet" r:id="rId3" imgW="6103514" imgH="1409692" progId="Excel.Sheet.12">
                  <p:embed/>
                </p:oleObj>
              </mc:Choice>
              <mc:Fallback>
                <p:oleObj name="Worksheet" r:id="rId3" imgW="6103514" imgH="1409692" progId="Excel.Sheet.12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8DAAF7FD-0291-4DE2-870B-AA31FBA191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199" y="2164466"/>
                        <a:ext cx="10412393" cy="4012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27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55CBC-34EC-458A-BD20-96B05036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206" y="255485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SQL QUERY NO.1</a:t>
            </a:r>
            <a:endParaRPr lang="zh-CN" altLang="en-US" dirty="0">
              <a:solidFill>
                <a:schemeClr val="bg1"/>
              </a:solidFill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034D9-4EDB-4B08-81ED-1AFAEBC2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71A8D1-FF6B-47BE-83F2-B6639B825ED4}"/>
              </a:ext>
            </a:extLst>
          </p:cNvPr>
          <p:cNvSpPr/>
          <p:nvPr/>
        </p:nvSpPr>
        <p:spPr>
          <a:xfrm>
            <a:off x="9644" y="0"/>
            <a:ext cx="12273023" cy="6858000"/>
          </a:xfrm>
          <a:prstGeom prst="rect">
            <a:avLst/>
          </a:prstGeom>
          <a:solidFill>
            <a:srgbClr val="2F3745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310028-F6D2-401C-B787-BB43D183F137}"/>
              </a:ext>
            </a:extLst>
          </p:cNvPr>
          <p:cNvSpPr/>
          <p:nvPr/>
        </p:nvSpPr>
        <p:spPr>
          <a:xfrm>
            <a:off x="4029918" y="0"/>
            <a:ext cx="4132162" cy="6993872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537659-6D96-4FB2-9A7F-A03CED477466}"/>
              </a:ext>
            </a:extLst>
          </p:cNvPr>
          <p:cNvSpPr/>
          <p:nvPr/>
        </p:nvSpPr>
        <p:spPr>
          <a:xfrm>
            <a:off x="3206187" y="2870390"/>
            <a:ext cx="5879939" cy="694482"/>
          </a:xfrm>
          <a:prstGeom prst="rect">
            <a:avLst/>
          </a:prstGeom>
          <a:solidFill>
            <a:srgbClr val="D1584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5C0899-1CF6-478E-B582-9A16DF1E1397}"/>
              </a:ext>
            </a:extLst>
          </p:cNvPr>
          <p:cNvSpPr txBox="1"/>
          <p:nvPr/>
        </p:nvSpPr>
        <p:spPr>
          <a:xfrm>
            <a:off x="4710897" y="2986798"/>
            <a:ext cx="3136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SQL QUERY NO.3</a:t>
            </a:r>
            <a:endParaRPr lang="zh-CN" altLang="en-US" sz="2400" dirty="0">
              <a:solidFill>
                <a:schemeClr val="bg1"/>
              </a:solidFill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" name="带形: 上凸弯 8">
            <a:extLst>
              <a:ext uri="{FF2B5EF4-FFF2-40B4-BE49-F238E27FC236}">
                <a16:creationId xmlns:a16="http://schemas.microsoft.com/office/drawing/2014/main" id="{5171830E-E097-449C-9585-51972E974CEA}"/>
              </a:ext>
            </a:extLst>
          </p:cNvPr>
          <p:cNvSpPr/>
          <p:nvPr/>
        </p:nvSpPr>
        <p:spPr>
          <a:xfrm>
            <a:off x="4707038" y="689437"/>
            <a:ext cx="2777923" cy="1243886"/>
          </a:xfrm>
          <a:prstGeom prst="ellipseRibbon2">
            <a:avLst/>
          </a:prstGeom>
          <a:solidFill>
            <a:schemeClr val="bg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5310D046-243A-4A70-A18F-EDD41B579C3D}"/>
              </a:ext>
            </a:extLst>
          </p:cNvPr>
          <p:cNvSpPr/>
          <p:nvPr/>
        </p:nvSpPr>
        <p:spPr>
          <a:xfrm rot="10800000">
            <a:off x="3206188" y="3564871"/>
            <a:ext cx="823730" cy="451413"/>
          </a:xfrm>
          <a:prstGeom prst="rtTriangle">
            <a:avLst/>
          </a:prstGeom>
          <a:solidFill>
            <a:srgbClr val="D1584F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E52F97C6-DD9C-464E-B56B-AE844051341B}"/>
              </a:ext>
            </a:extLst>
          </p:cNvPr>
          <p:cNvSpPr/>
          <p:nvPr/>
        </p:nvSpPr>
        <p:spPr>
          <a:xfrm rot="10800000" flipH="1">
            <a:off x="8182332" y="3564870"/>
            <a:ext cx="898971" cy="451413"/>
          </a:xfrm>
          <a:prstGeom prst="rtTriangle">
            <a:avLst/>
          </a:prstGeom>
          <a:solidFill>
            <a:srgbClr val="D1584F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001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5DA2-7A32-42B0-901B-06791D2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2DFB0-EBA5-44F4-AD5E-824DDC754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9CBFD2-71D6-4845-93ED-29081F364838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2F3745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3B99FE61-9CAD-4F9D-9B30-3EBBD7B9336B}"/>
              </a:ext>
            </a:extLst>
          </p:cNvPr>
          <p:cNvSpPr/>
          <p:nvPr/>
        </p:nvSpPr>
        <p:spPr>
          <a:xfrm>
            <a:off x="-405114" y="365125"/>
            <a:ext cx="5625296" cy="798653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B8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804B4E-F453-474D-BFFF-081AEF6F419F}"/>
              </a:ext>
            </a:extLst>
          </p:cNvPr>
          <p:cNvSpPr txBox="1"/>
          <p:nvPr/>
        </p:nvSpPr>
        <p:spPr>
          <a:xfrm>
            <a:off x="393539" y="533618"/>
            <a:ext cx="402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TABLE ——CLIENT</a:t>
            </a:r>
            <a:endParaRPr lang="zh-CN" altLang="en-US" sz="2400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42CC6B7-CDAD-4E28-833E-D044EA5A1A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986092"/>
              </p:ext>
            </p:extLst>
          </p:nvPr>
        </p:nvGraphicFramePr>
        <p:xfrm>
          <a:off x="838199" y="2164466"/>
          <a:ext cx="10412393" cy="4012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Worksheet" r:id="rId4" imgW="6103514" imgH="1409692" progId="Excel.Sheet.12">
                  <p:embed/>
                </p:oleObj>
              </mc:Choice>
              <mc:Fallback>
                <p:oleObj name="Worksheet" r:id="rId4" imgW="6103514" imgH="140969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199" y="2164466"/>
                        <a:ext cx="10412393" cy="4012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4169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5DA2-7A32-42B0-901B-06791D2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2DFB0-EBA5-44F4-AD5E-824DDC754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9CBFD2-71D6-4845-93ED-29081F364838}"/>
              </a:ext>
            </a:extLst>
          </p:cNvPr>
          <p:cNvSpPr/>
          <p:nvPr/>
        </p:nvSpPr>
        <p:spPr>
          <a:xfrm>
            <a:off x="0" y="-26225"/>
            <a:ext cx="12191999" cy="6858000"/>
          </a:xfrm>
          <a:prstGeom prst="rect">
            <a:avLst/>
          </a:prstGeom>
          <a:solidFill>
            <a:srgbClr val="2F3745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3B99FE61-9CAD-4F9D-9B30-3EBBD7B9336B}"/>
              </a:ext>
            </a:extLst>
          </p:cNvPr>
          <p:cNvSpPr/>
          <p:nvPr/>
        </p:nvSpPr>
        <p:spPr>
          <a:xfrm>
            <a:off x="-405114" y="365125"/>
            <a:ext cx="5625296" cy="798653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B8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804B4E-F453-474D-BFFF-081AEF6F419F}"/>
              </a:ext>
            </a:extLst>
          </p:cNvPr>
          <p:cNvSpPr txBox="1"/>
          <p:nvPr/>
        </p:nvSpPr>
        <p:spPr>
          <a:xfrm>
            <a:off x="393539" y="533618"/>
            <a:ext cx="402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TABLE ——CLIENT</a:t>
            </a:r>
            <a:endParaRPr lang="zh-CN" altLang="en-US" sz="2400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8DAAF7FD-0291-4DE2-870B-AA31FBA191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199" y="2164466"/>
          <a:ext cx="10412393" cy="4012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Worksheet" r:id="rId3" imgW="6103514" imgH="1409692" progId="Excel.Sheet.12">
                  <p:embed/>
                </p:oleObj>
              </mc:Choice>
              <mc:Fallback>
                <p:oleObj name="Worksheet" r:id="rId3" imgW="6103514" imgH="1409692" progId="Excel.Sheet.12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8DAAF7FD-0291-4DE2-870B-AA31FBA191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199" y="2164466"/>
                        <a:ext cx="10412393" cy="4012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7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5F387-3EAE-4928-9513-D3E227FD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FD2855-F6AE-4132-B780-81BDCEE751C1}"/>
              </a:ext>
            </a:extLst>
          </p:cNvPr>
          <p:cNvSpPr/>
          <p:nvPr/>
        </p:nvSpPr>
        <p:spPr>
          <a:xfrm>
            <a:off x="5316638" y="0"/>
            <a:ext cx="6971818" cy="6858000"/>
          </a:xfrm>
          <a:custGeom>
            <a:avLst/>
            <a:gdLst>
              <a:gd name="connsiteX0" fmla="*/ 0 w 6867646"/>
              <a:gd name="connsiteY0" fmla="*/ 0 h 6858000"/>
              <a:gd name="connsiteX1" fmla="*/ 6867646 w 6867646"/>
              <a:gd name="connsiteY1" fmla="*/ 0 h 6858000"/>
              <a:gd name="connsiteX2" fmla="*/ 6867646 w 6867646"/>
              <a:gd name="connsiteY2" fmla="*/ 6858000 h 6858000"/>
              <a:gd name="connsiteX3" fmla="*/ 0 w 6867646"/>
              <a:gd name="connsiteY3" fmla="*/ 6858000 h 6858000"/>
              <a:gd name="connsiteX4" fmla="*/ 0 w 6867646"/>
              <a:gd name="connsiteY4" fmla="*/ 0 h 6858000"/>
              <a:gd name="connsiteX0" fmla="*/ 10 w 6867656"/>
              <a:gd name="connsiteY0" fmla="*/ 0 h 6858000"/>
              <a:gd name="connsiteX1" fmla="*/ 6867656 w 6867656"/>
              <a:gd name="connsiteY1" fmla="*/ 0 h 6858000"/>
              <a:gd name="connsiteX2" fmla="*/ 6867656 w 6867656"/>
              <a:gd name="connsiteY2" fmla="*/ 6858000 h 6858000"/>
              <a:gd name="connsiteX3" fmla="*/ 10 w 6867656"/>
              <a:gd name="connsiteY3" fmla="*/ 6858000 h 6858000"/>
              <a:gd name="connsiteX4" fmla="*/ 1030157 w 6867656"/>
              <a:gd name="connsiteY4" fmla="*/ 3159889 h 6858000"/>
              <a:gd name="connsiteX5" fmla="*/ 10 w 6867656"/>
              <a:gd name="connsiteY5" fmla="*/ 0 h 6858000"/>
              <a:gd name="connsiteX0" fmla="*/ 6 w 6867652"/>
              <a:gd name="connsiteY0" fmla="*/ 0 h 6858000"/>
              <a:gd name="connsiteX1" fmla="*/ 6867652 w 6867652"/>
              <a:gd name="connsiteY1" fmla="*/ 0 h 6858000"/>
              <a:gd name="connsiteX2" fmla="*/ 6867652 w 6867652"/>
              <a:gd name="connsiteY2" fmla="*/ 6858000 h 6858000"/>
              <a:gd name="connsiteX3" fmla="*/ 6 w 6867652"/>
              <a:gd name="connsiteY3" fmla="*/ 6858000 h 6858000"/>
              <a:gd name="connsiteX4" fmla="*/ 1886679 w 6867652"/>
              <a:gd name="connsiteY4" fmla="*/ 3206187 h 6858000"/>
              <a:gd name="connsiteX5" fmla="*/ 6 w 6867652"/>
              <a:gd name="connsiteY5" fmla="*/ 0 h 6858000"/>
              <a:gd name="connsiteX0" fmla="*/ 6 w 6867652"/>
              <a:gd name="connsiteY0" fmla="*/ 0 h 6858000"/>
              <a:gd name="connsiteX1" fmla="*/ 6867652 w 6867652"/>
              <a:gd name="connsiteY1" fmla="*/ 0 h 6858000"/>
              <a:gd name="connsiteX2" fmla="*/ 6867652 w 6867652"/>
              <a:gd name="connsiteY2" fmla="*/ 6858000 h 6858000"/>
              <a:gd name="connsiteX3" fmla="*/ 6 w 6867652"/>
              <a:gd name="connsiteY3" fmla="*/ 6858000 h 6858000"/>
              <a:gd name="connsiteX4" fmla="*/ 1886679 w 6867652"/>
              <a:gd name="connsiteY4" fmla="*/ 3206187 h 6858000"/>
              <a:gd name="connsiteX5" fmla="*/ 6 w 6867652"/>
              <a:gd name="connsiteY5" fmla="*/ 0 h 6858000"/>
              <a:gd name="connsiteX0" fmla="*/ 6 w 6867652"/>
              <a:gd name="connsiteY0" fmla="*/ 0 h 6858000"/>
              <a:gd name="connsiteX1" fmla="*/ 6867652 w 6867652"/>
              <a:gd name="connsiteY1" fmla="*/ 0 h 6858000"/>
              <a:gd name="connsiteX2" fmla="*/ 6867652 w 6867652"/>
              <a:gd name="connsiteY2" fmla="*/ 6858000 h 6858000"/>
              <a:gd name="connsiteX3" fmla="*/ 6 w 6867652"/>
              <a:gd name="connsiteY3" fmla="*/ 6858000 h 6858000"/>
              <a:gd name="connsiteX4" fmla="*/ 1886679 w 6867652"/>
              <a:gd name="connsiteY4" fmla="*/ 3206187 h 6858000"/>
              <a:gd name="connsiteX5" fmla="*/ 6 w 6867652"/>
              <a:gd name="connsiteY5" fmla="*/ 0 h 6858000"/>
              <a:gd name="connsiteX0" fmla="*/ 0 w 6867646"/>
              <a:gd name="connsiteY0" fmla="*/ 0 h 6858000"/>
              <a:gd name="connsiteX1" fmla="*/ 6867646 w 6867646"/>
              <a:gd name="connsiteY1" fmla="*/ 0 h 6858000"/>
              <a:gd name="connsiteX2" fmla="*/ 6867646 w 6867646"/>
              <a:gd name="connsiteY2" fmla="*/ 6858000 h 6858000"/>
              <a:gd name="connsiteX3" fmla="*/ 0 w 6867646"/>
              <a:gd name="connsiteY3" fmla="*/ 6858000 h 6858000"/>
              <a:gd name="connsiteX4" fmla="*/ 1886673 w 6867646"/>
              <a:gd name="connsiteY4" fmla="*/ 3206187 h 6858000"/>
              <a:gd name="connsiteX5" fmla="*/ 0 w 6867646"/>
              <a:gd name="connsiteY5" fmla="*/ 0 h 6858000"/>
              <a:gd name="connsiteX0" fmla="*/ 0 w 6867646"/>
              <a:gd name="connsiteY0" fmla="*/ 0 h 6858000"/>
              <a:gd name="connsiteX1" fmla="*/ 6867646 w 6867646"/>
              <a:gd name="connsiteY1" fmla="*/ 0 h 6858000"/>
              <a:gd name="connsiteX2" fmla="*/ 6867646 w 6867646"/>
              <a:gd name="connsiteY2" fmla="*/ 6858000 h 6858000"/>
              <a:gd name="connsiteX3" fmla="*/ 0 w 6867646"/>
              <a:gd name="connsiteY3" fmla="*/ 6858000 h 6858000"/>
              <a:gd name="connsiteX4" fmla="*/ 1967696 w 6867646"/>
              <a:gd name="connsiteY4" fmla="*/ 3229336 h 6858000"/>
              <a:gd name="connsiteX5" fmla="*/ 0 w 6867646"/>
              <a:gd name="connsiteY5" fmla="*/ 0 h 6858000"/>
              <a:gd name="connsiteX0" fmla="*/ 0 w 6867646"/>
              <a:gd name="connsiteY0" fmla="*/ 0 h 6858000"/>
              <a:gd name="connsiteX1" fmla="*/ 6867646 w 6867646"/>
              <a:gd name="connsiteY1" fmla="*/ 0 h 6858000"/>
              <a:gd name="connsiteX2" fmla="*/ 6867646 w 6867646"/>
              <a:gd name="connsiteY2" fmla="*/ 6858000 h 6858000"/>
              <a:gd name="connsiteX3" fmla="*/ 0 w 6867646"/>
              <a:gd name="connsiteY3" fmla="*/ 6858000 h 6858000"/>
              <a:gd name="connsiteX4" fmla="*/ 1967696 w 6867646"/>
              <a:gd name="connsiteY4" fmla="*/ 3229336 h 6858000"/>
              <a:gd name="connsiteX5" fmla="*/ 0 w 6867646"/>
              <a:gd name="connsiteY5" fmla="*/ 0 h 6858000"/>
              <a:gd name="connsiteX0" fmla="*/ 104172 w 6971818"/>
              <a:gd name="connsiteY0" fmla="*/ 0 h 6858000"/>
              <a:gd name="connsiteX1" fmla="*/ 6971818 w 6971818"/>
              <a:gd name="connsiteY1" fmla="*/ 0 h 6858000"/>
              <a:gd name="connsiteX2" fmla="*/ 6971818 w 6971818"/>
              <a:gd name="connsiteY2" fmla="*/ 6858000 h 6858000"/>
              <a:gd name="connsiteX3" fmla="*/ 0 w 6971818"/>
              <a:gd name="connsiteY3" fmla="*/ 6823276 h 6858000"/>
              <a:gd name="connsiteX4" fmla="*/ 2071868 w 6971818"/>
              <a:gd name="connsiteY4" fmla="*/ 3229336 h 6858000"/>
              <a:gd name="connsiteX5" fmla="*/ 104172 w 6971818"/>
              <a:gd name="connsiteY5" fmla="*/ 0 h 6858000"/>
              <a:gd name="connsiteX0" fmla="*/ 104172 w 6971818"/>
              <a:gd name="connsiteY0" fmla="*/ 0 h 6858000"/>
              <a:gd name="connsiteX1" fmla="*/ 6971818 w 6971818"/>
              <a:gd name="connsiteY1" fmla="*/ 0 h 6858000"/>
              <a:gd name="connsiteX2" fmla="*/ 6971818 w 6971818"/>
              <a:gd name="connsiteY2" fmla="*/ 6858000 h 6858000"/>
              <a:gd name="connsiteX3" fmla="*/ 0 w 6971818"/>
              <a:gd name="connsiteY3" fmla="*/ 6823276 h 6858000"/>
              <a:gd name="connsiteX4" fmla="*/ 2071868 w 6971818"/>
              <a:gd name="connsiteY4" fmla="*/ 3229336 h 6858000"/>
              <a:gd name="connsiteX5" fmla="*/ 104172 w 697181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1818" h="6858000">
                <a:moveTo>
                  <a:pt x="104172" y="0"/>
                </a:moveTo>
                <a:lnTo>
                  <a:pt x="6971818" y="0"/>
                </a:lnTo>
                <a:lnTo>
                  <a:pt x="6971818" y="6858000"/>
                </a:lnTo>
                <a:lnTo>
                  <a:pt x="0" y="6823276"/>
                </a:lnTo>
                <a:cubicBezTo>
                  <a:pt x="551726" y="5710177"/>
                  <a:pt x="1728486" y="4087790"/>
                  <a:pt x="2071868" y="3229336"/>
                </a:cubicBezTo>
                <a:lnTo>
                  <a:pt x="104172" y="0"/>
                </a:lnTo>
                <a:close/>
              </a:path>
            </a:pathLst>
          </a:custGeom>
          <a:solidFill>
            <a:srgbClr val="2F3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210E5486-B8AF-46AE-B42E-DFD8FF8CC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0537" y="0"/>
            <a:ext cx="8252749" cy="7234177"/>
          </a:xfr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662FBBA-277B-4181-9467-A3BD43D4FAB3}"/>
              </a:ext>
            </a:extLst>
          </p:cNvPr>
          <p:cNvSpPr/>
          <p:nvPr/>
        </p:nvSpPr>
        <p:spPr>
          <a:xfrm>
            <a:off x="5544273" y="0"/>
            <a:ext cx="6744183" cy="6858000"/>
          </a:xfrm>
          <a:custGeom>
            <a:avLst/>
            <a:gdLst>
              <a:gd name="connsiteX0" fmla="*/ 0 w 6744183"/>
              <a:gd name="connsiteY0" fmla="*/ 0 h 6858000"/>
              <a:gd name="connsiteX1" fmla="*/ 6744183 w 6744183"/>
              <a:gd name="connsiteY1" fmla="*/ 0 h 6858000"/>
              <a:gd name="connsiteX2" fmla="*/ 6744183 w 6744183"/>
              <a:gd name="connsiteY2" fmla="*/ 6858000 h 6858000"/>
              <a:gd name="connsiteX3" fmla="*/ 0 w 6744183"/>
              <a:gd name="connsiteY3" fmla="*/ 6858000 h 6858000"/>
              <a:gd name="connsiteX4" fmla="*/ 0 w 6744183"/>
              <a:gd name="connsiteY4" fmla="*/ 0 h 6858000"/>
              <a:gd name="connsiteX0" fmla="*/ 6 w 6744189"/>
              <a:gd name="connsiteY0" fmla="*/ 0 h 6858000"/>
              <a:gd name="connsiteX1" fmla="*/ 6744189 w 6744189"/>
              <a:gd name="connsiteY1" fmla="*/ 0 h 6858000"/>
              <a:gd name="connsiteX2" fmla="*/ 6744189 w 6744189"/>
              <a:gd name="connsiteY2" fmla="*/ 6858000 h 6858000"/>
              <a:gd name="connsiteX3" fmla="*/ 6 w 6744189"/>
              <a:gd name="connsiteY3" fmla="*/ 6858000 h 6858000"/>
              <a:gd name="connsiteX4" fmla="*/ 1817232 w 6744189"/>
              <a:gd name="connsiteY4" fmla="*/ 3368233 h 6858000"/>
              <a:gd name="connsiteX5" fmla="*/ 6 w 6744189"/>
              <a:gd name="connsiteY5" fmla="*/ 0 h 6858000"/>
              <a:gd name="connsiteX0" fmla="*/ 8 w 6744191"/>
              <a:gd name="connsiteY0" fmla="*/ 0 h 6858000"/>
              <a:gd name="connsiteX1" fmla="*/ 6744191 w 6744191"/>
              <a:gd name="connsiteY1" fmla="*/ 0 h 6858000"/>
              <a:gd name="connsiteX2" fmla="*/ 6744191 w 6744191"/>
              <a:gd name="connsiteY2" fmla="*/ 6858000 h 6858000"/>
              <a:gd name="connsiteX3" fmla="*/ 8 w 6744191"/>
              <a:gd name="connsiteY3" fmla="*/ 6858000 h 6858000"/>
              <a:gd name="connsiteX4" fmla="*/ 1817234 w 6744191"/>
              <a:gd name="connsiteY4" fmla="*/ 3368233 h 6858000"/>
              <a:gd name="connsiteX5" fmla="*/ 8 w 6744191"/>
              <a:gd name="connsiteY5" fmla="*/ 0 h 6858000"/>
              <a:gd name="connsiteX0" fmla="*/ 8 w 6744191"/>
              <a:gd name="connsiteY0" fmla="*/ 0 h 6858000"/>
              <a:gd name="connsiteX1" fmla="*/ 6744191 w 6744191"/>
              <a:gd name="connsiteY1" fmla="*/ 0 h 6858000"/>
              <a:gd name="connsiteX2" fmla="*/ 6744191 w 6744191"/>
              <a:gd name="connsiteY2" fmla="*/ 6858000 h 6858000"/>
              <a:gd name="connsiteX3" fmla="*/ 8 w 6744191"/>
              <a:gd name="connsiteY3" fmla="*/ 6858000 h 6858000"/>
              <a:gd name="connsiteX4" fmla="*/ 1817234 w 6744191"/>
              <a:gd name="connsiteY4" fmla="*/ 3368233 h 6858000"/>
              <a:gd name="connsiteX5" fmla="*/ 8 w 6744191"/>
              <a:gd name="connsiteY5" fmla="*/ 0 h 6858000"/>
              <a:gd name="connsiteX0" fmla="*/ 8 w 6744191"/>
              <a:gd name="connsiteY0" fmla="*/ 0 h 6858000"/>
              <a:gd name="connsiteX1" fmla="*/ 6744191 w 6744191"/>
              <a:gd name="connsiteY1" fmla="*/ 0 h 6858000"/>
              <a:gd name="connsiteX2" fmla="*/ 6744191 w 6744191"/>
              <a:gd name="connsiteY2" fmla="*/ 6858000 h 6858000"/>
              <a:gd name="connsiteX3" fmla="*/ 8 w 6744191"/>
              <a:gd name="connsiteY3" fmla="*/ 6846425 h 6858000"/>
              <a:gd name="connsiteX4" fmla="*/ 1817234 w 6744191"/>
              <a:gd name="connsiteY4" fmla="*/ 3368233 h 6858000"/>
              <a:gd name="connsiteX5" fmla="*/ 8 w 6744191"/>
              <a:gd name="connsiteY5" fmla="*/ 0 h 6858000"/>
              <a:gd name="connsiteX0" fmla="*/ 0 w 6744183"/>
              <a:gd name="connsiteY0" fmla="*/ 0 h 6858000"/>
              <a:gd name="connsiteX1" fmla="*/ 6744183 w 6744183"/>
              <a:gd name="connsiteY1" fmla="*/ 0 h 6858000"/>
              <a:gd name="connsiteX2" fmla="*/ 6744183 w 6744183"/>
              <a:gd name="connsiteY2" fmla="*/ 6858000 h 6858000"/>
              <a:gd name="connsiteX3" fmla="*/ 0 w 6744183"/>
              <a:gd name="connsiteY3" fmla="*/ 6846425 h 6858000"/>
              <a:gd name="connsiteX4" fmla="*/ 1817226 w 6744183"/>
              <a:gd name="connsiteY4" fmla="*/ 3368233 h 6858000"/>
              <a:gd name="connsiteX5" fmla="*/ 0 w 6744183"/>
              <a:gd name="connsiteY5" fmla="*/ 0 h 6858000"/>
              <a:gd name="connsiteX0" fmla="*/ 0 w 6744183"/>
              <a:gd name="connsiteY0" fmla="*/ 0 h 6858000"/>
              <a:gd name="connsiteX1" fmla="*/ 6744183 w 6744183"/>
              <a:gd name="connsiteY1" fmla="*/ 0 h 6858000"/>
              <a:gd name="connsiteX2" fmla="*/ 6744183 w 6744183"/>
              <a:gd name="connsiteY2" fmla="*/ 6858000 h 6858000"/>
              <a:gd name="connsiteX3" fmla="*/ 0 w 6744183"/>
              <a:gd name="connsiteY3" fmla="*/ 6846425 h 6858000"/>
              <a:gd name="connsiteX4" fmla="*/ 1851950 w 6744183"/>
              <a:gd name="connsiteY4" fmla="*/ 3252486 h 6858000"/>
              <a:gd name="connsiteX5" fmla="*/ 0 w 6744183"/>
              <a:gd name="connsiteY5" fmla="*/ 0 h 6858000"/>
              <a:gd name="connsiteX0" fmla="*/ 0 w 6744183"/>
              <a:gd name="connsiteY0" fmla="*/ 0 h 6858000"/>
              <a:gd name="connsiteX1" fmla="*/ 6744183 w 6744183"/>
              <a:gd name="connsiteY1" fmla="*/ 0 h 6858000"/>
              <a:gd name="connsiteX2" fmla="*/ 6744183 w 6744183"/>
              <a:gd name="connsiteY2" fmla="*/ 6858000 h 6858000"/>
              <a:gd name="connsiteX3" fmla="*/ 0 w 6744183"/>
              <a:gd name="connsiteY3" fmla="*/ 6846425 h 6858000"/>
              <a:gd name="connsiteX4" fmla="*/ 1608882 w 6744183"/>
              <a:gd name="connsiteY4" fmla="*/ 3194613 h 6858000"/>
              <a:gd name="connsiteX5" fmla="*/ 0 w 6744183"/>
              <a:gd name="connsiteY5" fmla="*/ 0 h 6858000"/>
              <a:gd name="connsiteX0" fmla="*/ 0 w 6744183"/>
              <a:gd name="connsiteY0" fmla="*/ 0 h 6858000"/>
              <a:gd name="connsiteX1" fmla="*/ 6744183 w 6744183"/>
              <a:gd name="connsiteY1" fmla="*/ 0 h 6858000"/>
              <a:gd name="connsiteX2" fmla="*/ 6744183 w 6744183"/>
              <a:gd name="connsiteY2" fmla="*/ 6858000 h 6858000"/>
              <a:gd name="connsiteX3" fmla="*/ 0 w 6744183"/>
              <a:gd name="connsiteY3" fmla="*/ 6846425 h 6858000"/>
              <a:gd name="connsiteX4" fmla="*/ 1435262 w 6744183"/>
              <a:gd name="connsiteY4" fmla="*/ 3183038 h 6858000"/>
              <a:gd name="connsiteX5" fmla="*/ 0 w 6744183"/>
              <a:gd name="connsiteY5" fmla="*/ 0 h 6858000"/>
              <a:gd name="connsiteX0" fmla="*/ 0 w 6744183"/>
              <a:gd name="connsiteY0" fmla="*/ 0 h 6858000"/>
              <a:gd name="connsiteX1" fmla="*/ 6744183 w 6744183"/>
              <a:gd name="connsiteY1" fmla="*/ 0 h 6858000"/>
              <a:gd name="connsiteX2" fmla="*/ 6744183 w 6744183"/>
              <a:gd name="connsiteY2" fmla="*/ 6858000 h 6858000"/>
              <a:gd name="connsiteX3" fmla="*/ 0 w 6744183"/>
              <a:gd name="connsiteY3" fmla="*/ 6846425 h 6858000"/>
              <a:gd name="connsiteX4" fmla="*/ 1319515 w 6744183"/>
              <a:gd name="connsiteY4" fmla="*/ 3171464 h 6858000"/>
              <a:gd name="connsiteX5" fmla="*/ 0 w 674418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44183" h="6858000">
                <a:moveTo>
                  <a:pt x="0" y="0"/>
                </a:moveTo>
                <a:lnTo>
                  <a:pt x="6744183" y="0"/>
                </a:lnTo>
                <a:lnTo>
                  <a:pt x="6744183" y="6858000"/>
                </a:lnTo>
                <a:lnTo>
                  <a:pt x="0" y="6846425"/>
                </a:lnTo>
                <a:cubicBezTo>
                  <a:pt x="273934" y="5957104"/>
                  <a:pt x="929833" y="4222831"/>
                  <a:pt x="1319515" y="3171464"/>
                </a:cubicBezTo>
                <a:lnTo>
                  <a:pt x="0" y="0"/>
                </a:lnTo>
                <a:close/>
              </a:path>
            </a:pathLst>
          </a:custGeom>
          <a:solidFill>
            <a:srgbClr val="2F37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BDA79EB-1A64-4CB6-B1ED-FCA6DF1C862A}"/>
              </a:ext>
            </a:extLst>
          </p:cNvPr>
          <p:cNvGrpSpPr/>
          <p:nvPr/>
        </p:nvGrpSpPr>
        <p:grpSpPr>
          <a:xfrm>
            <a:off x="7988459" y="371891"/>
            <a:ext cx="5779626" cy="1027907"/>
            <a:chOff x="7988459" y="371891"/>
            <a:chExt cx="5779626" cy="1027907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1B81BF7-74D7-4296-965D-82D23488ECC9}"/>
                </a:ext>
              </a:extLst>
            </p:cNvPr>
            <p:cNvSpPr/>
            <p:nvPr/>
          </p:nvSpPr>
          <p:spPr>
            <a:xfrm>
              <a:off x="7988459" y="371891"/>
              <a:ext cx="5779626" cy="1027907"/>
            </a:xfrm>
            <a:prstGeom prst="roundRect">
              <a:avLst>
                <a:gd name="adj" fmla="val 50000"/>
              </a:avLst>
            </a:prstGeom>
            <a:solidFill>
              <a:srgbClr val="5B8B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200A4FB-5CEF-4860-B91C-8929D5A5B124}"/>
                </a:ext>
              </a:extLst>
            </p:cNvPr>
            <p:cNvSpPr txBox="1"/>
            <p:nvPr/>
          </p:nvSpPr>
          <p:spPr>
            <a:xfrm>
              <a:off x="8587450" y="618072"/>
              <a:ext cx="36045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Lato Black" panose="020F0502020204030203" pitchFamily="34" charset="0"/>
                  <a:cs typeface="Lato Black" panose="020F0502020204030203" pitchFamily="34" charset="0"/>
                </a:rPr>
                <a:t>YICHEN PAN</a:t>
              </a:r>
              <a:endParaRPr lang="zh-CN" altLang="en-US" sz="2800" dirty="0">
                <a:solidFill>
                  <a:schemeClr val="bg1"/>
                </a:solidFill>
                <a:latin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A154238-AC2D-4923-B056-EE78DD415275}"/>
              </a:ext>
            </a:extLst>
          </p:cNvPr>
          <p:cNvGrpSpPr/>
          <p:nvPr/>
        </p:nvGrpSpPr>
        <p:grpSpPr>
          <a:xfrm>
            <a:off x="7428052" y="1989939"/>
            <a:ext cx="5779626" cy="1027907"/>
            <a:chOff x="7428052" y="1989939"/>
            <a:chExt cx="5779626" cy="1027907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5E921C2-AFDA-48CB-A748-D63FC4708C48}"/>
                </a:ext>
              </a:extLst>
            </p:cNvPr>
            <p:cNvSpPr/>
            <p:nvPr/>
          </p:nvSpPr>
          <p:spPr>
            <a:xfrm>
              <a:off x="7428052" y="1989939"/>
              <a:ext cx="5779626" cy="102790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1BFA4FB-2944-40BA-9D15-75256D9A3B4D}"/>
                </a:ext>
              </a:extLst>
            </p:cNvPr>
            <p:cNvSpPr txBox="1"/>
            <p:nvPr/>
          </p:nvSpPr>
          <p:spPr>
            <a:xfrm>
              <a:off x="8266251" y="2275797"/>
              <a:ext cx="36045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5B8B6B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HANXIN   DONG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C659F3A-75FE-49D8-9F5F-A7713726CE7D}"/>
              </a:ext>
            </a:extLst>
          </p:cNvPr>
          <p:cNvGrpSpPr/>
          <p:nvPr/>
        </p:nvGrpSpPr>
        <p:grpSpPr>
          <a:xfrm>
            <a:off x="8266251" y="3617088"/>
            <a:ext cx="5779626" cy="1027907"/>
            <a:chOff x="8266251" y="3617088"/>
            <a:chExt cx="5779626" cy="1027907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16B60EE-E979-4640-8334-8C55B9F65CD7}"/>
                </a:ext>
              </a:extLst>
            </p:cNvPr>
            <p:cNvSpPr/>
            <p:nvPr/>
          </p:nvSpPr>
          <p:spPr>
            <a:xfrm>
              <a:off x="8266251" y="3617088"/>
              <a:ext cx="5779626" cy="1027907"/>
            </a:xfrm>
            <a:prstGeom prst="roundRect">
              <a:avLst>
                <a:gd name="adj" fmla="val 50000"/>
              </a:avLst>
            </a:prstGeom>
            <a:solidFill>
              <a:srgbClr val="5B8B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1DCEA81-6C90-4D21-83DD-B2A3FD405658}"/>
                </a:ext>
              </a:extLst>
            </p:cNvPr>
            <p:cNvSpPr txBox="1"/>
            <p:nvPr/>
          </p:nvSpPr>
          <p:spPr>
            <a:xfrm>
              <a:off x="8999796" y="3907978"/>
              <a:ext cx="36045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YUXUAN  WANG</a:t>
              </a:r>
              <a:endParaRPr lang="zh-CN" altLang="en-US" sz="2800" dirty="0">
                <a:solidFill>
                  <a:schemeClr val="bg1"/>
                </a:solidFill>
                <a:latin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A71AE1A-F92F-497F-9D82-4F08C3B87AD6}"/>
              </a:ext>
            </a:extLst>
          </p:cNvPr>
          <p:cNvGrpSpPr/>
          <p:nvPr/>
        </p:nvGrpSpPr>
        <p:grpSpPr>
          <a:xfrm>
            <a:off x="7789761" y="5212021"/>
            <a:ext cx="5779626" cy="1027907"/>
            <a:chOff x="7912258" y="5212021"/>
            <a:chExt cx="5779626" cy="1027907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7F097D9F-871A-4A0B-89B7-A409AAE1DDBC}"/>
                </a:ext>
              </a:extLst>
            </p:cNvPr>
            <p:cNvSpPr/>
            <p:nvPr/>
          </p:nvSpPr>
          <p:spPr>
            <a:xfrm>
              <a:off x="7912258" y="5212021"/>
              <a:ext cx="5779626" cy="102790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E4EE6DE-5FA5-4DAE-8A30-D8DFC2FBE3EF}"/>
                </a:ext>
              </a:extLst>
            </p:cNvPr>
            <p:cNvSpPr txBox="1"/>
            <p:nvPr/>
          </p:nvSpPr>
          <p:spPr>
            <a:xfrm>
              <a:off x="8535843" y="5464364"/>
              <a:ext cx="36045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5B8B6B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SHUANGJIE  MA</a:t>
              </a:r>
              <a:endParaRPr lang="zh-CN" altLang="en-US" sz="2800" dirty="0">
                <a:solidFill>
                  <a:srgbClr val="5B8B6B"/>
                </a:solidFill>
                <a:latin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A0E64B8E-6425-42A8-9B9F-30F73F25C85B}"/>
              </a:ext>
            </a:extLst>
          </p:cNvPr>
          <p:cNvSpPr/>
          <p:nvPr/>
        </p:nvSpPr>
        <p:spPr>
          <a:xfrm rot="5400000">
            <a:off x="8470738" y="3336402"/>
            <a:ext cx="7488820" cy="185195"/>
          </a:xfrm>
          <a:prstGeom prst="rect">
            <a:avLst/>
          </a:prstGeom>
          <a:solidFill>
            <a:srgbClr val="2F3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3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55CBC-34EC-458A-BD20-96B05036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206" y="255485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SQL QUERY NO.1</a:t>
            </a:r>
            <a:endParaRPr lang="zh-CN" altLang="en-US" dirty="0">
              <a:solidFill>
                <a:schemeClr val="bg1"/>
              </a:solidFill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034D9-4EDB-4B08-81ED-1AFAEBC2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71A8D1-FF6B-47BE-83F2-B6639B825ED4}"/>
              </a:ext>
            </a:extLst>
          </p:cNvPr>
          <p:cNvSpPr/>
          <p:nvPr/>
        </p:nvSpPr>
        <p:spPr>
          <a:xfrm>
            <a:off x="0" y="0"/>
            <a:ext cx="12273023" cy="6858000"/>
          </a:xfrm>
          <a:prstGeom prst="rect">
            <a:avLst/>
          </a:prstGeom>
          <a:solidFill>
            <a:srgbClr val="2F3745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310028-F6D2-401C-B787-BB43D183F137}"/>
              </a:ext>
            </a:extLst>
          </p:cNvPr>
          <p:cNvSpPr/>
          <p:nvPr/>
        </p:nvSpPr>
        <p:spPr>
          <a:xfrm>
            <a:off x="4029918" y="0"/>
            <a:ext cx="4132162" cy="6993872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537659-6D96-4FB2-9A7F-A03CED477466}"/>
              </a:ext>
            </a:extLst>
          </p:cNvPr>
          <p:cNvSpPr/>
          <p:nvPr/>
        </p:nvSpPr>
        <p:spPr>
          <a:xfrm>
            <a:off x="3206187" y="2870390"/>
            <a:ext cx="5879939" cy="694482"/>
          </a:xfrm>
          <a:prstGeom prst="rect">
            <a:avLst/>
          </a:prstGeom>
          <a:solidFill>
            <a:srgbClr val="D1584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5C0899-1CF6-478E-B582-9A16DF1E1397}"/>
              </a:ext>
            </a:extLst>
          </p:cNvPr>
          <p:cNvSpPr txBox="1"/>
          <p:nvPr/>
        </p:nvSpPr>
        <p:spPr>
          <a:xfrm>
            <a:off x="4710897" y="2986798"/>
            <a:ext cx="3136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SQL QUERY NO.4</a:t>
            </a:r>
            <a:endParaRPr lang="zh-CN" altLang="en-US" sz="2400" dirty="0">
              <a:solidFill>
                <a:schemeClr val="bg1"/>
              </a:solidFill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" name="带形: 上凸弯 8">
            <a:extLst>
              <a:ext uri="{FF2B5EF4-FFF2-40B4-BE49-F238E27FC236}">
                <a16:creationId xmlns:a16="http://schemas.microsoft.com/office/drawing/2014/main" id="{5171830E-E097-449C-9585-51972E974CEA}"/>
              </a:ext>
            </a:extLst>
          </p:cNvPr>
          <p:cNvSpPr/>
          <p:nvPr/>
        </p:nvSpPr>
        <p:spPr>
          <a:xfrm>
            <a:off x="4707038" y="689437"/>
            <a:ext cx="2777923" cy="1243886"/>
          </a:xfrm>
          <a:prstGeom prst="ellipseRibbon2">
            <a:avLst/>
          </a:prstGeom>
          <a:solidFill>
            <a:schemeClr val="bg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5310D046-243A-4A70-A18F-EDD41B579C3D}"/>
              </a:ext>
            </a:extLst>
          </p:cNvPr>
          <p:cNvSpPr/>
          <p:nvPr/>
        </p:nvSpPr>
        <p:spPr>
          <a:xfrm rot="10800000">
            <a:off x="3206188" y="3564871"/>
            <a:ext cx="823730" cy="451413"/>
          </a:xfrm>
          <a:prstGeom prst="rtTriangle">
            <a:avLst/>
          </a:prstGeom>
          <a:solidFill>
            <a:srgbClr val="D1584F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E52F97C6-DD9C-464E-B56B-AE844051341B}"/>
              </a:ext>
            </a:extLst>
          </p:cNvPr>
          <p:cNvSpPr/>
          <p:nvPr/>
        </p:nvSpPr>
        <p:spPr>
          <a:xfrm rot="10800000" flipH="1">
            <a:off x="8182332" y="3564870"/>
            <a:ext cx="898971" cy="451413"/>
          </a:xfrm>
          <a:prstGeom prst="rtTriangle">
            <a:avLst/>
          </a:prstGeom>
          <a:solidFill>
            <a:srgbClr val="D1584F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92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61065-49ED-4579-89A7-72065F08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63" y="374362"/>
            <a:ext cx="11076709" cy="13255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Lato Thin" panose="020F0502020204030203" pitchFamily="34" charset="0"/>
              </a:rPr>
              <a:t>We 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want to do a </a:t>
            </a:r>
            <a:r>
              <a:rPr lang="en-US" altLang="zh-CN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 situation analysis 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Lato Thin" panose="020F0502020204030203" pitchFamily="34" charset="0"/>
              </a:rPr>
              <a:t>of the insurance company on state level</a:t>
            </a:r>
            <a:endParaRPr lang="zh-CN" altLang="en-US" sz="2400" dirty="0">
              <a:solidFill>
                <a:schemeClr val="bg1"/>
              </a:solidFill>
              <a:latin typeface="+mn-ea"/>
              <a:ea typeface="+mn-ea"/>
              <a:cs typeface="Lato Thin" panose="020F0502020204030203" pitchFamily="34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D50AB59-49AE-4261-850A-A2C0D714F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63" y="2041236"/>
            <a:ext cx="11397673" cy="331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4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9CBDE1-0B1D-415E-8B6D-BACF2795BDA8}"/>
              </a:ext>
            </a:extLst>
          </p:cNvPr>
          <p:cNvSpPr txBox="1"/>
          <p:nvPr/>
        </p:nvSpPr>
        <p:spPr>
          <a:xfrm>
            <a:off x="175491" y="305068"/>
            <a:ext cx="1215505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select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state,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round((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/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),2) as realization from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state,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sum_auto_amt+sum_life_amt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n_autopolicy+n_lifepolicy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from 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state, sum(coalesce(autopolicydamageamt,0)) as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sum(coalesce(lifepolicyamount,0)) as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count(distinct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clientid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count(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autopolicyno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n_autopolicy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count(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lifepolicyno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n_lifepolicy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from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substr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clientaddress,instr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(clientaddress,',',-1)+1) as state,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autopolicyno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autopolicydamageamt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lifepolicyno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lifepolicyamount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clientid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from 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(((select * from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(select * from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insurancecompany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left join invoice on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insurancecompany.insuranceconame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invoice.company_insuranceconame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TEMP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where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TEMP.invoiceno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is not null)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left join client on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client_clientid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client.clientid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left join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autopolicy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on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autopolicy_autopolicyno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autopolicy.autopolicyno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left join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lifepolicy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on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lifepolicy_lifepolicyno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lifepolicy.lifepolicyno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group by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state)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order by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desc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order by realization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desc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A24FB1-1F7F-4E2A-BFA8-65A5D82C5901}"/>
              </a:ext>
            </a:extLst>
          </p:cNvPr>
          <p:cNvSpPr txBox="1"/>
          <p:nvPr/>
        </p:nvSpPr>
        <p:spPr>
          <a:xfrm>
            <a:off x="2567709" y="2398087"/>
            <a:ext cx="70565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SQL QUERY</a:t>
            </a:r>
            <a:endParaRPr lang="zh-CN" altLang="en-US" sz="8800" dirty="0">
              <a:solidFill>
                <a:schemeClr val="bg1"/>
              </a:solidFill>
              <a:latin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47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9CBDE1-0B1D-415E-8B6D-BACF2795BDA8}"/>
              </a:ext>
            </a:extLst>
          </p:cNvPr>
          <p:cNvSpPr txBox="1"/>
          <p:nvPr/>
        </p:nvSpPr>
        <p:spPr>
          <a:xfrm>
            <a:off x="120074" y="305068"/>
            <a:ext cx="12155055" cy="641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select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state,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round((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/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),2) as realization from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state,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sum_auto_amt+sum_life_amt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n_autopolicy+n_lifepolicy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from 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state, sum(coalesce(autopolicydamageamt,0))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sum(coalesce(lifepolicyamount,0))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count(distinct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clientid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count(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autopolicyno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n_autopolicy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count(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lifepolicyno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n_lifepolicy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from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substr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clientaddress,instr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(clientaddress,',',-1)+1) as state,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autopolicyno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autopolicydamageamt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lifepolicyno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lifepolicyamount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clientid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from 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(((select * from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(select * from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insurancecompany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left join invoice on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insurancecompany.insuranceconame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invoice.company_insuranceconame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) TEMP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where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TEMP.invoiceno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is not null)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left join client on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client_clientid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client.clientid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 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left join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autopolicy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on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autopolicy_autopolicyno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autopolicy.autopolicyno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left join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lifepolicy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on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lifepolicy_lifepolicyno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lifepolicy.lifepolicyno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 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group by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state)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order by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desc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order by realization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desc</a:t>
            </a:r>
            <a:endParaRPr lang="zh-CN" altLang="en-US" dirty="0">
              <a:solidFill>
                <a:srgbClr val="2F374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4774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9CBDE1-0B1D-415E-8B6D-BACF2795BDA8}"/>
              </a:ext>
            </a:extLst>
          </p:cNvPr>
          <p:cNvSpPr txBox="1"/>
          <p:nvPr/>
        </p:nvSpPr>
        <p:spPr>
          <a:xfrm>
            <a:off x="120074" y="305068"/>
            <a:ext cx="12155055" cy="641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select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state,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round((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/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),2) as realization from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state,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sum_auto_amt+sum_life_amt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n_autopolicy+n_lifepolicy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from 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state, sum(coalesce(autopolicydamageamt,0))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sum(coalesce(lifepolicyamount,0))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count(distinct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clientid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count(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autopolicyno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n_autopolicy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count(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lifepolicyno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n_lifepolicy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from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substr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clientaddress,instr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(clientaddress,',',-1)+1) as state,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autopolicyno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autopolicydamageamt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lifepolicyno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lifepolicyamount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clientid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from 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(((select * from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(select * from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+mn-ea"/>
              </a:rPr>
              <a:t>insurancecompany</a:t>
            </a:r>
            <a:endParaRPr lang="zh-CN" altLang="zh-CN" sz="20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left join invoice on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+mn-ea"/>
              </a:rPr>
              <a:t>insurancecompany.insuranceconame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+mn-ea"/>
              </a:rPr>
              <a:t>invoice.company_insuranceconame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) TEMP</a:t>
            </a:r>
            <a:endParaRPr lang="zh-CN" altLang="zh-CN" sz="20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where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+mn-ea"/>
              </a:rPr>
              <a:t>TEMP.invoiceno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is not null)</a:t>
            </a:r>
            <a:endParaRPr lang="zh-CN" altLang="zh-CN" sz="20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left join client on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client_clientid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client.clientid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) 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left join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autopolicy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on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autopolicy_autopolicyno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autopolicy.autopolicyno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)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left join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lifepolicy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on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lifepolicy_lifepolicyno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lifepolicy.lifepolicyno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) 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group by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state)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order by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desc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order by realization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desc</a:t>
            </a:r>
            <a:endParaRPr lang="zh-CN" altLang="en-US" dirty="0">
              <a:solidFill>
                <a:srgbClr val="2F374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752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9CBDE1-0B1D-415E-8B6D-BACF2795BDA8}"/>
              </a:ext>
            </a:extLst>
          </p:cNvPr>
          <p:cNvSpPr txBox="1"/>
          <p:nvPr/>
        </p:nvSpPr>
        <p:spPr>
          <a:xfrm>
            <a:off x="120074" y="305068"/>
            <a:ext cx="12155055" cy="641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select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state,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round((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/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),2) as realization from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state,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sum_auto_amt+sum_life_amt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n_autopolicy+n_lifepolicy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from 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state, sum(coalesce(autopolicydamageamt,0))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sum(coalesce(lifepolicyamount,0))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count(distinct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clientid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count(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autopolicyno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n_autopolicy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count(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lifepolicyno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n_lifepolicy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from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substr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clientaddress,instr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(clientaddress,',',-1)+1) as state,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autopolicyno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autopolicydamageamt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lifepolicyno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lifepolicyamount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clientid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from 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(((select * from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(select * from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insurancecompany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left join invoice on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insurancecompany.insuranceconame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invoice.company_insuranceconame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TEMP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where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TEMP.invoiceno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is not null)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left join client on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client_clientid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client.clientid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left join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on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autopolicy_autopolicyno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autopolicy.autopolicyno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left join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on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lifepolicy_lifepolicyno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lifepolicy.lifepolicyno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group by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state)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order by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desc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order by realization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desc</a:t>
            </a:r>
            <a:endParaRPr lang="zh-CN" altLang="en-US" dirty="0">
              <a:solidFill>
                <a:srgbClr val="2F374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6244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9CBDE1-0B1D-415E-8B6D-BACF2795BDA8}"/>
              </a:ext>
            </a:extLst>
          </p:cNvPr>
          <p:cNvSpPr txBox="1"/>
          <p:nvPr/>
        </p:nvSpPr>
        <p:spPr>
          <a:xfrm>
            <a:off x="120074" y="305068"/>
            <a:ext cx="12155055" cy="641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select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state,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round((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/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),2) as realization from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state,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sum_auto_amt+sum_life_amt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n_autopolicy+n_lifepolicy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from 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state, sum(coalesce(autopolicydamageamt,0)) as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sum(coalesce(lifepolicyamount,0)) as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count(distinct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clientid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count(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autopolicyno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n_autopolicy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count(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lifepolicyno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n_lifepolicy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from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substr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clientaddress,instr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(clientaddress,',',-1)+1) as state,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autopolicydamageamt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lifepolicyamount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clientid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from 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(((select * from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(select * from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insurancecompany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left join invoice on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insurancecompany.insuranceconame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invoice.company_insuranceconame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TEMP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where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TEMP.invoiceno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is not null)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left join client on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client_clientid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client.clientid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left join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on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autopolicy_autopolicyno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autopolicy.autopolicyno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left join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on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lifepolicy_lifepolicyno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lifepolicy.lifepolicyno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group by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state)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order by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desc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order by realization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desc</a:t>
            </a:r>
            <a:endParaRPr lang="zh-CN" altLang="en-US" dirty="0">
              <a:solidFill>
                <a:srgbClr val="2F374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9712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9CBDE1-0B1D-415E-8B6D-BACF2795BDA8}"/>
              </a:ext>
            </a:extLst>
          </p:cNvPr>
          <p:cNvSpPr txBox="1"/>
          <p:nvPr/>
        </p:nvSpPr>
        <p:spPr>
          <a:xfrm>
            <a:off x="120074" y="305068"/>
            <a:ext cx="12155055" cy="641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select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state,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, round((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/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),2) as realization from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state,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(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sum_auto_amt+sum_life_amt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(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n_autopolicy+n_lifepolicy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from 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state, sum(coalesce(autopolicydamageamt,0)) as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sum(coalesce(lifepolicyamount,0)) as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count(distinct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clientid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count(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n_autopolicy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count(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n_lifepolicy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from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substr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clientaddress,instr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(clientaddress,',',-1)+1) as state,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autopolicydamageamt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lifepolicyamount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clientid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from 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(((select * from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(select * from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insurancecompany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left join invoice on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insurancecompany.insuranceconame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invoice.company_insuranceconame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TEMP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where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TEMP.invoiceno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is not null)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left join client on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client_clientid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client.clientid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left join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on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autopolicy_autopolicyno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autopolicy.autopolicyno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left join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on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lifepolicy_lifepolicyno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lifepolicy.lifepolicyno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group by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state)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order by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desc</a:t>
            </a: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)</a:t>
            </a:r>
            <a:endParaRPr lang="zh-CN" altLang="zh-CN" sz="2000" dirty="0">
              <a:solidFill>
                <a:srgbClr val="2F3745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2F3745"/>
                </a:solidFill>
                <a:latin typeface="+mn-ea"/>
              </a:rPr>
              <a:t>order by realization </a:t>
            </a:r>
            <a:r>
              <a:rPr lang="en-US" altLang="zh-CN" sz="2000" dirty="0" err="1">
                <a:solidFill>
                  <a:srgbClr val="2F3745"/>
                </a:solidFill>
                <a:latin typeface="+mn-ea"/>
              </a:rPr>
              <a:t>desc</a:t>
            </a:r>
            <a:endParaRPr lang="zh-CN" altLang="en-US" dirty="0">
              <a:solidFill>
                <a:srgbClr val="2F374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8001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9CBDE1-0B1D-415E-8B6D-BACF2795BDA8}"/>
              </a:ext>
            </a:extLst>
          </p:cNvPr>
          <p:cNvSpPr txBox="1"/>
          <p:nvPr/>
        </p:nvSpPr>
        <p:spPr>
          <a:xfrm>
            <a:off x="120074" y="305068"/>
            <a:ext cx="12155055" cy="641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select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state,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round((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/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),2) as realization from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state,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(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sum_auto_amt+sum_life_amt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(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n_autopolicy+n_lifepolicy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total_n_policy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from 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state, sum(coalesce(autopolicydamageamt,0)) as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sum_auto_amt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sum(coalesce(lifepolicyamount,0)) as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sum_life_amt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count(distinct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clientid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n_client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count(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n_autopolicy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count(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as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n_lifepolicy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from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(select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substr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clientaddress,instr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(clientaddress,',',-1)+1) as state,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autopolicydamageamt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lifepolicyamount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clientid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from 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(((select * from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(select * from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insurancecompany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left join invoice on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insurancecompany.insuranceconame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invoice.company_insuranceconame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TEMP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where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TEMP.invoiceno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is not null)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left join client on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client_clientid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client.clientid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left join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on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autopolicy_autopolicyno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autopolicy.autopolicyno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left join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on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lifepolicy_lifepolicyno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=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lifepolicy.lifepolicyno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group by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insuranceconame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state)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order by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total_amt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desc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)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order by realization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desc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177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1C64C0-450C-4EFA-89EB-25D02DB51EA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blipFill>
            <a:blip r:embed="rId2">
              <a:alphaModFix amt="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6112A2-6526-4BC8-B2F3-2468543E874E}"/>
              </a:ext>
            </a:extLst>
          </p:cNvPr>
          <p:cNvSpPr/>
          <p:nvPr/>
        </p:nvSpPr>
        <p:spPr>
          <a:xfrm>
            <a:off x="0" y="-15915"/>
            <a:ext cx="12192000" cy="6857999"/>
          </a:xfrm>
          <a:prstGeom prst="rect">
            <a:avLst/>
          </a:prstGeom>
          <a:solidFill>
            <a:srgbClr val="2F3745">
              <a:alpha val="8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7B2D43F-AC2E-4BD6-A6E9-DF67E41A5C4C}"/>
              </a:ext>
            </a:extLst>
          </p:cNvPr>
          <p:cNvGrpSpPr/>
          <p:nvPr/>
        </p:nvGrpSpPr>
        <p:grpSpPr>
          <a:xfrm>
            <a:off x="2480840" y="1837968"/>
            <a:ext cx="6944812" cy="2583562"/>
            <a:chOff x="2488555" y="1629623"/>
            <a:chExt cx="6944812" cy="258356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7533825-0D7A-46FB-A985-4589075C2CA1}"/>
                </a:ext>
              </a:extLst>
            </p:cNvPr>
            <p:cNvSpPr/>
            <p:nvPr/>
          </p:nvSpPr>
          <p:spPr>
            <a:xfrm>
              <a:off x="9317620" y="2291787"/>
              <a:ext cx="115747" cy="1921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1C4641-A34F-4BD2-B446-B36C155C2B30}"/>
                </a:ext>
              </a:extLst>
            </p:cNvPr>
            <p:cNvGrpSpPr/>
            <p:nvPr/>
          </p:nvGrpSpPr>
          <p:grpSpPr>
            <a:xfrm>
              <a:off x="2488555" y="1629623"/>
              <a:ext cx="6944812" cy="2583562"/>
              <a:chOff x="2488556" y="1629623"/>
              <a:chExt cx="6944812" cy="2583562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300F1EC-6A19-4633-9DB4-B92C9FE1A162}"/>
                  </a:ext>
                </a:extLst>
              </p:cNvPr>
              <p:cNvSpPr/>
              <p:nvPr/>
            </p:nvSpPr>
            <p:spPr>
              <a:xfrm>
                <a:off x="2488557" y="2291787"/>
                <a:ext cx="115747" cy="19213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AE00946-26FF-4F68-8619-AD082ADD369B}"/>
                  </a:ext>
                </a:extLst>
              </p:cNvPr>
              <p:cNvSpPr/>
              <p:nvPr/>
            </p:nvSpPr>
            <p:spPr>
              <a:xfrm rot="5400000" flipH="1">
                <a:off x="5933471" y="771162"/>
                <a:ext cx="112856" cy="67711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星形: 五角 5">
                <a:extLst>
                  <a:ext uri="{FF2B5EF4-FFF2-40B4-BE49-F238E27FC236}">
                    <a16:creationId xmlns:a16="http://schemas.microsoft.com/office/drawing/2014/main" id="{F7479686-6605-4220-A156-E24223A00EDD}"/>
                  </a:ext>
                </a:extLst>
              </p:cNvPr>
              <p:cNvSpPr/>
              <p:nvPr/>
            </p:nvSpPr>
            <p:spPr>
              <a:xfrm>
                <a:off x="5590572" y="1629623"/>
                <a:ext cx="798653" cy="677114"/>
              </a:xfrm>
              <a:prstGeom prst="star5">
                <a:avLst>
                  <a:gd name="adj" fmla="val 22191"/>
                  <a:gd name="hf" fmla="val 105146"/>
                  <a:gd name="vf" fmla="val 110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BDBD30-B5FE-4B23-9BDA-D71BDB809B2B}"/>
                  </a:ext>
                </a:extLst>
              </p:cNvPr>
              <p:cNvSpPr/>
              <p:nvPr/>
            </p:nvSpPr>
            <p:spPr>
              <a:xfrm rot="5400000">
                <a:off x="3826878" y="840611"/>
                <a:ext cx="112855" cy="27894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DFF80C9-94BA-4F19-A3CA-25C4A7B0230E}"/>
                  </a:ext>
                </a:extLst>
              </p:cNvPr>
              <p:cNvSpPr/>
              <p:nvPr/>
            </p:nvSpPr>
            <p:spPr>
              <a:xfrm rot="5400000">
                <a:off x="7982191" y="855560"/>
                <a:ext cx="112855" cy="27894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C6FAE54-974A-4D4D-B240-7098AA9B595D}"/>
                  </a:ext>
                </a:extLst>
              </p:cNvPr>
              <p:cNvSpPr txBox="1"/>
              <p:nvPr/>
            </p:nvSpPr>
            <p:spPr>
              <a:xfrm>
                <a:off x="3146385" y="2983402"/>
                <a:ext cx="5829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DATABASE   DESIGN  CONCEPT</a:t>
                </a:r>
                <a:endParaRPr lang="zh-CN" altLang="en-US" sz="2800" dirty="0">
                  <a:solidFill>
                    <a:schemeClr val="bg1"/>
                  </a:solidFill>
                  <a:latin typeface="Lato Black" panose="020F0502020204030203" pitchFamily="34" charset="0"/>
                  <a:cs typeface="Lato Black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721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218169-DB64-4AAC-AABC-036B6BFA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11" y="0"/>
            <a:ext cx="875828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2AF039-2631-4F46-B671-2941B46FDEB3}"/>
              </a:ext>
            </a:extLst>
          </p:cNvPr>
          <p:cNvSpPr txBox="1"/>
          <p:nvPr/>
        </p:nvSpPr>
        <p:spPr>
          <a:xfrm>
            <a:off x="615532" y="2133142"/>
            <a:ext cx="25678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AGENT</a:t>
            </a:r>
          </a:p>
          <a:p>
            <a:r>
              <a:rPr lang="en-US" sz="3200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CLIENT</a:t>
            </a:r>
          </a:p>
          <a:p>
            <a:r>
              <a:rPr lang="en-US" sz="3200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INVOICE</a:t>
            </a:r>
          </a:p>
          <a:p>
            <a:r>
              <a:rPr lang="en-US" sz="3200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CLAIM</a:t>
            </a:r>
          </a:p>
          <a:p>
            <a:r>
              <a:rPr lang="en-US" sz="3200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PAYMENT</a:t>
            </a:r>
          </a:p>
          <a:p>
            <a:r>
              <a:rPr lang="en-US" sz="3200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AUTOPOLICY</a:t>
            </a:r>
          </a:p>
          <a:p>
            <a:r>
              <a:rPr lang="en-US" sz="3200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LIFEPOLICY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35AA46-B03E-46D0-B5C7-EC3AD35BA77F}"/>
              </a:ext>
            </a:extLst>
          </p:cNvPr>
          <p:cNvSpPr/>
          <p:nvPr/>
        </p:nvSpPr>
        <p:spPr>
          <a:xfrm>
            <a:off x="259873" y="686817"/>
            <a:ext cx="29235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303975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8FACEE-E427-4B79-8F87-14C7C98A1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073" y="0"/>
            <a:ext cx="799992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C18B07-7EAA-43CE-8AC5-8E3BAAA0A6B8}"/>
              </a:ext>
            </a:extLst>
          </p:cNvPr>
          <p:cNvSpPr/>
          <p:nvPr/>
        </p:nvSpPr>
        <p:spPr>
          <a:xfrm>
            <a:off x="226384" y="391560"/>
            <a:ext cx="3805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New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DE2E4-B3C6-40B4-974B-DD6A853DF6A9}"/>
              </a:ext>
            </a:extLst>
          </p:cNvPr>
          <p:cNvSpPr txBox="1"/>
          <p:nvPr/>
        </p:nvSpPr>
        <p:spPr>
          <a:xfrm>
            <a:off x="0" y="2545644"/>
            <a:ext cx="43631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INSURANCE-COMPANY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CAR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DRIVER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6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ABC066-9671-4242-8DDF-AD894A4FCE3E}"/>
              </a:ext>
            </a:extLst>
          </p:cNvPr>
          <p:cNvSpPr txBox="1"/>
          <p:nvPr/>
        </p:nvSpPr>
        <p:spPr>
          <a:xfrm>
            <a:off x="809978" y="450353"/>
            <a:ext cx="1057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1.We want to know if there any client misses the due date to pay for their insurance and also their insurance fee and coverage.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9ED7DA-0845-4A32-856B-B62C448B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7" y="1408668"/>
            <a:ext cx="11327926" cy="34060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1BAB69-9264-4A2F-BC22-D16015903AF4}"/>
              </a:ext>
            </a:extLst>
          </p:cNvPr>
          <p:cNvSpPr txBox="1"/>
          <p:nvPr/>
        </p:nvSpPr>
        <p:spPr>
          <a:xfrm>
            <a:off x="1394178" y="5198533"/>
            <a:ext cx="9112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Clients who first apply to the insurance don’t have invoice due date. For people normally get invoice after they pay the first term insurance fee.</a:t>
            </a:r>
          </a:p>
        </p:txBody>
      </p:sp>
    </p:spTree>
    <p:extLst>
      <p:ext uri="{BB962C8B-B14F-4D97-AF65-F5344CB8AC3E}">
        <p14:creationId xmlns:p14="http://schemas.microsoft.com/office/powerpoint/2010/main" val="203485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箭头: 右 16">
            <a:extLst>
              <a:ext uri="{FF2B5EF4-FFF2-40B4-BE49-F238E27FC236}">
                <a16:creationId xmlns:a16="http://schemas.microsoft.com/office/drawing/2014/main" id="{CCCCC091-456B-46D0-875F-1ED4691F35F9}"/>
              </a:ext>
            </a:extLst>
          </p:cNvPr>
          <p:cNvSpPr/>
          <p:nvPr/>
        </p:nvSpPr>
        <p:spPr>
          <a:xfrm>
            <a:off x="3943963" y="3094541"/>
            <a:ext cx="779619" cy="567159"/>
          </a:xfrm>
          <a:prstGeom prst="rightArrow">
            <a:avLst/>
          </a:prstGeom>
          <a:solidFill>
            <a:srgbClr val="5B8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B6B0238D-DF7C-4546-AE95-4EF4FA452555}"/>
              </a:ext>
            </a:extLst>
          </p:cNvPr>
          <p:cNvSpPr/>
          <p:nvPr/>
        </p:nvSpPr>
        <p:spPr>
          <a:xfrm>
            <a:off x="7578506" y="3094541"/>
            <a:ext cx="779619" cy="567159"/>
          </a:xfrm>
          <a:prstGeom prst="rightArrow">
            <a:avLst/>
          </a:prstGeom>
          <a:solidFill>
            <a:srgbClr val="5B8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DFB28B6-629E-477C-B06E-2CF18BC29AD4}"/>
              </a:ext>
            </a:extLst>
          </p:cNvPr>
          <p:cNvGrpSpPr/>
          <p:nvPr/>
        </p:nvGrpSpPr>
        <p:grpSpPr>
          <a:xfrm>
            <a:off x="1049976" y="2007000"/>
            <a:ext cx="2916000" cy="2844000"/>
            <a:chOff x="1078376" y="1956122"/>
            <a:chExt cx="2916000" cy="28440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8F5A426-225D-451B-ADE7-BB4FF1102904}"/>
                </a:ext>
              </a:extLst>
            </p:cNvPr>
            <p:cNvGrpSpPr/>
            <p:nvPr/>
          </p:nvGrpSpPr>
          <p:grpSpPr>
            <a:xfrm>
              <a:off x="1078376" y="1956122"/>
              <a:ext cx="2916000" cy="2844000"/>
              <a:chOff x="1018571" y="1724628"/>
              <a:chExt cx="2743200" cy="2708476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E93E0BA-39A9-49A7-966E-26F77A339253}"/>
                  </a:ext>
                </a:extLst>
              </p:cNvPr>
              <p:cNvSpPr/>
              <p:nvPr/>
            </p:nvSpPr>
            <p:spPr>
              <a:xfrm>
                <a:off x="1018571" y="1724628"/>
                <a:ext cx="2743200" cy="2708476"/>
              </a:xfrm>
              <a:prstGeom prst="ellipse">
                <a:avLst/>
              </a:prstGeom>
              <a:solidFill>
                <a:srgbClr val="5B8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38C796F-2E29-4CE3-8C3C-DEEE4DE3F8F7}"/>
                  </a:ext>
                </a:extLst>
              </p:cNvPr>
              <p:cNvSpPr/>
              <p:nvPr/>
            </p:nvSpPr>
            <p:spPr>
              <a:xfrm>
                <a:off x="1331090" y="2071868"/>
                <a:ext cx="2106592" cy="201399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D65B287-0477-451C-A09E-CA7324B6AA1F}"/>
                </a:ext>
              </a:extLst>
            </p:cNvPr>
            <p:cNvSpPr txBox="1"/>
            <p:nvPr/>
          </p:nvSpPr>
          <p:spPr>
            <a:xfrm>
              <a:off x="1230954" y="3024177"/>
              <a:ext cx="24892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Create Conceptual   Model</a:t>
              </a:r>
              <a:endParaRPr lang="zh-CN" altLang="en-US" sz="2000" dirty="0">
                <a:latin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F271DCC-B378-4F25-AFFC-BD43C162C03A}"/>
              </a:ext>
            </a:extLst>
          </p:cNvPr>
          <p:cNvGrpSpPr/>
          <p:nvPr/>
        </p:nvGrpSpPr>
        <p:grpSpPr>
          <a:xfrm>
            <a:off x="4723582" y="2007000"/>
            <a:ext cx="2916000" cy="2844000"/>
            <a:chOff x="4724400" y="1956122"/>
            <a:chExt cx="2916000" cy="284400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0EB39BD-9424-4DE1-9950-4DD03947278F}"/>
                </a:ext>
              </a:extLst>
            </p:cNvPr>
            <p:cNvGrpSpPr/>
            <p:nvPr/>
          </p:nvGrpSpPr>
          <p:grpSpPr>
            <a:xfrm>
              <a:off x="4724400" y="1956122"/>
              <a:ext cx="2916000" cy="2844000"/>
              <a:chOff x="1018571" y="1724628"/>
              <a:chExt cx="2743200" cy="270847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B6E1767-DE07-4D35-859D-AD641D45694B}"/>
                  </a:ext>
                </a:extLst>
              </p:cNvPr>
              <p:cNvSpPr/>
              <p:nvPr/>
            </p:nvSpPr>
            <p:spPr>
              <a:xfrm>
                <a:off x="1018571" y="1724628"/>
                <a:ext cx="2743200" cy="2708476"/>
              </a:xfrm>
              <a:prstGeom prst="ellipse">
                <a:avLst/>
              </a:prstGeom>
              <a:solidFill>
                <a:srgbClr val="5B8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7E6AA03-9D20-48F6-BACE-037719DB3E47}"/>
                  </a:ext>
                </a:extLst>
              </p:cNvPr>
              <p:cNvSpPr/>
              <p:nvPr/>
            </p:nvSpPr>
            <p:spPr>
              <a:xfrm>
                <a:off x="1331090" y="2071868"/>
                <a:ext cx="2106592" cy="201399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64BA0F6-F054-4601-8C4F-D8AD8818B3A1}"/>
                </a:ext>
              </a:extLst>
            </p:cNvPr>
            <p:cNvSpPr txBox="1"/>
            <p:nvPr/>
          </p:nvSpPr>
          <p:spPr>
            <a:xfrm>
              <a:off x="4949151" y="3075057"/>
              <a:ext cx="24892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Create Physical   Model</a:t>
              </a:r>
              <a:endParaRPr lang="zh-CN" altLang="en-US" sz="2000" dirty="0">
                <a:latin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A5B08B2-C4AE-4820-8831-C9E26E906CA4}"/>
              </a:ext>
            </a:extLst>
          </p:cNvPr>
          <p:cNvGrpSpPr/>
          <p:nvPr/>
        </p:nvGrpSpPr>
        <p:grpSpPr>
          <a:xfrm>
            <a:off x="8370424" y="1956122"/>
            <a:ext cx="2916000" cy="2844000"/>
            <a:chOff x="8370424" y="1956122"/>
            <a:chExt cx="2916000" cy="284400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002B82C-1331-4B7F-885B-B241ED64B2B1}"/>
                </a:ext>
              </a:extLst>
            </p:cNvPr>
            <p:cNvGrpSpPr/>
            <p:nvPr/>
          </p:nvGrpSpPr>
          <p:grpSpPr>
            <a:xfrm>
              <a:off x="8370424" y="1956122"/>
              <a:ext cx="2916000" cy="2844000"/>
              <a:chOff x="1018571" y="1724628"/>
              <a:chExt cx="2743200" cy="2708476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4AC897D-BABC-4D34-A8B2-8843F9A7E858}"/>
                  </a:ext>
                </a:extLst>
              </p:cNvPr>
              <p:cNvSpPr/>
              <p:nvPr/>
            </p:nvSpPr>
            <p:spPr>
              <a:xfrm>
                <a:off x="1018571" y="1724628"/>
                <a:ext cx="2743200" cy="2708476"/>
              </a:xfrm>
              <a:prstGeom prst="ellipse">
                <a:avLst/>
              </a:prstGeom>
              <a:solidFill>
                <a:srgbClr val="5B8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B1A0800-9AF3-4D62-8B12-8B1E90A6707A}"/>
                  </a:ext>
                </a:extLst>
              </p:cNvPr>
              <p:cNvSpPr/>
              <p:nvPr/>
            </p:nvSpPr>
            <p:spPr>
              <a:xfrm>
                <a:off x="1331090" y="2071868"/>
                <a:ext cx="2106592" cy="201399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AB970C8-989E-4BF3-9799-D7C3051339DF}"/>
                </a:ext>
              </a:extLst>
            </p:cNvPr>
            <p:cNvSpPr txBox="1"/>
            <p:nvPr/>
          </p:nvSpPr>
          <p:spPr>
            <a:xfrm>
              <a:off x="8624353" y="3024177"/>
              <a:ext cx="24892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 Database Application</a:t>
              </a:r>
              <a:endParaRPr lang="zh-CN" altLang="en-US" sz="2000" dirty="0">
                <a:latin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052A5E2-2AB4-4489-B521-D1DC963C40C2}"/>
              </a:ext>
            </a:extLst>
          </p:cNvPr>
          <p:cNvGrpSpPr/>
          <p:nvPr/>
        </p:nvGrpSpPr>
        <p:grpSpPr>
          <a:xfrm>
            <a:off x="-359671" y="366875"/>
            <a:ext cx="6621575" cy="936681"/>
            <a:chOff x="-359671" y="366875"/>
            <a:chExt cx="6621575" cy="9366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7B2F99C-8ED0-4290-A303-D7E7BA5366E5}"/>
                </a:ext>
              </a:extLst>
            </p:cNvPr>
            <p:cNvSpPr/>
            <p:nvPr/>
          </p:nvSpPr>
          <p:spPr>
            <a:xfrm>
              <a:off x="-359671" y="366875"/>
              <a:ext cx="6621575" cy="936681"/>
            </a:xfrm>
            <a:prstGeom prst="roundRect">
              <a:avLst>
                <a:gd name="adj" fmla="val 50000"/>
              </a:avLst>
            </a:prstGeom>
            <a:solidFill>
              <a:srgbClr val="5B8B6B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133514C-D1D1-4B4A-845A-AD8D3C0872DB}"/>
                </a:ext>
              </a:extLst>
            </p:cNvPr>
            <p:cNvSpPr txBox="1"/>
            <p:nvPr/>
          </p:nvSpPr>
          <p:spPr>
            <a:xfrm>
              <a:off x="258072" y="586867"/>
              <a:ext cx="5289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3 Step</a:t>
              </a:r>
              <a:r>
                <a:rPr lang="zh-CN" altLang="en-US" sz="2400" dirty="0">
                  <a:solidFill>
                    <a:schemeClr val="bg1"/>
                  </a:solidFill>
                  <a:latin typeface="Lato Black" panose="020F0502020204030203" pitchFamily="34" charset="0"/>
                  <a:cs typeface="Lato Black" panose="020F0502020204030203" pitchFamily="34" charset="0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Approach To Database Design </a:t>
              </a:r>
              <a:endParaRPr lang="zh-CN" altLang="en-US" sz="2400" dirty="0">
                <a:solidFill>
                  <a:schemeClr val="bg1"/>
                </a:solidFill>
                <a:latin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37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箭头: 右 16">
            <a:extLst>
              <a:ext uri="{FF2B5EF4-FFF2-40B4-BE49-F238E27FC236}">
                <a16:creationId xmlns:a16="http://schemas.microsoft.com/office/drawing/2014/main" id="{CCCCC091-456B-46D0-875F-1ED4691F35F9}"/>
              </a:ext>
            </a:extLst>
          </p:cNvPr>
          <p:cNvSpPr/>
          <p:nvPr/>
        </p:nvSpPr>
        <p:spPr>
          <a:xfrm>
            <a:off x="3943963" y="3094541"/>
            <a:ext cx="779619" cy="567159"/>
          </a:xfrm>
          <a:prstGeom prst="rightArrow">
            <a:avLst/>
          </a:prstGeom>
          <a:solidFill>
            <a:srgbClr val="5B8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B6B0238D-DF7C-4546-AE95-4EF4FA452555}"/>
              </a:ext>
            </a:extLst>
          </p:cNvPr>
          <p:cNvSpPr/>
          <p:nvPr/>
        </p:nvSpPr>
        <p:spPr>
          <a:xfrm>
            <a:off x="7578506" y="3094541"/>
            <a:ext cx="779619" cy="567159"/>
          </a:xfrm>
          <a:prstGeom prst="rightArrow">
            <a:avLst/>
          </a:prstGeom>
          <a:solidFill>
            <a:srgbClr val="5B8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615A97A-70B0-4DCB-A9D3-FCFC4DF3FDB0}"/>
              </a:ext>
            </a:extLst>
          </p:cNvPr>
          <p:cNvGrpSpPr/>
          <p:nvPr/>
        </p:nvGrpSpPr>
        <p:grpSpPr>
          <a:xfrm>
            <a:off x="1015664" y="2017672"/>
            <a:ext cx="2916000" cy="2844000"/>
            <a:chOff x="1078376" y="1956122"/>
            <a:chExt cx="2916000" cy="28440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8F5A426-225D-451B-ADE7-BB4FF1102904}"/>
                </a:ext>
              </a:extLst>
            </p:cNvPr>
            <p:cNvGrpSpPr/>
            <p:nvPr/>
          </p:nvGrpSpPr>
          <p:grpSpPr>
            <a:xfrm>
              <a:off x="1078376" y="1956122"/>
              <a:ext cx="2916000" cy="2844000"/>
              <a:chOff x="1018571" y="1724628"/>
              <a:chExt cx="2743200" cy="2708476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E93E0BA-39A9-49A7-966E-26F77A339253}"/>
                  </a:ext>
                </a:extLst>
              </p:cNvPr>
              <p:cNvSpPr/>
              <p:nvPr/>
            </p:nvSpPr>
            <p:spPr>
              <a:xfrm>
                <a:off x="1018571" y="1724628"/>
                <a:ext cx="2743200" cy="2708476"/>
              </a:xfrm>
              <a:prstGeom prst="ellipse">
                <a:avLst/>
              </a:prstGeom>
              <a:solidFill>
                <a:srgbClr val="5B8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38C796F-2E29-4CE3-8C3C-DEEE4DE3F8F7}"/>
                  </a:ext>
                </a:extLst>
              </p:cNvPr>
              <p:cNvSpPr/>
              <p:nvPr/>
            </p:nvSpPr>
            <p:spPr>
              <a:xfrm>
                <a:off x="1321129" y="2066344"/>
                <a:ext cx="2106592" cy="20139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D65B287-0477-451C-A09E-CA7324B6AA1F}"/>
                </a:ext>
              </a:extLst>
            </p:cNvPr>
            <p:cNvSpPr txBox="1"/>
            <p:nvPr/>
          </p:nvSpPr>
          <p:spPr>
            <a:xfrm>
              <a:off x="1230954" y="3024177"/>
              <a:ext cx="24892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Entity Relationship   Model</a:t>
              </a:r>
              <a:endParaRPr lang="zh-CN" altLang="en-US" sz="2000" dirty="0">
                <a:latin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1853200-2019-42B6-891D-EB1E47C80C3B}"/>
              </a:ext>
            </a:extLst>
          </p:cNvPr>
          <p:cNvGrpSpPr/>
          <p:nvPr/>
        </p:nvGrpSpPr>
        <p:grpSpPr>
          <a:xfrm>
            <a:off x="4692869" y="2083748"/>
            <a:ext cx="2916000" cy="2844000"/>
            <a:chOff x="4724400" y="1956122"/>
            <a:chExt cx="2916000" cy="284400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0EB39BD-9424-4DE1-9950-4DD03947278F}"/>
                </a:ext>
              </a:extLst>
            </p:cNvPr>
            <p:cNvGrpSpPr/>
            <p:nvPr/>
          </p:nvGrpSpPr>
          <p:grpSpPr>
            <a:xfrm>
              <a:off x="4724400" y="1956122"/>
              <a:ext cx="2916000" cy="2844000"/>
              <a:chOff x="1018571" y="1724628"/>
              <a:chExt cx="2743200" cy="270847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B6E1767-DE07-4D35-859D-AD641D45694B}"/>
                  </a:ext>
                </a:extLst>
              </p:cNvPr>
              <p:cNvSpPr/>
              <p:nvPr/>
            </p:nvSpPr>
            <p:spPr>
              <a:xfrm>
                <a:off x="1018571" y="1724628"/>
                <a:ext cx="2743200" cy="2708476"/>
              </a:xfrm>
              <a:prstGeom prst="ellipse">
                <a:avLst/>
              </a:prstGeom>
              <a:solidFill>
                <a:srgbClr val="5B8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7E6AA03-9D20-48F6-BACE-037719DB3E47}"/>
                  </a:ext>
                </a:extLst>
              </p:cNvPr>
              <p:cNvSpPr/>
              <p:nvPr/>
            </p:nvSpPr>
            <p:spPr>
              <a:xfrm>
                <a:off x="1331090" y="2071868"/>
                <a:ext cx="2106592" cy="20139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FFAD83C-D421-4AC7-9124-D0778B5DE29A}"/>
                </a:ext>
              </a:extLst>
            </p:cNvPr>
            <p:cNvSpPr txBox="1"/>
            <p:nvPr/>
          </p:nvSpPr>
          <p:spPr>
            <a:xfrm>
              <a:off x="4961823" y="3094541"/>
              <a:ext cx="2489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Relational   Model</a:t>
              </a:r>
              <a:endParaRPr lang="zh-CN" altLang="en-US" sz="2000" dirty="0">
                <a:latin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D4DBE2C-4BEA-4EAC-B5E7-DCCD5839A7AE}"/>
              </a:ext>
            </a:extLst>
          </p:cNvPr>
          <p:cNvGrpSpPr/>
          <p:nvPr/>
        </p:nvGrpSpPr>
        <p:grpSpPr>
          <a:xfrm>
            <a:off x="8370424" y="1956122"/>
            <a:ext cx="2916000" cy="2844000"/>
            <a:chOff x="8370424" y="1956122"/>
            <a:chExt cx="2916000" cy="284400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D2209CB-6F10-417F-AD55-08270FAC5866}"/>
                </a:ext>
              </a:extLst>
            </p:cNvPr>
            <p:cNvGrpSpPr/>
            <p:nvPr/>
          </p:nvGrpSpPr>
          <p:grpSpPr>
            <a:xfrm>
              <a:off x="8370424" y="1956122"/>
              <a:ext cx="2916000" cy="2844000"/>
              <a:chOff x="8370424" y="1956122"/>
              <a:chExt cx="2916000" cy="2844000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1002B82C-1331-4B7F-885B-B241ED64B2B1}"/>
                  </a:ext>
                </a:extLst>
              </p:cNvPr>
              <p:cNvGrpSpPr/>
              <p:nvPr/>
            </p:nvGrpSpPr>
            <p:grpSpPr>
              <a:xfrm>
                <a:off x="8370424" y="1956122"/>
                <a:ext cx="2916000" cy="2844000"/>
                <a:chOff x="1018571" y="1724628"/>
                <a:chExt cx="2743200" cy="2708476"/>
              </a:xfrm>
            </p:grpSpPr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54AC897D-BABC-4D34-A8B2-8843F9A7E858}"/>
                    </a:ext>
                  </a:extLst>
                </p:cNvPr>
                <p:cNvSpPr/>
                <p:nvPr/>
              </p:nvSpPr>
              <p:spPr>
                <a:xfrm>
                  <a:off x="1018571" y="1724628"/>
                  <a:ext cx="2743200" cy="2708476"/>
                </a:xfrm>
                <a:prstGeom prst="ellipse">
                  <a:avLst/>
                </a:prstGeom>
                <a:solidFill>
                  <a:srgbClr val="5B8B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5B1A0800-9AF3-4D62-8B12-8B1E90A6707A}"/>
                    </a:ext>
                  </a:extLst>
                </p:cNvPr>
                <p:cNvSpPr/>
                <p:nvPr/>
              </p:nvSpPr>
              <p:spPr>
                <a:xfrm>
                  <a:off x="1331090" y="2071868"/>
                  <a:ext cx="2106592" cy="201399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855730D-8454-44DA-B6E3-C225D606F502}"/>
                  </a:ext>
                </a:extLst>
              </p:cNvPr>
              <p:cNvSpPr/>
              <p:nvPr/>
            </p:nvSpPr>
            <p:spPr>
              <a:xfrm>
                <a:off x="8714928" y="2329403"/>
                <a:ext cx="2239291" cy="21147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EE0EAD0-0EBB-4ED2-8629-6EA5613FF7F5}"/>
                </a:ext>
              </a:extLst>
            </p:cNvPr>
            <p:cNvSpPr txBox="1"/>
            <p:nvPr/>
          </p:nvSpPr>
          <p:spPr>
            <a:xfrm>
              <a:off x="8624353" y="3075057"/>
              <a:ext cx="24892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Lato Semibold" panose="020F0502020204030203" pitchFamily="34" charset="0"/>
                  <a:cs typeface="Lato Semibold" panose="020F0502020204030203" pitchFamily="34" charset="0"/>
                </a:rPr>
                <a:t>Generate Database Application</a:t>
              </a:r>
              <a:endParaRPr lang="zh-CN" altLang="en-US" sz="2000" dirty="0">
                <a:latin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8F7A7E8-1051-4376-9E43-E86585A6908C}"/>
              </a:ext>
            </a:extLst>
          </p:cNvPr>
          <p:cNvGrpSpPr/>
          <p:nvPr/>
        </p:nvGrpSpPr>
        <p:grpSpPr>
          <a:xfrm>
            <a:off x="-359671" y="366875"/>
            <a:ext cx="6621575" cy="936681"/>
            <a:chOff x="-359671" y="366875"/>
            <a:chExt cx="6621575" cy="936681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67E28AAA-6AF8-46C1-833B-A0FF2C79160A}"/>
                </a:ext>
              </a:extLst>
            </p:cNvPr>
            <p:cNvSpPr/>
            <p:nvPr/>
          </p:nvSpPr>
          <p:spPr>
            <a:xfrm>
              <a:off x="-359671" y="366875"/>
              <a:ext cx="6621575" cy="936681"/>
            </a:xfrm>
            <a:prstGeom prst="roundRect">
              <a:avLst>
                <a:gd name="adj" fmla="val 50000"/>
              </a:avLst>
            </a:prstGeom>
            <a:solidFill>
              <a:srgbClr val="5B8B6B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E6107F6-3583-4AE1-908A-BD435EA4637E}"/>
                </a:ext>
              </a:extLst>
            </p:cNvPr>
            <p:cNvSpPr txBox="1"/>
            <p:nvPr/>
          </p:nvSpPr>
          <p:spPr>
            <a:xfrm>
              <a:off x="258072" y="586867"/>
              <a:ext cx="5289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Database Design Procedure </a:t>
              </a:r>
              <a:endParaRPr lang="zh-CN" altLang="en-US" sz="2400" dirty="0">
                <a:solidFill>
                  <a:schemeClr val="bg1"/>
                </a:solidFill>
                <a:latin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85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D9752D-FA02-4B25-9505-488E1C114A56}"/>
              </a:ext>
            </a:extLst>
          </p:cNvPr>
          <p:cNvSpPr/>
          <p:nvPr/>
        </p:nvSpPr>
        <p:spPr>
          <a:xfrm>
            <a:off x="1914" y="32188"/>
            <a:ext cx="12190086" cy="6858000"/>
          </a:xfrm>
          <a:prstGeom prst="rect">
            <a:avLst/>
          </a:prstGeom>
          <a:solidFill>
            <a:srgbClr val="2F3745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0D13D6F-C55D-4DDA-867D-1484311FDF73}"/>
              </a:ext>
            </a:extLst>
          </p:cNvPr>
          <p:cNvGrpSpPr/>
          <p:nvPr/>
        </p:nvGrpSpPr>
        <p:grpSpPr>
          <a:xfrm>
            <a:off x="507371" y="619244"/>
            <a:ext cx="2650602" cy="3067291"/>
            <a:chOff x="821803" y="694452"/>
            <a:chExt cx="2650602" cy="3067291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D7E9BDE5-4906-4DFC-9F61-D99317C4A484}"/>
                </a:ext>
              </a:extLst>
            </p:cNvPr>
            <p:cNvGrpSpPr/>
            <p:nvPr/>
          </p:nvGrpSpPr>
          <p:grpSpPr>
            <a:xfrm>
              <a:off x="821803" y="694452"/>
              <a:ext cx="2650602" cy="3067291"/>
              <a:chOff x="821803" y="694452"/>
              <a:chExt cx="2650602" cy="3067291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829B67CB-3F04-4F9C-8A45-0B7A0ADEAF2D}"/>
                  </a:ext>
                </a:extLst>
              </p:cNvPr>
              <p:cNvGrpSpPr/>
              <p:nvPr/>
            </p:nvGrpSpPr>
            <p:grpSpPr>
              <a:xfrm>
                <a:off x="821803" y="694452"/>
                <a:ext cx="2650602" cy="3067291"/>
                <a:chOff x="821803" y="694452"/>
                <a:chExt cx="2650602" cy="3067291"/>
              </a:xfrm>
            </p:grpSpPr>
            <p:grpSp>
              <p:nvGrpSpPr>
                <p:cNvPr id="96" name="组合 95">
                  <a:extLst>
                    <a:ext uri="{FF2B5EF4-FFF2-40B4-BE49-F238E27FC236}">
                      <a16:creationId xmlns:a16="http://schemas.microsoft.com/office/drawing/2014/main" id="{D5D9230A-C98F-47C9-AB30-234735790085}"/>
                    </a:ext>
                  </a:extLst>
                </p:cNvPr>
                <p:cNvGrpSpPr/>
                <p:nvPr/>
              </p:nvGrpSpPr>
              <p:grpSpPr>
                <a:xfrm>
                  <a:off x="821803" y="694452"/>
                  <a:ext cx="2650602" cy="3067291"/>
                  <a:chOff x="821803" y="694452"/>
                  <a:chExt cx="2650602" cy="3067291"/>
                </a:xfrm>
              </p:grpSpPr>
              <p:grpSp>
                <p:nvGrpSpPr>
                  <p:cNvPr id="100" name="组合 99">
                    <a:extLst>
                      <a:ext uri="{FF2B5EF4-FFF2-40B4-BE49-F238E27FC236}">
                        <a16:creationId xmlns:a16="http://schemas.microsoft.com/office/drawing/2014/main" id="{51913A7F-4DB1-4000-978C-6F8D39183BAA}"/>
                      </a:ext>
                    </a:extLst>
                  </p:cNvPr>
                  <p:cNvGrpSpPr/>
                  <p:nvPr/>
                </p:nvGrpSpPr>
                <p:grpSpPr>
                  <a:xfrm>
                    <a:off x="821803" y="694452"/>
                    <a:ext cx="2650602" cy="3067291"/>
                    <a:chOff x="821803" y="694452"/>
                    <a:chExt cx="2650602" cy="3067291"/>
                  </a:xfrm>
                </p:grpSpPr>
                <p:sp>
                  <p:nvSpPr>
                    <p:cNvPr id="104" name="矩形 103">
                      <a:extLst>
                        <a:ext uri="{FF2B5EF4-FFF2-40B4-BE49-F238E27FC236}">
                          <a16:creationId xmlns:a16="http://schemas.microsoft.com/office/drawing/2014/main" id="{E263EF63-D3A3-4A25-BF85-118F1524D7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803" y="694452"/>
                      <a:ext cx="2639028" cy="3067291"/>
                    </a:xfrm>
                    <a:prstGeom prst="rect">
                      <a:avLst/>
                    </a:prstGeom>
                    <a:solidFill>
                      <a:schemeClr val="bg1">
                        <a:alpha val="69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05" name="文本框 104">
                      <a:extLst>
                        <a:ext uri="{FF2B5EF4-FFF2-40B4-BE49-F238E27FC236}">
                          <a16:creationId xmlns:a16="http://schemas.microsoft.com/office/drawing/2014/main" id="{1ADB7C44-88F0-498C-808F-493B9FF169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6365" y="787607"/>
                      <a:ext cx="2176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LIFEPOLOLICY</a:t>
                      </a:r>
                      <a:endParaRPr lang="zh-CN" altLang="en-US" dirty="0">
                        <a:latin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p:txBody>
                </p:sp>
              </p:grpSp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624B63F4-8819-430A-AC99-5D54DC5760C6}"/>
                      </a:ext>
                    </a:extLst>
                  </p:cNvPr>
                  <p:cNvGrpSpPr/>
                  <p:nvPr/>
                </p:nvGrpSpPr>
                <p:grpSpPr>
                  <a:xfrm>
                    <a:off x="972273" y="1308997"/>
                    <a:ext cx="2008208" cy="369332"/>
                    <a:chOff x="972273" y="1308997"/>
                    <a:chExt cx="2008208" cy="369332"/>
                  </a:xfrm>
                </p:grpSpPr>
                <p:sp>
                  <p:nvSpPr>
                    <p:cNvPr id="102" name="矩形: 圆角 101">
                      <a:extLst>
                        <a:ext uri="{FF2B5EF4-FFF2-40B4-BE49-F238E27FC236}">
                          <a16:creationId xmlns:a16="http://schemas.microsoft.com/office/drawing/2014/main" id="{CE722C53-CB2E-41CE-8681-4A0656E88D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73" y="1377387"/>
                      <a:ext cx="196770" cy="20831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文本框 102">
                      <a:extLst>
                        <a:ext uri="{FF2B5EF4-FFF2-40B4-BE49-F238E27FC236}">
                          <a16:creationId xmlns:a16="http://schemas.microsoft.com/office/drawing/2014/main" id="{822CA228-E8D4-4106-B5A4-9039C9D220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8451" y="1308997"/>
                      <a:ext cx="1632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err="1"/>
                        <a:t>LifePolicyNo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230B85D0-A981-4F63-9D72-1C53830F428A}"/>
                    </a:ext>
                  </a:extLst>
                </p:cNvPr>
                <p:cNvGrpSpPr/>
                <p:nvPr/>
              </p:nvGrpSpPr>
              <p:grpSpPr>
                <a:xfrm>
                  <a:off x="983848" y="1726215"/>
                  <a:ext cx="2019783" cy="369332"/>
                  <a:chOff x="960698" y="1308997"/>
                  <a:chExt cx="2019783" cy="369332"/>
                </a:xfrm>
              </p:grpSpPr>
              <p:sp>
                <p:nvSpPr>
                  <p:cNvPr id="98" name="矩形: 圆角 97">
                    <a:extLst>
                      <a:ext uri="{FF2B5EF4-FFF2-40B4-BE49-F238E27FC236}">
                        <a16:creationId xmlns:a16="http://schemas.microsoft.com/office/drawing/2014/main" id="{33C51553-3D62-47D2-A2E0-207E5D7E686C}"/>
                      </a:ext>
                    </a:extLst>
                  </p:cNvPr>
                  <p:cNvSpPr/>
                  <p:nvPr/>
                </p:nvSpPr>
                <p:spPr>
                  <a:xfrm>
                    <a:off x="960698" y="1377387"/>
                    <a:ext cx="196770" cy="208316"/>
                  </a:xfrm>
                  <a:prstGeom prst="round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4C378607-F46A-49C8-8A5D-4618027D7FE6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451" y="1308997"/>
                    <a:ext cx="1632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err="1"/>
                      <a:t>LifePolicyNo</a:t>
                    </a:r>
                    <a:endParaRPr lang="zh-CN" altLang="en-US" dirty="0"/>
                  </a:p>
                </p:txBody>
              </p:sp>
            </p:grp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92F37F1C-8BA4-4301-B449-B06E527CF8B6}"/>
                  </a:ext>
                </a:extLst>
              </p:cNvPr>
              <p:cNvGrpSpPr/>
              <p:nvPr/>
            </p:nvGrpSpPr>
            <p:grpSpPr>
              <a:xfrm>
                <a:off x="983848" y="2183886"/>
                <a:ext cx="1996633" cy="369332"/>
                <a:chOff x="983848" y="1308997"/>
                <a:chExt cx="1996633" cy="369332"/>
              </a:xfrm>
            </p:grpSpPr>
            <p:sp>
              <p:nvSpPr>
                <p:cNvPr id="94" name="矩形: 圆角 93">
                  <a:extLst>
                    <a:ext uri="{FF2B5EF4-FFF2-40B4-BE49-F238E27FC236}">
                      <a16:creationId xmlns:a16="http://schemas.microsoft.com/office/drawing/2014/main" id="{8C87BE96-B954-4083-AC53-747354A498A0}"/>
                    </a:ext>
                  </a:extLst>
                </p:cNvPr>
                <p:cNvSpPr/>
                <p:nvPr/>
              </p:nvSpPr>
              <p:spPr>
                <a:xfrm>
                  <a:off x="983848" y="1377387"/>
                  <a:ext cx="196770" cy="20831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EC40BA95-02D8-4A1C-AC4B-7523573A122A}"/>
                    </a:ext>
                  </a:extLst>
                </p:cNvPr>
                <p:cNvSpPr txBox="1"/>
                <p:nvPr/>
              </p:nvSpPr>
              <p:spPr>
                <a:xfrm>
                  <a:off x="1348451" y="1308997"/>
                  <a:ext cx="1632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LifePolicyNo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035249A4-9B83-46B5-A800-9D2CA2AD450A}"/>
                </a:ext>
              </a:extLst>
            </p:cNvPr>
            <p:cNvGrpSpPr/>
            <p:nvPr/>
          </p:nvGrpSpPr>
          <p:grpSpPr>
            <a:xfrm>
              <a:off x="995423" y="2645844"/>
              <a:ext cx="2008208" cy="369332"/>
              <a:chOff x="972273" y="1308997"/>
              <a:chExt cx="2008208" cy="369332"/>
            </a:xfrm>
          </p:grpSpPr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D16DD031-A80B-42DA-B777-E7960AA51FC3}"/>
                  </a:ext>
                </a:extLst>
              </p:cNvPr>
              <p:cNvSpPr/>
              <p:nvPr/>
            </p:nvSpPr>
            <p:spPr>
              <a:xfrm>
                <a:off x="972273" y="1377387"/>
                <a:ext cx="196770" cy="20831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8C5B283-7B45-4F1A-9287-752D096999BA}"/>
                  </a:ext>
                </a:extLst>
              </p:cNvPr>
              <p:cNvSpPr txBox="1"/>
              <p:nvPr/>
            </p:nvSpPr>
            <p:spPr>
              <a:xfrm>
                <a:off x="1348451" y="1308997"/>
                <a:ext cx="1632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LifePolicyNo</a:t>
                </a:r>
                <a:endParaRPr lang="zh-CN" altLang="en-US" dirty="0"/>
              </a:p>
            </p:txBody>
          </p:sp>
        </p:grp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EBBD0AB4-7031-4E42-86E4-9C17B57D55B4}"/>
              </a:ext>
            </a:extLst>
          </p:cNvPr>
          <p:cNvGrpSpPr/>
          <p:nvPr/>
        </p:nvGrpSpPr>
        <p:grpSpPr>
          <a:xfrm>
            <a:off x="1724629" y="1470127"/>
            <a:ext cx="2650602" cy="3067291"/>
            <a:chOff x="821803" y="694452"/>
            <a:chExt cx="2650602" cy="3067291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7C51A196-2E8E-42FA-A186-1E25FA5DE561}"/>
                </a:ext>
              </a:extLst>
            </p:cNvPr>
            <p:cNvGrpSpPr/>
            <p:nvPr/>
          </p:nvGrpSpPr>
          <p:grpSpPr>
            <a:xfrm>
              <a:off x="821803" y="694452"/>
              <a:ext cx="2650602" cy="3067291"/>
              <a:chOff x="821803" y="694452"/>
              <a:chExt cx="2650602" cy="3067291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70757F09-4729-4355-9A98-0748F505ED3C}"/>
                  </a:ext>
                </a:extLst>
              </p:cNvPr>
              <p:cNvGrpSpPr/>
              <p:nvPr/>
            </p:nvGrpSpPr>
            <p:grpSpPr>
              <a:xfrm>
                <a:off x="821803" y="694452"/>
                <a:ext cx="2650602" cy="3067291"/>
                <a:chOff x="821803" y="694452"/>
                <a:chExt cx="2650602" cy="3067291"/>
              </a:xfrm>
            </p:grpSpPr>
            <p:grpSp>
              <p:nvGrpSpPr>
                <p:cNvPr id="195" name="组合 194">
                  <a:extLst>
                    <a:ext uri="{FF2B5EF4-FFF2-40B4-BE49-F238E27FC236}">
                      <a16:creationId xmlns:a16="http://schemas.microsoft.com/office/drawing/2014/main" id="{7E8C9136-0E19-4817-B1CC-71F9FE83CF1D}"/>
                    </a:ext>
                  </a:extLst>
                </p:cNvPr>
                <p:cNvGrpSpPr/>
                <p:nvPr/>
              </p:nvGrpSpPr>
              <p:grpSpPr>
                <a:xfrm>
                  <a:off x="821803" y="694452"/>
                  <a:ext cx="2650602" cy="3067291"/>
                  <a:chOff x="821803" y="694452"/>
                  <a:chExt cx="2650602" cy="3067291"/>
                </a:xfrm>
              </p:grpSpPr>
              <p:grpSp>
                <p:nvGrpSpPr>
                  <p:cNvPr id="199" name="组合 198">
                    <a:extLst>
                      <a:ext uri="{FF2B5EF4-FFF2-40B4-BE49-F238E27FC236}">
                        <a16:creationId xmlns:a16="http://schemas.microsoft.com/office/drawing/2014/main" id="{16A784AF-ADC5-4BAC-A442-E4F7313F233D}"/>
                      </a:ext>
                    </a:extLst>
                  </p:cNvPr>
                  <p:cNvGrpSpPr/>
                  <p:nvPr/>
                </p:nvGrpSpPr>
                <p:grpSpPr>
                  <a:xfrm>
                    <a:off x="821803" y="694452"/>
                    <a:ext cx="2650602" cy="3067291"/>
                    <a:chOff x="821803" y="694452"/>
                    <a:chExt cx="2650602" cy="3067291"/>
                  </a:xfrm>
                </p:grpSpPr>
                <p:sp>
                  <p:nvSpPr>
                    <p:cNvPr id="203" name="矩形 202">
                      <a:extLst>
                        <a:ext uri="{FF2B5EF4-FFF2-40B4-BE49-F238E27FC236}">
                          <a16:creationId xmlns:a16="http://schemas.microsoft.com/office/drawing/2014/main" id="{F2C194A0-175B-48EF-B368-A1A4DEA56F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803" y="694452"/>
                      <a:ext cx="2639028" cy="3067291"/>
                    </a:xfrm>
                    <a:prstGeom prst="rect">
                      <a:avLst/>
                    </a:prstGeom>
                    <a:solidFill>
                      <a:schemeClr val="bg1">
                        <a:alpha val="69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04" name="文本框 203">
                      <a:extLst>
                        <a:ext uri="{FF2B5EF4-FFF2-40B4-BE49-F238E27FC236}">
                          <a16:creationId xmlns:a16="http://schemas.microsoft.com/office/drawing/2014/main" id="{164AFCB8-553C-4263-A94E-2701BA5579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6365" y="787607"/>
                      <a:ext cx="2176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LIFEPOLOLICY</a:t>
                      </a:r>
                      <a:endParaRPr lang="zh-CN" altLang="en-US" dirty="0">
                        <a:latin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p:txBody>
                </p:sp>
              </p:grpSp>
              <p:grpSp>
                <p:nvGrpSpPr>
                  <p:cNvPr id="200" name="组合 199">
                    <a:extLst>
                      <a:ext uri="{FF2B5EF4-FFF2-40B4-BE49-F238E27FC236}">
                        <a16:creationId xmlns:a16="http://schemas.microsoft.com/office/drawing/2014/main" id="{5F203E9D-3BC5-47DD-A7DB-D61F9E74E845}"/>
                      </a:ext>
                    </a:extLst>
                  </p:cNvPr>
                  <p:cNvGrpSpPr/>
                  <p:nvPr/>
                </p:nvGrpSpPr>
                <p:grpSpPr>
                  <a:xfrm>
                    <a:off x="972273" y="1308997"/>
                    <a:ext cx="2008208" cy="369332"/>
                    <a:chOff x="972273" y="1308997"/>
                    <a:chExt cx="2008208" cy="369332"/>
                  </a:xfrm>
                </p:grpSpPr>
                <p:sp>
                  <p:nvSpPr>
                    <p:cNvPr id="201" name="矩形: 圆角 200">
                      <a:extLst>
                        <a:ext uri="{FF2B5EF4-FFF2-40B4-BE49-F238E27FC236}">
                          <a16:creationId xmlns:a16="http://schemas.microsoft.com/office/drawing/2014/main" id="{59279CEF-2DD6-477B-87D9-7FDA1A9034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73" y="1377387"/>
                      <a:ext cx="196770" cy="20831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2" name="文本框 201">
                      <a:extLst>
                        <a:ext uri="{FF2B5EF4-FFF2-40B4-BE49-F238E27FC236}">
                          <a16:creationId xmlns:a16="http://schemas.microsoft.com/office/drawing/2014/main" id="{DF292824-648E-4BDE-9842-F19E4088E3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8451" y="1308997"/>
                      <a:ext cx="1632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err="1"/>
                        <a:t>LifePolicyNo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196" name="组合 195">
                  <a:extLst>
                    <a:ext uri="{FF2B5EF4-FFF2-40B4-BE49-F238E27FC236}">
                      <a16:creationId xmlns:a16="http://schemas.microsoft.com/office/drawing/2014/main" id="{20EA1746-1739-4DB5-9D3B-8F7DF62B5A35}"/>
                    </a:ext>
                  </a:extLst>
                </p:cNvPr>
                <p:cNvGrpSpPr/>
                <p:nvPr/>
              </p:nvGrpSpPr>
              <p:grpSpPr>
                <a:xfrm>
                  <a:off x="983848" y="1726215"/>
                  <a:ext cx="2019783" cy="369332"/>
                  <a:chOff x="960698" y="1308997"/>
                  <a:chExt cx="2019783" cy="369332"/>
                </a:xfrm>
              </p:grpSpPr>
              <p:sp>
                <p:nvSpPr>
                  <p:cNvPr id="197" name="矩形: 圆角 196">
                    <a:extLst>
                      <a:ext uri="{FF2B5EF4-FFF2-40B4-BE49-F238E27FC236}">
                        <a16:creationId xmlns:a16="http://schemas.microsoft.com/office/drawing/2014/main" id="{59F7274C-681D-4A48-86F1-A0DF27DC0E9F}"/>
                      </a:ext>
                    </a:extLst>
                  </p:cNvPr>
                  <p:cNvSpPr/>
                  <p:nvPr/>
                </p:nvSpPr>
                <p:spPr>
                  <a:xfrm>
                    <a:off x="960698" y="1377387"/>
                    <a:ext cx="196770" cy="208316"/>
                  </a:xfrm>
                  <a:prstGeom prst="round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8" name="文本框 197">
                    <a:extLst>
                      <a:ext uri="{FF2B5EF4-FFF2-40B4-BE49-F238E27FC236}">
                        <a16:creationId xmlns:a16="http://schemas.microsoft.com/office/drawing/2014/main" id="{A295F88E-3417-4C0C-BF1F-5A53C3F1A45B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451" y="1308997"/>
                    <a:ext cx="1632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err="1"/>
                      <a:t>LifePolicyNo</a:t>
                    </a:r>
                    <a:endParaRPr lang="zh-CN" altLang="en-US" dirty="0"/>
                  </a:p>
                </p:txBody>
              </p:sp>
            </p:grpSp>
          </p:grpSp>
          <p:grpSp>
            <p:nvGrpSpPr>
              <p:cNvPr id="192" name="组合 191">
                <a:extLst>
                  <a:ext uri="{FF2B5EF4-FFF2-40B4-BE49-F238E27FC236}">
                    <a16:creationId xmlns:a16="http://schemas.microsoft.com/office/drawing/2014/main" id="{FA22F3D6-6696-4C17-B682-86508679BC9B}"/>
                  </a:ext>
                </a:extLst>
              </p:cNvPr>
              <p:cNvGrpSpPr/>
              <p:nvPr/>
            </p:nvGrpSpPr>
            <p:grpSpPr>
              <a:xfrm>
                <a:off x="983848" y="2183886"/>
                <a:ext cx="1996633" cy="369332"/>
                <a:chOff x="983848" y="1308997"/>
                <a:chExt cx="1996633" cy="369332"/>
              </a:xfrm>
            </p:grpSpPr>
            <p:sp>
              <p:nvSpPr>
                <p:cNvPr id="193" name="矩形: 圆角 192">
                  <a:extLst>
                    <a:ext uri="{FF2B5EF4-FFF2-40B4-BE49-F238E27FC236}">
                      <a16:creationId xmlns:a16="http://schemas.microsoft.com/office/drawing/2014/main" id="{4601402C-5FCF-413C-B616-08D7C46EC2EE}"/>
                    </a:ext>
                  </a:extLst>
                </p:cNvPr>
                <p:cNvSpPr/>
                <p:nvPr/>
              </p:nvSpPr>
              <p:spPr>
                <a:xfrm>
                  <a:off x="983848" y="1377387"/>
                  <a:ext cx="196770" cy="20831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E843CCE3-ED2E-465A-99FA-1546B0AB1D09}"/>
                    </a:ext>
                  </a:extLst>
                </p:cNvPr>
                <p:cNvSpPr txBox="1"/>
                <p:nvPr/>
              </p:nvSpPr>
              <p:spPr>
                <a:xfrm>
                  <a:off x="1348451" y="1308997"/>
                  <a:ext cx="1632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LifePolicyNo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B204B496-A9F0-4192-8A47-5C161114FA3A}"/>
                </a:ext>
              </a:extLst>
            </p:cNvPr>
            <p:cNvGrpSpPr/>
            <p:nvPr/>
          </p:nvGrpSpPr>
          <p:grpSpPr>
            <a:xfrm>
              <a:off x="995423" y="2645844"/>
              <a:ext cx="2008208" cy="369332"/>
              <a:chOff x="972273" y="1308997"/>
              <a:chExt cx="2008208" cy="369332"/>
            </a:xfrm>
          </p:grpSpPr>
          <p:sp>
            <p:nvSpPr>
              <p:cNvPr id="189" name="矩形: 圆角 188">
                <a:extLst>
                  <a:ext uri="{FF2B5EF4-FFF2-40B4-BE49-F238E27FC236}">
                    <a16:creationId xmlns:a16="http://schemas.microsoft.com/office/drawing/2014/main" id="{BEF669FA-5090-412A-983E-ABBD6D781EB0}"/>
                  </a:ext>
                </a:extLst>
              </p:cNvPr>
              <p:cNvSpPr/>
              <p:nvPr/>
            </p:nvSpPr>
            <p:spPr>
              <a:xfrm>
                <a:off x="972273" y="1377387"/>
                <a:ext cx="196770" cy="20831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3C52BD0-9FF8-4D25-A7A8-EAE9E5E578A9}"/>
                  </a:ext>
                </a:extLst>
              </p:cNvPr>
              <p:cNvSpPr txBox="1"/>
              <p:nvPr/>
            </p:nvSpPr>
            <p:spPr>
              <a:xfrm>
                <a:off x="1348451" y="1308997"/>
                <a:ext cx="1632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LifePolicyNo</a:t>
                </a:r>
                <a:endParaRPr lang="zh-CN" altLang="en-US" dirty="0"/>
              </a:p>
            </p:txBody>
          </p:sp>
        </p:grp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B56284CB-8B0D-4C1E-BBC9-8049CEF83837}"/>
              </a:ext>
            </a:extLst>
          </p:cNvPr>
          <p:cNvGrpSpPr/>
          <p:nvPr/>
        </p:nvGrpSpPr>
        <p:grpSpPr>
          <a:xfrm>
            <a:off x="3345084" y="2214579"/>
            <a:ext cx="2650602" cy="3067291"/>
            <a:chOff x="821803" y="694452"/>
            <a:chExt cx="2650602" cy="3067291"/>
          </a:xfrm>
        </p:grpSpPr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C0FCDC0-D9E3-4BE0-9BC7-1923433F6A15}"/>
                </a:ext>
              </a:extLst>
            </p:cNvPr>
            <p:cNvGrpSpPr/>
            <p:nvPr/>
          </p:nvGrpSpPr>
          <p:grpSpPr>
            <a:xfrm>
              <a:off x="821803" y="694452"/>
              <a:ext cx="2650602" cy="3067291"/>
              <a:chOff x="821803" y="694452"/>
              <a:chExt cx="2650602" cy="3067291"/>
            </a:xfrm>
          </p:grpSpPr>
          <p:grpSp>
            <p:nvGrpSpPr>
              <p:cNvPr id="210" name="组合 209">
                <a:extLst>
                  <a:ext uri="{FF2B5EF4-FFF2-40B4-BE49-F238E27FC236}">
                    <a16:creationId xmlns:a16="http://schemas.microsoft.com/office/drawing/2014/main" id="{E1EAC268-B0F1-4900-84A1-F744E93B9AA5}"/>
                  </a:ext>
                </a:extLst>
              </p:cNvPr>
              <p:cNvGrpSpPr/>
              <p:nvPr/>
            </p:nvGrpSpPr>
            <p:grpSpPr>
              <a:xfrm>
                <a:off x="821803" y="694452"/>
                <a:ext cx="2650602" cy="3067291"/>
                <a:chOff x="821803" y="694452"/>
                <a:chExt cx="2650602" cy="3067291"/>
              </a:xfrm>
            </p:grpSpPr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C0803090-AFF3-4AF9-B047-F6C54B45691C}"/>
                    </a:ext>
                  </a:extLst>
                </p:cNvPr>
                <p:cNvGrpSpPr/>
                <p:nvPr/>
              </p:nvGrpSpPr>
              <p:grpSpPr>
                <a:xfrm>
                  <a:off x="821803" y="694452"/>
                  <a:ext cx="2650602" cy="3067291"/>
                  <a:chOff x="821803" y="694452"/>
                  <a:chExt cx="2650602" cy="3067291"/>
                </a:xfrm>
              </p:grpSpPr>
              <p:grpSp>
                <p:nvGrpSpPr>
                  <p:cNvPr id="218" name="组合 217">
                    <a:extLst>
                      <a:ext uri="{FF2B5EF4-FFF2-40B4-BE49-F238E27FC236}">
                        <a16:creationId xmlns:a16="http://schemas.microsoft.com/office/drawing/2014/main" id="{512EA250-59ED-4C26-9705-466C45076AC2}"/>
                      </a:ext>
                    </a:extLst>
                  </p:cNvPr>
                  <p:cNvGrpSpPr/>
                  <p:nvPr/>
                </p:nvGrpSpPr>
                <p:grpSpPr>
                  <a:xfrm>
                    <a:off x="821803" y="694452"/>
                    <a:ext cx="2650602" cy="3067291"/>
                    <a:chOff x="821803" y="694452"/>
                    <a:chExt cx="2650602" cy="3067291"/>
                  </a:xfrm>
                </p:grpSpPr>
                <p:sp>
                  <p:nvSpPr>
                    <p:cNvPr id="222" name="矩形 221">
                      <a:extLst>
                        <a:ext uri="{FF2B5EF4-FFF2-40B4-BE49-F238E27FC236}">
                          <a16:creationId xmlns:a16="http://schemas.microsoft.com/office/drawing/2014/main" id="{586B1FF9-F4B0-4CFA-9438-CCE2243F7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803" y="694452"/>
                      <a:ext cx="2639028" cy="3067291"/>
                    </a:xfrm>
                    <a:prstGeom prst="rect">
                      <a:avLst/>
                    </a:prstGeom>
                    <a:solidFill>
                      <a:schemeClr val="bg1">
                        <a:alpha val="69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23" name="文本框 222">
                      <a:extLst>
                        <a:ext uri="{FF2B5EF4-FFF2-40B4-BE49-F238E27FC236}">
                          <a16:creationId xmlns:a16="http://schemas.microsoft.com/office/drawing/2014/main" id="{7046387A-029C-4D88-A3B3-DA97AE7E7B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6365" y="787607"/>
                      <a:ext cx="2176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LIFEPOLOLICY</a:t>
                      </a:r>
                      <a:endParaRPr lang="zh-CN" altLang="en-US" dirty="0">
                        <a:latin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p:txBody>
                </p:sp>
              </p:grpSp>
              <p:grpSp>
                <p:nvGrpSpPr>
                  <p:cNvPr id="219" name="组合 218">
                    <a:extLst>
                      <a:ext uri="{FF2B5EF4-FFF2-40B4-BE49-F238E27FC236}">
                        <a16:creationId xmlns:a16="http://schemas.microsoft.com/office/drawing/2014/main" id="{F6B9F7C7-0D8C-4D98-865C-33C9E08D04B1}"/>
                      </a:ext>
                    </a:extLst>
                  </p:cNvPr>
                  <p:cNvGrpSpPr/>
                  <p:nvPr/>
                </p:nvGrpSpPr>
                <p:grpSpPr>
                  <a:xfrm>
                    <a:off x="972273" y="1308997"/>
                    <a:ext cx="2008208" cy="369332"/>
                    <a:chOff x="972273" y="1308997"/>
                    <a:chExt cx="2008208" cy="369332"/>
                  </a:xfrm>
                </p:grpSpPr>
                <p:sp>
                  <p:nvSpPr>
                    <p:cNvPr id="220" name="矩形: 圆角 219">
                      <a:extLst>
                        <a:ext uri="{FF2B5EF4-FFF2-40B4-BE49-F238E27FC236}">
                          <a16:creationId xmlns:a16="http://schemas.microsoft.com/office/drawing/2014/main" id="{4E1D1013-BC0C-4D15-9E7C-50C00EE524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73" y="1377387"/>
                      <a:ext cx="196770" cy="20831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文本框 220">
                      <a:extLst>
                        <a:ext uri="{FF2B5EF4-FFF2-40B4-BE49-F238E27FC236}">
                          <a16:creationId xmlns:a16="http://schemas.microsoft.com/office/drawing/2014/main" id="{A3B2D1BF-0660-4262-A1A6-CEF67A7C77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8451" y="1308997"/>
                      <a:ext cx="1632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err="1"/>
                        <a:t>LifePolicyNo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215" name="组合 214">
                  <a:extLst>
                    <a:ext uri="{FF2B5EF4-FFF2-40B4-BE49-F238E27FC236}">
                      <a16:creationId xmlns:a16="http://schemas.microsoft.com/office/drawing/2014/main" id="{14F66C41-D81B-4135-84B8-FFB7DFF5463D}"/>
                    </a:ext>
                  </a:extLst>
                </p:cNvPr>
                <p:cNvGrpSpPr/>
                <p:nvPr/>
              </p:nvGrpSpPr>
              <p:grpSpPr>
                <a:xfrm>
                  <a:off x="983848" y="1726215"/>
                  <a:ext cx="2019783" cy="369332"/>
                  <a:chOff x="960698" y="1308997"/>
                  <a:chExt cx="2019783" cy="369332"/>
                </a:xfrm>
              </p:grpSpPr>
              <p:sp>
                <p:nvSpPr>
                  <p:cNvPr id="216" name="矩形: 圆角 215">
                    <a:extLst>
                      <a:ext uri="{FF2B5EF4-FFF2-40B4-BE49-F238E27FC236}">
                        <a16:creationId xmlns:a16="http://schemas.microsoft.com/office/drawing/2014/main" id="{6301205E-9540-4FF1-B4B9-979B05DBDD8B}"/>
                      </a:ext>
                    </a:extLst>
                  </p:cNvPr>
                  <p:cNvSpPr/>
                  <p:nvPr/>
                </p:nvSpPr>
                <p:spPr>
                  <a:xfrm>
                    <a:off x="960698" y="1377387"/>
                    <a:ext cx="196770" cy="208316"/>
                  </a:xfrm>
                  <a:prstGeom prst="round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96846B6C-3CEE-4645-974F-776102E62BEB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451" y="1308997"/>
                    <a:ext cx="1632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err="1"/>
                      <a:t>LifePolicyNo</a:t>
                    </a:r>
                    <a:endParaRPr lang="zh-CN" altLang="en-US" dirty="0"/>
                  </a:p>
                </p:txBody>
              </p:sp>
            </p:grpSp>
          </p:grpSp>
          <p:grpSp>
            <p:nvGrpSpPr>
              <p:cNvPr id="211" name="组合 210">
                <a:extLst>
                  <a:ext uri="{FF2B5EF4-FFF2-40B4-BE49-F238E27FC236}">
                    <a16:creationId xmlns:a16="http://schemas.microsoft.com/office/drawing/2014/main" id="{66332DFA-9D22-4F96-9964-6C28C0F8FF12}"/>
                  </a:ext>
                </a:extLst>
              </p:cNvPr>
              <p:cNvGrpSpPr/>
              <p:nvPr/>
            </p:nvGrpSpPr>
            <p:grpSpPr>
              <a:xfrm>
                <a:off x="983848" y="2183886"/>
                <a:ext cx="1996633" cy="369332"/>
                <a:chOff x="983848" y="1308997"/>
                <a:chExt cx="1996633" cy="369332"/>
              </a:xfrm>
            </p:grpSpPr>
            <p:sp>
              <p:nvSpPr>
                <p:cNvPr id="212" name="矩形: 圆角 211">
                  <a:extLst>
                    <a:ext uri="{FF2B5EF4-FFF2-40B4-BE49-F238E27FC236}">
                      <a16:creationId xmlns:a16="http://schemas.microsoft.com/office/drawing/2014/main" id="{C55BFEE8-3747-4943-AB1C-7C010F081FDA}"/>
                    </a:ext>
                  </a:extLst>
                </p:cNvPr>
                <p:cNvSpPr/>
                <p:nvPr/>
              </p:nvSpPr>
              <p:spPr>
                <a:xfrm>
                  <a:off x="983848" y="1377387"/>
                  <a:ext cx="196770" cy="20831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文本框 212">
                  <a:extLst>
                    <a:ext uri="{FF2B5EF4-FFF2-40B4-BE49-F238E27FC236}">
                      <a16:creationId xmlns:a16="http://schemas.microsoft.com/office/drawing/2014/main" id="{B19FB9CB-4E44-4443-A75B-818DF035D885}"/>
                    </a:ext>
                  </a:extLst>
                </p:cNvPr>
                <p:cNvSpPr txBox="1"/>
                <p:nvPr/>
              </p:nvSpPr>
              <p:spPr>
                <a:xfrm>
                  <a:off x="1348451" y="1308997"/>
                  <a:ext cx="1632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LifePolicyNo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365DB904-5DC9-4E6E-B5D0-79A6CF174DEE}"/>
                </a:ext>
              </a:extLst>
            </p:cNvPr>
            <p:cNvGrpSpPr/>
            <p:nvPr/>
          </p:nvGrpSpPr>
          <p:grpSpPr>
            <a:xfrm>
              <a:off x="995423" y="2645844"/>
              <a:ext cx="2008208" cy="369332"/>
              <a:chOff x="972273" y="1308997"/>
              <a:chExt cx="2008208" cy="369332"/>
            </a:xfrm>
          </p:grpSpPr>
          <p:sp>
            <p:nvSpPr>
              <p:cNvPr id="208" name="矩形: 圆角 207">
                <a:extLst>
                  <a:ext uri="{FF2B5EF4-FFF2-40B4-BE49-F238E27FC236}">
                    <a16:creationId xmlns:a16="http://schemas.microsoft.com/office/drawing/2014/main" id="{D2DB673A-D204-4EB8-826C-37E419BF30D4}"/>
                  </a:ext>
                </a:extLst>
              </p:cNvPr>
              <p:cNvSpPr/>
              <p:nvPr/>
            </p:nvSpPr>
            <p:spPr>
              <a:xfrm>
                <a:off x="972273" y="1377387"/>
                <a:ext cx="196770" cy="20831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32EFA15-3FB4-466D-900D-7FE35A8B75C0}"/>
                  </a:ext>
                </a:extLst>
              </p:cNvPr>
              <p:cNvSpPr txBox="1"/>
              <p:nvPr/>
            </p:nvSpPr>
            <p:spPr>
              <a:xfrm>
                <a:off x="1348451" y="1308997"/>
                <a:ext cx="1632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LifePolicyNo</a:t>
                </a:r>
                <a:endParaRPr lang="zh-CN" altLang="en-US" dirty="0"/>
              </a:p>
            </p:txBody>
          </p:sp>
        </p:grp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48554916-C5F1-4FEE-BB00-B91C388323C1}"/>
              </a:ext>
            </a:extLst>
          </p:cNvPr>
          <p:cNvGrpSpPr/>
          <p:nvPr/>
        </p:nvGrpSpPr>
        <p:grpSpPr>
          <a:xfrm>
            <a:off x="6857045" y="3392798"/>
            <a:ext cx="2650602" cy="3067291"/>
            <a:chOff x="821803" y="694452"/>
            <a:chExt cx="2650602" cy="3067291"/>
          </a:xfrm>
        </p:grpSpPr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0B03FB19-069C-4FF7-95E7-6DE3D4F982F0}"/>
                </a:ext>
              </a:extLst>
            </p:cNvPr>
            <p:cNvGrpSpPr/>
            <p:nvPr/>
          </p:nvGrpSpPr>
          <p:grpSpPr>
            <a:xfrm>
              <a:off x="821803" y="694452"/>
              <a:ext cx="2650602" cy="3067291"/>
              <a:chOff x="821803" y="694452"/>
              <a:chExt cx="2650602" cy="3067291"/>
            </a:xfrm>
          </p:grpSpPr>
          <p:grpSp>
            <p:nvGrpSpPr>
              <p:cNvPr id="229" name="组合 228">
                <a:extLst>
                  <a:ext uri="{FF2B5EF4-FFF2-40B4-BE49-F238E27FC236}">
                    <a16:creationId xmlns:a16="http://schemas.microsoft.com/office/drawing/2014/main" id="{DF08E9AD-CE7F-400A-8A97-4C6F7FD98941}"/>
                  </a:ext>
                </a:extLst>
              </p:cNvPr>
              <p:cNvGrpSpPr/>
              <p:nvPr/>
            </p:nvGrpSpPr>
            <p:grpSpPr>
              <a:xfrm>
                <a:off x="821803" y="694452"/>
                <a:ext cx="2650602" cy="3067291"/>
                <a:chOff x="821803" y="694452"/>
                <a:chExt cx="2650602" cy="3067291"/>
              </a:xfrm>
            </p:grpSpPr>
            <p:grpSp>
              <p:nvGrpSpPr>
                <p:cNvPr id="233" name="组合 232">
                  <a:extLst>
                    <a:ext uri="{FF2B5EF4-FFF2-40B4-BE49-F238E27FC236}">
                      <a16:creationId xmlns:a16="http://schemas.microsoft.com/office/drawing/2014/main" id="{C9953D97-C28A-4343-87E6-4950574918EE}"/>
                    </a:ext>
                  </a:extLst>
                </p:cNvPr>
                <p:cNvGrpSpPr/>
                <p:nvPr/>
              </p:nvGrpSpPr>
              <p:grpSpPr>
                <a:xfrm>
                  <a:off x="821803" y="694452"/>
                  <a:ext cx="2650602" cy="3067291"/>
                  <a:chOff x="821803" y="694452"/>
                  <a:chExt cx="2650602" cy="3067291"/>
                </a:xfrm>
              </p:grpSpPr>
              <p:grpSp>
                <p:nvGrpSpPr>
                  <p:cNvPr id="237" name="组合 236">
                    <a:extLst>
                      <a:ext uri="{FF2B5EF4-FFF2-40B4-BE49-F238E27FC236}">
                        <a16:creationId xmlns:a16="http://schemas.microsoft.com/office/drawing/2014/main" id="{88AA23A4-C8B5-42D2-9D49-45C4E378423D}"/>
                      </a:ext>
                    </a:extLst>
                  </p:cNvPr>
                  <p:cNvGrpSpPr/>
                  <p:nvPr/>
                </p:nvGrpSpPr>
                <p:grpSpPr>
                  <a:xfrm>
                    <a:off x="821803" y="694452"/>
                    <a:ext cx="2650602" cy="3067291"/>
                    <a:chOff x="821803" y="694452"/>
                    <a:chExt cx="2650602" cy="3067291"/>
                  </a:xfrm>
                </p:grpSpPr>
                <p:sp>
                  <p:nvSpPr>
                    <p:cNvPr id="241" name="矩形 240">
                      <a:extLst>
                        <a:ext uri="{FF2B5EF4-FFF2-40B4-BE49-F238E27FC236}">
                          <a16:creationId xmlns:a16="http://schemas.microsoft.com/office/drawing/2014/main" id="{8C13D032-6A6C-4BB4-BCFC-760AB19D9A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803" y="694452"/>
                      <a:ext cx="2639028" cy="3067291"/>
                    </a:xfrm>
                    <a:prstGeom prst="rect">
                      <a:avLst/>
                    </a:prstGeom>
                    <a:solidFill>
                      <a:schemeClr val="bg1">
                        <a:alpha val="69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42" name="文本框 241">
                      <a:extLst>
                        <a:ext uri="{FF2B5EF4-FFF2-40B4-BE49-F238E27FC236}">
                          <a16:creationId xmlns:a16="http://schemas.microsoft.com/office/drawing/2014/main" id="{7E390044-1D5D-4444-BB4B-72EEC10235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6365" y="787607"/>
                      <a:ext cx="2176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LIFEPOLOLICY</a:t>
                      </a:r>
                      <a:endParaRPr lang="zh-CN" altLang="en-US" dirty="0">
                        <a:latin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p:txBody>
                </p:sp>
              </p:grpSp>
              <p:grpSp>
                <p:nvGrpSpPr>
                  <p:cNvPr id="238" name="组合 237">
                    <a:extLst>
                      <a:ext uri="{FF2B5EF4-FFF2-40B4-BE49-F238E27FC236}">
                        <a16:creationId xmlns:a16="http://schemas.microsoft.com/office/drawing/2014/main" id="{D64170CA-8177-4CFD-B606-B1BCF1530B44}"/>
                      </a:ext>
                    </a:extLst>
                  </p:cNvPr>
                  <p:cNvGrpSpPr/>
                  <p:nvPr/>
                </p:nvGrpSpPr>
                <p:grpSpPr>
                  <a:xfrm>
                    <a:off x="972273" y="1308997"/>
                    <a:ext cx="2008208" cy="369332"/>
                    <a:chOff x="972273" y="1308997"/>
                    <a:chExt cx="2008208" cy="369332"/>
                  </a:xfrm>
                </p:grpSpPr>
                <p:sp>
                  <p:nvSpPr>
                    <p:cNvPr id="239" name="矩形: 圆角 238">
                      <a:extLst>
                        <a:ext uri="{FF2B5EF4-FFF2-40B4-BE49-F238E27FC236}">
                          <a16:creationId xmlns:a16="http://schemas.microsoft.com/office/drawing/2014/main" id="{AAC8AD4A-6613-4813-A8FF-D53297E72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73" y="1377387"/>
                      <a:ext cx="196770" cy="20831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0" name="文本框 239">
                      <a:extLst>
                        <a:ext uri="{FF2B5EF4-FFF2-40B4-BE49-F238E27FC236}">
                          <a16:creationId xmlns:a16="http://schemas.microsoft.com/office/drawing/2014/main" id="{F248C1A5-59FF-4F60-8FBB-730A89B2D2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8451" y="1308997"/>
                      <a:ext cx="1632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err="1"/>
                        <a:t>LifePolicyNo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234" name="组合 233">
                  <a:extLst>
                    <a:ext uri="{FF2B5EF4-FFF2-40B4-BE49-F238E27FC236}">
                      <a16:creationId xmlns:a16="http://schemas.microsoft.com/office/drawing/2014/main" id="{4700BFD8-BA4F-4B4C-94FE-8402813B6D16}"/>
                    </a:ext>
                  </a:extLst>
                </p:cNvPr>
                <p:cNvGrpSpPr/>
                <p:nvPr/>
              </p:nvGrpSpPr>
              <p:grpSpPr>
                <a:xfrm>
                  <a:off x="983848" y="1726215"/>
                  <a:ext cx="2019783" cy="369332"/>
                  <a:chOff x="960698" y="1308997"/>
                  <a:chExt cx="2019783" cy="369332"/>
                </a:xfrm>
              </p:grpSpPr>
              <p:sp>
                <p:nvSpPr>
                  <p:cNvPr id="235" name="矩形: 圆角 234">
                    <a:extLst>
                      <a:ext uri="{FF2B5EF4-FFF2-40B4-BE49-F238E27FC236}">
                        <a16:creationId xmlns:a16="http://schemas.microsoft.com/office/drawing/2014/main" id="{F3FA4E1D-C513-4FB9-967A-5D685AA198EA}"/>
                      </a:ext>
                    </a:extLst>
                  </p:cNvPr>
                  <p:cNvSpPr/>
                  <p:nvPr/>
                </p:nvSpPr>
                <p:spPr>
                  <a:xfrm>
                    <a:off x="960698" y="1377387"/>
                    <a:ext cx="196770" cy="208316"/>
                  </a:xfrm>
                  <a:prstGeom prst="round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6" name="文本框 235">
                    <a:extLst>
                      <a:ext uri="{FF2B5EF4-FFF2-40B4-BE49-F238E27FC236}">
                        <a16:creationId xmlns:a16="http://schemas.microsoft.com/office/drawing/2014/main" id="{1259F851-3F6A-4D8E-88AE-693926636D4F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451" y="1308997"/>
                    <a:ext cx="1632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err="1"/>
                      <a:t>LifePolicyNo</a:t>
                    </a:r>
                    <a:endParaRPr lang="zh-CN" altLang="en-US" dirty="0"/>
                  </a:p>
                </p:txBody>
              </p:sp>
            </p:grpSp>
          </p:grpSp>
          <p:grpSp>
            <p:nvGrpSpPr>
              <p:cNvPr id="230" name="组合 229">
                <a:extLst>
                  <a:ext uri="{FF2B5EF4-FFF2-40B4-BE49-F238E27FC236}">
                    <a16:creationId xmlns:a16="http://schemas.microsoft.com/office/drawing/2014/main" id="{D37D013A-C933-4BF3-A4A9-50AD2BEE9195}"/>
                  </a:ext>
                </a:extLst>
              </p:cNvPr>
              <p:cNvGrpSpPr/>
              <p:nvPr/>
            </p:nvGrpSpPr>
            <p:grpSpPr>
              <a:xfrm>
                <a:off x="983848" y="2183886"/>
                <a:ext cx="1996633" cy="369332"/>
                <a:chOff x="983848" y="1308997"/>
                <a:chExt cx="1996633" cy="369332"/>
              </a:xfrm>
            </p:grpSpPr>
            <p:sp>
              <p:nvSpPr>
                <p:cNvPr id="231" name="矩形: 圆角 230">
                  <a:extLst>
                    <a:ext uri="{FF2B5EF4-FFF2-40B4-BE49-F238E27FC236}">
                      <a16:creationId xmlns:a16="http://schemas.microsoft.com/office/drawing/2014/main" id="{244C94E1-7BBD-4240-8950-4D8D8CE85EF0}"/>
                    </a:ext>
                  </a:extLst>
                </p:cNvPr>
                <p:cNvSpPr/>
                <p:nvPr/>
              </p:nvSpPr>
              <p:spPr>
                <a:xfrm>
                  <a:off x="983848" y="1377387"/>
                  <a:ext cx="196770" cy="20831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文本框 231">
                  <a:extLst>
                    <a:ext uri="{FF2B5EF4-FFF2-40B4-BE49-F238E27FC236}">
                      <a16:creationId xmlns:a16="http://schemas.microsoft.com/office/drawing/2014/main" id="{1F42463F-23DC-43B7-ABE6-9A35A30CFCAB}"/>
                    </a:ext>
                  </a:extLst>
                </p:cNvPr>
                <p:cNvSpPr txBox="1"/>
                <p:nvPr/>
              </p:nvSpPr>
              <p:spPr>
                <a:xfrm>
                  <a:off x="1348451" y="1308997"/>
                  <a:ext cx="1632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LifePolicyNo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BD01BA0E-D518-4B59-856A-178C680E0556}"/>
                </a:ext>
              </a:extLst>
            </p:cNvPr>
            <p:cNvGrpSpPr/>
            <p:nvPr/>
          </p:nvGrpSpPr>
          <p:grpSpPr>
            <a:xfrm>
              <a:off x="995423" y="2645844"/>
              <a:ext cx="2008208" cy="369332"/>
              <a:chOff x="972273" y="1308997"/>
              <a:chExt cx="2008208" cy="369332"/>
            </a:xfrm>
          </p:grpSpPr>
          <p:sp>
            <p:nvSpPr>
              <p:cNvPr id="227" name="矩形: 圆角 226">
                <a:extLst>
                  <a:ext uri="{FF2B5EF4-FFF2-40B4-BE49-F238E27FC236}">
                    <a16:creationId xmlns:a16="http://schemas.microsoft.com/office/drawing/2014/main" id="{B966154F-82DE-4FC2-90CB-9BB4BA672ECD}"/>
                  </a:ext>
                </a:extLst>
              </p:cNvPr>
              <p:cNvSpPr/>
              <p:nvPr/>
            </p:nvSpPr>
            <p:spPr>
              <a:xfrm>
                <a:off x="972273" y="1377387"/>
                <a:ext cx="196770" cy="20831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476B4555-FDBB-4040-AC67-D4BA20AD70EA}"/>
                  </a:ext>
                </a:extLst>
              </p:cNvPr>
              <p:cNvSpPr txBox="1"/>
              <p:nvPr/>
            </p:nvSpPr>
            <p:spPr>
              <a:xfrm>
                <a:off x="1348451" y="1308997"/>
                <a:ext cx="1632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LifePolicyNo</a:t>
                </a:r>
                <a:endParaRPr lang="zh-CN" altLang="en-US" dirty="0"/>
              </a:p>
            </p:txBody>
          </p:sp>
        </p:grp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D7899245-5159-4BFF-8C34-28D25EED1E81}"/>
              </a:ext>
            </a:extLst>
          </p:cNvPr>
          <p:cNvGrpSpPr/>
          <p:nvPr/>
        </p:nvGrpSpPr>
        <p:grpSpPr>
          <a:xfrm>
            <a:off x="5089003" y="2778253"/>
            <a:ext cx="2650602" cy="3067291"/>
            <a:chOff x="821803" y="694452"/>
            <a:chExt cx="2650602" cy="3067291"/>
          </a:xfrm>
        </p:grpSpPr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A768AA81-34F1-4DF3-8A0F-7F2C06362440}"/>
                </a:ext>
              </a:extLst>
            </p:cNvPr>
            <p:cNvGrpSpPr/>
            <p:nvPr/>
          </p:nvGrpSpPr>
          <p:grpSpPr>
            <a:xfrm>
              <a:off x="821803" y="694452"/>
              <a:ext cx="2650602" cy="3067291"/>
              <a:chOff x="821803" y="694452"/>
              <a:chExt cx="2650602" cy="3067291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62C90E5A-34C7-41DE-9CC5-9ADD7E74C262}"/>
                  </a:ext>
                </a:extLst>
              </p:cNvPr>
              <p:cNvGrpSpPr/>
              <p:nvPr/>
            </p:nvGrpSpPr>
            <p:grpSpPr>
              <a:xfrm>
                <a:off x="821803" y="694452"/>
                <a:ext cx="2650602" cy="3067291"/>
                <a:chOff x="821803" y="694452"/>
                <a:chExt cx="2650602" cy="3067291"/>
              </a:xfrm>
            </p:grpSpPr>
            <p:grpSp>
              <p:nvGrpSpPr>
                <p:cNvPr id="252" name="组合 251">
                  <a:extLst>
                    <a:ext uri="{FF2B5EF4-FFF2-40B4-BE49-F238E27FC236}">
                      <a16:creationId xmlns:a16="http://schemas.microsoft.com/office/drawing/2014/main" id="{EA1BAC88-FE7E-47B0-B904-DA6992988737}"/>
                    </a:ext>
                  </a:extLst>
                </p:cNvPr>
                <p:cNvGrpSpPr/>
                <p:nvPr/>
              </p:nvGrpSpPr>
              <p:grpSpPr>
                <a:xfrm>
                  <a:off x="821803" y="694452"/>
                  <a:ext cx="2650602" cy="3067291"/>
                  <a:chOff x="821803" y="694452"/>
                  <a:chExt cx="2650602" cy="3067291"/>
                </a:xfrm>
              </p:grpSpPr>
              <p:grpSp>
                <p:nvGrpSpPr>
                  <p:cNvPr id="256" name="组合 255">
                    <a:extLst>
                      <a:ext uri="{FF2B5EF4-FFF2-40B4-BE49-F238E27FC236}">
                        <a16:creationId xmlns:a16="http://schemas.microsoft.com/office/drawing/2014/main" id="{CC34A55B-458E-4463-BCD4-0582AB1DBADA}"/>
                      </a:ext>
                    </a:extLst>
                  </p:cNvPr>
                  <p:cNvGrpSpPr/>
                  <p:nvPr/>
                </p:nvGrpSpPr>
                <p:grpSpPr>
                  <a:xfrm>
                    <a:off x="821803" y="694452"/>
                    <a:ext cx="2650602" cy="3067291"/>
                    <a:chOff x="821803" y="694452"/>
                    <a:chExt cx="2650602" cy="3067291"/>
                  </a:xfrm>
                </p:grpSpPr>
                <p:sp>
                  <p:nvSpPr>
                    <p:cNvPr id="260" name="矩形 259">
                      <a:extLst>
                        <a:ext uri="{FF2B5EF4-FFF2-40B4-BE49-F238E27FC236}">
                          <a16:creationId xmlns:a16="http://schemas.microsoft.com/office/drawing/2014/main" id="{07F07D07-0621-4521-997C-0C874753C6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803" y="694452"/>
                      <a:ext cx="2639028" cy="3067291"/>
                    </a:xfrm>
                    <a:prstGeom prst="rect">
                      <a:avLst/>
                    </a:prstGeom>
                    <a:solidFill>
                      <a:schemeClr val="bg1">
                        <a:alpha val="69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61" name="文本框 260">
                      <a:extLst>
                        <a:ext uri="{FF2B5EF4-FFF2-40B4-BE49-F238E27FC236}">
                          <a16:creationId xmlns:a16="http://schemas.microsoft.com/office/drawing/2014/main" id="{CF2A7073-9099-40CA-A377-574DDC75E5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6365" y="787607"/>
                      <a:ext cx="2176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LIFEPOLOLICY</a:t>
                      </a:r>
                      <a:endParaRPr lang="zh-CN" altLang="en-US" dirty="0">
                        <a:latin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p:txBody>
                </p:sp>
              </p:grpSp>
              <p:grpSp>
                <p:nvGrpSpPr>
                  <p:cNvPr id="257" name="组合 256">
                    <a:extLst>
                      <a:ext uri="{FF2B5EF4-FFF2-40B4-BE49-F238E27FC236}">
                        <a16:creationId xmlns:a16="http://schemas.microsoft.com/office/drawing/2014/main" id="{78DBA331-E202-4A72-8AED-BCEEF6EE02B4}"/>
                      </a:ext>
                    </a:extLst>
                  </p:cNvPr>
                  <p:cNvGrpSpPr/>
                  <p:nvPr/>
                </p:nvGrpSpPr>
                <p:grpSpPr>
                  <a:xfrm>
                    <a:off x="972273" y="1308997"/>
                    <a:ext cx="2008208" cy="369332"/>
                    <a:chOff x="972273" y="1308997"/>
                    <a:chExt cx="2008208" cy="369332"/>
                  </a:xfrm>
                </p:grpSpPr>
                <p:sp>
                  <p:nvSpPr>
                    <p:cNvPr id="258" name="矩形: 圆角 257">
                      <a:extLst>
                        <a:ext uri="{FF2B5EF4-FFF2-40B4-BE49-F238E27FC236}">
                          <a16:creationId xmlns:a16="http://schemas.microsoft.com/office/drawing/2014/main" id="{A1996BA9-3E63-4EB0-A59B-85D764333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73" y="1377387"/>
                      <a:ext cx="196770" cy="20831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文本框 258">
                      <a:extLst>
                        <a:ext uri="{FF2B5EF4-FFF2-40B4-BE49-F238E27FC236}">
                          <a16:creationId xmlns:a16="http://schemas.microsoft.com/office/drawing/2014/main" id="{B7BA5E1A-1FDB-4235-9647-25D2B5758C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8451" y="1308997"/>
                      <a:ext cx="1632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err="1"/>
                        <a:t>LifePolicyNo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253" name="组合 252">
                  <a:extLst>
                    <a:ext uri="{FF2B5EF4-FFF2-40B4-BE49-F238E27FC236}">
                      <a16:creationId xmlns:a16="http://schemas.microsoft.com/office/drawing/2014/main" id="{B2292D7D-86EA-49D3-8432-0DAF6D78CD8C}"/>
                    </a:ext>
                  </a:extLst>
                </p:cNvPr>
                <p:cNvGrpSpPr/>
                <p:nvPr/>
              </p:nvGrpSpPr>
              <p:grpSpPr>
                <a:xfrm>
                  <a:off x="983848" y="1726215"/>
                  <a:ext cx="2019783" cy="369332"/>
                  <a:chOff x="960698" y="1308997"/>
                  <a:chExt cx="2019783" cy="369332"/>
                </a:xfrm>
              </p:grpSpPr>
              <p:sp>
                <p:nvSpPr>
                  <p:cNvPr id="254" name="矩形: 圆角 253">
                    <a:extLst>
                      <a:ext uri="{FF2B5EF4-FFF2-40B4-BE49-F238E27FC236}">
                        <a16:creationId xmlns:a16="http://schemas.microsoft.com/office/drawing/2014/main" id="{12E8402D-F95A-47E3-983C-03A16619AA21}"/>
                      </a:ext>
                    </a:extLst>
                  </p:cNvPr>
                  <p:cNvSpPr/>
                  <p:nvPr/>
                </p:nvSpPr>
                <p:spPr>
                  <a:xfrm>
                    <a:off x="960698" y="1377387"/>
                    <a:ext cx="196770" cy="208316"/>
                  </a:xfrm>
                  <a:prstGeom prst="round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5" name="文本框 254">
                    <a:extLst>
                      <a:ext uri="{FF2B5EF4-FFF2-40B4-BE49-F238E27FC236}">
                        <a16:creationId xmlns:a16="http://schemas.microsoft.com/office/drawing/2014/main" id="{EDAA8AD0-9BE2-42E4-B2C7-761DF95E6D5C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451" y="1308997"/>
                    <a:ext cx="1632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err="1"/>
                      <a:t>LifePolicyNo</a:t>
                    </a:r>
                    <a:endParaRPr lang="zh-CN" altLang="en-US" dirty="0"/>
                  </a:p>
                </p:txBody>
              </p:sp>
            </p:grpSp>
          </p:grpSp>
          <p:grpSp>
            <p:nvGrpSpPr>
              <p:cNvPr id="249" name="组合 248">
                <a:extLst>
                  <a:ext uri="{FF2B5EF4-FFF2-40B4-BE49-F238E27FC236}">
                    <a16:creationId xmlns:a16="http://schemas.microsoft.com/office/drawing/2014/main" id="{A6FF9E46-7779-45DA-9A29-7ABA0D2D3E64}"/>
                  </a:ext>
                </a:extLst>
              </p:cNvPr>
              <p:cNvGrpSpPr/>
              <p:nvPr/>
            </p:nvGrpSpPr>
            <p:grpSpPr>
              <a:xfrm>
                <a:off x="983848" y="2183886"/>
                <a:ext cx="1996633" cy="369332"/>
                <a:chOff x="983848" y="1308997"/>
                <a:chExt cx="1996633" cy="369332"/>
              </a:xfrm>
            </p:grpSpPr>
            <p:sp>
              <p:nvSpPr>
                <p:cNvPr id="250" name="矩形: 圆角 249">
                  <a:extLst>
                    <a:ext uri="{FF2B5EF4-FFF2-40B4-BE49-F238E27FC236}">
                      <a16:creationId xmlns:a16="http://schemas.microsoft.com/office/drawing/2014/main" id="{DFDDA3E6-CB3E-4E29-8F24-72CD7E2CCC5B}"/>
                    </a:ext>
                  </a:extLst>
                </p:cNvPr>
                <p:cNvSpPr/>
                <p:nvPr/>
              </p:nvSpPr>
              <p:spPr>
                <a:xfrm>
                  <a:off x="983848" y="1377387"/>
                  <a:ext cx="196770" cy="20831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1" name="文本框 250">
                  <a:extLst>
                    <a:ext uri="{FF2B5EF4-FFF2-40B4-BE49-F238E27FC236}">
                      <a16:creationId xmlns:a16="http://schemas.microsoft.com/office/drawing/2014/main" id="{F673AF95-941B-4061-9507-5F3F729B26F9}"/>
                    </a:ext>
                  </a:extLst>
                </p:cNvPr>
                <p:cNvSpPr txBox="1"/>
                <p:nvPr/>
              </p:nvSpPr>
              <p:spPr>
                <a:xfrm>
                  <a:off x="1348451" y="1308997"/>
                  <a:ext cx="1632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LifePolicyNo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EE34CC69-40CB-4ED2-A3B2-94E8244DFC7D}"/>
                </a:ext>
              </a:extLst>
            </p:cNvPr>
            <p:cNvGrpSpPr/>
            <p:nvPr/>
          </p:nvGrpSpPr>
          <p:grpSpPr>
            <a:xfrm>
              <a:off x="995423" y="2645844"/>
              <a:ext cx="2008208" cy="369332"/>
              <a:chOff x="972273" y="1308997"/>
              <a:chExt cx="2008208" cy="369332"/>
            </a:xfrm>
          </p:grpSpPr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4B936301-E73E-48BD-B890-9897694B2B71}"/>
                  </a:ext>
                </a:extLst>
              </p:cNvPr>
              <p:cNvSpPr/>
              <p:nvPr/>
            </p:nvSpPr>
            <p:spPr>
              <a:xfrm>
                <a:off x="972273" y="1377387"/>
                <a:ext cx="196770" cy="20831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0B71656F-329D-499A-933C-53D22CD51D5B}"/>
                  </a:ext>
                </a:extLst>
              </p:cNvPr>
              <p:cNvSpPr txBox="1"/>
              <p:nvPr/>
            </p:nvSpPr>
            <p:spPr>
              <a:xfrm>
                <a:off x="1348451" y="1308997"/>
                <a:ext cx="1632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LifePolicyNo</a:t>
                </a:r>
                <a:endParaRPr lang="zh-CN" altLang="en-US" dirty="0"/>
              </a:p>
            </p:txBody>
          </p:sp>
        </p:grp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C7B661F-2709-4FC3-81F3-93239CCCE61F}"/>
              </a:ext>
            </a:extLst>
          </p:cNvPr>
          <p:cNvSpPr/>
          <p:nvPr/>
        </p:nvSpPr>
        <p:spPr>
          <a:xfrm>
            <a:off x="8419627" y="289923"/>
            <a:ext cx="5833641" cy="84495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304730-917B-4B9B-9741-790A9C549970}"/>
              </a:ext>
            </a:extLst>
          </p:cNvPr>
          <p:cNvSpPr txBox="1"/>
          <p:nvPr/>
        </p:nvSpPr>
        <p:spPr>
          <a:xfrm>
            <a:off x="7019090" y="506290"/>
            <a:ext cx="519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5B8B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                                 ENTITIES</a:t>
            </a:r>
            <a:endParaRPr lang="zh-CN" altLang="en-US" sz="2400" dirty="0">
              <a:solidFill>
                <a:srgbClr val="5B8B6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6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2274</Words>
  <Application>Microsoft Office PowerPoint</Application>
  <PresentationFormat>宽屏</PresentationFormat>
  <Paragraphs>234</Paragraphs>
  <Slides>28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等线 Light</vt:lpstr>
      <vt:lpstr>Arial</vt:lpstr>
      <vt:lpstr>Lato</vt:lpstr>
      <vt:lpstr>Lato Black</vt:lpstr>
      <vt:lpstr>Lato Heavy</vt:lpstr>
      <vt:lpstr>Lato Semibold</vt:lpstr>
      <vt:lpstr>Lato Thin</vt:lpstr>
      <vt:lpstr>Office 主题​​</vt:lpstr>
      <vt:lpstr>Worksheet</vt:lpstr>
      <vt:lpstr>Global Insurance Agency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SQL QUERY NO.1</vt:lpstr>
      <vt:lpstr>PowerPoint 演示文稿</vt:lpstr>
      <vt:lpstr>PowerPoint 演示文稿</vt:lpstr>
      <vt:lpstr>SQL QUERY NO.1</vt:lpstr>
      <vt:lpstr>PowerPoint 演示文稿</vt:lpstr>
      <vt:lpstr>PowerPoint 演示文稿</vt:lpstr>
      <vt:lpstr>SQL QUERY NO.1</vt:lpstr>
      <vt:lpstr>PowerPoint 演示文稿</vt:lpstr>
      <vt:lpstr>PowerPoint 演示文稿</vt:lpstr>
      <vt:lpstr>SQL QUERY NO.1</vt:lpstr>
      <vt:lpstr>We want to do a Market situation analysis of the insurance company on state level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马双杰</dc:creator>
  <cp:lastModifiedBy>马双杰</cp:lastModifiedBy>
  <cp:revision>56</cp:revision>
  <dcterms:created xsi:type="dcterms:W3CDTF">2017-11-26T05:34:36Z</dcterms:created>
  <dcterms:modified xsi:type="dcterms:W3CDTF">2017-11-28T00:04:31Z</dcterms:modified>
</cp:coreProperties>
</file>