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6"/>
  </p:notesMasterIdLst>
  <p:sldIdLst>
    <p:sldId id="256" r:id="rId3"/>
    <p:sldId id="257" r:id="rId4"/>
    <p:sldId id="258" r:id="rId5"/>
    <p:sldId id="259" r:id="rId6"/>
    <p:sldId id="310" r:id="rId7"/>
    <p:sldId id="260" r:id="rId8"/>
    <p:sldId id="295" r:id="rId9"/>
    <p:sldId id="296" r:id="rId10"/>
    <p:sldId id="297" r:id="rId11"/>
    <p:sldId id="263" r:id="rId12"/>
    <p:sldId id="264" r:id="rId13"/>
    <p:sldId id="265" r:id="rId14"/>
    <p:sldId id="266" r:id="rId15"/>
    <p:sldId id="267" r:id="rId16"/>
    <p:sldId id="268" r:id="rId17"/>
    <p:sldId id="269" r:id="rId18"/>
    <p:sldId id="304" r:id="rId19"/>
    <p:sldId id="305" r:id="rId20"/>
    <p:sldId id="306" r:id="rId21"/>
    <p:sldId id="308" r:id="rId22"/>
    <p:sldId id="307" r:id="rId23"/>
    <p:sldId id="309" r:id="rId24"/>
    <p:sldId id="275" r:id="rId25"/>
    <p:sldId id="276" r:id="rId26"/>
    <p:sldId id="277" r:id="rId27"/>
    <p:sldId id="278" r:id="rId28"/>
    <p:sldId id="279" r:id="rId29"/>
    <p:sldId id="311" r:id="rId30"/>
    <p:sldId id="313" r:id="rId31"/>
    <p:sldId id="312" r:id="rId32"/>
    <p:sldId id="291" r:id="rId33"/>
    <p:sldId id="293" r:id="rId34"/>
    <p:sldId id="294" r:id="rId35"/>
  </p:sldIdLst>
  <p:sldSz cx="9144000" cy="5143500" type="screen16x9"/>
  <p:notesSz cx="6858000" cy="9144000"/>
  <p:embeddedFontLst>
    <p:embeddedFont>
      <p:font typeface="等线" panose="02010600030101010101" pitchFamily="2" charset="-122"/>
      <p:regular r:id="rId37"/>
      <p:bold r:id="rId38"/>
    </p:embeddedFont>
    <p:embeddedFont>
      <p:font typeface="Segoe UI" panose="020B0502040204020203" pitchFamily="34" charset="0"/>
      <p:regular r:id="rId39"/>
      <p:bold r:id="rId40"/>
      <p:italic r:id="rId41"/>
      <p:boldItalic r:id="rId42"/>
    </p:embeddedFont>
    <p:embeddedFont>
      <p:font typeface="Titillium Web" panose="02010600030101010101" charset="0"/>
      <p:regular r:id="rId43"/>
      <p:bold r:id="rId44"/>
      <p:italic r:id="rId45"/>
      <p:boldItalic r:id="rId46"/>
    </p:embeddedFont>
    <p:embeddedFont>
      <p:font typeface="Dosis Light" panose="02010600030101010101" charset="0"/>
      <p:regular r:id="rId47"/>
      <p:bold r:id="rId48"/>
    </p:embeddedFont>
    <p:embeddedFont>
      <p:font typeface="Calibri" panose="020F0502020204030204" pitchFamily="34" charset="0"/>
      <p:regular r:id="rId49"/>
      <p:bold r:id="rId50"/>
      <p:italic r:id="rId51"/>
      <p:boldItalic r:id="rId52"/>
    </p:embeddedFont>
    <p:embeddedFont>
      <p:font typeface="Titillium Web Light" panose="02010600030101010101" charset="0"/>
      <p:regular r:id="rId53"/>
      <p:bold r:id="rId54"/>
      <p:italic r:id="rId55"/>
      <p:boldItalic r:id="rId56"/>
    </p:embeddedFont>
    <p:embeddedFont>
      <p:font typeface="Segoe UI Light" panose="020B0502040204020203" pitchFamily="34" charset="0"/>
      <p:regular r:id="rId57"/>
      <p:italic r:id="rId58"/>
    </p:embeddedFont>
    <p:embeddedFont>
      <p:font typeface="等线" panose="02010600030101010101" pitchFamily="2" charset="-122"/>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FB46F2-7286-4F34-B073-B29B2C0838F8}">
  <a:tblStyle styleId="{E5FB46F2-7286-4F34-B073-B29B2C0838F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382" autoAdjust="0"/>
  </p:normalViewPr>
  <p:slideViewPr>
    <p:cSldViewPr snapToGrid="0">
      <p:cViewPr varScale="1">
        <p:scale>
          <a:sx n="79" d="100"/>
          <a:sy n="79" d="100"/>
        </p:scale>
        <p:origin x="1570"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3.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5.fntdata"/><Relationship Id="rId54" Type="http://schemas.openxmlformats.org/officeDocument/2006/relationships/font" Target="fonts/font18.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font" Target="fonts/font22.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font" Target="fonts/font21.fntdata"/><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8.fntdata"/><Relationship Id="rId52" Type="http://schemas.openxmlformats.org/officeDocument/2006/relationships/font" Target="fonts/font16.fntdata"/><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8" Type="http://schemas.openxmlformats.org/officeDocument/2006/relationships/slide" Target="slides/slide6.xml"/><Relationship Id="rId51" Type="http://schemas.openxmlformats.org/officeDocument/2006/relationships/font" Target="fonts/font15.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7"/>
        <p:cNvGrpSpPr/>
        <p:nvPr/>
      </p:nvGrpSpPr>
      <p:grpSpPr>
        <a:xfrm>
          <a:off x="0" y="0"/>
          <a:ext cx="0" cy="0"/>
          <a:chOff x="0" y="0"/>
          <a:chExt cx="0" cy="0"/>
        </a:xfrm>
      </p:grpSpPr>
      <p:sp>
        <p:nvSpPr>
          <p:cNvPr id="3878" name="Shape 38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9" name="Shape 387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3"/>
        <p:cNvGrpSpPr/>
        <p:nvPr/>
      </p:nvGrpSpPr>
      <p:grpSpPr>
        <a:xfrm>
          <a:off x="0" y="0"/>
          <a:ext cx="0" cy="0"/>
          <a:chOff x="0" y="0"/>
          <a:chExt cx="0" cy="0"/>
        </a:xfrm>
      </p:grpSpPr>
      <p:sp>
        <p:nvSpPr>
          <p:cNvPr id="3924" name="Shape 39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25" name="Shape 392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dirty="0">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1"/>
        <p:cNvGrpSpPr/>
        <p:nvPr/>
      </p:nvGrpSpPr>
      <p:grpSpPr>
        <a:xfrm>
          <a:off x="0" y="0"/>
          <a:ext cx="0" cy="0"/>
          <a:chOff x="0" y="0"/>
          <a:chExt cx="0" cy="0"/>
        </a:xfrm>
      </p:grpSpPr>
      <p:sp>
        <p:nvSpPr>
          <p:cNvPr id="3932" name="Shape 39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33" name="Shape 39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9"/>
        <p:cNvGrpSpPr/>
        <p:nvPr/>
      </p:nvGrpSpPr>
      <p:grpSpPr>
        <a:xfrm>
          <a:off x="0" y="0"/>
          <a:ext cx="0" cy="0"/>
          <a:chOff x="0" y="0"/>
          <a:chExt cx="0" cy="0"/>
        </a:xfrm>
      </p:grpSpPr>
      <p:sp>
        <p:nvSpPr>
          <p:cNvPr id="3940" name="Shape 39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41" name="Shape 39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7"/>
        <p:cNvGrpSpPr/>
        <p:nvPr/>
      </p:nvGrpSpPr>
      <p:grpSpPr>
        <a:xfrm>
          <a:off x="0" y="0"/>
          <a:ext cx="0" cy="0"/>
          <a:chOff x="0" y="0"/>
          <a:chExt cx="0" cy="0"/>
        </a:xfrm>
      </p:grpSpPr>
      <p:sp>
        <p:nvSpPr>
          <p:cNvPr id="3948" name="Shape 39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49" name="Shape 394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5"/>
        <p:cNvGrpSpPr/>
        <p:nvPr/>
      </p:nvGrpSpPr>
      <p:grpSpPr>
        <a:xfrm>
          <a:off x="0" y="0"/>
          <a:ext cx="0" cy="0"/>
          <a:chOff x="0" y="0"/>
          <a:chExt cx="0" cy="0"/>
        </a:xfrm>
      </p:grpSpPr>
      <p:sp>
        <p:nvSpPr>
          <p:cNvPr id="3956" name="Shape 39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57" name="Shape 39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1"/>
        <p:cNvGrpSpPr/>
        <p:nvPr/>
      </p:nvGrpSpPr>
      <p:grpSpPr>
        <a:xfrm>
          <a:off x="0" y="0"/>
          <a:ext cx="0" cy="0"/>
          <a:chOff x="0" y="0"/>
          <a:chExt cx="0" cy="0"/>
        </a:xfrm>
      </p:grpSpPr>
      <p:sp>
        <p:nvSpPr>
          <p:cNvPr id="3962" name="Shape 39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63" name="Shape 39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8"/>
        <p:cNvGrpSpPr/>
        <p:nvPr/>
      </p:nvGrpSpPr>
      <p:grpSpPr>
        <a:xfrm>
          <a:off x="0" y="0"/>
          <a:ext cx="0" cy="0"/>
          <a:chOff x="0" y="0"/>
          <a:chExt cx="0" cy="0"/>
        </a:xfrm>
      </p:grpSpPr>
      <p:sp>
        <p:nvSpPr>
          <p:cNvPr id="3969" name="Shape 39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70" name="Shape 39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2"/>
        <p:cNvGrpSpPr/>
        <p:nvPr/>
      </p:nvGrpSpPr>
      <p:grpSpPr>
        <a:xfrm>
          <a:off x="0" y="0"/>
          <a:ext cx="0" cy="0"/>
          <a:chOff x="0" y="0"/>
          <a:chExt cx="0" cy="0"/>
        </a:xfrm>
      </p:grpSpPr>
      <p:sp>
        <p:nvSpPr>
          <p:cNvPr id="4023" name="Shape 40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24" name="Shape 402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2"/>
        <p:cNvGrpSpPr/>
        <p:nvPr/>
      </p:nvGrpSpPr>
      <p:grpSpPr>
        <a:xfrm>
          <a:off x="0" y="0"/>
          <a:ext cx="0" cy="0"/>
          <a:chOff x="0" y="0"/>
          <a:chExt cx="0" cy="0"/>
        </a:xfrm>
      </p:grpSpPr>
      <p:sp>
        <p:nvSpPr>
          <p:cNvPr id="4033" name="Shape 40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34" name="Shape 403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0"/>
        <p:cNvGrpSpPr/>
        <p:nvPr/>
      </p:nvGrpSpPr>
      <p:grpSpPr>
        <a:xfrm>
          <a:off x="0" y="0"/>
          <a:ext cx="0" cy="0"/>
          <a:chOff x="0" y="0"/>
          <a:chExt cx="0" cy="0"/>
        </a:xfrm>
      </p:grpSpPr>
      <p:sp>
        <p:nvSpPr>
          <p:cNvPr id="4041" name="Shape 40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42" name="Shape 404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2"/>
        <p:cNvGrpSpPr/>
        <p:nvPr/>
      </p:nvGrpSpPr>
      <p:grpSpPr>
        <a:xfrm>
          <a:off x="0" y="0"/>
          <a:ext cx="0" cy="0"/>
          <a:chOff x="0" y="0"/>
          <a:chExt cx="0" cy="0"/>
        </a:xfrm>
      </p:grpSpPr>
      <p:sp>
        <p:nvSpPr>
          <p:cNvPr id="3883" name="Shape 38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4" name="Shape 38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8"/>
        <p:cNvGrpSpPr/>
        <p:nvPr/>
      </p:nvGrpSpPr>
      <p:grpSpPr>
        <a:xfrm>
          <a:off x="0" y="0"/>
          <a:ext cx="0" cy="0"/>
          <a:chOff x="0" y="0"/>
          <a:chExt cx="0" cy="0"/>
        </a:xfrm>
      </p:grpSpPr>
      <p:sp>
        <p:nvSpPr>
          <p:cNvPr id="4049" name="Shape 40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50" name="Shape 405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6"/>
        <p:cNvGrpSpPr/>
        <p:nvPr/>
      </p:nvGrpSpPr>
      <p:grpSpPr>
        <a:xfrm>
          <a:off x="0" y="0"/>
          <a:ext cx="0" cy="0"/>
          <a:chOff x="0" y="0"/>
          <a:chExt cx="0" cy="0"/>
        </a:xfrm>
      </p:grpSpPr>
      <p:sp>
        <p:nvSpPr>
          <p:cNvPr id="4057" name="Shape 40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58" name="Shape 405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6"/>
        <p:cNvGrpSpPr/>
        <p:nvPr/>
      </p:nvGrpSpPr>
      <p:grpSpPr>
        <a:xfrm>
          <a:off x="0" y="0"/>
          <a:ext cx="0" cy="0"/>
          <a:chOff x="0" y="0"/>
          <a:chExt cx="0" cy="0"/>
        </a:xfrm>
      </p:grpSpPr>
      <p:sp>
        <p:nvSpPr>
          <p:cNvPr id="4057" name="Shape 40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58" name="Shape 405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3068048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6"/>
        <p:cNvGrpSpPr/>
        <p:nvPr/>
      </p:nvGrpSpPr>
      <p:grpSpPr>
        <a:xfrm>
          <a:off x="0" y="0"/>
          <a:ext cx="0" cy="0"/>
          <a:chOff x="0" y="0"/>
          <a:chExt cx="0" cy="0"/>
        </a:xfrm>
      </p:grpSpPr>
      <p:sp>
        <p:nvSpPr>
          <p:cNvPr id="4057" name="Shape 40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58" name="Shape 405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788201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6"/>
        <p:cNvGrpSpPr/>
        <p:nvPr/>
      </p:nvGrpSpPr>
      <p:grpSpPr>
        <a:xfrm>
          <a:off x="0" y="0"/>
          <a:ext cx="0" cy="0"/>
          <a:chOff x="0" y="0"/>
          <a:chExt cx="0" cy="0"/>
        </a:xfrm>
      </p:grpSpPr>
      <p:sp>
        <p:nvSpPr>
          <p:cNvPr id="4057" name="Shape 40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58" name="Shape 405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1280197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1"/>
        <p:cNvGrpSpPr/>
        <p:nvPr/>
      </p:nvGrpSpPr>
      <p:grpSpPr>
        <a:xfrm>
          <a:off x="0" y="0"/>
          <a:ext cx="0" cy="0"/>
          <a:chOff x="0" y="0"/>
          <a:chExt cx="0" cy="0"/>
        </a:xfrm>
      </p:grpSpPr>
      <p:sp>
        <p:nvSpPr>
          <p:cNvPr id="4182" name="Shape 4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83" name="Shape 418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7"/>
        <p:cNvGrpSpPr/>
        <p:nvPr/>
      </p:nvGrpSpPr>
      <p:grpSpPr>
        <a:xfrm>
          <a:off x="0" y="0"/>
          <a:ext cx="0" cy="0"/>
          <a:chOff x="0" y="0"/>
          <a:chExt cx="0" cy="0"/>
        </a:xfrm>
      </p:grpSpPr>
      <p:sp>
        <p:nvSpPr>
          <p:cNvPr id="4198" name="Shape 4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99" name="Shape 419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6"/>
        <p:cNvGrpSpPr/>
        <p:nvPr/>
      </p:nvGrpSpPr>
      <p:grpSpPr>
        <a:xfrm>
          <a:off x="0" y="0"/>
          <a:ext cx="0" cy="0"/>
          <a:chOff x="0" y="0"/>
          <a:chExt cx="0" cy="0"/>
        </a:xfrm>
      </p:grpSpPr>
      <p:sp>
        <p:nvSpPr>
          <p:cNvPr id="4487" name="Shape 44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88" name="Shape 44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0"/>
        <p:cNvGrpSpPr/>
        <p:nvPr/>
      </p:nvGrpSpPr>
      <p:grpSpPr>
        <a:xfrm>
          <a:off x="0" y="0"/>
          <a:ext cx="0" cy="0"/>
          <a:chOff x="0" y="0"/>
          <a:chExt cx="0" cy="0"/>
        </a:xfrm>
      </p:grpSpPr>
      <p:sp>
        <p:nvSpPr>
          <p:cNvPr id="3891" name="Shape 38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2" name="Shape 38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6"/>
        <p:cNvGrpSpPr/>
        <p:nvPr/>
      </p:nvGrpSpPr>
      <p:grpSpPr>
        <a:xfrm>
          <a:off x="0" y="0"/>
          <a:ext cx="0" cy="0"/>
          <a:chOff x="0" y="0"/>
          <a:chExt cx="0" cy="0"/>
        </a:xfrm>
      </p:grpSpPr>
      <p:sp>
        <p:nvSpPr>
          <p:cNvPr id="3897" name="Shape 38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8" name="Shape 38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6"/>
        <p:cNvGrpSpPr/>
        <p:nvPr/>
      </p:nvGrpSpPr>
      <p:grpSpPr>
        <a:xfrm>
          <a:off x="0" y="0"/>
          <a:ext cx="0" cy="0"/>
          <a:chOff x="0" y="0"/>
          <a:chExt cx="0" cy="0"/>
        </a:xfrm>
      </p:grpSpPr>
      <p:sp>
        <p:nvSpPr>
          <p:cNvPr id="3897" name="Shape 38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8" name="Shape 38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45200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2"/>
        <p:cNvGrpSpPr/>
        <p:nvPr/>
      </p:nvGrpSpPr>
      <p:grpSpPr>
        <a:xfrm>
          <a:off x="0" y="0"/>
          <a:ext cx="0" cy="0"/>
          <a:chOff x="0" y="0"/>
          <a:chExt cx="0" cy="0"/>
        </a:xfrm>
      </p:grpSpPr>
      <p:sp>
        <p:nvSpPr>
          <p:cNvPr id="3903" name="Shape 39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04" name="Shape 390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9"/>
        <p:cNvGrpSpPr/>
        <p:nvPr/>
      </p:nvGrpSpPr>
      <p:grpSpPr>
        <a:xfrm>
          <a:off x="0" y="0"/>
          <a:ext cx="0" cy="0"/>
          <a:chOff x="0" y="0"/>
          <a:chExt cx="0" cy="0"/>
        </a:xfrm>
      </p:grpSpPr>
      <p:sp>
        <p:nvSpPr>
          <p:cNvPr id="3910" name="Shape 39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11" name="Shape 391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dirty="0"/>
              <a:t>So next we would talk about the analysis. The first part of analysis we do is count word frequency. Before we do that, we remove the words that don’t make sense </a:t>
            </a:r>
          </a:p>
          <a:p>
            <a:pPr marL="0" marR="0" lvl="0" indent="0" algn="l" rtl="0">
              <a:lnSpc>
                <a:spcPct val="100000"/>
              </a:lnSpc>
              <a:spcBef>
                <a:spcPts val="0"/>
              </a:spcBef>
              <a:spcAft>
                <a:spcPts val="0"/>
              </a:spcAft>
              <a:buClr>
                <a:srgbClr val="000000"/>
              </a:buClr>
              <a:buSzPts val="1400"/>
              <a:buFont typeface="Arial"/>
              <a:buNone/>
            </a:pPr>
            <a:endParaRPr dirty="0"/>
          </a:p>
        </p:txBody>
      </p:sp>
    </p:spTree>
    <p:extLst>
      <p:ext uri="{BB962C8B-B14F-4D97-AF65-F5344CB8AC3E}">
        <p14:creationId xmlns:p14="http://schemas.microsoft.com/office/powerpoint/2010/main" val="2860285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9"/>
        <p:cNvGrpSpPr/>
        <p:nvPr/>
      </p:nvGrpSpPr>
      <p:grpSpPr>
        <a:xfrm>
          <a:off x="0" y="0"/>
          <a:ext cx="0" cy="0"/>
          <a:chOff x="0" y="0"/>
          <a:chExt cx="0" cy="0"/>
        </a:xfrm>
      </p:grpSpPr>
      <p:sp>
        <p:nvSpPr>
          <p:cNvPr id="3910" name="Shape 39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11" name="Shape 391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427170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9"/>
        <p:cNvGrpSpPr/>
        <p:nvPr/>
      </p:nvGrpSpPr>
      <p:grpSpPr>
        <a:xfrm>
          <a:off x="0" y="0"/>
          <a:ext cx="0" cy="0"/>
          <a:chOff x="0" y="0"/>
          <a:chExt cx="0" cy="0"/>
        </a:xfrm>
      </p:grpSpPr>
      <p:sp>
        <p:nvSpPr>
          <p:cNvPr id="3910" name="Shape 39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11" name="Shape 391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4187644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3B55"/>
        </a:solidFill>
        <a:effectLst/>
      </p:bgPr>
    </p:bg>
    <p:spTree>
      <p:nvGrpSpPr>
        <p:cNvPr id="1" name="Shape 54"/>
        <p:cNvGrpSpPr/>
        <p:nvPr/>
      </p:nvGrpSpPr>
      <p:grpSpPr>
        <a:xfrm>
          <a:off x="0" y="0"/>
          <a:ext cx="0" cy="0"/>
          <a:chOff x="0" y="0"/>
          <a:chExt cx="0" cy="0"/>
        </a:xfrm>
      </p:grpSpPr>
      <p:sp>
        <p:nvSpPr>
          <p:cNvPr id="55" name="Shape 55"/>
          <p:cNvSpPr txBox="1">
            <a:spLocks noGrp="1"/>
          </p:cNvSpPr>
          <p:nvPr>
            <p:ph type="ctrTitle"/>
          </p:nvPr>
        </p:nvSpPr>
        <p:spPr>
          <a:xfrm>
            <a:off x="762000" y="696425"/>
            <a:ext cx="5396700" cy="11598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80BFB7"/>
              </a:buClr>
              <a:buSzPts val="6000"/>
              <a:buFont typeface="Dosis Light"/>
              <a:buNone/>
              <a:defRPr sz="6000" b="0" i="0" u="none" strike="noStrike" cap="none">
                <a:solidFill>
                  <a:srgbClr val="80BFB7"/>
                </a:solidFill>
                <a:latin typeface="Dosis Light"/>
                <a:ea typeface="Dosis Light"/>
                <a:cs typeface="Dosis Light"/>
                <a:sym typeface="Dosis Light"/>
              </a:defRPr>
            </a:lvl1pPr>
            <a:lvl2pPr marR="0" lvl="1" algn="l" rtl="0">
              <a:lnSpc>
                <a:spcPct val="100000"/>
              </a:lnSpc>
              <a:spcBef>
                <a:spcPts val="0"/>
              </a:spcBef>
              <a:spcAft>
                <a:spcPts val="0"/>
              </a:spcAft>
              <a:buClr>
                <a:srgbClr val="80BFB7"/>
              </a:buClr>
              <a:buSzPts val="6000"/>
              <a:buFont typeface="Dosis Light"/>
              <a:buNone/>
              <a:defRPr sz="6000" b="0" i="0" u="none" strike="noStrike" cap="none">
                <a:solidFill>
                  <a:srgbClr val="80BFB7"/>
                </a:solidFill>
                <a:latin typeface="Dosis Light"/>
                <a:ea typeface="Dosis Light"/>
                <a:cs typeface="Dosis Light"/>
                <a:sym typeface="Dosis Light"/>
              </a:defRPr>
            </a:lvl2pPr>
            <a:lvl3pPr marR="0" lvl="2" algn="l" rtl="0">
              <a:lnSpc>
                <a:spcPct val="100000"/>
              </a:lnSpc>
              <a:spcBef>
                <a:spcPts val="0"/>
              </a:spcBef>
              <a:spcAft>
                <a:spcPts val="0"/>
              </a:spcAft>
              <a:buClr>
                <a:srgbClr val="80BFB7"/>
              </a:buClr>
              <a:buSzPts val="6000"/>
              <a:buFont typeface="Dosis Light"/>
              <a:buNone/>
              <a:defRPr sz="6000" b="0" i="0" u="none" strike="noStrike" cap="none">
                <a:solidFill>
                  <a:srgbClr val="80BFB7"/>
                </a:solidFill>
                <a:latin typeface="Dosis Light"/>
                <a:ea typeface="Dosis Light"/>
                <a:cs typeface="Dosis Light"/>
                <a:sym typeface="Dosis Light"/>
              </a:defRPr>
            </a:lvl3pPr>
            <a:lvl4pPr marR="0" lvl="3" algn="l" rtl="0">
              <a:lnSpc>
                <a:spcPct val="100000"/>
              </a:lnSpc>
              <a:spcBef>
                <a:spcPts val="0"/>
              </a:spcBef>
              <a:spcAft>
                <a:spcPts val="0"/>
              </a:spcAft>
              <a:buClr>
                <a:srgbClr val="80BFB7"/>
              </a:buClr>
              <a:buSzPts val="6000"/>
              <a:buFont typeface="Dosis Light"/>
              <a:buNone/>
              <a:defRPr sz="6000" b="0" i="0" u="none" strike="noStrike" cap="none">
                <a:solidFill>
                  <a:srgbClr val="80BFB7"/>
                </a:solidFill>
                <a:latin typeface="Dosis Light"/>
                <a:ea typeface="Dosis Light"/>
                <a:cs typeface="Dosis Light"/>
                <a:sym typeface="Dosis Light"/>
              </a:defRPr>
            </a:lvl4pPr>
            <a:lvl5pPr marR="0" lvl="4" algn="l" rtl="0">
              <a:lnSpc>
                <a:spcPct val="100000"/>
              </a:lnSpc>
              <a:spcBef>
                <a:spcPts val="0"/>
              </a:spcBef>
              <a:spcAft>
                <a:spcPts val="0"/>
              </a:spcAft>
              <a:buClr>
                <a:srgbClr val="80BFB7"/>
              </a:buClr>
              <a:buSzPts val="6000"/>
              <a:buFont typeface="Dosis Light"/>
              <a:buNone/>
              <a:defRPr sz="6000" b="0" i="0" u="none" strike="noStrike" cap="none">
                <a:solidFill>
                  <a:srgbClr val="80BFB7"/>
                </a:solidFill>
                <a:latin typeface="Dosis Light"/>
                <a:ea typeface="Dosis Light"/>
                <a:cs typeface="Dosis Light"/>
                <a:sym typeface="Dosis Light"/>
              </a:defRPr>
            </a:lvl5pPr>
            <a:lvl6pPr marR="0" lvl="5" algn="l" rtl="0">
              <a:lnSpc>
                <a:spcPct val="100000"/>
              </a:lnSpc>
              <a:spcBef>
                <a:spcPts val="0"/>
              </a:spcBef>
              <a:spcAft>
                <a:spcPts val="0"/>
              </a:spcAft>
              <a:buClr>
                <a:srgbClr val="80BFB7"/>
              </a:buClr>
              <a:buSzPts val="6000"/>
              <a:buFont typeface="Dosis Light"/>
              <a:buNone/>
              <a:defRPr sz="6000" b="0" i="0" u="none" strike="noStrike" cap="none">
                <a:solidFill>
                  <a:srgbClr val="80BFB7"/>
                </a:solidFill>
                <a:latin typeface="Dosis Light"/>
                <a:ea typeface="Dosis Light"/>
                <a:cs typeface="Dosis Light"/>
                <a:sym typeface="Dosis Light"/>
              </a:defRPr>
            </a:lvl6pPr>
            <a:lvl7pPr marR="0" lvl="6" algn="l" rtl="0">
              <a:lnSpc>
                <a:spcPct val="100000"/>
              </a:lnSpc>
              <a:spcBef>
                <a:spcPts val="0"/>
              </a:spcBef>
              <a:spcAft>
                <a:spcPts val="0"/>
              </a:spcAft>
              <a:buClr>
                <a:srgbClr val="80BFB7"/>
              </a:buClr>
              <a:buSzPts val="6000"/>
              <a:buFont typeface="Dosis Light"/>
              <a:buNone/>
              <a:defRPr sz="6000" b="0" i="0" u="none" strike="noStrike" cap="none">
                <a:solidFill>
                  <a:srgbClr val="80BFB7"/>
                </a:solidFill>
                <a:latin typeface="Dosis Light"/>
                <a:ea typeface="Dosis Light"/>
                <a:cs typeface="Dosis Light"/>
                <a:sym typeface="Dosis Light"/>
              </a:defRPr>
            </a:lvl7pPr>
            <a:lvl8pPr marR="0" lvl="7" algn="l" rtl="0">
              <a:lnSpc>
                <a:spcPct val="100000"/>
              </a:lnSpc>
              <a:spcBef>
                <a:spcPts val="0"/>
              </a:spcBef>
              <a:spcAft>
                <a:spcPts val="0"/>
              </a:spcAft>
              <a:buClr>
                <a:srgbClr val="80BFB7"/>
              </a:buClr>
              <a:buSzPts val="6000"/>
              <a:buFont typeface="Dosis Light"/>
              <a:buNone/>
              <a:defRPr sz="6000" b="0" i="0" u="none" strike="noStrike" cap="none">
                <a:solidFill>
                  <a:srgbClr val="80BFB7"/>
                </a:solidFill>
                <a:latin typeface="Dosis Light"/>
                <a:ea typeface="Dosis Light"/>
                <a:cs typeface="Dosis Light"/>
                <a:sym typeface="Dosis Light"/>
              </a:defRPr>
            </a:lvl8pPr>
            <a:lvl9pPr marR="0" lvl="8" algn="l" rtl="0">
              <a:lnSpc>
                <a:spcPct val="100000"/>
              </a:lnSpc>
              <a:spcBef>
                <a:spcPts val="0"/>
              </a:spcBef>
              <a:spcAft>
                <a:spcPts val="0"/>
              </a:spcAft>
              <a:buClr>
                <a:srgbClr val="80BFB7"/>
              </a:buClr>
              <a:buSzPts val="6000"/>
              <a:buFont typeface="Dosis Light"/>
              <a:buNone/>
              <a:defRPr sz="6000" b="0" i="0" u="none" strike="noStrike" cap="none">
                <a:solidFill>
                  <a:srgbClr val="80BFB7"/>
                </a:solidFill>
                <a:latin typeface="Dosis Light"/>
                <a:ea typeface="Dosis Light"/>
                <a:cs typeface="Dosis Light"/>
                <a:sym typeface="Dosis Light"/>
              </a:defRPr>
            </a:lvl9pPr>
          </a:lstStyle>
          <a:p>
            <a:endParaRPr/>
          </a:p>
        </p:txBody>
      </p:sp>
      <p:grpSp>
        <p:nvGrpSpPr>
          <p:cNvPr id="56" name="Shape 56"/>
          <p:cNvGrpSpPr/>
          <p:nvPr/>
        </p:nvGrpSpPr>
        <p:grpSpPr>
          <a:xfrm rot="10800000">
            <a:off x="8705367" y="28698"/>
            <a:ext cx="410132" cy="5086302"/>
            <a:chOff x="836200" y="238125"/>
            <a:chExt cx="422425" cy="5238750"/>
          </a:xfrm>
        </p:grpSpPr>
        <p:sp>
          <p:nvSpPr>
            <p:cNvPr id="57" name="Shape 57"/>
            <p:cNvSpPr/>
            <p:nvPr/>
          </p:nvSpPr>
          <p:spPr>
            <a:xfrm>
              <a:off x="8362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Shape 58"/>
            <p:cNvSpPr/>
            <p:nvPr/>
          </p:nvSpPr>
          <p:spPr>
            <a:xfrm>
              <a:off x="8362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Shape 59"/>
            <p:cNvSpPr/>
            <p:nvPr/>
          </p:nvSpPr>
          <p:spPr>
            <a:xfrm>
              <a:off x="8362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Shape 60"/>
            <p:cNvSpPr/>
            <p:nvPr/>
          </p:nvSpPr>
          <p:spPr>
            <a:xfrm>
              <a:off x="8362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Shape 61"/>
            <p:cNvSpPr/>
            <p:nvPr/>
          </p:nvSpPr>
          <p:spPr>
            <a:xfrm>
              <a:off x="8362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Shape 62"/>
            <p:cNvSpPr/>
            <p:nvPr/>
          </p:nvSpPr>
          <p:spPr>
            <a:xfrm>
              <a:off x="8362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Shape 63"/>
            <p:cNvSpPr/>
            <p:nvPr/>
          </p:nvSpPr>
          <p:spPr>
            <a:xfrm>
              <a:off x="8362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Shape 64"/>
            <p:cNvSpPr/>
            <p:nvPr/>
          </p:nvSpPr>
          <p:spPr>
            <a:xfrm>
              <a:off x="8362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Shape 65"/>
            <p:cNvSpPr/>
            <p:nvPr/>
          </p:nvSpPr>
          <p:spPr>
            <a:xfrm>
              <a:off x="8362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Shape 66"/>
            <p:cNvSpPr/>
            <p:nvPr/>
          </p:nvSpPr>
          <p:spPr>
            <a:xfrm>
              <a:off x="8362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Shape 67"/>
            <p:cNvSpPr/>
            <p:nvPr/>
          </p:nvSpPr>
          <p:spPr>
            <a:xfrm>
              <a:off x="8362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Shape 68"/>
            <p:cNvSpPr/>
            <p:nvPr/>
          </p:nvSpPr>
          <p:spPr>
            <a:xfrm>
              <a:off x="8362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Shape 69"/>
            <p:cNvSpPr/>
            <p:nvPr/>
          </p:nvSpPr>
          <p:spPr>
            <a:xfrm>
              <a:off x="8362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Shape 70"/>
            <p:cNvSpPr/>
            <p:nvPr/>
          </p:nvSpPr>
          <p:spPr>
            <a:xfrm>
              <a:off x="8362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Shape 71"/>
            <p:cNvSpPr/>
            <p:nvPr/>
          </p:nvSpPr>
          <p:spPr>
            <a:xfrm>
              <a:off x="8362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Shape 72"/>
            <p:cNvSpPr/>
            <p:nvPr/>
          </p:nvSpPr>
          <p:spPr>
            <a:xfrm>
              <a:off x="8362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Shape 73"/>
            <p:cNvSpPr/>
            <p:nvPr/>
          </p:nvSpPr>
          <p:spPr>
            <a:xfrm>
              <a:off x="8362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Shape 74"/>
            <p:cNvSpPr/>
            <p:nvPr/>
          </p:nvSpPr>
          <p:spPr>
            <a:xfrm>
              <a:off x="8362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Shape 75"/>
            <p:cNvSpPr/>
            <p:nvPr/>
          </p:nvSpPr>
          <p:spPr>
            <a:xfrm>
              <a:off x="8362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Shape 76"/>
            <p:cNvSpPr/>
            <p:nvPr/>
          </p:nvSpPr>
          <p:spPr>
            <a:xfrm>
              <a:off x="8362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Shape 77"/>
            <p:cNvSpPr/>
            <p:nvPr/>
          </p:nvSpPr>
          <p:spPr>
            <a:xfrm>
              <a:off x="8362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Shape 78"/>
            <p:cNvSpPr/>
            <p:nvPr/>
          </p:nvSpPr>
          <p:spPr>
            <a:xfrm>
              <a:off x="8362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Shape 79"/>
            <p:cNvSpPr/>
            <p:nvPr/>
          </p:nvSpPr>
          <p:spPr>
            <a:xfrm>
              <a:off x="8362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Shape 80"/>
            <p:cNvSpPr/>
            <p:nvPr/>
          </p:nvSpPr>
          <p:spPr>
            <a:xfrm>
              <a:off x="8362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Shape 81"/>
            <p:cNvSpPr/>
            <p:nvPr/>
          </p:nvSpPr>
          <p:spPr>
            <a:xfrm>
              <a:off x="8362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Shape 82"/>
            <p:cNvSpPr/>
            <p:nvPr/>
          </p:nvSpPr>
          <p:spPr>
            <a:xfrm>
              <a:off x="8362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Shape 83"/>
            <p:cNvSpPr/>
            <p:nvPr/>
          </p:nvSpPr>
          <p:spPr>
            <a:xfrm>
              <a:off x="8362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Shape 84"/>
            <p:cNvSpPr/>
            <p:nvPr/>
          </p:nvSpPr>
          <p:spPr>
            <a:xfrm>
              <a:off x="8362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Shape 85"/>
            <p:cNvSpPr/>
            <p:nvPr/>
          </p:nvSpPr>
          <p:spPr>
            <a:xfrm>
              <a:off x="8362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Shape 86"/>
            <p:cNvSpPr/>
            <p:nvPr/>
          </p:nvSpPr>
          <p:spPr>
            <a:xfrm>
              <a:off x="8362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Shape 87"/>
            <p:cNvSpPr/>
            <p:nvPr/>
          </p:nvSpPr>
          <p:spPr>
            <a:xfrm>
              <a:off x="8362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Shape 88"/>
            <p:cNvSpPr/>
            <p:nvPr/>
          </p:nvSpPr>
          <p:spPr>
            <a:xfrm>
              <a:off x="8362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Shape 89"/>
            <p:cNvSpPr/>
            <p:nvPr/>
          </p:nvSpPr>
          <p:spPr>
            <a:xfrm>
              <a:off x="8362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Shape 90"/>
            <p:cNvSpPr/>
            <p:nvPr/>
          </p:nvSpPr>
          <p:spPr>
            <a:xfrm>
              <a:off x="8362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Shape 91"/>
            <p:cNvSpPr/>
            <p:nvPr/>
          </p:nvSpPr>
          <p:spPr>
            <a:xfrm>
              <a:off x="8362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Shape 92"/>
            <p:cNvSpPr/>
            <p:nvPr/>
          </p:nvSpPr>
          <p:spPr>
            <a:xfrm>
              <a:off x="9867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Shape 93"/>
            <p:cNvSpPr/>
            <p:nvPr/>
          </p:nvSpPr>
          <p:spPr>
            <a:xfrm>
              <a:off x="986700"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Shape 94"/>
            <p:cNvSpPr/>
            <p:nvPr/>
          </p:nvSpPr>
          <p:spPr>
            <a:xfrm>
              <a:off x="986700"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Shape 95"/>
            <p:cNvSpPr/>
            <p:nvPr/>
          </p:nvSpPr>
          <p:spPr>
            <a:xfrm>
              <a:off x="98670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Shape 96"/>
            <p:cNvSpPr/>
            <p:nvPr/>
          </p:nvSpPr>
          <p:spPr>
            <a:xfrm>
              <a:off x="9867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Shape 97"/>
            <p:cNvSpPr/>
            <p:nvPr/>
          </p:nvSpPr>
          <p:spPr>
            <a:xfrm>
              <a:off x="98670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Shape 98"/>
            <p:cNvSpPr/>
            <p:nvPr/>
          </p:nvSpPr>
          <p:spPr>
            <a:xfrm>
              <a:off x="986700"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Shape 99"/>
            <p:cNvSpPr/>
            <p:nvPr/>
          </p:nvSpPr>
          <p:spPr>
            <a:xfrm>
              <a:off x="986700"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Shape 100"/>
            <p:cNvSpPr/>
            <p:nvPr/>
          </p:nvSpPr>
          <p:spPr>
            <a:xfrm>
              <a:off x="98670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Shape 101"/>
            <p:cNvSpPr/>
            <p:nvPr/>
          </p:nvSpPr>
          <p:spPr>
            <a:xfrm>
              <a:off x="986700"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Shape 102"/>
            <p:cNvSpPr/>
            <p:nvPr/>
          </p:nvSpPr>
          <p:spPr>
            <a:xfrm>
              <a:off x="9867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Shape 103"/>
            <p:cNvSpPr/>
            <p:nvPr/>
          </p:nvSpPr>
          <p:spPr>
            <a:xfrm>
              <a:off x="986700"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Shape 104"/>
            <p:cNvSpPr/>
            <p:nvPr/>
          </p:nvSpPr>
          <p:spPr>
            <a:xfrm>
              <a:off x="98670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Shape 105"/>
            <p:cNvSpPr/>
            <p:nvPr/>
          </p:nvSpPr>
          <p:spPr>
            <a:xfrm>
              <a:off x="986700"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Shape 106"/>
            <p:cNvSpPr/>
            <p:nvPr/>
          </p:nvSpPr>
          <p:spPr>
            <a:xfrm>
              <a:off x="9867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Shape 107"/>
            <p:cNvSpPr/>
            <p:nvPr/>
          </p:nvSpPr>
          <p:spPr>
            <a:xfrm>
              <a:off x="986700"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Shape 108"/>
            <p:cNvSpPr/>
            <p:nvPr/>
          </p:nvSpPr>
          <p:spPr>
            <a:xfrm>
              <a:off x="986700"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Shape 109"/>
            <p:cNvSpPr/>
            <p:nvPr/>
          </p:nvSpPr>
          <p:spPr>
            <a:xfrm>
              <a:off x="98670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Shape 110"/>
            <p:cNvSpPr/>
            <p:nvPr/>
          </p:nvSpPr>
          <p:spPr>
            <a:xfrm>
              <a:off x="9867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Shape 111"/>
            <p:cNvSpPr/>
            <p:nvPr/>
          </p:nvSpPr>
          <p:spPr>
            <a:xfrm>
              <a:off x="9867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Shape 112"/>
            <p:cNvSpPr/>
            <p:nvPr/>
          </p:nvSpPr>
          <p:spPr>
            <a:xfrm>
              <a:off x="986700"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Shape 113"/>
            <p:cNvSpPr/>
            <p:nvPr/>
          </p:nvSpPr>
          <p:spPr>
            <a:xfrm>
              <a:off x="98670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Shape 114"/>
            <p:cNvSpPr/>
            <p:nvPr/>
          </p:nvSpPr>
          <p:spPr>
            <a:xfrm>
              <a:off x="98670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Shape 115"/>
            <p:cNvSpPr/>
            <p:nvPr/>
          </p:nvSpPr>
          <p:spPr>
            <a:xfrm>
              <a:off x="11372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Shape 116"/>
            <p:cNvSpPr/>
            <p:nvPr/>
          </p:nvSpPr>
          <p:spPr>
            <a:xfrm>
              <a:off x="11372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Shape 117"/>
            <p:cNvSpPr/>
            <p:nvPr/>
          </p:nvSpPr>
          <p:spPr>
            <a:xfrm>
              <a:off x="11372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Shape 118"/>
            <p:cNvSpPr/>
            <p:nvPr/>
          </p:nvSpPr>
          <p:spPr>
            <a:xfrm>
              <a:off x="11372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Shape 119"/>
            <p:cNvSpPr/>
            <p:nvPr/>
          </p:nvSpPr>
          <p:spPr>
            <a:xfrm>
              <a:off x="11372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Shape 120"/>
            <p:cNvSpPr/>
            <p:nvPr/>
          </p:nvSpPr>
          <p:spPr>
            <a:xfrm>
              <a:off x="11372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Shape 121"/>
            <p:cNvSpPr/>
            <p:nvPr/>
          </p:nvSpPr>
          <p:spPr>
            <a:xfrm>
              <a:off x="11372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Shape 122"/>
            <p:cNvSpPr/>
            <p:nvPr/>
          </p:nvSpPr>
          <p:spPr>
            <a:xfrm>
              <a:off x="11372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Shape 123"/>
            <p:cNvSpPr/>
            <p:nvPr/>
          </p:nvSpPr>
          <p:spPr>
            <a:xfrm>
              <a:off x="11372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Shape 124"/>
            <p:cNvSpPr/>
            <p:nvPr/>
          </p:nvSpPr>
          <p:spPr>
            <a:xfrm>
              <a:off x="11372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Shape 125"/>
            <p:cNvSpPr/>
            <p:nvPr/>
          </p:nvSpPr>
          <p:spPr>
            <a:xfrm>
              <a:off x="11372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Shape 126"/>
            <p:cNvSpPr/>
            <p:nvPr/>
          </p:nvSpPr>
          <p:spPr>
            <a:xfrm>
              <a:off x="11372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Shape 127"/>
            <p:cNvSpPr/>
            <p:nvPr/>
          </p:nvSpPr>
          <p:spPr>
            <a:xfrm>
              <a:off x="11372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Shape 128"/>
            <p:cNvSpPr/>
            <p:nvPr/>
          </p:nvSpPr>
          <p:spPr>
            <a:xfrm>
              <a:off x="11372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Shape 129"/>
            <p:cNvSpPr/>
            <p:nvPr/>
          </p:nvSpPr>
          <p:spPr>
            <a:xfrm>
              <a:off x="11372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Shape 130"/>
            <p:cNvSpPr/>
            <p:nvPr/>
          </p:nvSpPr>
          <p:spPr>
            <a:xfrm>
              <a:off x="11372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Shape 131"/>
            <p:cNvSpPr/>
            <p:nvPr/>
          </p:nvSpPr>
          <p:spPr>
            <a:xfrm>
              <a:off x="11372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Shape 132"/>
            <p:cNvSpPr/>
            <p:nvPr/>
          </p:nvSpPr>
          <p:spPr>
            <a:xfrm>
              <a:off x="11372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Shape 133"/>
            <p:cNvSpPr/>
            <p:nvPr/>
          </p:nvSpPr>
          <p:spPr>
            <a:xfrm>
              <a:off x="11372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Shape 134"/>
            <p:cNvSpPr/>
            <p:nvPr/>
          </p:nvSpPr>
          <p:spPr>
            <a:xfrm>
              <a:off x="11372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Shape 135"/>
            <p:cNvSpPr/>
            <p:nvPr/>
          </p:nvSpPr>
          <p:spPr>
            <a:xfrm>
              <a:off x="11372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Shape 136"/>
            <p:cNvSpPr/>
            <p:nvPr/>
          </p:nvSpPr>
          <p:spPr>
            <a:xfrm>
              <a:off x="11372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7" name="Shape 137"/>
          <p:cNvGrpSpPr/>
          <p:nvPr/>
        </p:nvGrpSpPr>
        <p:grpSpPr>
          <a:xfrm rot="10800000">
            <a:off x="6659535" y="28698"/>
            <a:ext cx="2309844" cy="5086302"/>
            <a:chOff x="986700" y="238125"/>
            <a:chExt cx="2379075" cy="5238750"/>
          </a:xfrm>
        </p:grpSpPr>
        <p:sp>
          <p:nvSpPr>
            <p:cNvPr id="138" name="Shape 138"/>
            <p:cNvSpPr/>
            <p:nvPr/>
          </p:nvSpPr>
          <p:spPr>
            <a:xfrm>
              <a:off x="98670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Shape 139"/>
            <p:cNvSpPr/>
            <p:nvPr/>
          </p:nvSpPr>
          <p:spPr>
            <a:xfrm>
              <a:off x="98670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Shape 140"/>
            <p:cNvSpPr/>
            <p:nvPr/>
          </p:nvSpPr>
          <p:spPr>
            <a:xfrm>
              <a:off x="9867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Shape 141"/>
            <p:cNvSpPr/>
            <p:nvPr/>
          </p:nvSpPr>
          <p:spPr>
            <a:xfrm>
              <a:off x="986700"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Shape 142"/>
            <p:cNvSpPr/>
            <p:nvPr/>
          </p:nvSpPr>
          <p:spPr>
            <a:xfrm>
              <a:off x="986700"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Shape 143"/>
            <p:cNvSpPr/>
            <p:nvPr/>
          </p:nvSpPr>
          <p:spPr>
            <a:xfrm>
              <a:off x="9867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Shape 144"/>
            <p:cNvSpPr/>
            <p:nvPr/>
          </p:nvSpPr>
          <p:spPr>
            <a:xfrm>
              <a:off x="986700"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Shape 145"/>
            <p:cNvSpPr/>
            <p:nvPr/>
          </p:nvSpPr>
          <p:spPr>
            <a:xfrm>
              <a:off x="986700"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Shape 146"/>
            <p:cNvSpPr/>
            <p:nvPr/>
          </p:nvSpPr>
          <p:spPr>
            <a:xfrm>
              <a:off x="986700"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Shape 147"/>
            <p:cNvSpPr/>
            <p:nvPr/>
          </p:nvSpPr>
          <p:spPr>
            <a:xfrm>
              <a:off x="986700"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Shape 148"/>
            <p:cNvSpPr/>
            <p:nvPr/>
          </p:nvSpPr>
          <p:spPr>
            <a:xfrm>
              <a:off x="986700"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Shape 149"/>
            <p:cNvSpPr/>
            <p:nvPr/>
          </p:nvSpPr>
          <p:spPr>
            <a:xfrm>
              <a:off x="9867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Shape 150"/>
            <p:cNvSpPr/>
            <p:nvPr/>
          </p:nvSpPr>
          <p:spPr>
            <a:xfrm>
              <a:off x="11372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Shape 151"/>
            <p:cNvSpPr/>
            <p:nvPr/>
          </p:nvSpPr>
          <p:spPr>
            <a:xfrm>
              <a:off x="11372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Shape 152"/>
            <p:cNvSpPr/>
            <p:nvPr/>
          </p:nvSpPr>
          <p:spPr>
            <a:xfrm>
              <a:off x="11372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Shape 153"/>
            <p:cNvSpPr/>
            <p:nvPr/>
          </p:nvSpPr>
          <p:spPr>
            <a:xfrm>
              <a:off x="11372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Shape 154"/>
            <p:cNvSpPr/>
            <p:nvPr/>
          </p:nvSpPr>
          <p:spPr>
            <a:xfrm>
              <a:off x="11372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Shape 155"/>
            <p:cNvSpPr/>
            <p:nvPr/>
          </p:nvSpPr>
          <p:spPr>
            <a:xfrm>
              <a:off x="11372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Shape 156"/>
            <p:cNvSpPr/>
            <p:nvPr/>
          </p:nvSpPr>
          <p:spPr>
            <a:xfrm>
              <a:off x="11372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Shape 157"/>
            <p:cNvSpPr/>
            <p:nvPr/>
          </p:nvSpPr>
          <p:spPr>
            <a:xfrm>
              <a:off x="11372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Shape 158"/>
            <p:cNvSpPr/>
            <p:nvPr/>
          </p:nvSpPr>
          <p:spPr>
            <a:xfrm>
              <a:off x="11372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Shape 159"/>
            <p:cNvSpPr/>
            <p:nvPr/>
          </p:nvSpPr>
          <p:spPr>
            <a:xfrm>
              <a:off x="11372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Shape 160"/>
            <p:cNvSpPr/>
            <p:nvPr/>
          </p:nvSpPr>
          <p:spPr>
            <a:xfrm>
              <a:off x="11372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Shape 161"/>
            <p:cNvSpPr/>
            <p:nvPr/>
          </p:nvSpPr>
          <p:spPr>
            <a:xfrm>
              <a:off x="11372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Shape 162"/>
            <p:cNvSpPr/>
            <p:nvPr/>
          </p:nvSpPr>
          <p:spPr>
            <a:xfrm>
              <a:off x="11372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Shape 163"/>
            <p:cNvSpPr/>
            <p:nvPr/>
          </p:nvSpPr>
          <p:spPr>
            <a:xfrm>
              <a:off x="12877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Shape 164"/>
            <p:cNvSpPr/>
            <p:nvPr/>
          </p:nvSpPr>
          <p:spPr>
            <a:xfrm>
              <a:off x="12877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Shape 165"/>
            <p:cNvSpPr/>
            <p:nvPr/>
          </p:nvSpPr>
          <p:spPr>
            <a:xfrm>
              <a:off x="12877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Shape 166"/>
            <p:cNvSpPr/>
            <p:nvPr/>
          </p:nvSpPr>
          <p:spPr>
            <a:xfrm>
              <a:off x="12877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Shape 167"/>
            <p:cNvSpPr/>
            <p:nvPr/>
          </p:nvSpPr>
          <p:spPr>
            <a:xfrm>
              <a:off x="128772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Shape 168"/>
            <p:cNvSpPr/>
            <p:nvPr/>
          </p:nvSpPr>
          <p:spPr>
            <a:xfrm>
              <a:off x="12877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Shape 169"/>
            <p:cNvSpPr/>
            <p:nvPr/>
          </p:nvSpPr>
          <p:spPr>
            <a:xfrm>
              <a:off x="12877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Shape 170"/>
            <p:cNvSpPr/>
            <p:nvPr/>
          </p:nvSpPr>
          <p:spPr>
            <a:xfrm>
              <a:off x="12877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Shape 171"/>
            <p:cNvSpPr/>
            <p:nvPr/>
          </p:nvSpPr>
          <p:spPr>
            <a:xfrm>
              <a:off x="12877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Shape 172"/>
            <p:cNvSpPr/>
            <p:nvPr/>
          </p:nvSpPr>
          <p:spPr>
            <a:xfrm>
              <a:off x="12877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Shape 173"/>
            <p:cNvSpPr/>
            <p:nvPr/>
          </p:nvSpPr>
          <p:spPr>
            <a:xfrm>
              <a:off x="12877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Shape 174"/>
            <p:cNvSpPr/>
            <p:nvPr/>
          </p:nvSpPr>
          <p:spPr>
            <a:xfrm>
              <a:off x="12877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Shape 175"/>
            <p:cNvSpPr/>
            <p:nvPr/>
          </p:nvSpPr>
          <p:spPr>
            <a:xfrm>
              <a:off x="12877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Shape 176"/>
            <p:cNvSpPr/>
            <p:nvPr/>
          </p:nvSpPr>
          <p:spPr>
            <a:xfrm>
              <a:off x="12877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Shape 177"/>
            <p:cNvSpPr/>
            <p:nvPr/>
          </p:nvSpPr>
          <p:spPr>
            <a:xfrm>
              <a:off x="12877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Shape 178"/>
            <p:cNvSpPr/>
            <p:nvPr/>
          </p:nvSpPr>
          <p:spPr>
            <a:xfrm>
              <a:off x="12877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Shape 179"/>
            <p:cNvSpPr/>
            <p:nvPr/>
          </p:nvSpPr>
          <p:spPr>
            <a:xfrm>
              <a:off x="12877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Shape 180"/>
            <p:cNvSpPr/>
            <p:nvPr/>
          </p:nvSpPr>
          <p:spPr>
            <a:xfrm>
              <a:off x="12877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Shape 181"/>
            <p:cNvSpPr/>
            <p:nvPr/>
          </p:nvSpPr>
          <p:spPr>
            <a:xfrm>
              <a:off x="12877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Shape 182"/>
            <p:cNvSpPr/>
            <p:nvPr/>
          </p:nvSpPr>
          <p:spPr>
            <a:xfrm>
              <a:off x="128772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Shape 183"/>
            <p:cNvSpPr/>
            <p:nvPr/>
          </p:nvSpPr>
          <p:spPr>
            <a:xfrm>
              <a:off x="14382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Shape 184"/>
            <p:cNvSpPr/>
            <p:nvPr/>
          </p:nvSpPr>
          <p:spPr>
            <a:xfrm>
              <a:off x="14382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Shape 185"/>
            <p:cNvSpPr/>
            <p:nvPr/>
          </p:nvSpPr>
          <p:spPr>
            <a:xfrm>
              <a:off x="14382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Shape 186"/>
            <p:cNvSpPr/>
            <p:nvPr/>
          </p:nvSpPr>
          <p:spPr>
            <a:xfrm>
              <a:off x="14382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Shape 187"/>
            <p:cNvSpPr/>
            <p:nvPr/>
          </p:nvSpPr>
          <p:spPr>
            <a:xfrm>
              <a:off x="14382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Shape 188"/>
            <p:cNvSpPr/>
            <p:nvPr/>
          </p:nvSpPr>
          <p:spPr>
            <a:xfrm>
              <a:off x="14382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Shape 189"/>
            <p:cNvSpPr/>
            <p:nvPr/>
          </p:nvSpPr>
          <p:spPr>
            <a:xfrm>
              <a:off x="14382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Shape 190"/>
            <p:cNvSpPr/>
            <p:nvPr/>
          </p:nvSpPr>
          <p:spPr>
            <a:xfrm>
              <a:off x="14382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Shape 191"/>
            <p:cNvSpPr/>
            <p:nvPr/>
          </p:nvSpPr>
          <p:spPr>
            <a:xfrm>
              <a:off x="14382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Shape 192"/>
            <p:cNvSpPr/>
            <p:nvPr/>
          </p:nvSpPr>
          <p:spPr>
            <a:xfrm>
              <a:off x="14382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Shape 193"/>
            <p:cNvSpPr/>
            <p:nvPr/>
          </p:nvSpPr>
          <p:spPr>
            <a:xfrm>
              <a:off x="14382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Shape 194"/>
            <p:cNvSpPr/>
            <p:nvPr/>
          </p:nvSpPr>
          <p:spPr>
            <a:xfrm>
              <a:off x="14382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Shape 195"/>
            <p:cNvSpPr/>
            <p:nvPr/>
          </p:nvSpPr>
          <p:spPr>
            <a:xfrm>
              <a:off x="14382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Shape 196"/>
            <p:cNvSpPr/>
            <p:nvPr/>
          </p:nvSpPr>
          <p:spPr>
            <a:xfrm>
              <a:off x="14382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Shape 197"/>
            <p:cNvSpPr/>
            <p:nvPr/>
          </p:nvSpPr>
          <p:spPr>
            <a:xfrm>
              <a:off x="14382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Shape 198"/>
            <p:cNvSpPr/>
            <p:nvPr/>
          </p:nvSpPr>
          <p:spPr>
            <a:xfrm>
              <a:off x="14382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Shape 199"/>
            <p:cNvSpPr/>
            <p:nvPr/>
          </p:nvSpPr>
          <p:spPr>
            <a:xfrm>
              <a:off x="14382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Shape 200"/>
            <p:cNvSpPr/>
            <p:nvPr/>
          </p:nvSpPr>
          <p:spPr>
            <a:xfrm>
              <a:off x="14382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Shape 201"/>
            <p:cNvSpPr/>
            <p:nvPr/>
          </p:nvSpPr>
          <p:spPr>
            <a:xfrm>
              <a:off x="14382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Shape 202"/>
            <p:cNvSpPr/>
            <p:nvPr/>
          </p:nvSpPr>
          <p:spPr>
            <a:xfrm>
              <a:off x="14382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Shape 203"/>
            <p:cNvSpPr/>
            <p:nvPr/>
          </p:nvSpPr>
          <p:spPr>
            <a:xfrm>
              <a:off x="14382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Shape 204"/>
            <p:cNvSpPr/>
            <p:nvPr/>
          </p:nvSpPr>
          <p:spPr>
            <a:xfrm>
              <a:off x="14382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Shape 205"/>
            <p:cNvSpPr/>
            <p:nvPr/>
          </p:nvSpPr>
          <p:spPr>
            <a:xfrm>
              <a:off x="14382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Shape 206"/>
            <p:cNvSpPr/>
            <p:nvPr/>
          </p:nvSpPr>
          <p:spPr>
            <a:xfrm>
              <a:off x="14382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Shape 207"/>
            <p:cNvSpPr/>
            <p:nvPr/>
          </p:nvSpPr>
          <p:spPr>
            <a:xfrm>
              <a:off x="14382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Shape 208"/>
            <p:cNvSpPr/>
            <p:nvPr/>
          </p:nvSpPr>
          <p:spPr>
            <a:xfrm>
              <a:off x="14382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Shape 209"/>
            <p:cNvSpPr/>
            <p:nvPr/>
          </p:nvSpPr>
          <p:spPr>
            <a:xfrm>
              <a:off x="14382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Shape 210"/>
            <p:cNvSpPr/>
            <p:nvPr/>
          </p:nvSpPr>
          <p:spPr>
            <a:xfrm>
              <a:off x="14382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Shape 211"/>
            <p:cNvSpPr/>
            <p:nvPr/>
          </p:nvSpPr>
          <p:spPr>
            <a:xfrm>
              <a:off x="14382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Shape 212"/>
            <p:cNvSpPr/>
            <p:nvPr/>
          </p:nvSpPr>
          <p:spPr>
            <a:xfrm>
              <a:off x="14382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Shape 213"/>
            <p:cNvSpPr/>
            <p:nvPr/>
          </p:nvSpPr>
          <p:spPr>
            <a:xfrm>
              <a:off x="14382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Shape 214"/>
            <p:cNvSpPr/>
            <p:nvPr/>
          </p:nvSpPr>
          <p:spPr>
            <a:xfrm>
              <a:off x="15887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Shape 215"/>
            <p:cNvSpPr/>
            <p:nvPr/>
          </p:nvSpPr>
          <p:spPr>
            <a:xfrm>
              <a:off x="15887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Shape 216"/>
            <p:cNvSpPr/>
            <p:nvPr/>
          </p:nvSpPr>
          <p:spPr>
            <a:xfrm>
              <a:off x="15887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Shape 217"/>
            <p:cNvSpPr/>
            <p:nvPr/>
          </p:nvSpPr>
          <p:spPr>
            <a:xfrm>
              <a:off x="15887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Shape 218"/>
            <p:cNvSpPr/>
            <p:nvPr/>
          </p:nvSpPr>
          <p:spPr>
            <a:xfrm>
              <a:off x="15887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Shape 219"/>
            <p:cNvSpPr/>
            <p:nvPr/>
          </p:nvSpPr>
          <p:spPr>
            <a:xfrm>
              <a:off x="15887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Shape 220"/>
            <p:cNvSpPr/>
            <p:nvPr/>
          </p:nvSpPr>
          <p:spPr>
            <a:xfrm>
              <a:off x="15887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Shape 221"/>
            <p:cNvSpPr/>
            <p:nvPr/>
          </p:nvSpPr>
          <p:spPr>
            <a:xfrm>
              <a:off x="15887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Shape 222"/>
            <p:cNvSpPr/>
            <p:nvPr/>
          </p:nvSpPr>
          <p:spPr>
            <a:xfrm>
              <a:off x="15887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Shape 223"/>
            <p:cNvSpPr/>
            <p:nvPr/>
          </p:nvSpPr>
          <p:spPr>
            <a:xfrm>
              <a:off x="15887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Shape 224"/>
            <p:cNvSpPr/>
            <p:nvPr/>
          </p:nvSpPr>
          <p:spPr>
            <a:xfrm>
              <a:off x="15887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Shape 225"/>
            <p:cNvSpPr/>
            <p:nvPr/>
          </p:nvSpPr>
          <p:spPr>
            <a:xfrm>
              <a:off x="15887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Shape 226"/>
            <p:cNvSpPr/>
            <p:nvPr/>
          </p:nvSpPr>
          <p:spPr>
            <a:xfrm>
              <a:off x="15887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Shape 227"/>
            <p:cNvSpPr/>
            <p:nvPr/>
          </p:nvSpPr>
          <p:spPr>
            <a:xfrm>
              <a:off x="15887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Shape 228"/>
            <p:cNvSpPr/>
            <p:nvPr/>
          </p:nvSpPr>
          <p:spPr>
            <a:xfrm>
              <a:off x="15887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Shape 229"/>
            <p:cNvSpPr/>
            <p:nvPr/>
          </p:nvSpPr>
          <p:spPr>
            <a:xfrm>
              <a:off x="15887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Shape 230"/>
            <p:cNvSpPr/>
            <p:nvPr/>
          </p:nvSpPr>
          <p:spPr>
            <a:xfrm>
              <a:off x="15887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Shape 231"/>
            <p:cNvSpPr/>
            <p:nvPr/>
          </p:nvSpPr>
          <p:spPr>
            <a:xfrm>
              <a:off x="15887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Shape 232"/>
            <p:cNvSpPr/>
            <p:nvPr/>
          </p:nvSpPr>
          <p:spPr>
            <a:xfrm>
              <a:off x="15887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Shape 233"/>
            <p:cNvSpPr/>
            <p:nvPr/>
          </p:nvSpPr>
          <p:spPr>
            <a:xfrm>
              <a:off x="17392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Shape 234"/>
            <p:cNvSpPr/>
            <p:nvPr/>
          </p:nvSpPr>
          <p:spPr>
            <a:xfrm>
              <a:off x="17392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Shape 235"/>
            <p:cNvSpPr/>
            <p:nvPr/>
          </p:nvSpPr>
          <p:spPr>
            <a:xfrm>
              <a:off x="17392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Shape 236"/>
            <p:cNvSpPr/>
            <p:nvPr/>
          </p:nvSpPr>
          <p:spPr>
            <a:xfrm>
              <a:off x="17392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Shape 237"/>
            <p:cNvSpPr/>
            <p:nvPr/>
          </p:nvSpPr>
          <p:spPr>
            <a:xfrm>
              <a:off x="17392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Shape 238"/>
            <p:cNvSpPr/>
            <p:nvPr/>
          </p:nvSpPr>
          <p:spPr>
            <a:xfrm>
              <a:off x="17392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Shape 239"/>
            <p:cNvSpPr/>
            <p:nvPr/>
          </p:nvSpPr>
          <p:spPr>
            <a:xfrm>
              <a:off x="17392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Shape 240"/>
            <p:cNvSpPr/>
            <p:nvPr/>
          </p:nvSpPr>
          <p:spPr>
            <a:xfrm>
              <a:off x="17392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Shape 241"/>
            <p:cNvSpPr/>
            <p:nvPr/>
          </p:nvSpPr>
          <p:spPr>
            <a:xfrm>
              <a:off x="17392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Shape 242"/>
            <p:cNvSpPr/>
            <p:nvPr/>
          </p:nvSpPr>
          <p:spPr>
            <a:xfrm>
              <a:off x="17392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Shape 243"/>
            <p:cNvSpPr/>
            <p:nvPr/>
          </p:nvSpPr>
          <p:spPr>
            <a:xfrm>
              <a:off x="17392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Shape 244"/>
            <p:cNvSpPr/>
            <p:nvPr/>
          </p:nvSpPr>
          <p:spPr>
            <a:xfrm>
              <a:off x="18897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Shape 245"/>
            <p:cNvSpPr/>
            <p:nvPr/>
          </p:nvSpPr>
          <p:spPr>
            <a:xfrm>
              <a:off x="188975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Shape 246"/>
            <p:cNvSpPr/>
            <p:nvPr/>
          </p:nvSpPr>
          <p:spPr>
            <a:xfrm>
              <a:off x="188975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Shape 247"/>
            <p:cNvSpPr/>
            <p:nvPr/>
          </p:nvSpPr>
          <p:spPr>
            <a:xfrm>
              <a:off x="18897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Shape 248"/>
            <p:cNvSpPr/>
            <p:nvPr/>
          </p:nvSpPr>
          <p:spPr>
            <a:xfrm>
              <a:off x="18897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Shape 249"/>
            <p:cNvSpPr/>
            <p:nvPr/>
          </p:nvSpPr>
          <p:spPr>
            <a:xfrm>
              <a:off x="204027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Shape 250"/>
            <p:cNvSpPr/>
            <p:nvPr/>
          </p:nvSpPr>
          <p:spPr>
            <a:xfrm>
              <a:off x="204027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Shape 251"/>
            <p:cNvSpPr/>
            <p:nvPr/>
          </p:nvSpPr>
          <p:spPr>
            <a:xfrm>
              <a:off x="204027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Shape 252"/>
            <p:cNvSpPr/>
            <p:nvPr/>
          </p:nvSpPr>
          <p:spPr>
            <a:xfrm>
              <a:off x="21907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Shape 253"/>
            <p:cNvSpPr/>
            <p:nvPr/>
          </p:nvSpPr>
          <p:spPr>
            <a:xfrm>
              <a:off x="23413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Shape 254"/>
            <p:cNvSpPr/>
            <p:nvPr/>
          </p:nvSpPr>
          <p:spPr>
            <a:xfrm>
              <a:off x="26423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Shape 255"/>
            <p:cNvSpPr/>
            <p:nvPr/>
          </p:nvSpPr>
          <p:spPr>
            <a:xfrm>
              <a:off x="26423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Shape 256"/>
            <p:cNvSpPr/>
            <p:nvPr/>
          </p:nvSpPr>
          <p:spPr>
            <a:xfrm>
              <a:off x="32443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7" name="Shape 257"/>
          <p:cNvGrpSpPr/>
          <p:nvPr/>
        </p:nvGrpSpPr>
        <p:grpSpPr>
          <a:xfrm rot="10800000">
            <a:off x="6367294" y="28698"/>
            <a:ext cx="2017554" cy="5086302"/>
            <a:chOff x="1588750" y="238125"/>
            <a:chExt cx="2078025" cy="5238750"/>
          </a:xfrm>
        </p:grpSpPr>
        <p:sp>
          <p:nvSpPr>
            <p:cNvPr id="258" name="Shape 258"/>
            <p:cNvSpPr/>
            <p:nvPr/>
          </p:nvSpPr>
          <p:spPr>
            <a:xfrm>
              <a:off x="15887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Shape 259"/>
            <p:cNvSpPr/>
            <p:nvPr/>
          </p:nvSpPr>
          <p:spPr>
            <a:xfrm>
              <a:off x="15887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Shape 260"/>
            <p:cNvSpPr/>
            <p:nvPr/>
          </p:nvSpPr>
          <p:spPr>
            <a:xfrm>
              <a:off x="15887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Shape 261"/>
            <p:cNvSpPr/>
            <p:nvPr/>
          </p:nvSpPr>
          <p:spPr>
            <a:xfrm>
              <a:off x="15887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Shape 262"/>
            <p:cNvSpPr/>
            <p:nvPr/>
          </p:nvSpPr>
          <p:spPr>
            <a:xfrm>
              <a:off x="15887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Shape 263"/>
            <p:cNvSpPr/>
            <p:nvPr/>
          </p:nvSpPr>
          <p:spPr>
            <a:xfrm>
              <a:off x="15887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Shape 264"/>
            <p:cNvSpPr/>
            <p:nvPr/>
          </p:nvSpPr>
          <p:spPr>
            <a:xfrm>
              <a:off x="17392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Shape 265"/>
            <p:cNvSpPr/>
            <p:nvPr/>
          </p:nvSpPr>
          <p:spPr>
            <a:xfrm>
              <a:off x="17392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Shape 266"/>
            <p:cNvSpPr/>
            <p:nvPr/>
          </p:nvSpPr>
          <p:spPr>
            <a:xfrm>
              <a:off x="17392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Shape 267"/>
            <p:cNvSpPr/>
            <p:nvPr/>
          </p:nvSpPr>
          <p:spPr>
            <a:xfrm>
              <a:off x="17392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Shape 268"/>
            <p:cNvSpPr/>
            <p:nvPr/>
          </p:nvSpPr>
          <p:spPr>
            <a:xfrm>
              <a:off x="17392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Shape 269"/>
            <p:cNvSpPr/>
            <p:nvPr/>
          </p:nvSpPr>
          <p:spPr>
            <a:xfrm>
              <a:off x="17392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Shape 270"/>
            <p:cNvSpPr/>
            <p:nvPr/>
          </p:nvSpPr>
          <p:spPr>
            <a:xfrm>
              <a:off x="17392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Shape 271"/>
            <p:cNvSpPr/>
            <p:nvPr/>
          </p:nvSpPr>
          <p:spPr>
            <a:xfrm>
              <a:off x="188975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Shape 272"/>
            <p:cNvSpPr/>
            <p:nvPr/>
          </p:nvSpPr>
          <p:spPr>
            <a:xfrm>
              <a:off x="188975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Shape 273"/>
            <p:cNvSpPr/>
            <p:nvPr/>
          </p:nvSpPr>
          <p:spPr>
            <a:xfrm>
              <a:off x="188975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Shape 274"/>
            <p:cNvSpPr/>
            <p:nvPr/>
          </p:nvSpPr>
          <p:spPr>
            <a:xfrm>
              <a:off x="188975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Shape 275"/>
            <p:cNvSpPr/>
            <p:nvPr/>
          </p:nvSpPr>
          <p:spPr>
            <a:xfrm>
              <a:off x="18897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Shape 276"/>
            <p:cNvSpPr/>
            <p:nvPr/>
          </p:nvSpPr>
          <p:spPr>
            <a:xfrm>
              <a:off x="188975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Shape 277"/>
            <p:cNvSpPr/>
            <p:nvPr/>
          </p:nvSpPr>
          <p:spPr>
            <a:xfrm>
              <a:off x="188975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Shape 278"/>
            <p:cNvSpPr/>
            <p:nvPr/>
          </p:nvSpPr>
          <p:spPr>
            <a:xfrm>
              <a:off x="188975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Shape 279"/>
            <p:cNvSpPr/>
            <p:nvPr/>
          </p:nvSpPr>
          <p:spPr>
            <a:xfrm>
              <a:off x="188975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Shape 280"/>
            <p:cNvSpPr/>
            <p:nvPr/>
          </p:nvSpPr>
          <p:spPr>
            <a:xfrm>
              <a:off x="18897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Shape 281"/>
            <p:cNvSpPr/>
            <p:nvPr/>
          </p:nvSpPr>
          <p:spPr>
            <a:xfrm>
              <a:off x="188975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Shape 282"/>
            <p:cNvSpPr/>
            <p:nvPr/>
          </p:nvSpPr>
          <p:spPr>
            <a:xfrm>
              <a:off x="188975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Shape 283"/>
            <p:cNvSpPr/>
            <p:nvPr/>
          </p:nvSpPr>
          <p:spPr>
            <a:xfrm>
              <a:off x="188975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Shape 284"/>
            <p:cNvSpPr/>
            <p:nvPr/>
          </p:nvSpPr>
          <p:spPr>
            <a:xfrm>
              <a:off x="188975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Shape 285"/>
            <p:cNvSpPr/>
            <p:nvPr/>
          </p:nvSpPr>
          <p:spPr>
            <a:xfrm>
              <a:off x="188975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Shape 286"/>
            <p:cNvSpPr/>
            <p:nvPr/>
          </p:nvSpPr>
          <p:spPr>
            <a:xfrm>
              <a:off x="188975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Shape 287"/>
            <p:cNvSpPr/>
            <p:nvPr/>
          </p:nvSpPr>
          <p:spPr>
            <a:xfrm>
              <a:off x="18897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Shape 288"/>
            <p:cNvSpPr/>
            <p:nvPr/>
          </p:nvSpPr>
          <p:spPr>
            <a:xfrm>
              <a:off x="188975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Shape 289"/>
            <p:cNvSpPr/>
            <p:nvPr/>
          </p:nvSpPr>
          <p:spPr>
            <a:xfrm>
              <a:off x="188975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Shape 290"/>
            <p:cNvSpPr/>
            <p:nvPr/>
          </p:nvSpPr>
          <p:spPr>
            <a:xfrm>
              <a:off x="204027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Shape 291"/>
            <p:cNvSpPr/>
            <p:nvPr/>
          </p:nvSpPr>
          <p:spPr>
            <a:xfrm>
              <a:off x="204027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Shape 292"/>
            <p:cNvSpPr/>
            <p:nvPr/>
          </p:nvSpPr>
          <p:spPr>
            <a:xfrm>
              <a:off x="204027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Shape 293"/>
            <p:cNvSpPr/>
            <p:nvPr/>
          </p:nvSpPr>
          <p:spPr>
            <a:xfrm>
              <a:off x="204027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Shape 294"/>
            <p:cNvSpPr/>
            <p:nvPr/>
          </p:nvSpPr>
          <p:spPr>
            <a:xfrm>
              <a:off x="204027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Shape 295"/>
            <p:cNvSpPr/>
            <p:nvPr/>
          </p:nvSpPr>
          <p:spPr>
            <a:xfrm>
              <a:off x="204027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Shape 296"/>
            <p:cNvSpPr/>
            <p:nvPr/>
          </p:nvSpPr>
          <p:spPr>
            <a:xfrm>
              <a:off x="204027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Shape 297"/>
            <p:cNvSpPr/>
            <p:nvPr/>
          </p:nvSpPr>
          <p:spPr>
            <a:xfrm>
              <a:off x="204027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Shape 298"/>
            <p:cNvSpPr/>
            <p:nvPr/>
          </p:nvSpPr>
          <p:spPr>
            <a:xfrm>
              <a:off x="204027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Shape 299"/>
            <p:cNvSpPr/>
            <p:nvPr/>
          </p:nvSpPr>
          <p:spPr>
            <a:xfrm>
              <a:off x="204027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Shape 300"/>
            <p:cNvSpPr/>
            <p:nvPr/>
          </p:nvSpPr>
          <p:spPr>
            <a:xfrm>
              <a:off x="204027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Shape 301"/>
            <p:cNvSpPr/>
            <p:nvPr/>
          </p:nvSpPr>
          <p:spPr>
            <a:xfrm>
              <a:off x="204027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Shape 302"/>
            <p:cNvSpPr/>
            <p:nvPr/>
          </p:nvSpPr>
          <p:spPr>
            <a:xfrm>
              <a:off x="204027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Shape 303"/>
            <p:cNvSpPr/>
            <p:nvPr/>
          </p:nvSpPr>
          <p:spPr>
            <a:xfrm>
              <a:off x="204027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Shape 304"/>
            <p:cNvSpPr/>
            <p:nvPr/>
          </p:nvSpPr>
          <p:spPr>
            <a:xfrm>
              <a:off x="204027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Shape 305"/>
            <p:cNvSpPr/>
            <p:nvPr/>
          </p:nvSpPr>
          <p:spPr>
            <a:xfrm>
              <a:off x="204027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Shape 306"/>
            <p:cNvSpPr/>
            <p:nvPr/>
          </p:nvSpPr>
          <p:spPr>
            <a:xfrm>
              <a:off x="204027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Shape 307"/>
            <p:cNvSpPr/>
            <p:nvPr/>
          </p:nvSpPr>
          <p:spPr>
            <a:xfrm>
              <a:off x="204027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Shape 308"/>
            <p:cNvSpPr/>
            <p:nvPr/>
          </p:nvSpPr>
          <p:spPr>
            <a:xfrm>
              <a:off x="204027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Shape 309"/>
            <p:cNvSpPr/>
            <p:nvPr/>
          </p:nvSpPr>
          <p:spPr>
            <a:xfrm>
              <a:off x="2190775"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Shape 310"/>
            <p:cNvSpPr/>
            <p:nvPr/>
          </p:nvSpPr>
          <p:spPr>
            <a:xfrm>
              <a:off x="2190775"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Shape 311"/>
            <p:cNvSpPr/>
            <p:nvPr/>
          </p:nvSpPr>
          <p:spPr>
            <a:xfrm>
              <a:off x="2190775"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Shape 312"/>
            <p:cNvSpPr/>
            <p:nvPr/>
          </p:nvSpPr>
          <p:spPr>
            <a:xfrm>
              <a:off x="2190775"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Shape 313"/>
            <p:cNvSpPr/>
            <p:nvPr/>
          </p:nvSpPr>
          <p:spPr>
            <a:xfrm>
              <a:off x="21907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Shape 314"/>
            <p:cNvSpPr/>
            <p:nvPr/>
          </p:nvSpPr>
          <p:spPr>
            <a:xfrm>
              <a:off x="21907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Shape 315"/>
            <p:cNvSpPr/>
            <p:nvPr/>
          </p:nvSpPr>
          <p:spPr>
            <a:xfrm>
              <a:off x="2190775"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Shape 316"/>
            <p:cNvSpPr/>
            <p:nvPr/>
          </p:nvSpPr>
          <p:spPr>
            <a:xfrm>
              <a:off x="2190775"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Shape 317"/>
            <p:cNvSpPr/>
            <p:nvPr/>
          </p:nvSpPr>
          <p:spPr>
            <a:xfrm>
              <a:off x="21907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Shape 318"/>
            <p:cNvSpPr/>
            <p:nvPr/>
          </p:nvSpPr>
          <p:spPr>
            <a:xfrm>
              <a:off x="2190775"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Shape 319"/>
            <p:cNvSpPr/>
            <p:nvPr/>
          </p:nvSpPr>
          <p:spPr>
            <a:xfrm>
              <a:off x="21907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Shape 320"/>
            <p:cNvSpPr/>
            <p:nvPr/>
          </p:nvSpPr>
          <p:spPr>
            <a:xfrm>
              <a:off x="2190775"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Shape 321"/>
            <p:cNvSpPr/>
            <p:nvPr/>
          </p:nvSpPr>
          <p:spPr>
            <a:xfrm>
              <a:off x="21907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Shape 322"/>
            <p:cNvSpPr/>
            <p:nvPr/>
          </p:nvSpPr>
          <p:spPr>
            <a:xfrm>
              <a:off x="21907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Shape 323"/>
            <p:cNvSpPr/>
            <p:nvPr/>
          </p:nvSpPr>
          <p:spPr>
            <a:xfrm>
              <a:off x="21907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Shape 324"/>
            <p:cNvSpPr/>
            <p:nvPr/>
          </p:nvSpPr>
          <p:spPr>
            <a:xfrm>
              <a:off x="2190775"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Shape 325"/>
            <p:cNvSpPr/>
            <p:nvPr/>
          </p:nvSpPr>
          <p:spPr>
            <a:xfrm>
              <a:off x="21907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Shape 326"/>
            <p:cNvSpPr/>
            <p:nvPr/>
          </p:nvSpPr>
          <p:spPr>
            <a:xfrm>
              <a:off x="21907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Shape 327"/>
            <p:cNvSpPr/>
            <p:nvPr/>
          </p:nvSpPr>
          <p:spPr>
            <a:xfrm>
              <a:off x="2190775"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Shape 328"/>
            <p:cNvSpPr/>
            <p:nvPr/>
          </p:nvSpPr>
          <p:spPr>
            <a:xfrm>
              <a:off x="21907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Shape 329"/>
            <p:cNvSpPr/>
            <p:nvPr/>
          </p:nvSpPr>
          <p:spPr>
            <a:xfrm>
              <a:off x="2190775"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Shape 330"/>
            <p:cNvSpPr/>
            <p:nvPr/>
          </p:nvSpPr>
          <p:spPr>
            <a:xfrm>
              <a:off x="2190775"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Shape 331"/>
            <p:cNvSpPr/>
            <p:nvPr/>
          </p:nvSpPr>
          <p:spPr>
            <a:xfrm>
              <a:off x="21907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Shape 332"/>
            <p:cNvSpPr/>
            <p:nvPr/>
          </p:nvSpPr>
          <p:spPr>
            <a:xfrm>
              <a:off x="21907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Shape 333"/>
            <p:cNvSpPr/>
            <p:nvPr/>
          </p:nvSpPr>
          <p:spPr>
            <a:xfrm>
              <a:off x="2190775"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Shape 334"/>
            <p:cNvSpPr/>
            <p:nvPr/>
          </p:nvSpPr>
          <p:spPr>
            <a:xfrm>
              <a:off x="23413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Shape 335"/>
            <p:cNvSpPr/>
            <p:nvPr/>
          </p:nvSpPr>
          <p:spPr>
            <a:xfrm>
              <a:off x="23413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Shape 336"/>
            <p:cNvSpPr/>
            <p:nvPr/>
          </p:nvSpPr>
          <p:spPr>
            <a:xfrm>
              <a:off x="23413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Shape 337"/>
            <p:cNvSpPr/>
            <p:nvPr/>
          </p:nvSpPr>
          <p:spPr>
            <a:xfrm>
              <a:off x="23413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Shape 338"/>
            <p:cNvSpPr/>
            <p:nvPr/>
          </p:nvSpPr>
          <p:spPr>
            <a:xfrm>
              <a:off x="23413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Shape 339"/>
            <p:cNvSpPr/>
            <p:nvPr/>
          </p:nvSpPr>
          <p:spPr>
            <a:xfrm>
              <a:off x="23413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Shape 340"/>
            <p:cNvSpPr/>
            <p:nvPr/>
          </p:nvSpPr>
          <p:spPr>
            <a:xfrm>
              <a:off x="23413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Shape 341"/>
            <p:cNvSpPr/>
            <p:nvPr/>
          </p:nvSpPr>
          <p:spPr>
            <a:xfrm>
              <a:off x="23413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Shape 342"/>
            <p:cNvSpPr/>
            <p:nvPr/>
          </p:nvSpPr>
          <p:spPr>
            <a:xfrm>
              <a:off x="23413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Shape 343"/>
            <p:cNvSpPr/>
            <p:nvPr/>
          </p:nvSpPr>
          <p:spPr>
            <a:xfrm>
              <a:off x="23413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Shape 344"/>
            <p:cNvSpPr/>
            <p:nvPr/>
          </p:nvSpPr>
          <p:spPr>
            <a:xfrm>
              <a:off x="23413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Shape 345"/>
            <p:cNvSpPr/>
            <p:nvPr/>
          </p:nvSpPr>
          <p:spPr>
            <a:xfrm>
              <a:off x="23413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Shape 346"/>
            <p:cNvSpPr/>
            <p:nvPr/>
          </p:nvSpPr>
          <p:spPr>
            <a:xfrm>
              <a:off x="23413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Shape 347"/>
            <p:cNvSpPr/>
            <p:nvPr/>
          </p:nvSpPr>
          <p:spPr>
            <a:xfrm>
              <a:off x="23413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Shape 348"/>
            <p:cNvSpPr/>
            <p:nvPr/>
          </p:nvSpPr>
          <p:spPr>
            <a:xfrm>
              <a:off x="23413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Shape 349"/>
            <p:cNvSpPr/>
            <p:nvPr/>
          </p:nvSpPr>
          <p:spPr>
            <a:xfrm>
              <a:off x="23413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Shape 350"/>
            <p:cNvSpPr/>
            <p:nvPr/>
          </p:nvSpPr>
          <p:spPr>
            <a:xfrm>
              <a:off x="23413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Shape 351"/>
            <p:cNvSpPr/>
            <p:nvPr/>
          </p:nvSpPr>
          <p:spPr>
            <a:xfrm>
              <a:off x="23413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Shape 352"/>
            <p:cNvSpPr/>
            <p:nvPr/>
          </p:nvSpPr>
          <p:spPr>
            <a:xfrm>
              <a:off x="23413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Shape 353"/>
            <p:cNvSpPr/>
            <p:nvPr/>
          </p:nvSpPr>
          <p:spPr>
            <a:xfrm>
              <a:off x="23413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Shape 354"/>
            <p:cNvSpPr/>
            <p:nvPr/>
          </p:nvSpPr>
          <p:spPr>
            <a:xfrm>
              <a:off x="23413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Shape 355"/>
            <p:cNvSpPr/>
            <p:nvPr/>
          </p:nvSpPr>
          <p:spPr>
            <a:xfrm>
              <a:off x="23413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Shape 356"/>
            <p:cNvSpPr/>
            <p:nvPr/>
          </p:nvSpPr>
          <p:spPr>
            <a:xfrm>
              <a:off x="23413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Shape 357"/>
            <p:cNvSpPr/>
            <p:nvPr/>
          </p:nvSpPr>
          <p:spPr>
            <a:xfrm>
              <a:off x="23413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Shape 358"/>
            <p:cNvSpPr/>
            <p:nvPr/>
          </p:nvSpPr>
          <p:spPr>
            <a:xfrm>
              <a:off x="23413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Shape 359"/>
            <p:cNvSpPr/>
            <p:nvPr/>
          </p:nvSpPr>
          <p:spPr>
            <a:xfrm>
              <a:off x="23413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Shape 360"/>
            <p:cNvSpPr/>
            <p:nvPr/>
          </p:nvSpPr>
          <p:spPr>
            <a:xfrm>
              <a:off x="249180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Shape 361"/>
            <p:cNvSpPr/>
            <p:nvPr/>
          </p:nvSpPr>
          <p:spPr>
            <a:xfrm>
              <a:off x="24918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Shape 362"/>
            <p:cNvSpPr/>
            <p:nvPr/>
          </p:nvSpPr>
          <p:spPr>
            <a:xfrm>
              <a:off x="249180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Shape 363"/>
            <p:cNvSpPr/>
            <p:nvPr/>
          </p:nvSpPr>
          <p:spPr>
            <a:xfrm>
              <a:off x="249180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Shape 364"/>
            <p:cNvSpPr/>
            <p:nvPr/>
          </p:nvSpPr>
          <p:spPr>
            <a:xfrm>
              <a:off x="249180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Shape 365"/>
            <p:cNvSpPr/>
            <p:nvPr/>
          </p:nvSpPr>
          <p:spPr>
            <a:xfrm>
              <a:off x="249180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Shape 366"/>
            <p:cNvSpPr/>
            <p:nvPr/>
          </p:nvSpPr>
          <p:spPr>
            <a:xfrm>
              <a:off x="249180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Shape 367"/>
            <p:cNvSpPr/>
            <p:nvPr/>
          </p:nvSpPr>
          <p:spPr>
            <a:xfrm>
              <a:off x="249180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Shape 368"/>
            <p:cNvSpPr/>
            <p:nvPr/>
          </p:nvSpPr>
          <p:spPr>
            <a:xfrm>
              <a:off x="249180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Shape 369"/>
            <p:cNvSpPr/>
            <p:nvPr/>
          </p:nvSpPr>
          <p:spPr>
            <a:xfrm>
              <a:off x="249180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Shape 370"/>
            <p:cNvSpPr/>
            <p:nvPr/>
          </p:nvSpPr>
          <p:spPr>
            <a:xfrm>
              <a:off x="249180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Shape 371"/>
            <p:cNvSpPr/>
            <p:nvPr/>
          </p:nvSpPr>
          <p:spPr>
            <a:xfrm>
              <a:off x="24918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Shape 372"/>
            <p:cNvSpPr/>
            <p:nvPr/>
          </p:nvSpPr>
          <p:spPr>
            <a:xfrm>
              <a:off x="249180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Shape 373"/>
            <p:cNvSpPr/>
            <p:nvPr/>
          </p:nvSpPr>
          <p:spPr>
            <a:xfrm>
              <a:off x="249180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Shape 374"/>
            <p:cNvSpPr/>
            <p:nvPr/>
          </p:nvSpPr>
          <p:spPr>
            <a:xfrm>
              <a:off x="249180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Shape 375"/>
            <p:cNvSpPr/>
            <p:nvPr/>
          </p:nvSpPr>
          <p:spPr>
            <a:xfrm>
              <a:off x="249180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Shape 376"/>
            <p:cNvSpPr/>
            <p:nvPr/>
          </p:nvSpPr>
          <p:spPr>
            <a:xfrm>
              <a:off x="249180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Shape 377"/>
            <p:cNvSpPr/>
            <p:nvPr/>
          </p:nvSpPr>
          <p:spPr>
            <a:xfrm>
              <a:off x="249180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Shape 378"/>
            <p:cNvSpPr/>
            <p:nvPr/>
          </p:nvSpPr>
          <p:spPr>
            <a:xfrm>
              <a:off x="249180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Shape 379"/>
            <p:cNvSpPr/>
            <p:nvPr/>
          </p:nvSpPr>
          <p:spPr>
            <a:xfrm>
              <a:off x="249180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Shape 380"/>
            <p:cNvSpPr/>
            <p:nvPr/>
          </p:nvSpPr>
          <p:spPr>
            <a:xfrm>
              <a:off x="249180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Shape 381"/>
            <p:cNvSpPr/>
            <p:nvPr/>
          </p:nvSpPr>
          <p:spPr>
            <a:xfrm>
              <a:off x="249180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Shape 382"/>
            <p:cNvSpPr/>
            <p:nvPr/>
          </p:nvSpPr>
          <p:spPr>
            <a:xfrm>
              <a:off x="249180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Shape 383"/>
            <p:cNvSpPr/>
            <p:nvPr/>
          </p:nvSpPr>
          <p:spPr>
            <a:xfrm>
              <a:off x="249180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Shape 384"/>
            <p:cNvSpPr/>
            <p:nvPr/>
          </p:nvSpPr>
          <p:spPr>
            <a:xfrm>
              <a:off x="249180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Shape 385"/>
            <p:cNvSpPr/>
            <p:nvPr/>
          </p:nvSpPr>
          <p:spPr>
            <a:xfrm>
              <a:off x="26423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Shape 386"/>
            <p:cNvSpPr/>
            <p:nvPr/>
          </p:nvSpPr>
          <p:spPr>
            <a:xfrm>
              <a:off x="26423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Shape 387"/>
            <p:cNvSpPr/>
            <p:nvPr/>
          </p:nvSpPr>
          <p:spPr>
            <a:xfrm>
              <a:off x="26423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Shape 388"/>
            <p:cNvSpPr/>
            <p:nvPr/>
          </p:nvSpPr>
          <p:spPr>
            <a:xfrm>
              <a:off x="26423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Shape 389"/>
            <p:cNvSpPr/>
            <p:nvPr/>
          </p:nvSpPr>
          <p:spPr>
            <a:xfrm>
              <a:off x="26423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Shape 390"/>
            <p:cNvSpPr/>
            <p:nvPr/>
          </p:nvSpPr>
          <p:spPr>
            <a:xfrm>
              <a:off x="26423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Shape 391"/>
            <p:cNvSpPr/>
            <p:nvPr/>
          </p:nvSpPr>
          <p:spPr>
            <a:xfrm>
              <a:off x="26423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Shape 392"/>
            <p:cNvSpPr/>
            <p:nvPr/>
          </p:nvSpPr>
          <p:spPr>
            <a:xfrm>
              <a:off x="26423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Shape 393"/>
            <p:cNvSpPr/>
            <p:nvPr/>
          </p:nvSpPr>
          <p:spPr>
            <a:xfrm>
              <a:off x="26423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Shape 394"/>
            <p:cNvSpPr/>
            <p:nvPr/>
          </p:nvSpPr>
          <p:spPr>
            <a:xfrm>
              <a:off x="26423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Shape 395"/>
            <p:cNvSpPr/>
            <p:nvPr/>
          </p:nvSpPr>
          <p:spPr>
            <a:xfrm>
              <a:off x="26423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Shape 396"/>
            <p:cNvSpPr/>
            <p:nvPr/>
          </p:nvSpPr>
          <p:spPr>
            <a:xfrm>
              <a:off x="26423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Shape 397"/>
            <p:cNvSpPr/>
            <p:nvPr/>
          </p:nvSpPr>
          <p:spPr>
            <a:xfrm>
              <a:off x="26423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Shape 398"/>
            <p:cNvSpPr/>
            <p:nvPr/>
          </p:nvSpPr>
          <p:spPr>
            <a:xfrm>
              <a:off x="26423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Shape 399"/>
            <p:cNvSpPr/>
            <p:nvPr/>
          </p:nvSpPr>
          <p:spPr>
            <a:xfrm>
              <a:off x="26423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Shape 400"/>
            <p:cNvSpPr/>
            <p:nvPr/>
          </p:nvSpPr>
          <p:spPr>
            <a:xfrm>
              <a:off x="26423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Shape 401"/>
            <p:cNvSpPr/>
            <p:nvPr/>
          </p:nvSpPr>
          <p:spPr>
            <a:xfrm>
              <a:off x="26423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Shape 402"/>
            <p:cNvSpPr/>
            <p:nvPr/>
          </p:nvSpPr>
          <p:spPr>
            <a:xfrm>
              <a:off x="26423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Shape 403"/>
            <p:cNvSpPr/>
            <p:nvPr/>
          </p:nvSpPr>
          <p:spPr>
            <a:xfrm>
              <a:off x="26423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Shape 404"/>
            <p:cNvSpPr/>
            <p:nvPr/>
          </p:nvSpPr>
          <p:spPr>
            <a:xfrm>
              <a:off x="26423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Shape 405"/>
            <p:cNvSpPr/>
            <p:nvPr/>
          </p:nvSpPr>
          <p:spPr>
            <a:xfrm>
              <a:off x="2792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Shape 406"/>
            <p:cNvSpPr/>
            <p:nvPr/>
          </p:nvSpPr>
          <p:spPr>
            <a:xfrm>
              <a:off x="2792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Shape 407"/>
            <p:cNvSpPr/>
            <p:nvPr/>
          </p:nvSpPr>
          <p:spPr>
            <a:xfrm>
              <a:off x="2792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Shape 408"/>
            <p:cNvSpPr/>
            <p:nvPr/>
          </p:nvSpPr>
          <p:spPr>
            <a:xfrm>
              <a:off x="2792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Shape 409"/>
            <p:cNvSpPr/>
            <p:nvPr/>
          </p:nvSpPr>
          <p:spPr>
            <a:xfrm>
              <a:off x="2792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Shape 410"/>
            <p:cNvSpPr/>
            <p:nvPr/>
          </p:nvSpPr>
          <p:spPr>
            <a:xfrm>
              <a:off x="2792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Shape 411"/>
            <p:cNvSpPr/>
            <p:nvPr/>
          </p:nvSpPr>
          <p:spPr>
            <a:xfrm>
              <a:off x="2792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Shape 412"/>
            <p:cNvSpPr/>
            <p:nvPr/>
          </p:nvSpPr>
          <p:spPr>
            <a:xfrm>
              <a:off x="2792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Shape 413"/>
            <p:cNvSpPr/>
            <p:nvPr/>
          </p:nvSpPr>
          <p:spPr>
            <a:xfrm>
              <a:off x="2792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Shape 414"/>
            <p:cNvSpPr/>
            <p:nvPr/>
          </p:nvSpPr>
          <p:spPr>
            <a:xfrm>
              <a:off x="2792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Shape 415"/>
            <p:cNvSpPr/>
            <p:nvPr/>
          </p:nvSpPr>
          <p:spPr>
            <a:xfrm>
              <a:off x="2792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Shape 416"/>
            <p:cNvSpPr/>
            <p:nvPr/>
          </p:nvSpPr>
          <p:spPr>
            <a:xfrm>
              <a:off x="2792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Shape 417"/>
            <p:cNvSpPr/>
            <p:nvPr/>
          </p:nvSpPr>
          <p:spPr>
            <a:xfrm>
              <a:off x="2792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Shape 418"/>
            <p:cNvSpPr/>
            <p:nvPr/>
          </p:nvSpPr>
          <p:spPr>
            <a:xfrm>
              <a:off x="2792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Shape 419"/>
            <p:cNvSpPr/>
            <p:nvPr/>
          </p:nvSpPr>
          <p:spPr>
            <a:xfrm>
              <a:off x="2792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Shape 420"/>
            <p:cNvSpPr/>
            <p:nvPr/>
          </p:nvSpPr>
          <p:spPr>
            <a:xfrm>
              <a:off x="2792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Shape 421"/>
            <p:cNvSpPr/>
            <p:nvPr/>
          </p:nvSpPr>
          <p:spPr>
            <a:xfrm>
              <a:off x="2792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Shape 422"/>
            <p:cNvSpPr/>
            <p:nvPr/>
          </p:nvSpPr>
          <p:spPr>
            <a:xfrm>
              <a:off x="2792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Shape 423"/>
            <p:cNvSpPr/>
            <p:nvPr/>
          </p:nvSpPr>
          <p:spPr>
            <a:xfrm>
              <a:off x="294332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Shape 424"/>
            <p:cNvSpPr/>
            <p:nvPr/>
          </p:nvSpPr>
          <p:spPr>
            <a:xfrm>
              <a:off x="294332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Shape 425"/>
            <p:cNvSpPr/>
            <p:nvPr/>
          </p:nvSpPr>
          <p:spPr>
            <a:xfrm>
              <a:off x="294332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Shape 426"/>
            <p:cNvSpPr/>
            <p:nvPr/>
          </p:nvSpPr>
          <p:spPr>
            <a:xfrm>
              <a:off x="294332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Shape 427"/>
            <p:cNvSpPr/>
            <p:nvPr/>
          </p:nvSpPr>
          <p:spPr>
            <a:xfrm>
              <a:off x="294332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Shape 428"/>
            <p:cNvSpPr/>
            <p:nvPr/>
          </p:nvSpPr>
          <p:spPr>
            <a:xfrm>
              <a:off x="294332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Shape 429"/>
            <p:cNvSpPr/>
            <p:nvPr/>
          </p:nvSpPr>
          <p:spPr>
            <a:xfrm>
              <a:off x="294332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Shape 430"/>
            <p:cNvSpPr/>
            <p:nvPr/>
          </p:nvSpPr>
          <p:spPr>
            <a:xfrm>
              <a:off x="294332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Shape 431"/>
            <p:cNvSpPr/>
            <p:nvPr/>
          </p:nvSpPr>
          <p:spPr>
            <a:xfrm>
              <a:off x="294332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Shape 432"/>
            <p:cNvSpPr/>
            <p:nvPr/>
          </p:nvSpPr>
          <p:spPr>
            <a:xfrm>
              <a:off x="294332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Shape 433"/>
            <p:cNvSpPr/>
            <p:nvPr/>
          </p:nvSpPr>
          <p:spPr>
            <a:xfrm>
              <a:off x="294332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Shape 434"/>
            <p:cNvSpPr/>
            <p:nvPr/>
          </p:nvSpPr>
          <p:spPr>
            <a:xfrm>
              <a:off x="294332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Shape 435"/>
            <p:cNvSpPr/>
            <p:nvPr/>
          </p:nvSpPr>
          <p:spPr>
            <a:xfrm>
              <a:off x="294332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Shape 436"/>
            <p:cNvSpPr/>
            <p:nvPr/>
          </p:nvSpPr>
          <p:spPr>
            <a:xfrm>
              <a:off x="294332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Shape 437"/>
            <p:cNvSpPr/>
            <p:nvPr/>
          </p:nvSpPr>
          <p:spPr>
            <a:xfrm>
              <a:off x="294332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Shape 438"/>
            <p:cNvSpPr/>
            <p:nvPr/>
          </p:nvSpPr>
          <p:spPr>
            <a:xfrm>
              <a:off x="294332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Shape 439"/>
            <p:cNvSpPr/>
            <p:nvPr/>
          </p:nvSpPr>
          <p:spPr>
            <a:xfrm>
              <a:off x="294332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Shape 440"/>
            <p:cNvSpPr/>
            <p:nvPr/>
          </p:nvSpPr>
          <p:spPr>
            <a:xfrm>
              <a:off x="294332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Shape 441"/>
            <p:cNvSpPr/>
            <p:nvPr/>
          </p:nvSpPr>
          <p:spPr>
            <a:xfrm>
              <a:off x="309385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Shape 442"/>
            <p:cNvSpPr/>
            <p:nvPr/>
          </p:nvSpPr>
          <p:spPr>
            <a:xfrm>
              <a:off x="309385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Shape 443"/>
            <p:cNvSpPr/>
            <p:nvPr/>
          </p:nvSpPr>
          <p:spPr>
            <a:xfrm>
              <a:off x="309385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Shape 444"/>
            <p:cNvSpPr/>
            <p:nvPr/>
          </p:nvSpPr>
          <p:spPr>
            <a:xfrm>
              <a:off x="309385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Shape 445"/>
            <p:cNvSpPr/>
            <p:nvPr/>
          </p:nvSpPr>
          <p:spPr>
            <a:xfrm>
              <a:off x="309385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Shape 446"/>
            <p:cNvSpPr/>
            <p:nvPr/>
          </p:nvSpPr>
          <p:spPr>
            <a:xfrm>
              <a:off x="309385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Shape 447"/>
            <p:cNvSpPr/>
            <p:nvPr/>
          </p:nvSpPr>
          <p:spPr>
            <a:xfrm>
              <a:off x="309385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Shape 448"/>
            <p:cNvSpPr/>
            <p:nvPr/>
          </p:nvSpPr>
          <p:spPr>
            <a:xfrm>
              <a:off x="309385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Shape 449"/>
            <p:cNvSpPr/>
            <p:nvPr/>
          </p:nvSpPr>
          <p:spPr>
            <a:xfrm>
              <a:off x="309385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Shape 450"/>
            <p:cNvSpPr/>
            <p:nvPr/>
          </p:nvSpPr>
          <p:spPr>
            <a:xfrm>
              <a:off x="32443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Shape 451"/>
            <p:cNvSpPr/>
            <p:nvPr/>
          </p:nvSpPr>
          <p:spPr>
            <a:xfrm>
              <a:off x="32443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Shape 452"/>
            <p:cNvSpPr/>
            <p:nvPr/>
          </p:nvSpPr>
          <p:spPr>
            <a:xfrm>
              <a:off x="32443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Shape 453"/>
            <p:cNvSpPr/>
            <p:nvPr/>
          </p:nvSpPr>
          <p:spPr>
            <a:xfrm>
              <a:off x="32443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Shape 454"/>
            <p:cNvSpPr/>
            <p:nvPr/>
          </p:nvSpPr>
          <p:spPr>
            <a:xfrm>
              <a:off x="32443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Shape 455"/>
            <p:cNvSpPr/>
            <p:nvPr/>
          </p:nvSpPr>
          <p:spPr>
            <a:xfrm>
              <a:off x="32443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Shape 456"/>
            <p:cNvSpPr/>
            <p:nvPr/>
          </p:nvSpPr>
          <p:spPr>
            <a:xfrm>
              <a:off x="32443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Shape 457"/>
            <p:cNvSpPr/>
            <p:nvPr/>
          </p:nvSpPr>
          <p:spPr>
            <a:xfrm>
              <a:off x="32443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Shape 458"/>
            <p:cNvSpPr/>
            <p:nvPr/>
          </p:nvSpPr>
          <p:spPr>
            <a:xfrm>
              <a:off x="33948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Shape 459"/>
            <p:cNvSpPr/>
            <p:nvPr/>
          </p:nvSpPr>
          <p:spPr>
            <a:xfrm>
              <a:off x="33948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Shape 460"/>
            <p:cNvSpPr/>
            <p:nvPr/>
          </p:nvSpPr>
          <p:spPr>
            <a:xfrm>
              <a:off x="33948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Shape 461"/>
            <p:cNvSpPr/>
            <p:nvPr/>
          </p:nvSpPr>
          <p:spPr>
            <a:xfrm>
              <a:off x="33948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Shape 462"/>
            <p:cNvSpPr/>
            <p:nvPr/>
          </p:nvSpPr>
          <p:spPr>
            <a:xfrm>
              <a:off x="33948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Shape 463"/>
            <p:cNvSpPr/>
            <p:nvPr/>
          </p:nvSpPr>
          <p:spPr>
            <a:xfrm>
              <a:off x="33948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Shape 464"/>
            <p:cNvSpPr/>
            <p:nvPr/>
          </p:nvSpPr>
          <p:spPr>
            <a:xfrm>
              <a:off x="35453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Shape 465"/>
            <p:cNvSpPr/>
            <p:nvPr/>
          </p:nvSpPr>
          <p:spPr>
            <a:xfrm>
              <a:off x="35453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Shape 466"/>
            <p:cNvSpPr/>
            <p:nvPr/>
          </p:nvSpPr>
          <p:spPr>
            <a:xfrm>
              <a:off x="35453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7" name="Shape 467"/>
          <p:cNvGrpSpPr/>
          <p:nvPr/>
        </p:nvGrpSpPr>
        <p:grpSpPr>
          <a:xfrm rot="10800000">
            <a:off x="6367294" y="28698"/>
            <a:ext cx="2309820" cy="5086302"/>
            <a:chOff x="1287725" y="238125"/>
            <a:chExt cx="2379050" cy="5238750"/>
          </a:xfrm>
        </p:grpSpPr>
        <p:sp>
          <p:nvSpPr>
            <p:cNvPr id="468" name="Shape 468"/>
            <p:cNvSpPr/>
            <p:nvPr/>
          </p:nvSpPr>
          <p:spPr>
            <a:xfrm>
              <a:off x="128772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Shape 469"/>
            <p:cNvSpPr/>
            <p:nvPr/>
          </p:nvSpPr>
          <p:spPr>
            <a:xfrm>
              <a:off x="12877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Shape 470"/>
            <p:cNvSpPr/>
            <p:nvPr/>
          </p:nvSpPr>
          <p:spPr>
            <a:xfrm>
              <a:off x="128772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Shape 471"/>
            <p:cNvSpPr/>
            <p:nvPr/>
          </p:nvSpPr>
          <p:spPr>
            <a:xfrm>
              <a:off x="12877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Shape 472"/>
            <p:cNvSpPr/>
            <p:nvPr/>
          </p:nvSpPr>
          <p:spPr>
            <a:xfrm>
              <a:off x="128772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Shape 473"/>
            <p:cNvSpPr/>
            <p:nvPr/>
          </p:nvSpPr>
          <p:spPr>
            <a:xfrm>
              <a:off x="12877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Shape 474"/>
            <p:cNvSpPr/>
            <p:nvPr/>
          </p:nvSpPr>
          <p:spPr>
            <a:xfrm>
              <a:off x="12877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Shape 475"/>
            <p:cNvSpPr/>
            <p:nvPr/>
          </p:nvSpPr>
          <p:spPr>
            <a:xfrm>
              <a:off x="12877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Shape 476"/>
            <p:cNvSpPr/>
            <p:nvPr/>
          </p:nvSpPr>
          <p:spPr>
            <a:xfrm>
              <a:off x="128772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Shape 477"/>
            <p:cNvSpPr/>
            <p:nvPr/>
          </p:nvSpPr>
          <p:spPr>
            <a:xfrm>
              <a:off x="12877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Shape 478"/>
            <p:cNvSpPr/>
            <p:nvPr/>
          </p:nvSpPr>
          <p:spPr>
            <a:xfrm>
              <a:off x="128772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Shape 479"/>
            <p:cNvSpPr/>
            <p:nvPr/>
          </p:nvSpPr>
          <p:spPr>
            <a:xfrm>
              <a:off x="12877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Shape 480"/>
            <p:cNvSpPr/>
            <p:nvPr/>
          </p:nvSpPr>
          <p:spPr>
            <a:xfrm>
              <a:off x="128772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Shape 481"/>
            <p:cNvSpPr/>
            <p:nvPr/>
          </p:nvSpPr>
          <p:spPr>
            <a:xfrm>
              <a:off x="12877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Shape 482"/>
            <p:cNvSpPr/>
            <p:nvPr/>
          </p:nvSpPr>
          <p:spPr>
            <a:xfrm>
              <a:off x="12877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Shape 483"/>
            <p:cNvSpPr/>
            <p:nvPr/>
          </p:nvSpPr>
          <p:spPr>
            <a:xfrm>
              <a:off x="14382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Shape 484"/>
            <p:cNvSpPr/>
            <p:nvPr/>
          </p:nvSpPr>
          <p:spPr>
            <a:xfrm>
              <a:off x="14382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Shape 485"/>
            <p:cNvSpPr/>
            <p:nvPr/>
          </p:nvSpPr>
          <p:spPr>
            <a:xfrm>
              <a:off x="14382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Shape 486"/>
            <p:cNvSpPr/>
            <p:nvPr/>
          </p:nvSpPr>
          <p:spPr>
            <a:xfrm>
              <a:off x="14382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Shape 487"/>
            <p:cNvSpPr/>
            <p:nvPr/>
          </p:nvSpPr>
          <p:spPr>
            <a:xfrm>
              <a:off x="15887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Shape 488"/>
            <p:cNvSpPr/>
            <p:nvPr/>
          </p:nvSpPr>
          <p:spPr>
            <a:xfrm>
              <a:off x="15887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Shape 489"/>
            <p:cNvSpPr/>
            <p:nvPr/>
          </p:nvSpPr>
          <p:spPr>
            <a:xfrm>
              <a:off x="15887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Shape 490"/>
            <p:cNvSpPr/>
            <p:nvPr/>
          </p:nvSpPr>
          <p:spPr>
            <a:xfrm>
              <a:off x="15887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Shape 491"/>
            <p:cNvSpPr/>
            <p:nvPr/>
          </p:nvSpPr>
          <p:spPr>
            <a:xfrm>
              <a:off x="15887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Shape 492"/>
            <p:cNvSpPr/>
            <p:nvPr/>
          </p:nvSpPr>
          <p:spPr>
            <a:xfrm>
              <a:off x="15887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Shape 493"/>
            <p:cNvSpPr/>
            <p:nvPr/>
          </p:nvSpPr>
          <p:spPr>
            <a:xfrm>
              <a:off x="15887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Shape 494"/>
            <p:cNvSpPr/>
            <p:nvPr/>
          </p:nvSpPr>
          <p:spPr>
            <a:xfrm>
              <a:off x="15887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Shape 495"/>
            <p:cNvSpPr/>
            <p:nvPr/>
          </p:nvSpPr>
          <p:spPr>
            <a:xfrm>
              <a:off x="15887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Shape 496"/>
            <p:cNvSpPr/>
            <p:nvPr/>
          </p:nvSpPr>
          <p:spPr>
            <a:xfrm>
              <a:off x="15887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Shape 497"/>
            <p:cNvSpPr/>
            <p:nvPr/>
          </p:nvSpPr>
          <p:spPr>
            <a:xfrm>
              <a:off x="17392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Shape 498"/>
            <p:cNvSpPr/>
            <p:nvPr/>
          </p:nvSpPr>
          <p:spPr>
            <a:xfrm>
              <a:off x="17392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Shape 499"/>
            <p:cNvSpPr/>
            <p:nvPr/>
          </p:nvSpPr>
          <p:spPr>
            <a:xfrm>
              <a:off x="17392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Shape 500"/>
            <p:cNvSpPr/>
            <p:nvPr/>
          </p:nvSpPr>
          <p:spPr>
            <a:xfrm>
              <a:off x="17392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Shape 501"/>
            <p:cNvSpPr/>
            <p:nvPr/>
          </p:nvSpPr>
          <p:spPr>
            <a:xfrm>
              <a:off x="17392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Shape 502"/>
            <p:cNvSpPr/>
            <p:nvPr/>
          </p:nvSpPr>
          <p:spPr>
            <a:xfrm>
              <a:off x="17392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Shape 503"/>
            <p:cNvSpPr/>
            <p:nvPr/>
          </p:nvSpPr>
          <p:spPr>
            <a:xfrm>
              <a:off x="17392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Shape 504"/>
            <p:cNvSpPr/>
            <p:nvPr/>
          </p:nvSpPr>
          <p:spPr>
            <a:xfrm>
              <a:off x="17392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Shape 505"/>
            <p:cNvSpPr/>
            <p:nvPr/>
          </p:nvSpPr>
          <p:spPr>
            <a:xfrm>
              <a:off x="17392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Shape 506"/>
            <p:cNvSpPr/>
            <p:nvPr/>
          </p:nvSpPr>
          <p:spPr>
            <a:xfrm>
              <a:off x="17392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Shape 507"/>
            <p:cNvSpPr/>
            <p:nvPr/>
          </p:nvSpPr>
          <p:spPr>
            <a:xfrm>
              <a:off x="17392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Shape 508"/>
            <p:cNvSpPr/>
            <p:nvPr/>
          </p:nvSpPr>
          <p:spPr>
            <a:xfrm>
              <a:off x="17392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Shape 509"/>
            <p:cNvSpPr/>
            <p:nvPr/>
          </p:nvSpPr>
          <p:spPr>
            <a:xfrm>
              <a:off x="17392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Shape 510"/>
            <p:cNvSpPr/>
            <p:nvPr/>
          </p:nvSpPr>
          <p:spPr>
            <a:xfrm>
              <a:off x="17392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Shape 511"/>
            <p:cNvSpPr/>
            <p:nvPr/>
          </p:nvSpPr>
          <p:spPr>
            <a:xfrm>
              <a:off x="17392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Shape 512"/>
            <p:cNvSpPr/>
            <p:nvPr/>
          </p:nvSpPr>
          <p:spPr>
            <a:xfrm>
              <a:off x="17392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Shape 513"/>
            <p:cNvSpPr/>
            <p:nvPr/>
          </p:nvSpPr>
          <p:spPr>
            <a:xfrm>
              <a:off x="17392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Shape 514"/>
            <p:cNvSpPr/>
            <p:nvPr/>
          </p:nvSpPr>
          <p:spPr>
            <a:xfrm>
              <a:off x="188975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Shape 515"/>
            <p:cNvSpPr/>
            <p:nvPr/>
          </p:nvSpPr>
          <p:spPr>
            <a:xfrm>
              <a:off x="188975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Shape 516"/>
            <p:cNvSpPr/>
            <p:nvPr/>
          </p:nvSpPr>
          <p:spPr>
            <a:xfrm>
              <a:off x="18897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Shape 517"/>
            <p:cNvSpPr/>
            <p:nvPr/>
          </p:nvSpPr>
          <p:spPr>
            <a:xfrm>
              <a:off x="188975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Shape 518"/>
            <p:cNvSpPr/>
            <p:nvPr/>
          </p:nvSpPr>
          <p:spPr>
            <a:xfrm>
              <a:off x="18897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Shape 519"/>
            <p:cNvSpPr/>
            <p:nvPr/>
          </p:nvSpPr>
          <p:spPr>
            <a:xfrm>
              <a:off x="188975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Shape 520"/>
            <p:cNvSpPr/>
            <p:nvPr/>
          </p:nvSpPr>
          <p:spPr>
            <a:xfrm>
              <a:off x="188975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Shape 521"/>
            <p:cNvSpPr/>
            <p:nvPr/>
          </p:nvSpPr>
          <p:spPr>
            <a:xfrm>
              <a:off x="188975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Shape 522"/>
            <p:cNvSpPr/>
            <p:nvPr/>
          </p:nvSpPr>
          <p:spPr>
            <a:xfrm>
              <a:off x="18897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Shape 523"/>
            <p:cNvSpPr/>
            <p:nvPr/>
          </p:nvSpPr>
          <p:spPr>
            <a:xfrm>
              <a:off x="188975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Shape 524"/>
            <p:cNvSpPr/>
            <p:nvPr/>
          </p:nvSpPr>
          <p:spPr>
            <a:xfrm>
              <a:off x="188975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Shape 525"/>
            <p:cNvSpPr/>
            <p:nvPr/>
          </p:nvSpPr>
          <p:spPr>
            <a:xfrm>
              <a:off x="204027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Shape 526"/>
            <p:cNvSpPr/>
            <p:nvPr/>
          </p:nvSpPr>
          <p:spPr>
            <a:xfrm>
              <a:off x="204027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Shape 527"/>
            <p:cNvSpPr/>
            <p:nvPr/>
          </p:nvSpPr>
          <p:spPr>
            <a:xfrm>
              <a:off x="204027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Shape 528"/>
            <p:cNvSpPr/>
            <p:nvPr/>
          </p:nvSpPr>
          <p:spPr>
            <a:xfrm>
              <a:off x="204027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Shape 529"/>
            <p:cNvSpPr/>
            <p:nvPr/>
          </p:nvSpPr>
          <p:spPr>
            <a:xfrm>
              <a:off x="204027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Shape 530"/>
            <p:cNvSpPr/>
            <p:nvPr/>
          </p:nvSpPr>
          <p:spPr>
            <a:xfrm>
              <a:off x="204027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Shape 531"/>
            <p:cNvSpPr/>
            <p:nvPr/>
          </p:nvSpPr>
          <p:spPr>
            <a:xfrm>
              <a:off x="204027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Shape 532"/>
            <p:cNvSpPr/>
            <p:nvPr/>
          </p:nvSpPr>
          <p:spPr>
            <a:xfrm>
              <a:off x="204027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Shape 533"/>
            <p:cNvSpPr/>
            <p:nvPr/>
          </p:nvSpPr>
          <p:spPr>
            <a:xfrm>
              <a:off x="204027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Shape 534"/>
            <p:cNvSpPr/>
            <p:nvPr/>
          </p:nvSpPr>
          <p:spPr>
            <a:xfrm>
              <a:off x="204027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Shape 535"/>
            <p:cNvSpPr/>
            <p:nvPr/>
          </p:nvSpPr>
          <p:spPr>
            <a:xfrm>
              <a:off x="204027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Shape 536"/>
            <p:cNvSpPr/>
            <p:nvPr/>
          </p:nvSpPr>
          <p:spPr>
            <a:xfrm>
              <a:off x="204027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Shape 537"/>
            <p:cNvSpPr/>
            <p:nvPr/>
          </p:nvSpPr>
          <p:spPr>
            <a:xfrm>
              <a:off x="204027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Shape 538"/>
            <p:cNvSpPr/>
            <p:nvPr/>
          </p:nvSpPr>
          <p:spPr>
            <a:xfrm>
              <a:off x="21907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Shape 539"/>
            <p:cNvSpPr/>
            <p:nvPr/>
          </p:nvSpPr>
          <p:spPr>
            <a:xfrm>
              <a:off x="21907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Shape 540"/>
            <p:cNvSpPr/>
            <p:nvPr/>
          </p:nvSpPr>
          <p:spPr>
            <a:xfrm>
              <a:off x="21907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Shape 541"/>
            <p:cNvSpPr/>
            <p:nvPr/>
          </p:nvSpPr>
          <p:spPr>
            <a:xfrm>
              <a:off x="21907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Shape 542"/>
            <p:cNvSpPr/>
            <p:nvPr/>
          </p:nvSpPr>
          <p:spPr>
            <a:xfrm>
              <a:off x="21907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Shape 543"/>
            <p:cNvSpPr/>
            <p:nvPr/>
          </p:nvSpPr>
          <p:spPr>
            <a:xfrm>
              <a:off x="2190775"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Shape 544"/>
            <p:cNvSpPr/>
            <p:nvPr/>
          </p:nvSpPr>
          <p:spPr>
            <a:xfrm>
              <a:off x="21907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Shape 545"/>
            <p:cNvSpPr/>
            <p:nvPr/>
          </p:nvSpPr>
          <p:spPr>
            <a:xfrm>
              <a:off x="21907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Shape 546"/>
            <p:cNvSpPr/>
            <p:nvPr/>
          </p:nvSpPr>
          <p:spPr>
            <a:xfrm>
              <a:off x="2190775"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Shape 547"/>
            <p:cNvSpPr/>
            <p:nvPr/>
          </p:nvSpPr>
          <p:spPr>
            <a:xfrm>
              <a:off x="23413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Shape 548"/>
            <p:cNvSpPr/>
            <p:nvPr/>
          </p:nvSpPr>
          <p:spPr>
            <a:xfrm>
              <a:off x="23413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Shape 549"/>
            <p:cNvSpPr/>
            <p:nvPr/>
          </p:nvSpPr>
          <p:spPr>
            <a:xfrm>
              <a:off x="23413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Shape 550"/>
            <p:cNvSpPr/>
            <p:nvPr/>
          </p:nvSpPr>
          <p:spPr>
            <a:xfrm>
              <a:off x="23413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Shape 551"/>
            <p:cNvSpPr/>
            <p:nvPr/>
          </p:nvSpPr>
          <p:spPr>
            <a:xfrm>
              <a:off x="23413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Shape 552"/>
            <p:cNvSpPr/>
            <p:nvPr/>
          </p:nvSpPr>
          <p:spPr>
            <a:xfrm>
              <a:off x="23413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Shape 553"/>
            <p:cNvSpPr/>
            <p:nvPr/>
          </p:nvSpPr>
          <p:spPr>
            <a:xfrm>
              <a:off x="23413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Shape 554"/>
            <p:cNvSpPr/>
            <p:nvPr/>
          </p:nvSpPr>
          <p:spPr>
            <a:xfrm>
              <a:off x="23413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Shape 555"/>
            <p:cNvSpPr/>
            <p:nvPr/>
          </p:nvSpPr>
          <p:spPr>
            <a:xfrm>
              <a:off x="249180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Shape 556"/>
            <p:cNvSpPr/>
            <p:nvPr/>
          </p:nvSpPr>
          <p:spPr>
            <a:xfrm>
              <a:off x="249180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Shape 557"/>
            <p:cNvSpPr/>
            <p:nvPr/>
          </p:nvSpPr>
          <p:spPr>
            <a:xfrm>
              <a:off x="249180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Shape 558"/>
            <p:cNvSpPr/>
            <p:nvPr/>
          </p:nvSpPr>
          <p:spPr>
            <a:xfrm>
              <a:off x="249180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Shape 559"/>
            <p:cNvSpPr/>
            <p:nvPr/>
          </p:nvSpPr>
          <p:spPr>
            <a:xfrm>
              <a:off x="24918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Shape 560"/>
            <p:cNvSpPr/>
            <p:nvPr/>
          </p:nvSpPr>
          <p:spPr>
            <a:xfrm>
              <a:off x="26423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Shape 561"/>
            <p:cNvSpPr/>
            <p:nvPr/>
          </p:nvSpPr>
          <p:spPr>
            <a:xfrm>
              <a:off x="26423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Shape 562"/>
            <p:cNvSpPr/>
            <p:nvPr/>
          </p:nvSpPr>
          <p:spPr>
            <a:xfrm>
              <a:off x="26423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Shape 563"/>
            <p:cNvSpPr/>
            <p:nvPr/>
          </p:nvSpPr>
          <p:spPr>
            <a:xfrm>
              <a:off x="26423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Shape 564"/>
            <p:cNvSpPr/>
            <p:nvPr/>
          </p:nvSpPr>
          <p:spPr>
            <a:xfrm>
              <a:off x="26423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Shape 565"/>
            <p:cNvSpPr/>
            <p:nvPr/>
          </p:nvSpPr>
          <p:spPr>
            <a:xfrm>
              <a:off x="2792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Shape 566"/>
            <p:cNvSpPr/>
            <p:nvPr/>
          </p:nvSpPr>
          <p:spPr>
            <a:xfrm>
              <a:off x="294332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Shape 567"/>
            <p:cNvSpPr/>
            <p:nvPr/>
          </p:nvSpPr>
          <p:spPr>
            <a:xfrm>
              <a:off x="294332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Shape 568"/>
            <p:cNvSpPr/>
            <p:nvPr/>
          </p:nvSpPr>
          <p:spPr>
            <a:xfrm>
              <a:off x="309385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Shape 569"/>
            <p:cNvSpPr/>
            <p:nvPr/>
          </p:nvSpPr>
          <p:spPr>
            <a:xfrm>
              <a:off x="33948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Shape 570"/>
            <p:cNvSpPr/>
            <p:nvPr/>
          </p:nvSpPr>
          <p:spPr>
            <a:xfrm>
              <a:off x="35453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571"/>
        <p:cNvGrpSpPr/>
        <p:nvPr/>
      </p:nvGrpSpPr>
      <p:grpSpPr>
        <a:xfrm>
          <a:off x="0" y="0"/>
          <a:ext cx="0" cy="0"/>
          <a:chOff x="0" y="0"/>
          <a:chExt cx="0" cy="0"/>
        </a:xfrm>
      </p:grpSpPr>
      <p:sp>
        <p:nvSpPr>
          <p:cNvPr id="572" name="Shape 572"/>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a:p>
        </p:txBody>
      </p:sp>
      <p:sp>
        <p:nvSpPr>
          <p:cNvPr id="573" name="Shape 573"/>
          <p:cNvSpPr txBox="1">
            <a:spLocks noGrp="1"/>
          </p:cNvSpPr>
          <p:nvPr>
            <p:ph type="body" idx="1"/>
          </p:nvPr>
        </p:nvSpPr>
        <p:spPr>
          <a:xfrm>
            <a:off x="718300" y="1762650"/>
            <a:ext cx="3242400" cy="30870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60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9pPr>
          </a:lstStyle>
          <a:p>
            <a:endParaRPr/>
          </a:p>
        </p:txBody>
      </p:sp>
      <p:sp>
        <p:nvSpPr>
          <p:cNvPr id="574" name="Shape 574"/>
          <p:cNvSpPr txBox="1">
            <a:spLocks noGrp="1"/>
          </p:cNvSpPr>
          <p:nvPr>
            <p:ph type="body" idx="2"/>
          </p:nvPr>
        </p:nvSpPr>
        <p:spPr>
          <a:xfrm>
            <a:off x="4156071" y="1762650"/>
            <a:ext cx="3242400" cy="30870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60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9pPr>
          </a:lstStyle>
          <a:p>
            <a:endParaRPr/>
          </a:p>
        </p:txBody>
      </p:sp>
      <p:grpSp>
        <p:nvGrpSpPr>
          <p:cNvPr id="575" name="Shape 575"/>
          <p:cNvGrpSpPr/>
          <p:nvPr/>
        </p:nvGrpSpPr>
        <p:grpSpPr>
          <a:xfrm rot="10800000">
            <a:off x="8851487" y="28707"/>
            <a:ext cx="264012" cy="5086302"/>
            <a:chOff x="5307800" y="238125"/>
            <a:chExt cx="271925" cy="5238750"/>
          </a:xfrm>
        </p:grpSpPr>
        <p:sp>
          <p:nvSpPr>
            <p:cNvPr id="576" name="Shape 576"/>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Shape 577"/>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Shape 578"/>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Shape 579"/>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Shape 580"/>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Shape 581"/>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Shape 582"/>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Shape 583"/>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Shape 584"/>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Shape 585"/>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Shape 586"/>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Shape 587"/>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Shape 588"/>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Shape 589"/>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Shape 590"/>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Shape 591"/>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Shape 592"/>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Shape 593"/>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Shape 594"/>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Shape 595"/>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Shape 596"/>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Shape 597"/>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Shape 598"/>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Shape 599"/>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Shape 600"/>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Shape 601"/>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Shape 602"/>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Shape 603"/>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Shape 604"/>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Shape 605"/>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Shape 606"/>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Shape 607"/>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Shape 608"/>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Shape 609"/>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Shape 610"/>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Shape 611"/>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Shape 612"/>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Shape 613"/>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Shape 614"/>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Shape 615"/>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Shape 616"/>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Shape 617"/>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Shape 618"/>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Shape 619"/>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Shape 620"/>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Shape 621"/>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Shape 622"/>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Shape 623"/>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Shape 624"/>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Shape 625"/>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Shape 626"/>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Shape 627"/>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Shape 628"/>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Shape 629"/>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Shape 630"/>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Shape 631"/>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Shape 632"/>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3" name="Shape 633"/>
          <p:cNvGrpSpPr/>
          <p:nvPr/>
        </p:nvGrpSpPr>
        <p:grpSpPr>
          <a:xfrm rot="10800000">
            <a:off x="7828571" y="28707"/>
            <a:ext cx="1140783" cy="5086302"/>
            <a:chOff x="5458325" y="238125"/>
            <a:chExt cx="1174975" cy="5238750"/>
          </a:xfrm>
        </p:grpSpPr>
        <p:sp>
          <p:nvSpPr>
            <p:cNvPr id="634" name="Shape 634"/>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Shape 635"/>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Shape 636"/>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Shape 637"/>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Shape 638"/>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Shape 639"/>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Shape 640"/>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Shape 641"/>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Shape 642"/>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Shape 643"/>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Shape 644"/>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Shape 645"/>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Shape 646"/>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Shape 647"/>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Shape 648"/>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Shape 649"/>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Shape 650"/>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Shape 651"/>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Shape 652"/>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Shape 653"/>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Shape 654"/>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Shape 655"/>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Shape 656"/>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Shape 657"/>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Shape 658"/>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Shape 659"/>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Shape 660"/>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Shape 661"/>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Shape 662"/>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Shape 663"/>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Shape 664"/>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Shape 665"/>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Shape 666"/>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Shape 667"/>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Shape 668"/>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Shape 669"/>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Shape 670"/>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Shape 671"/>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Shape 672"/>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Shape 673"/>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Shape 674"/>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Shape 675"/>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Shape 676"/>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Shape 677"/>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Shape 678"/>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Shape 679"/>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Shape 680"/>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Shape 681"/>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Shape 682"/>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Shape 683"/>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Shape 684"/>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Shape 685"/>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Shape 686"/>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Shape 687"/>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Shape 688"/>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Shape 689"/>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Shape 690"/>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Shape 691"/>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Shape 692"/>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Shape 693"/>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Shape 694"/>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Shape 695"/>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6" name="Shape 696"/>
          <p:cNvGrpSpPr/>
          <p:nvPr/>
        </p:nvGrpSpPr>
        <p:grpSpPr>
          <a:xfrm rot="10800000">
            <a:off x="7682451" y="28707"/>
            <a:ext cx="994639" cy="4940182"/>
            <a:chOff x="5759350" y="388625"/>
            <a:chExt cx="1024450" cy="5088250"/>
          </a:xfrm>
        </p:grpSpPr>
        <p:sp>
          <p:nvSpPr>
            <p:cNvPr id="697" name="Shape 697"/>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Shape 698"/>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Shape 699"/>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Shape 700"/>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Shape 701"/>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Shape 702"/>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Shape 703"/>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Shape 704"/>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Shape 705"/>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Shape 706"/>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Shape 707"/>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Shape 708"/>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Shape 709"/>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Shape 710"/>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Shape 711"/>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Shape 712"/>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Shape 713"/>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Shape 714"/>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Shape 715"/>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Shape 716"/>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Shape 717"/>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Shape 718"/>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Shape 719"/>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Shape 720"/>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Shape 721"/>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Shape 722"/>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Shape 723"/>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Shape 724"/>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Shape 725"/>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Shape 726"/>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Shape 727"/>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Shape 728"/>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Shape 729"/>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Shape 730"/>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Shape 731"/>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Shape 732"/>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Shape 733"/>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Shape 734"/>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Shape 735"/>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Shape 736"/>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Shape 737"/>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Shape 738"/>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Shape 739"/>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Shape 740"/>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Shape 741"/>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Shape 742"/>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Shape 743"/>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Shape 744"/>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Shape 745"/>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Shape 746"/>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Shape 747"/>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Shape 748"/>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Shape 749"/>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Shape 750"/>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Shape 751"/>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Shape 752"/>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Shape 753"/>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Shape 754"/>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Shape 755"/>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Shape 756"/>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Shape 757"/>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Shape 758"/>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Shape 759"/>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Shape 760"/>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Shape 761"/>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Shape 762"/>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Shape 763"/>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Shape 764"/>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Shape 765"/>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Shape 766"/>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Shape 767"/>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Shape 768"/>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Shape 769"/>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Shape 770"/>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Shape 771"/>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Shape 772"/>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Shape 773"/>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Shape 774"/>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Shape 775"/>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Shape 776"/>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Shape 777"/>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Shape 778"/>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Shape 779"/>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Shape 780"/>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Shape 781"/>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Shape 782"/>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Shape 783"/>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Shape 784"/>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Shape 785"/>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Shape 786"/>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Shape 787"/>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Shape 788"/>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Shape 789"/>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Shape 790"/>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Shape 791"/>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Shape 792"/>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Shape 793"/>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Shape 794"/>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Shape 795"/>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Shape 796"/>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Shape 797"/>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8" name="Shape 798"/>
          <p:cNvGrpSpPr/>
          <p:nvPr/>
        </p:nvGrpSpPr>
        <p:grpSpPr>
          <a:xfrm rot="10800000">
            <a:off x="7682450" y="28707"/>
            <a:ext cx="1140783" cy="5086302"/>
            <a:chOff x="5608825" y="238125"/>
            <a:chExt cx="1174975" cy="5238750"/>
          </a:xfrm>
        </p:grpSpPr>
        <p:sp>
          <p:nvSpPr>
            <p:cNvPr id="799" name="Shape 799"/>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Shape 800"/>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Shape 801"/>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Shape 802"/>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Shape 803"/>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Shape 804"/>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Shape 805"/>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Shape 806"/>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Shape 807"/>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Shape 808"/>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Shape 809"/>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Shape 810"/>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Shape 811"/>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Shape 812"/>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Shape 813"/>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Shape 814"/>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Shape 815"/>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Shape 816"/>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Shape 817"/>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Shape 818"/>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Shape 819"/>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Shape 820"/>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Shape 821"/>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Shape 822"/>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Shape 823"/>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Shape 824"/>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Shape 825"/>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Shape 826"/>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Shape 827"/>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Shape 828"/>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Shape 829"/>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Shape 830"/>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Shape 831"/>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Shape 832"/>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Shape 833"/>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Shape 834"/>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Shape 835"/>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Shape 836"/>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Shape 837"/>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Shape 838"/>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Shape 839"/>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Shape 840"/>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Shape 841"/>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Shape 842"/>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Shape 843"/>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Shape 844"/>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Shape 845"/>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Shape 846"/>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Shape 847"/>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Shape 848"/>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49" name="Shape 849"/>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50"/>
        <p:cNvGrpSpPr/>
        <p:nvPr/>
      </p:nvGrpSpPr>
      <p:grpSpPr>
        <a:xfrm>
          <a:off x="0" y="0"/>
          <a:ext cx="0" cy="0"/>
          <a:chOff x="0" y="0"/>
          <a:chExt cx="0" cy="0"/>
        </a:xfrm>
      </p:grpSpPr>
      <p:grpSp>
        <p:nvGrpSpPr>
          <p:cNvPr id="851" name="Shape 851"/>
          <p:cNvGrpSpPr/>
          <p:nvPr/>
        </p:nvGrpSpPr>
        <p:grpSpPr>
          <a:xfrm rot="10800000">
            <a:off x="8851487" y="28707"/>
            <a:ext cx="264012" cy="5086302"/>
            <a:chOff x="5307800" y="238125"/>
            <a:chExt cx="271925" cy="5238750"/>
          </a:xfrm>
        </p:grpSpPr>
        <p:sp>
          <p:nvSpPr>
            <p:cNvPr id="852" name="Shape 852"/>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Shape 853"/>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Shape 854"/>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Shape 855"/>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Shape 856"/>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Shape 857"/>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Shape 858"/>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Shape 859"/>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Shape 860"/>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Shape 861"/>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Shape 862"/>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Shape 863"/>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Shape 864"/>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Shape 865"/>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Shape 866"/>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Shape 867"/>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Shape 868"/>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Shape 869"/>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Shape 870"/>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Shape 871"/>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Shape 872"/>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Shape 873"/>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Shape 874"/>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Shape 875"/>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Shape 876"/>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Shape 877"/>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Shape 878"/>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Shape 879"/>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Shape 880"/>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Shape 881"/>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Shape 882"/>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Shape 883"/>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Shape 884"/>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Shape 885"/>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Shape 886"/>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Shape 887"/>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Shape 888"/>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Shape 889"/>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Shape 890"/>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Shape 891"/>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Shape 892"/>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Shape 893"/>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Shape 894"/>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Shape 895"/>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Shape 896"/>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Shape 897"/>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Shape 898"/>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Shape 899"/>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Shape 900"/>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Shape 901"/>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Shape 902"/>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Shape 903"/>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Shape 904"/>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Shape 905"/>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Shape 906"/>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Shape 907"/>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Shape 908"/>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09" name="Shape 909"/>
          <p:cNvGrpSpPr/>
          <p:nvPr/>
        </p:nvGrpSpPr>
        <p:grpSpPr>
          <a:xfrm rot="10800000">
            <a:off x="7828571" y="28707"/>
            <a:ext cx="1140783" cy="5086302"/>
            <a:chOff x="5458325" y="238125"/>
            <a:chExt cx="1174975" cy="5238750"/>
          </a:xfrm>
        </p:grpSpPr>
        <p:sp>
          <p:nvSpPr>
            <p:cNvPr id="910" name="Shape 910"/>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Shape 911"/>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Shape 912"/>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Shape 913"/>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Shape 914"/>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Shape 915"/>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Shape 916"/>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Shape 917"/>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Shape 918"/>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Shape 919"/>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Shape 920"/>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Shape 921"/>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Shape 922"/>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Shape 923"/>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Shape 924"/>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Shape 925"/>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Shape 926"/>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Shape 927"/>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Shape 928"/>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Shape 929"/>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Shape 930"/>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Shape 931"/>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Shape 932"/>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Shape 933"/>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Shape 934"/>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Shape 935"/>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6" name="Shape 936"/>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Shape 937"/>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Shape 938"/>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Shape 939"/>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Shape 940"/>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Shape 941"/>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Shape 942"/>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Shape 943"/>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Shape 944"/>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5" name="Shape 945"/>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6" name="Shape 946"/>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7" name="Shape 947"/>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Shape 948"/>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Shape 949"/>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Shape 950"/>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Shape 951"/>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Shape 952"/>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Shape 953"/>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Shape 954"/>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Shape 955"/>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Shape 956"/>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Shape 957"/>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Shape 958"/>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Shape 959"/>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Shape 960"/>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Shape 961"/>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Shape 962"/>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Shape 963"/>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Shape 964"/>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Shape 965"/>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Shape 966"/>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Shape 967"/>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Shape 968"/>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Shape 969"/>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Shape 970"/>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Shape 971"/>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72" name="Shape 972"/>
          <p:cNvGrpSpPr/>
          <p:nvPr/>
        </p:nvGrpSpPr>
        <p:grpSpPr>
          <a:xfrm rot="10800000">
            <a:off x="7682451" y="28707"/>
            <a:ext cx="994639" cy="4940182"/>
            <a:chOff x="5759350" y="388625"/>
            <a:chExt cx="1024450" cy="5088250"/>
          </a:xfrm>
        </p:grpSpPr>
        <p:sp>
          <p:nvSpPr>
            <p:cNvPr id="973" name="Shape 973"/>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Shape 974"/>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Shape 975"/>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Shape 976"/>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Shape 977"/>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Shape 978"/>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Shape 979"/>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Shape 980"/>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Shape 981"/>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Shape 982"/>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Shape 983"/>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Shape 984"/>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Shape 985"/>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Shape 986"/>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Shape 987"/>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Shape 988"/>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Shape 989"/>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Shape 990"/>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Shape 991"/>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Shape 992"/>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Shape 993"/>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Shape 994"/>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Shape 995"/>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Shape 996"/>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Shape 997"/>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Shape 998"/>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Shape 999"/>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Shape 1000"/>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Shape 1001"/>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Shape 1002"/>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Shape 1003"/>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Shape 1004"/>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Shape 1005"/>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Shape 1006"/>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Shape 1007"/>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Shape 1008"/>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Shape 1009"/>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Shape 1010"/>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Shape 1011"/>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Shape 1012"/>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Shape 1013"/>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Shape 1014"/>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Shape 1015"/>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Shape 1016"/>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Shape 1017"/>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Shape 1018"/>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Shape 1019"/>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Shape 1020"/>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Shape 1021"/>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Shape 1022"/>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Shape 1023"/>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Shape 1024"/>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Shape 1025"/>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Shape 1026"/>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Shape 1027"/>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Shape 1028"/>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Shape 1029"/>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Shape 1030"/>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Shape 1031"/>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Shape 1032"/>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Shape 1033"/>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Shape 1034"/>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Shape 1035"/>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Shape 1036"/>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Shape 1037"/>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Shape 1038"/>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Shape 1039"/>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Shape 1040"/>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Shape 1041"/>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Shape 1042"/>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Shape 1043"/>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Shape 1044"/>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Shape 1045"/>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Shape 1046"/>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Shape 1047"/>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Shape 1048"/>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Shape 1049"/>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Shape 1050"/>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Shape 1051"/>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Shape 1052"/>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Shape 1053"/>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Shape 1054"/>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Shape 1055"/>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Shape 1056"/>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Shape 1057"/>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Shape 1058"/>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Shape 1059"/>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0" name="Shape 1060"/>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1" name="Shape 1061"/>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2" name="Shape 1062"/>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3" name="Shape 1063"/>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4" name="Shape 1064"/>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5" name="Shape 1065"/>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6" name="Shape 1066"/>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7" name="Shape 1067"/>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8" name="Shape 1068"/>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Shape 1069"/>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Shape 1070"/>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1" name="Shape 1071"/>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2" name="Shape 1072"/>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Shape 1073"/>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74" name="Shape 1074"/>
          <p:cNvGrpSpPr/>
          <p:nvPr/>
        </p:nvGrpSpPr>
        <p:grpSpPr>
          <a:xfrm rot="10800000">
            <a:off x="7682450" y="28707"/>
            <a:ext cx="1140783" cy="5086302"/>
            <a:chOff x="5608825" y="238125"/>
            <a:chExt cx="1174975" cy="5238750"/>
          </a:xfrm>
        </p:grpSpPr>
        <p:sp>
          <p:nvSpPr>
            <p:cNvPr id="1075" name="Shape 1075"/>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Shape 1076"/>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Shape 1077"/>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Shape 1078"/>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Shape 1079"/>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Shape 1080"/>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Shape 1081"/>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Shape 1082"/>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Shape 1083"/>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Shape 1084"/>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Shape 1085"/>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Shape 1086"/>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Shape 1087"/>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Shape 1088"/>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Shape 1089"/>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Shape 1090"/>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Shape 1091"/>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Shape 1092"/>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Shape 1093"/>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Shape 1094"/>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Shape 1095"/>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Shape 1096"/>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Shape 1097"/>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Shape 1098"/>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Shape 1099"/>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Shape 1100"/>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1" name="Shape 1101"/>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2" name="Shape 1102"/>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3" name="Shape 1103"/>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Shape 1104"/>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Shape 1105"/>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Shape 1106"/>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Shape 1107"/>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Shape 1108"/>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Shape 1109"/>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Shape 1110"/>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Shape 1111"/>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Shape 1112"/>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Shape 1113"/>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4" name="Shape 1114"/>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Shape 1115"/>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Shape 1116"/>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Shape 1117"/>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8" name="Shape 1118"/>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9" name="Shape 1119"/>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0" name="Shape 1120"/>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Shape 1121"/>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Shape 1122"/>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Shape 1123"/>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Shape 1124"/>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25" name="Shape 1125"/>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rgbClr val="003B55"/>
        </a:solidFill>
        <a:effectLst/>
      </p:bgPr>
    </p:bg>
    <p:spTree>
      <p:nvGrpSpPr>
        <p:cNvPr id="1" name="Shape 2441"/>
        <p:cNvGrpSpPr/>
        <p:nvPr/>
      </p:nvGrpSpPr>
      <p:grpSpPr>
        <a:xfrm>
          <a:off x="0" y="0"/>
          <a:ext cx="0" cy="0"/>
          <a:chOff x="0" y="0"/>
          <a:chExt cx="0" cy="0"/>
        </a:xfrm>
      </p:grpSpPr>
      <p:grpSp>
        <p:nvGrpSpPr>
          <p:cNvPr id="2442" name="Shape 2442"/>
          <p:cNvGrpSpPr/>
          <p:nvPr/>
        </p:nvGrpSpPr>
        <p:grpSpPr>
          <a:xfrm rot="10800000">
            <a:off x="8851487" y="28707"/>
            <a:ext cx="264012" cy="5086302"/>
            <a:chOff x="5307800" y="238125"/>
            <a:chExt cx="271925" cy="5238750"/>
          </a:xfrm>
        </p:grpSpPr>
        <p:sp>
          <p:nvSpPr>
            <p:cNvPr id="2443" name="Shape 2443"/>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4" name="Shape 2444"/>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5" name="Shape 2445"/>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6" name="Shape 2446"/>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7" name="Shape 2447"/>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8" name="Shape 2448"/>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9" name="Shape 2449"/>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0" name="Shape 2450"/>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1" name="Shape 2451"/>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2" name="Shape 2452"/>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3" name="Shape 2453"/>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4" name="Shape 2454"/>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5" name="Shape 2455"/>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6" name="Shape 2456"/>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7" name="Shape 2457"/>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8" name="Shape 2458"/>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9" name="Shape 2459"/>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0" name="Shape 2460"/>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1" name="Shape 2461"/>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2" name="Shape 2462"/>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3" name="Shape 2463"/>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4" name="Shape 2464"/>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5" name="Shape 2465"/>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6" name="Shape 2466"/>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7" name="Shape 2467"/>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8" name="Shape 2468"/>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9" name="Shape 2469"/>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0" name="Shape 2470"/>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1" name="Shape 2471"/>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2" name="Shape 2472"/>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3" name="Shape 2473"/>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4" name="Shape 2474"/>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5" name="Shape 2475"/>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6" name="Shape 2476"/>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7" name="Shape 2477"/>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8" name="Shape 2478"/>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9" name="Shape 2479"/>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0" name="Shape 2480"/>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1" name="Shape 2481"/>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2" name="Shape 2482"/>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3" name="Shape 2483"/>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4" name="Shape 2484"/>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5" name="Shape 2485"/>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6" name="Shape 2486"/>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7" name="Shape 2487"/>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8" name="Shape 2488"/>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9" name="Shape 2489"/>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0" name="Shape 2490"/>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1" name="Shape 2491"/>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2" name="Shape 2492"/>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3" name="Shape 2493"/>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4" name="Shape 2494"/>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5" name="Shape 2495"/>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6" name="Shape 2496"/>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7" name="Shape 2497"/>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8" name="Shape 2498"/>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9" name="Shape 2499"/>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00" name="Shape 2500"/>
          <p:cNvGrpSpPr/>
          <p:nvPr/>
        </p:nvGrpSpPr>
        <p:grpSpPr>
          <a:xfrm rot="10800000">
            <a:off x="7828571" y="28707"/>
            <a:ext cx="1140783" cy="5086302"/>
            <a:chOff x="5458325" y="238125"/>
            <a:chExt cx="1174975" cy="5238750"/>
          </a:xfrm>
        </p:grpSpPr>
        <p:sp>
          <p:nvSpPr>
            <p:cNvPr id="2501" name="Shape 2501"/>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2" name="Shape 2502"/>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3" name="Shape 2503"/>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4" name="Shape 2504"/>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5" name="Shape 2505"/>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6" name="Shape 2506"/>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7" name="Shape 2507"/>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8" name="Shape 2508"/>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9" name="Shape 2509"/>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0" name="Shape 2510"/>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1" name="Shape 2511"/>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2" name="Shape 2512"/>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3" name="Shape 2513"/>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4" name="Shape 2514"/>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5" name="Shape 2515"/>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6" name="Shape 2516"/>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7" name="Shape 2517"/>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8" name="Shape 2518"/>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9" name="Shape 2519"/>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0" name="Shape 2520"/>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1" name="Shape 2521"/>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2" name="Shape 2522"/>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3" name="Shape 2523"/>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4" name="Shape 2524"/>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5" name="Shape 2525"/>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6" name="Shape 2526"/>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7" name="Shape 2527"/>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8" name="Shape 2528"/>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9" name="Shape 2529"/>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0" name="Shape 2530"/>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1" name="Shape 2531"/>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2" name="Shape 2532"/>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3" name="Shape 2533"/>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4" name="Shape 2534"/>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5" name="Shape 2535"/>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6" name="Shape 2536"/>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7" name="Shape 2537"/>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8" name="Shape 2538"/>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9" name="Shape 2539"/>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0" name="Shape 2540"/>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1" name="Shape 2541"/>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2" name="Shape 2542"/>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3" name="Shape 2543"/>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4" name="Shape 2544"/>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5" name="Shape 2545"/>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6" name="Shape 2546"/>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7" name="Shape 2547"/>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8" name="Shape 2548"/>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9" name="Shape 2549"/>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0" name="Shape 2550"/>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1" name="Shape 2551"/>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2" name="Shape 2552"/>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3" name="Shape 2553"/>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4" name="Shape 2554"/>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5" name="Shape 2555"/>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6" name="Shape 2556"/>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7" name="Shape 2557"/>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8" name="Shape 2558"/>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9" name="Shape 2559"/>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0" name="Shape 2560"/>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1" name="Shape 2561"/>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2" name="Shape 2562"/>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63" name="Shape 2563"/>
          <p:cNvGrpSpPr/>
          <p:nvPr/>
        </p:nvGrpSpPr>
        <p:grpSpPr>
          <a:xfrm rot="10800000">
            <a:off x="7682451" y="28707"/>
            <a:ext cx="994639" cy="4940182"/>
            <a:chOff x="5759350" y="388625"/>
            <a:chExt cx="1024450" cy="5088250"/>
          </a:xfrm>
        </p:grpSpPr>
        <p:sp>
          <p:nvSpPr>
            <p:cNvPr id="2564" name="Shape 2564"/>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5" name="Shape 2565"/>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6" name="Shape 2566"/>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7" name="Shape 2567"/>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8" name="Shape 2568"/>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9" name="Shape 2569"/>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0" name="Shape 2570"/>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1" name="Shape 2571"/>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2" name="Shape 2572"/>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3" name="Shape 2573"/>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4" name="Shape 2574"/>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5" name="Shape 2575"/>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6" name="Shape 2576"/>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7" name="Shape 2577"/>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8" name="Shape 2578"/>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9" name="Shape 2579"/>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0" name="Shape 2580"/>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1" name="Shape 2581"/>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2" name="Shape 2582"/>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3" name="Shape 2583"/>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4" name="Shape 2584"/>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5" name="Shape 2585"/>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6" name="Shape 2586"/>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7" name="Shape 2587"/>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8" name="Shape 2588"/>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9" name="Shape 2589"/>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0" name="Shape 2590"/>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1" name="Shape 2591"/>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2" name="Shape 2592"/>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3" name="Shape 2593"/>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4" name="Shape 2594"/>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5" name="Shape 2595"/>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6" name="Shape 2596"/>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7" name="Shape 2597"/>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8" name="Shape 2598"/>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9" name="Shape 2599"/>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0" name="Shape 2600"/>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1" name="Shape 2601"/>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2" name="Shape 2602"/>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3" name="Shape 2603"/>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4" name="Shape 2604"/>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5" name="Shape 2605"/>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6" name="Shape 2606"/>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7" name="Shape 2607"/>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8" name="Shape 2608"/>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9" name="Shape 2609"/>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0" name="Shape 2610"/>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1" name="Shape 2611"/>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2" name="Shape 2612"/>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3" name="Shape 2613"/>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4" name="Shape 2614"/>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5" name="Shape 2615"/>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6" name="Shape 2616"/>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7" name="Shape 2617"/>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8" name="Shape 2618"/>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9" name="Shape 2619"/>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0" name="Shape 2620"/>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1" name="Shape 2621"/>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2" name="Shape 2622"/>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3" name="Shape 2623"/>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4" name="Shape 2624"/>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5" name="Shape 2625"/>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6" name="Shape 2626"/>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7" name="Shape 2627"/>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8" name="Shape 2628"/>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9" name="Shape 2629"/>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0" name="Shape 2630"/>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1" name="Shape 2631"/>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2" name="Shape 2632"/>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3" name="Shape 2633"/>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4" name="Shape 2634"/>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5" name="Shape 2635"/>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6" name="Shape 2636"/>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7" name="Shape 2637"/>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8" name="Shape 2638"/>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9" name="Shape 2639"/>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0" name="Shape 2640"/>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1" name="Shape 2641"/>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2" name="Shape 2642"/>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3" name="Shape 2643"/>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4" name="Shape 2644"/>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5" name="Shape 2645"/>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6" name="Shape 2646"/>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7" name="Shape 2647"/>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8" name="Shape 2648"/>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9" name="Shape 2649"/>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0" name="Shape 2650"/>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1" name="Shape 2651"/>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2" name="Shape 2652"/>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3" name="Shape 2653"/>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4" name="Shape 2654"/>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5" name="Shape 2655"/>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6" name="Shape 2656"/>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7" name="Shape 2657"/>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8" name="Shape 2658"/>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9" name="Shape 2659"/>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0" name="Shape 2660"/>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1" name="Shape 2661"/>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2" name="Shape 2662"/>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3" name="Shape 2663"/>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4" name="Shape 2664"/>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65" name="Shape 2665"/>
          <p:cNvGrpSpPr/>
          <p:nvPr/>
        </p:nvGrpSpPr>
        <p:grpSpPr>
          <a:xfrm rot="10800000">
            <a:off x="7682450" y="28707"/>
            <a:ext cx="1140783" cy="5086302"/>
            <a:chOff x="5608825" y="238125"/>
            <a:chExt cx="1174975" cy="5238750"/>
          </a:xfrm>
        </p:grpSpPr>
        <p:sp>
          <p:nvSpPr>
            <p:cNvPr id="2666" name="Shape 2666"/>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7" name="Shape 2667"/>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8" name="Shape 2668"/>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9" name="Shape 2669"/>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0" name="Shape 2670"/>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1" name="Shape 2671"/>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2" name="Shape 2672"/>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3" name="Shape 2673"/>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4" name="Shape 2674"/>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5" name="Shape 2675"/>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6" name="Shape 2676"/>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7" name="Shape 2677"/>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8" name="Shape 2678"/>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9" name="Shape 2679"/>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0" name="Shape 2680"/>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1" name="Shape 2681"/>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2" name="Shape 2682"/>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3" name="Shape 2683"/>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4" name="Shape 2684"/>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5" name="Shape 2685"/>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6" name="Shape 2686"/>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7" name="Shape 2687"/>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8" name="Shape 2688"/>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9" name="Shape 2689"/>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0" name="Shape 2690"/>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1" name="Shape 2691"/>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2" name="Shape 2692"/>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3" name="Shape 2693"/>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4" name="Shape 2694"/>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5" name="Shape 2695"/>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6" name="Shape 2696"/>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7" name="Shape 2697"/>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8" name="Shape 2698"/>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9" name="Shape 2699"/>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0" name="Shape 2700"/>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1" name="Shape 2701"/>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2" name="Shape 2702"/>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3" name="Shape 2703"/>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4" name="Shape 2704"/>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5" name="Shape 2705"/>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6" name="Shape 2706"/>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7" name="Shape 2707"/>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8" name="Shape 2708"/>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9" name="Shape 2709"/>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0" name="Shape 2710"/>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1" name="Shape 2711"/>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2" name="Shape 2712"/>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3" name="Shape 2713"/>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4" name="Shape 2714"/>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5" name="Shape 2715"/>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16" name="Shape 2716"/>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600"/>
        <p:cNvGrpSpPr/>
        <p:nvPr/>
      </p:nvGrpSpPr>
      <p:grpSpPr>
        <a:xfrm>
          <a:off x="0" y="0"/>
          <a:ext cx="0" cy="0"/>
          <a:chOff x="0" y="0"/>
          <a:chExt cx="0" cy="0"/>
        </a:xfrm>
      </p:grpSpPr>
      <p:sp>
        <p:nvSpPr>
          <p:cNvPr id="3601" name="Shape 3601"/>
          <p:cNvSpPr txBox="1">
            <a:spLocks noGrp="1"/>
          </p:cNvSpPr>
          <p:nvPr>
            <p:ph type="body" idx="1"/>
          </p:nvPr>
        </p:nvSpPr>
        <p:spPr>
          <a:xfrm>
            <a:off x="624925" y="4177700"/>
            <a:ext cx="6759300" cy="5196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360"/>
              </a:spcBef>
              <a:spcAft>
                <a:spcPts val="0"/>
              </a:spcAft>
              <a:buClr>
                <a:srgbClr val="D3EBD5"/>
              </a:buClr>
              <a:buSzPts val="1800"/>
              <a:buFont typeface="Titillium Web Light"/>
              <a:buNone/>
              <a:defRPr sz="1800" b="0" i="0" u="none" strike="noStrike" cap="none">
                <a:solidFill>
                  <a:srgbClr val="003B55"/>
                </a:solidFill>
                <a:latin typeface="Titillium Web Light"/>
                <a:ea typeface="Titillium Web Light"/>
                <a:cs typeface="Titillium Web Light"/>
                <a:sym typeface="Titillium Web Light"/>
              </a:defRPr>
            </a:lvl1pPr>
          </a:lstStyle>
          <a:p>
            <a:endParaRPr/>
          </a:p>
        </p:txBody>
      </p:sp>
      <p:grpSp>
        <p:nvGrpSpPr>
          <p:cNvPr id="3602" name="Shape 3602"/>
          <p:cNvGrpSpPr/>
          <p:nvPr/>
        </p:nvGrpSpPr>
        <p:grpSpPr>
          <a:xfrm rot="10800000">
            <a:off x="8851487" y="28707"/>
            <a:ext cx="264012" cy="5086302"/>
            <a:chOff x="5307800" y="238125"/>
            <a:chExt cx="271925" cy="5238750"/>
          </a:xfrm>
        </p:grpSpPr>
        <p:sp>
          <p:nvSpPr>
            <p:cNvPr id="3603" name="Shape 3603"/>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4" name="Shape 3604"/>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5" name="Shape 3605"/>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6" name="Shape 3606"/>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7" name="Shape 3607"/>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8" name="Shape 3608"/>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9" name="Shape 3609"/>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0" name="Shape 3610"/>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1" name="Shape 3611"/>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2" name="Shape 3612"/>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3" name="Shape 3613"/>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4" name="Shape 3614"/>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5" name="Shape 3615"/>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6" name="Shape 3616"/>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7" name="Shape 3617"/>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8" name="Shape 3618"/>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9" name="Shape 3619"/>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0" name="Shape 3620"/>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1" name="Shape 3621"/>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2" name="Shape 3622"/>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3" name="Shape 3623"/>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4" name="Shape 3624"/>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5" name="Shape 3625"/>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6" name="Shape 3626"/>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7" name="Shape 3627"/>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8" name="Shape 3628"/>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9" name="Shape 3629"/>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0" name="Shape 3630"/>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1" name="Shape 3631"/>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2" name="Shape 3632"/>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3" name="Shape 3633"/>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4" name="Shape 3634"/>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5" name="Shape 3635"/>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6" name="Shape 3636"/>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7" name="Shape 3637"/>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8" name="Shape 3638"/>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9" name="Shape 3639"/>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0" name="Shape 3640"/>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1" name="Shape 3641"/>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2" name="Shape 3642"/>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3" name="Shape 3643"/>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4" name="Shape 3644"/>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5" name="Shape 3645"/>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6" name="Shape 3646"/>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7" name="Shape 3647"/>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8" name="Shape 3648"/>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9" name="Shape 3649"/>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0" name="Shape 3650"/>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1" name="Shape 3651"/>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2" name="Shape 3652"/>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3" name="Shape 3653"/>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4" name="Shape 3654"/>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5" name="Shape 3655"/>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6" name="Shape 3656"/>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7" name="Shape 3657"/>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8" name="Shape 3658"/>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9" name="Shape 3659"/>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60" name="Shape 3660"/>
          <p:cNvGrpSpPr/>
          <p:nvPr/>
        </p:nvGrpSpPr>
        <p:grpSpPr>
          <a:xfrm rot="10800000">
            <a:off x="7828571" y="28707"/>
            <a:ext cx="1140783" cy="5086302"/>
            <a:chOff x="5458325" y="238125"/>
            <a:chExt cx="1174975" cy="5238750"/>
          </a:xfrm>
        </p:grpSpPr>
        <p:sp>
          <p:nvSpPr>
            <p:cNvPr id="3661" name="Shape 3661"/>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2" name="Shape 3662"/>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3" name="Shape 3663"/>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4" name="Shape 3664"/>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5" name="Shape 3665"/>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6" name="Shape 3666"/>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7" name="Shape 3667"/>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8" name="Shape 3668"/>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9" name="Shape 3669"/>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0" name="Shape 3670"/>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1" name="Shape 3671"/>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2" name="Shape 3672"/>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3" name="Shape 3673"/>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4" name="Shape 3674"/>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5" name="Shape 3675"/>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6" name="Shape 3676"/>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7" name="Shape 3677"/>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8" name="Shape 3678"/>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9" name="Shape 3679"/>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0" name="Shape 3680"/>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1" name="Shape 3681"/>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2" name="Shape 3682"/>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3" name="Shape 3683"/>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4" name="Shape 3684"/>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5" name="Shape 3685"/>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6" name="Shape 3686"/>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7" name="Shape 3687"/>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8" name="Shape 3688"/>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9" name="Shape 3689"/>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0" name="Shape 3690"/>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1" name="Shape 3691"/>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2" name="Shape 3692"/>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3" name="Shape 3693"/>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4" name="Shape 3694"/>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5" name="Shape 3695"/>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6" name="Shape 3696"/>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7" name="Shape 3697"/>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8" name="Shape 3698"/>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9" name="Shape 3699"/>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0" name="Shape 3700"/>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1" name="Shape 3701"/>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2" name="Shape 3702"/>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3" name="Shape 3703"/>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4" name="Shape 3704"/>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5" name="Shape 3705"/>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6" name="Shape 3706"/>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7" name="Shape 3707"/>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8" name="Shape 3708"/>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9" name="Shape 3709"/>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0" name="Shape 3710"/>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1" name="Shape 3711"/>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2" name="Shape 3712"/>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3" name="Shape 3713"/>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4" name="Shape 3714"/>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5" name="Shape 3715"/>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6" name="Shape 3716"/>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7" name="Shape 3717"/>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8" name="Shape 3718"/>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9" name="Shape 3719"/>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0" name="Shape 3720"/>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1" name="Shape 3721"/>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2" name="Shape 3722"/>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23" name="Shape 3723"/>
          <p:cNvGrpSpPr/>
          <p:nvPr/>
        </p:nvGrpSpPr>
        <p:grpSpPr>
          <a:xfrm rot="10800000">
            <a:off x="7682451" y="28707"/>
            <a:ext cx="994639" cy="4940182"/>
            <a:chOff x="5759350" y="388625"/>
            <a:chExt cx="1024450" cy="5088250"/>
          </a:xfrm>
        </p:grpSpPr>
        <p:sp>
          <p:nvSpPr>
            <p:cNvPr id="3724" name="Shape 3724"/>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5" name="Shape 3725"/>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6" name="Shape 3726"/>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7" name="Shape 3727"/>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8" name="Shape 3728"/>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9" name="Shape 3729"/>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0" name="Shape 3730"/>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1" name="Shape 3731"/>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2" name="Shape 3732"/>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3" name="Shape 3733"/>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4" name="Shape 3734"/>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5" name="Shape 3735"/>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6" name="Shape 3736"/>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7" name="Shape 3737"/>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8" name="Shape 3738"/>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9" name="Shape 3739"/>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0" name="Shape 3740"/>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1" name="Shape 3741"/>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2" name="Shape 3742"/>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3" name="Shape 3743"/>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4" name="Shape 3744"/>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5" name="Shape 3745"/>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6" name="Shape 3746"/>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7" name="Shape 3747"/>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8" name="Shape 3748"/>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9" name="Shape 3749"/>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0" name="Shape 3750"/>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1" name="Shape 3751"/>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2" name="Shape 3752"/>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3" name="Shape 3753"/>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4" name="Shape 3754"/>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5" name="Shape 3755"/>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6" name="Shape 3756"/>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7" name="Shape 3757"/>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8" name="Shape 3758"/>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9" name="Shape 3759"/>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0" name="Shape 3760"/>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1" name="Shape 3761"/>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2" name="Shape 3762"/>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3" name="Shape 3763"/>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4" name="Shape 3764"/>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5" name="Shape 3765"/>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6" name="Shape 3766"/>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7" name="Shape 3767"/>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8" name="Shape 3768"/>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9" name="Shape 3769"/>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0" name="Shape 3770"/>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1" name="Shape 3771"/>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2" name="Shape 3772"/>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3" name="Shape 3773"/>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4" name="Shape 3774"/>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5" name="Shape 3775"/>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6" name="Shape 3776"/>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7" name="Shape 3777"/>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8" name="Shape 3778"/>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9" name="Shape 3779"/>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0" name="Shape 3780"/>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1" name="Shape 3781"/>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2" name="Shape 3782"/>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3" name="Shape 3783"/>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4" name="Shape 3784"/>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5" name="Shape 3785"/>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6" name="Shape 3786"/>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7" name="Shape 3787"/>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8" name="Shape 3788"/>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9" name="Shape 3789"/>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0" name="Shape 3790"/>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1" name="Shape 3791"/>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2" name="Shape 3792"/>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3" name="Shape 3793"/>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4" name="Shape 3794"/>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5" name="Shape 3795"/>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6" name="Shape 3796"/>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7" name="Shape 3797"/>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8" name="Shape 3798"/>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9" name="Shape 3799"/>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0" name="Shape 3800"/>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1" name="Shape 3801"/>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2" name="Shape 3802"/>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3" name="Shape 3803"/>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4" name="Shape 3804"/>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5" name="Shape 3805"/>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6" name="Shape 3806"/>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7" name="Shape 3807"/>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8" name="Shape 3808"/>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9" name="Shape 3809"/>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0" name="Shape 3810"/>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1" name="Shape 3811"/>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2" name="Shape 3812"/>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3" name="Shape 3813"/>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4" name="Shape 3814"/>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5" name="Shape 3815"/>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6" name="Shape 3816"/>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7" name="Shape 3817"/>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8" name="Shape 3818"/>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9" name="Shape 3819"/>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0" name="Shape 3820"/>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1" name="Shape 3821"/>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2" name="Shape 3822"/>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3" name="Shape 3823"/>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4" name="Shape 3824"/>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25" name="Shape 3825"/>
          <p:cNvGrpSpPr/>
          <p:nvPr/>
        </p:nvGrpSpPr>
        <p:grpSpPr>
          <a:xfrm rot="10800000">
            <a:off x="7682450" y="28707"/>
            <a:ext cx="1140783" cy="5086302"/>
            <a:chOff x="5608825" y="238125"/>
            <a:chExt cx="1174975" cy="5238750"/>
          </a:xfrm>
        </p:grpSpPr>
        <p:sp>
          <p:nvSpPr>
            <p:cNvPr id="3826" name="Shape 3826"/>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7" name="Shape 3827"/>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8" name="Shape 3828"/>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9" name="Shape 3829"/>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0" name="Shape 3830"/>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1" name="Shape 3831"/>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2" name="Shape 3832"/>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3" name="Shape 3833"/>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4" name="Shape 3834"/>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5" name="Shape 3835"/>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6" name="Shape 3836"/>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7" name="Shape 3837"/>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8" name="Shape 3838"/>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9" name="Shape 3839"/>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0" name="Shape 3840"/>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1" name="Shape 3841"/>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2" name="Shape 3842"/>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3" name="Shape 3843"/>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4" name="Shape 3844"/>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5" name="Shape 3845"/>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6" name="Shape 3846"/>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7" name="Shape 3847"/>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8" name="Shape 3848"/>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9" name="Shape 3849"/>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0" name="Shape 3850"/>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1" name="Shape 3851"/>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2" name="Shape 3852"/>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3" name="Shape 3853"/>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4" name="Shape 3854"/>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5" name="Shape 3855"/>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6" name="Shape 3856"/>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7" name="Shape 3857"/>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8" name="Shape 3858"/>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9" name="Shape 3859"/>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0" name="Shape 3860"/>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1" name="Shape 3861"/>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2" name="Shape 3862"/>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3" name="Shape 3863"/>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4" name="Shape 3864"/>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5" name="Shape 3865"/>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6" name="Shape 3866"/>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7" name="Shape 3867"/>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8" name="Shape 3868"/>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9" name="Shape 3869"/>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0" name="Shape 3870"/>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1" name="Shape 3871"/>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2" name="Shape 3872"/>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3" name="Shape 3873"/>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4" name="Shape 3874"/>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5" name="Shape 3875"/>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76" name="Shape 3876"/>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00285-5F00-4A0F-8CCC-AD8A17B436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0FA695-9AB1-4AB0-A52B-30D019E303E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164018-954B-4519-A6B9-A3BA2B56DBF7}"/>
              </a:ext>
            </a:extLst>
          </p:cNvPr>
          <p:cNvSpPr>
            <a:spLocks noGrp="1"/>
          </p:cNvSpPr>
          <p:nvPr>
            <p:ph type="dt" sz="half" idx="10"/>
          </p:nvPr>
        </p:nvSpPr>
        <p:spPr/>
        <p:txBody>
          <a:bodyPr/>
          <a:lstStyle/>
          <a:p>
            <a:fld id="{A008FF00-83D1-44D1-A932-D4B964D9F47F}" type="datetimeFigureOut">
              <a:rPr lang="en-US" smtClean="0"/>
              <a:t>4/26/2018</a:t>
            </a:fld>
            <a:endParaRPr lang="en-US"/>
          </a:p>
        </p:txBody>
      </p:sp>
      <p:sp>
        <p:nvSpPr>
          <p:cNvPr id="5" name="Footer Placeholder 4">
            <a:extLst>
              <a:ext uri="{FF2B5EF4-FFF2-40B4-BE49-F238E27FC236}">
                <a16:creationId xmlns:a16="http://schemas.microsoft.com/office/drawing/2014/main" id="{30E1E1C4-558C-4138-8FF3-A062844100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28DC4-644B-4465-A7C5-992D30A519FC}"/>
              </a:ext>
            </a:extLst>
          </p:cNvPr>
          <p:cNvSpPr>
            <a:spLocks noGrp="1"/>
          </p:cNvSpPr>
          <p:nvPr>
            <p:ph type="sldNum" sz="quarter" idx="12"/>
          </p:nvPr>
        </p:nvSpPr>
        <p:spPr/>
        <p:txBody>
          <a:bodyPr/>
          <a:lstStyle/>
          <a:p>
            <a:fld id="{69A064A9-9F51-4D3E-B97D-A6D225CB776C}" type="slidenum">
              <a:rPr lang="en-US" smtClean="0"/>
              <a:t>‹#›</a:t>
            </a:fld>
            <a:endParaRPr lang="en-US"/>
          </a:p>
        </p:txBody>
      </p:sp>
    </p:spTree>
    <p:extLst>
      <p:ext uri="{BB962C8B-B14F-4D97-AF65-F5344CB8AC3E}">
        <p14:creationId xmlns:p14="http://schemas.microsoft.com/office/powerpoint/2010/main" val="1828459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a:p>
        </p:txBody>
      </p:sp>
      <p:sp>
        <p:nvSpPr>
          <p:cNvPr id="52" name="Shape 52"/>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60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9pPr>
          </a:lstStyle>
          <a:p>
            <a:endParaRPr/>
          </a:p>
        </p:txBody>
      </p:sp>
      <p:sp>
        <p:nvSpPr>
          <p:cNvPr id="53" name="Shape 53"/>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5" r:id="rId4"/>
    <p:sldLayoutId id="2147483669" r:id="rId5"/>
    <p:sldLayoutId id="2147483672" r:id="rId6"/>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80"/>
        <p:cNvGrpSpPr/>
        <p:nvPr/>
      </p:nvGrpSpPr>
      <p:grpSpPr>
        <a:xfrm>
          <a:off x="0" y="0"/>
          <a:ext cx="0" cy="0"/>
          <a:chOff x="0" y="0"/>
          <a:chExt cx="0" cy="0"/>
        </a:xfrm>
      </p:grpSpPr>
      <p:sp>
        <p:nvSpPr>
          <p:cNvPr id="3881" name="Shape 3881"/>
          <p:cNvSpPr txBox="1">
            <a:spLocks noGrp="1"/>
          </p:cNvSpPr>
          <p:nvPr>
            <p:ph type="ctrTitle"/>
          </p:nvPr>
        </p:nvSpPr>
        <p:spPr>
          <a:xfrm>
            <a:off x="228600" y="730325"/>
            <a:ext cx="7065000" cy="29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80BFB7"/>
              </a:buClr>
              <a:buSzPts val="6000"/>
              <a:buFont typeface="Dosis Light"/>
              <a:buNone/>
            </a:pPr>
            <a:r>
              <a:rPr lang="en" sz="4800" dirty="0">
                <a:latin typeface="Times New Roman"/>
                <a:ea typeface="Times New Roman"/>
                <a:cs typeface="Times New Roman"/>
                <a:sym typeface="Times New Roman"/>
              </a:rPr>
              <a:t>Text  Analytics  Of </a:t>
            </a:r>
            <a:endParaRPr sz="4800"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80BFB7"/>
              </a:buClr>
              <a:buSzPts val="6000"/>
              <a:buFont typeface="Dosis Light"/>
              <a:buNone/>
            </a:pPr>
            <a:r>
              <a:rPr lang="en" sz="4800" dirty="0">
                <a:latin typeface="Times New Roman"/>
                <a:ea typeface="Times New Roman"/>
                <a:cs typeface="Times New Roman"/>
                <a:sym typeface="Times New Roman"/>
              </a:rPr>
              <a:t>Women E-Clothing Reviews</a:t>
            </a:r>
            <a:endParaRPr sz="4800" dirty="0">
              <a:latin typeface="Times New Roman"/>
              <a:ea typeface="Times New Roman"/>
              <a:cs typeface="Times New Roman"/>
              <a:sym typeface="Times New Roman"/>
            </a:endParaRPr>
          </a:p>
          <a:p>
            <a:pPr marL="0" marR="0" lvl="0" indent="0" rtl="0">
              <a:lnSpc>
                <a:spcPct val="100000"/>
              </a:lnSpc>
              <a:spcBef>
                <a:spcPts val="0"/>
              </a:spcBef>
              <a:spcAft>
                <a:spcPts val="0"/>
              </a:spcAft>
              <a:buClr>
                <a:srgbClr val="80BFB7"/>
              </a:buClr>
              <a:buSzPts val="6000"/>
              <a:buFont typeface="Dosis Light"/>
              <a:buNone/>
            </a:pPr>
            <a:br>
              <a:rPr lang="en" sz="1400" dirty="0">
                <a:latin typeface="Times New Roman"/>
                <a:ea typeface="Times New Roman"/>
                <a:cs typeface="Times New Roman"/>
                <a:sym typeface="Times New Roman"/>
              </a:rPr>
            </a:br>
            <a:br>
              <a:rPr lang="en" sz="1400" dirty="0">
                <a:latin typeface="Times New Roman"/>
                <a:ea typeface="Times New Roman"/>
                <a:cs typeface="Times New Roman"/>
                <a:sym typeface="Times New Roman"/>
              </a:rPr>
            </a:br>
            <a:br>
              <a:rPr lang="en" sz="1400" dirty="0">
                <a:latin typeface="Times New Roman"/>
                <a:ea typeface="Times New Roman"/>
                <a:cs typeface="Times New Roman"/>
                <a:sym typeface="Times New Roman"/>
              </a:rPr>
            </a:br>
            <a:r>
              <a:rPr lang="en" sz="1400" dirty="0">
                <a:latin typeface="Times New Roman"/>
                <a:ea typeface="Times New Roman"/>
                <a:cs typeface="Times New Roman"/>
                <a:sym typeface="Times New Roman"/>
              </a:rPr>
              <a:t>SHU YAN</a:t>
            </a:r>
            <a:r>
              <a:rPr lang="en-US" sz="1400" dirty="0">
                <a:latin typeface="Times New Roman"/>
                <a:ea typeface="Times New Roman"/>
                <a:cs typeface="Times New Roman"/>
                <a:sym typeface="Times New Roman"/>
              </a:rPr>
              <a:t>G / </a:t>
            </a:r>
            <a:r>
              <a:rPr lang="en" sz="1400" dirty="0">
                <a:latin typeface="Times New Roman"/>
                <a:ea typeface="Times New Roman"/>
                <a:cs typeface="Times New Roman"/>
                <a:sym typeface="Times New Roman"/>
              </a:rPr>
              <a:t>YUJIE CHENG / SHUANGJIE MA / CHI WANG / YIHAN BAO</a:t>
            </a:r>
            <a:endParaRPr sz="1400"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80BFB7"/>
              </a:buClr>
              <a:buSzPts val="6000"/>
              <a:buFont typeface="Dosis Ligh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26"/>
        <p:cNvGrpSpPr/>
        <p:nvPr/>
      </p:nvGrpSpPr>
      <p:grpSpPr>
        <a:xfrm>
          <a:off x="0" y="0"/>
          <a:ext cx="0" cy="0"/>
          <a:chOff x="0" y="0"/>
          <a:chExt cx="0" cy="0"/>
        </a:xfrm>
      </p:grpSpPr>
      <p:sp>
        <p:nvSpPr>
          <p:cNvPr id="3927" name="Shape 3927"/>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rgbClr val="0B87A1"/>
                </a:solidFill>
                <a:latin typeface="Dosis Light"/>
                <a:ea typeface="Dosis Light"/>
                <a:cs typeface="Dosis Light"/>
                <a:sym typeface="Dosis Light"/>
              </a:rPr>
              <a:t>10</a:t>
            </a:fld>
            <a:endParaRPr sz="1200" b="0" i="0" u="none" strike="noStrike" cap="none">
              <a:solidFill>
                <a:srgbClr val="0B87A1"/>
              </a:solidFill>
              <a:latin typeface="Dosis Light"/>
              <a:ea typeface="Dosis Light"/>
              <a:cs typeface="Dosis Light"/>
              <a:sym typeface="Dosis Light"/>
            </a:endParaRPr>
          </a:p>
        </p:txBody>
      </p:sp>
      <p:pic>
        <p:nvPicPr>
          <p:cNvPr id="3929" name="Shape 3929"/>
          <p:cNvPicPr preferRelativeResize="0"/>
          <p:nvPr/>
        </p:nvPicPr>
        <p:blipFill>
          <a:blip r:embed="rId3">
            <a:alphaModFix/>
          </a:blip>
          <a:stretch>
            <a:fillRect/>
          </a:stretch>
        </p:blipFill>
        <p:spPr>
          <a:xfrm>
            <a:off x="201932" y="917699"/>
            <a:ext cx="7944936" cy="3526324"/>
          </a:xfrm>
          <a:prstGeom prst="rect">
            <a:avLst/>
          </a:prstGeom>
          <a:noFill/>
          <a:ln>
            <a:noFill/>
          </a:ln>
        </p:spPr>
      </p:pic>
      <p:pic>
        <p:nvPicPr>
          <p:cNvPr id="3930" name="Shape 3930"/>
          <p:cNvPicPr preferRelativeResize="0"/>
          <p:nvPr/>
        </p:nvPicPr>
        <p:blipFill>
          <a:blip r:embed="rId4">
            <a:alphaModFix/>
          </a:blip>
          <a:stretch>
            <a:fillRect/>
          </a:stretch>
        </p:blipFill>
        <p:spPr>
          <a:xfrm>
            <a:off x="2389831" y="4720199"/>
            <a:ext cx="4364353" cy="304626"/>
          </a:xfrm>
          <a:prstGeom prst="rect">
            <a:avLst/>
          </a:prstGeom>
          <a:noFill/>
          <a:ln>
            <a:noFill/>
          </a:ln>
        </p:spPr>
      </p:pic>
      <p:sp>
        <p:nvSpPr>
          <p:cNvPr id="6" name="Shape 3914">
            <a:extLst>
              <a:ext uri="{FF2B5EF4-FFF2-40B4-BE49-F238E27FC236}">
                <a16:creationId xmlns:a16="http://schemas.microsoft.com/office/drawing/2014/main" id="{CEDE6BB9-0DA9-4FB0-8019-BBDA3BFBF806}"/>
              </a:ext>
            </a:extLst>
          </p:cNvPr>
          <p:cNvSpPr txBox="1">
            <a:spLocks/>
          </p:cNvSpPr>
          <p:nvPr/>
        </p:nvSpPr>
        <p:spPr>
          <a:xfrm>
            <a:off x="292950" y="0"/>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n-US" dirty="0"/>
              <a:t>Sentiment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34"/>
        <p:cNvGrpSpPr/>
        <p:nvPr/>
      </p:nvGrpSpPr>
      <p:grpSpPr>
        <a:xfrm>
          <a:off x="0" y="0"/>
          <a:ext cx="0" cy="0"/>
          <a:chOff x="0" y="0"/>
          <a:chExt cx="0" cy="0"/>
        </a:xfrm>
      </p:grpSpPr>
      <p:pic>
        <p:nvPicPr>
          <p:cNvPr id="3936" name="Shape 3936"/>
          <p:cNvPicPr preferRelativeResize="0"/>
          <p:nvPr/>
        </p:nvPicPr>
        <p:blipFill>
          <a:blip r:embed="rId3">
            <a:alphaModFix/>
          </a:blip>
          <a:stretch>
            <a:fillRect/>
          </a:stretch>
        </p:blipFill>
        <p:spPr>
          <a:xfrm>
            <a:off x="152400" y="1099227"/>
            <a:ext cx="3493649" cy="2469096"/>
          </a:xfrm>
          <a:prstGeom prst="rect">
            <a:avLst/>
          </a:prstGeom>
          <a:noFill/>
          <a:ln>
            <a:noFill/>
          </a:ln>
        </p:spPr>
      </p:pic>
      <p:pic>
        <p:nvPicPr>
          <p:cNvPr id="3937" name="Shape 3937"/>
          <p:cNvPicPr preferRelativeResize="0"/>
          <p:nvPr/>
        </p:nvPicPr>
        <p:blipFill>
          <a:blip r:embed="rId4">
            <a:alphaModFix/>
          </a:blip>
          <a:stretch>
            <a:fillRect/>
          </a:stretch>
        </p:blipFill>
        <p:spPr>
          <a:xfrm>
            <a:off x="3781675" y="1057664"/>
            <a:ext cx="3493649" cy="2469100"/>
          </a:xfrm>
          <a:prstGeom prst="rect">
            <a:avLst/>
          </a:prstGeom>
          <a:noFill/>
          <a:ln>
            <a:noFill/>
          </a:ln>
        </p:spPr>
      </p:pic>
      <p:pic>
        <p:nvPicPr>
          <p:cNvPr id="3938" name="Shape 3938"/>
          <p:cNvPicPr preferRelativeResize="0"/>
          <p:nvPr/>
        </p:nvPicPr>
        <p:blipFill>
          <a:blip r:embed="rId5">
            <a:alphaModFix/>
          </a:blip>
          <a:stretch>
            <a:fillRect/>
          </a:stretch>
        </p:blipFill>
        <p:spPr>
          <a:xfrm>
            <a:off x="345463" y="3933436"/>
            <a:ext cx="6761100" cy="617781"/>
          </a:xfrm>
          <a:prstGeom prst="rect">
            <a:avLst/>
          </a:prstGeom>
          <a:noFill/>
          <a:ln>
            <a:noFill/>
          </a:ln>
        </p:spPr>
      </p:pic>
      <p:sp>
        <p:nvSpPr>
          <p:cNvPr id="6" name="Shape 3914">
            <a:extLst>
              <a:ext uri="{FF2B5EF4-FFF2-40B4-BE49-F238E27FC236}">
                <a16:creationId xmlns:a16="http://schemas.microsoft.com/office/drawing/2014/main" id="{F66D50C8-8BA1-4982-A579-5C80FDB0C0A5}"/>
              </a:ext>
            </a:extLst>
          </p:cNvPr>
          <p:cNvSpPr txBox="1">
            <a:spLocks/>
          </p:cNvSpPr>
          <p:nvPr/>
        </p:nvSpPr>
        <p:spPr>
          <a:xfrm>
            <a:off x="292950" y="0"/>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n-US" dirty="0"/>
              <a:t>Output Visualization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42"/>
        <p:cNvGrpSpPr/>
        <p:nvPr/>
      </p:nvGrpSpPr>
      <p:grpSpPr>
        <a:xfrm>
          <a:off x="0" y="0"/>
          <a:ext cx="0" cy="0"/>
          <a:chOff x="0" y="0"/>
          <a:chExt cx="0" cy="0"/>
        </a:xfrm>
      </p:grpSpPr>
      <p:pic>
        <p:nvPicPr>
          <p:cNvPr id="3944" name="Shape 3944"/>
          <p:cNvPicPr preferRelativeResize="0"/>
          <p:nvPr/>
        </p:nvPicPr>
        <p:blipFill>
          <a:blip r:embed="rId3">
            <a:alphaModFix/>
          </a:blip>
          <a:stretch>
            <a:fillRect/>
          </a:stretch>
        </p:blipFill>
        <p:spPr>
          <a:xfrm>
            <a:off x="-293578" y="958023"/>
            <a:ext cx="6564600" cy="1944825"/>
          </a:xfrm>
          <a:prstGeom prst="rect">
            <a:avLst/>
          </a:prstGeom>
          <a:noFill/>
          <a:ln>
            <a:noFill/>
          </a:ln>
        </p:spPr>
      </p:pic>
      <p:pic>
        <p:nvPicPr>
          <p:cNvPr id="3945" name="Shape 3945"/>
          <p:cNvPicPr preferRelativeResize="0"/>
          <p:nvPr/>
        </p:nvPicPr>
        <p:blipFill>
          <a:blip r:embed="rId4">
            <a:alphaModFix/>
          </a:blip>
          <a:stretch>
            <a:fillRect/>
          </a:stretch>
        </p:blipFill>
        <p:spPr>
          <a:xfrm>
            <a:off x="-293578" y="2902848"/>
            <a:ext cx="6513204" cy="1935852"/>
          </a:xfrm>
          <a:prstGeom prst="rect">
            <a:avLst/>
          </a:prstGeom>
          <a:noFill/>
          <a:ln>
            <a:noFill/>
          </a:ln>
        </p:spPr>
      </p:pic>
      <p:pic>
        <p:nvPicPr>
          <p:cNvPr id="3946" name="Shape 3946"/>
          <p:cNvPicPr preferRelativeResize="0"/>
          <p:nvPr/>
        </p:nvPicPr>
        <p:blipFill>
          <a:blip r:embed="rId5">
            <a:alphaModFix/>
          </a:blip>
          <a:stretch>
            <a:fillRect/>
          </a:stretch>
        </p:blipFill>
        <p:spPr>
          <a:xfrm>
            <a:off x="5720195" y="2265438"/>
            <a:ext cx="2419350" cy="1323975"/>
          </a:xfrm>
          <a:prstGeom prst="rect">
            <a:avLst/>
          </a:prstGeom>
          <a:noFill/>
          <a:ln>
            <a:noFill/>
          </a:ln>
        </p:spPr>
      </p:pic>
      <p:sp>
        <p:nvSpPr>
          <p:cNvPr id="6" name="Shape 3914">
            <a:extLst>
              <a:ext uri="{FF2B5EF4-FFF2-40B4-BE49-F238E27FC236}">
                <a16:creationId xmlns:a16="http://schemas.microsoft.com/office/drawing/2014/main" id="{38554DAE-8E4E-45B6-9B82-2EEEEF340840}"/>
              </a:ext>
            </a:extLst>
          </p:cNvPr>
          <p:cNvSpPr txBox="1">
            <a:spLocks/>
          </p:cNvSpPr>
          <p:nvPr/>
        </p:nvSpPr>
        <p:spPr>
          <a:xfrm>
            <a:off x="292949" y="0"/>
            <a:ext cx="7638777"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n-US" dirty="0"/>
              <a:t>Average Sentiment Scores Visualization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50"/>
        <p:cNvGrpSpPr/>
        <p:nvPr/>
      </p:nvGrpSpPr>
      <p:grpSpPr>
        <a:xfrm>
          <a:off x="0" y="0"/>
          <a:ext cx="0" cy="0"/>
          <a:chOff x="0" y="0"/>
          <a:chExt cx="0" cy="0"/>
        </a:xfrm>
      </p:grpSpPr>
      <p:pic>
        <p:nvPicPr>
          <p:cNvPr id="3952" name="Shape 3952"/>
          <p:cNvPicPr preferRelativeResize="0"/>
          <p:nvPr/>
        </p:nvPicPr>
        <p:blipFill>
          <a:blip r:embed="rId3">
            <a:alphaModFix/>
          </a:blip>
          <a:stretch>
            <a:fillRect/>
          </a:stretch>
        </p:blipFill>
        <p:spPr>
          <a:xfrm>
            <a:off x="4458350" y="830226"/>
            <a:ext cx="4533250" cy="2435225"/>
          </a:xfrm>
          <a:prstGeom prst="rect">
            <a:avLst/>
          </a:prstGeom>
          <a:noFill/>
          <a:ln>
            <a:noFill/>
          </a:ln>
        </p:spPr>
      </p:pic>
      <p:pic>
        <p:nvPicPr>
          <p:cNvPr id="3953" name="Shape 3953"/>
          <p:cNvPicPr preferRelativeResize="0"/>
          <p:nvPr/>
        </p:nvPicPr>
        <p:blipFill>
          <a:blip r:embed="rId4">
            <a:alphaModFix/>
          </a:blip>
          <a:stretch>
            <a:fillRect/>
          </a:stretch>
        </p:blipFill>
        <p:spPr>
          <a:xfrm>
            <a:off x="152400" y="2742129"/>
            <a:ext cx="4153550" cy="2038480"/>
          </a:xfrm>
          <a:prstGeom prst="rect">
            <a:avLst/>
          </a:prstGeom>
          <a:noFill/>
          <a:ln>
            <a:noFill/>
          </a:ln>
        </p:spPr>
      </p:pic>
      <p:pic>
        <p:nvPicPr>
          <p:cNvPr id="3954" name="Shape 3954"/>
          <p:cNvPicPr preferRelativeResize="0"/>
          <p:nvPr/>
        </p:nvPicPr>
        <p:blipFill>
          <a:blip r:embed="rId5">
            <a:alphaModFix/>
          </a:blip>
          <a:stretch>
            <a:fillRect/>
          </a:stretch>
        </p:blipFill>
        <p:spPr>
          <a:xfrm>
            <a:off x="4458350" y="3417851"/>
            <a:ext cx="4152900" cy="1314450"/>
          </a:xfrm>
          <a:prstGeom prst="rect">
            <a:avLst/>
          </a:prstGeom>
          <a:noFill/>
          <a:ln>
            <a:noFill/>
          </a:ln>
        </p:spPr>
      </p:pic>
      <p:sp>
        <p:nvSpPr>
          <p:cNvPr id="6" name="Shape 3914">
            <a:extLst>
              <a:ext uri="{FF2B5EF4-FFF2-40B4-BE49-F238E27FC236}">
                <a16:creationId xmlns:a16="http://schemas.microsoft.com/office/drawing/2014/main" id="{49B0E389-8F4F-4158-A189-022FD41AB11F}"/>
              </a:ext>
            </a:extLst>
          </p:cNvPr>
          <p:cNvSpPr txBox="1">
            <a:spLocks/>
          </p:cNvSpPr>
          <p:nvPr/>
        </p:nvSpPr>
        <p:spPr>
          <a:xfrm>
            <a:off x="292950" y="0"/>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n-US" dirty="0"/>
              <a:t>Count of Negative Reviews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58"/>
        <p:cNvGrpSpPr/>
        <p:nvPr/>
      </p:nvGrpSpPr>
      <p:grpSpPr>
        <a:xfrm>
          <a:off x="0" y="0"/>
          <a:ext cx="0" cy="0"/>
          <a:chOff x="0" y="0"/>
          <a:chExt cx="0" cy="0"/>
        </a:xfrm>
      </p:grpSpPr>
      <p:pic>
        <p:nvPicPr>
          <p:cNvPr id="3960" name="Shape 3960"/>
          <p:cNvPicPr preferRelativeResize="0"/>
          <p:nvPr/>
        </p:nvPicPr>
        <p:blipFill>
          <a:blip r:embed="rId3">
            <a:alphaModFix/>
          </a:blip>
          <a:stretch>
            <a:fillRect/>
          </a:stretch>
        </p:blipFill>
        <p:spPr>
          <a:xfrm>
            <a:off x="152400" y="1324171"/>
            <a:ext cx="6841655" cy="3666930"/>
          </a:xfrm>
          <a:prstGeom prst="rect">
            <a:avLst/>
          </a:prstGeom>
          <a:noFill/>
          <a:ln>
            <a:noFill/>
          </a:ln>
        </p:spPr>
      </p:pic>
      <p:sp>
        <p:nvSpPr>
          <p:cNvPr id="4" name="Shape 3914">
            <a:extLst>
              <a:ext uri="{FF2B5EF4-FFF2-40B4-BE49-F238E27FC236}">
                <a16:creationId xmlns:a16="http://schemas.microsoft.com/office/drawing/2014/main" id="{6D7F9835-F0AB-41CB-B950-5437E232B2F5}"/>
              </a:ext>
            </a:extLst>
          </p:cNvPr>
          <p:cNvSpPr txBox="1">
            <a:spLocks/>
          </p:cNvSpPr>
          <p:nvPr/>
        </p:nvSpPr>
        <p:spPr>
          <a:xfrm>
            <a:off x="292949" y="0"/>
            <a:ext cx="7493305"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n-US" dirty="0"/>
              <a:t>Count of Positive Reviews-Different Class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64"/>
        <p:cNvGrpSpPr/>
        <p:nvPr/>
      </p:nvGrpSpPr>
      <p:grpSpPr>
        <a:xfrm>
          <a:off x="0" y="0"/>
          <a:ext cx="0" cy="0"/>
          <a:chOff x="0" y="0"/>
          <a:chExt cx="0" cy="0"/>
        </a:xfrm>
      </p:grpSpPr>
      <p:pic>
        <p:nvPicPr>
          <p:cNvPr id="3966" name="Shape 3966"/>
          <p:cNvPicPr preferRelativeResize="0"/>
          <p:nvPr/>
        </p:nvPicPr>
        <p:blipFill>
          <a:blip r:embed="rId3">
            <a:alphaModFix/>
          </a:blip>
          <a:stretch>
            <a:fillRect/>
          </a:stretch>
        </p:blipFill>
        <p:spPr>
          <a:xfrm>
            <a:off x="789709" y="1198429"/>
            <a:ext cx="6639891" cy="3164082"/>
          </a:xfrm>
          <a:prstGeom prst="rect">
            <a:avLst/>
          </a:prstGeom>
          <a:noFill/>
          <a:ln>
            <a:noFill/>
          </a:ln>
        </p:spPr>
      </p:pic>
      <p:pic>
        <p:nvPicPr>
          <p:cNvPr id="3967" name="Shape 3967"/>
          <p:cNvPicPr preferRelativeResize="0"/>
          <p:nvPr/>
        </p:nvPicPr>
        <p:blipFill>
          <a:blip r:embed="rId4">
            <a:alphaModFix/>
          </a:blip>
          <a:stretch>
            <a:fillRect/>
          </a:stretch>
        </p:blipFill>
        <p:spPr>
          <a:xfrm>
            <a:off x="1705600" y="4333625"/>
            <a:ext cx="4994476" cy="707975"/>
          </a:xfrm>
          <a:prstGeom prst="rect">
            <a:avLst/>
          </a:prstGeom>
          <a:noFill/>
          <a:ln>
            <a:noFill/>
          </a:ln>
        </p:spPr>
      </p:pic>
      <p:sp>
        <p:nvSpPr>
          <p:cNvPr id="5" name="Shape 3914">
            <a:extLst>
              <a:ext uri="{FF2B5EF4-FFF2-40B4-BE49-F238E27FC236}">
                <a16:creationId xmlns:a16="http://schemas.microsoft.com/office/drawing/2014/main" id="{2324022F-842D-4974-8AC7-582C3D97D318}"/>
              </a:ext>
            </a:extLst>
          </p:cNvPr>
          <p:cNvSpPr txBox="1">
            <a:spLocks/>
          </p:cNvSpPr>
          <p:nvPr/>
        </p:nvSpPr>
        <p:spPr>
          <a:xfrm>
            <a:off x="292949" y="-277081"/>
            <a:ext cx="8345359" cy="15586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n-US" dirty="0"/>
              <a:t>Count of Positive Reviews </a:t>
            </a:r>
          </a:p>
          <a:p>
            <a:r>
              <a:rPr lang="en-US" dirty="0"/>
              <a:t>                                    –Different Department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71"/>
        <p:cNvGrpSpPr/>
        <p:nvPr/>
      </p:nvGrpSpPr>
      <p:grpSpPr>
        <a:xfrm>
          <a:off x="0" y="0"/>
          <a:ext cx="0" cy="0"/>
          <a:chOff x="0" y="0"/>
          <a:chExt cx="0" cy="0"/>
        </a:xfrm>
      </p:grpSpPr>
      <p:pic>
        <p:nvPicPr>
          <p:cNvPr id="3973" name="Shape 3973"/>
          <p:cNvPicPr preferRelativeResize="0"/>
          <p:nvPr/>
        </p:nvPicPr>
        <p:blipFill>
          <a:blip r:embed="rId3">
            <a:alphaModFix/>
          </a:blip>
          <a:stretch>
            <a:fillRect/>
          </a:stretch>
        </p:blipFill>
        <p:spPr>
          <a:xfrm>
            <a:off x="152400" y="1359076"/>
            <a:ext cx="6415100" cy="3165100"/>
          </a:xfrm>
          <a:prstGeom prst="rect">
            <a:avLst/>
          </a:prstGeom>
          <a:noFill/>
          <a:ln>
            <a:noFill/>
          </a:ln>
        </p:spPr>
      </p:pic>
      <p:pic>
        <p:nvPicPr>
          <p:cNvPr id="3974" name="Shape 3974"/>
          <p:cNvPicPr preferRelativeResize="0"/>
          <p:nvPr/>
        </p:nvPicPr>
        <p:blipFill>
          <a:blip r:embed="rId4">
            <a:alphaModFix/>
          </a:blip>
          <a:stretch>
            <a:fillRect/>
          </a:stretch>
        </p:blipFill>
        <p:spPr>
          <a:xfrm>
            <a:off x="6567500" y="1184250"/>
            <a:ext cx="2199525" cy="3165100"/>
          </a:xfrm>
          <a:prstGeom prst="rect">
            <a:avLst/>
          </a:prstGeom>
          <a:noFill/>
          <a:ln>
            <a:noFill/>
          </a:ln>
        </p:spPr>
      </p:pic>
      <p:sp>
        <p:nvSpPr>
          <p:cNvPr id="5" name="Shape 3914">
            <a:extLst>
              <a:ext uri="{FF2B5EF4-FFF2-40B4-BE49-F238E27FC236}">
                <a16:creationId xmlns:a16="http://schemas.microsoft.com/office/drawing/2014/main" id="{BC3B3016-DED5-435B-9EF8-8F4D71D315A0}"/>
              </a:ext>
            </a:extLst>
          </p:cNvPr>
          <p:cNvSpPr txBox="1">
            <a:spLocks/>
          </p:cNvSpPr>
          <p:nvPr/>
        </p:nvSpPr>
        <p:spPr>
          <a:xfrm>
            <a:off x="292950" y="408705"/>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n-US" dirty="0"/>
              <a:t>Using Vader to Do Sentiment Analysis</a:t>
            </a:r>
          </a:p>
          <a:p>
            <a:r>
              <a:rPr lang="en-US" dirty="0"/>
              <a:t>                   -Compound Score Analysis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16130" y="878966"/>
            <a:ext cx="2114681" cy="253916"/>
          </a:xfrm>
          <a:prstGeom prst="rect">
            <a:avLst/>
          </a:prstGeom>
        </p:spPr>
        <p:txBody>
          <a:bodyPr wrap="none">
            <a:spAutoFit/>
          </a:bodyPr>
          <a:lstStyle/>
          <a:p>
            <a:r>
              <a:rPr lang="en-US" altLang="zh-CN" sz="1050" b="1" dirty="0">
                <a:solidFill>
                  <a:srgbClr val="E7E6E6">
                    <a:lumMod val="50000"/>
                  </a:srgbClr>
                </a:solidFill>
                <a:latin typeface="Segoe UI" panose="020B0502040204020203" pitchFamily="34" charset="0"/>
                <a:cs typeface="Segoe UI" panose="020B0502040204020203" pitchFamily="34" charset="0"/>
              </a:rPr>
              <a:t>Average Rating for the Review</a:t>
            </a:r>
          </a:p>
        </p:txBody>
      </p:sp>
      <p:sp>
        <p:nvSpPr>
          <p:cNvPr id="9" name="矩形 8"/>
          <p:cNvSpPr/>
          <p:nvPr/>
        </p:nvSpPr>
        <p:spPr>
          <a:xfrm>
            <a:off x="2806148" y="1851730"/>
            <a:ext cx="2995409" cy="415498"/>
          </a:xfrm>
          <a:prstGeom prst="rect">
            <a:avLst/>
          </a:prstGeom>
        </p:spPr>
        <p:txBody>
          <a:bodyPr wrap="square">
            <a:spAutoFit/>
          </a:bodyPr>
          <a:lstStyle/>
          <a:p>
            <a:r>
              <a:rPr lang="en-US" altLang="zh-CN" sz="1050" b="1" dirty="0">
                <a:solidFill>
                  <a:srgbClr val="E7E6E6">
                    <a:lumMod val="50000"/>
                  </a:srgbClr>
                </a:solidFill>
                <a:latin typeface="Segoe UI" panose="020B0502040204020203" pitchFamily="34" charset="0"/>
                <a:cs typeface="Segoe UI" panose="020B0502040204020203" pitchFamily="34" charset="0"/>
              </a:rPr>
              <a:t>rating = 5   </a:t>
            </a:r>
            <a:r>
              <a:rPr lang="en-US" altLang="zh-CN" sz="1050" b="1" dirty="0">
                <a:solidFill>
                  <a:srgbClr val="E7E6E6">
                    <a:lumMod val="50000"/>
                  </a:srgbClr>
                </a:solidFill>
                <a:latin typeface="Segoe UI" panose="020B0502040204020203" pitchFamily="34" charset="0"/>
                <a:cs typeface="Segoe UI" panose="020B0502040204020203" pitchFamily="34" charset="0"/>
                <a:sym typeface="Wingdings" panose="05000000000000000000" pitchFamily="2" charset="2"/>
              </a:rPr>
              <a:t></a:t>
            </a:r>
            <a:r>
              <a:rPr lang="en-US" altLang="zh-CN" sz="1050" b="1" dirty="0">
                <a:solidFill>
                  <a:srgbClr val="E7E6E6">
                    <a:lumMod val="50000"/>
                  </a:srgbClr>
                </a:solidFill>
                <a:latin typeface="Segoe UI" panose="020B0502040204020203" pitchFamily="34" charset="0"/>
                <a:cs typeface="Segoe UI" panose="020B0502040204020203" pitchFamily="34" charset="0"/>
              </a:rPr>
              <a:t>  Positive Reviews</a:t>
            </a:r>
          </a:p>
          <a:p>
            <a:r>
              <a:rPr lang="en-US" altLang="zh-CN" sz="1050" b="1" dirty="0">
                <a:solidFill>
                  <a:srgbClr val="E7E6E6">
                    <a:lumMod val="50000"/>
                  </a:srgbClr>
                </a:solidFill>
                <a:latin typeface="Segoe UI" panose="020B0502040204020203" pitchFamily="34" charset="0"/>
                <a:cs typeface="Segoe UI" panose="020B0502040204020203" pitchFamily="34" charset="0"/>
              </a:rPr>
              <a:t>rating &lt; 5   </a:t>
            </a:r>
            <a:r>
              <a:rPr lang="en-US" altLang="zh-CN" sz="1050" b="1" dirty="0">
                <a:solidFill>
                  <a:srgbClr val="E7E6E6">
                    <a:lumMod val="50000"/>
                  </a:srgbClr>
                </a:solidFill>
                <a:latin typeface="Segoe UI" panose="020B0502040204020203" pitchFamily="34" charset="0"/>
                <a:cs typeface="Segoe UI" panose="020B0502040204020203" pitchFamily="34" charset="0"/>
                <a:sym typeface="Wingdings" panose="05000000000000000000" pitchFamily="2" charset="2"/>
              </a:rPr>
              <a:t> </a:t>
            </a:r>
            <a:r>
              <a:rPr lang="en-US" altLang="zh-CN" sz="1050" b="1" dirty="0">
                <a:solidFill>
                  <a:srgbClr val="E7E6E6">
                    <a:lumMod val="50000"/>
                  </a:srgbClr>
                </a:solidFill>
                <a:latin typeface="Segoe UI" panose="020B0502040204020203" pitchFamily="34" charset="0"/>
                <a:cs typeface="Segoe UI" panose="020B0502040204020203" pitchFamily="34" charset="0"/>
              </a:rPr>
              <a:t> Negative Reviews</a:t>
            </a:r>
          </a:p>
        </p:txBody>
      </p:sp>
      <p:sp>
        <p:nvSpPr>
          <p:cNvPr id="16" name="TextBox 1"/>
          <p:cNvSpPr txBox="1"/>
          <p:nvPr/>
        </p:nvSpPr>
        <p:spPr>
          <a:xfrm>
            <a:off x="5609511" y="3261558"/>
            <a:ext cx="3586992" cy="1600438"/>
          </a:xfrm>
          <a:prstGeom prst="rect">
            <a:avLst/>
          </a:prstGeom>
          <a:noFill/>
        </p:spPr>
        <p:txBody>
          <a:bodyPr wrap="square" rtlCol="0">
            <a:spAutoFit/>
          </a:bodyPr>
          <a:lstStyle/>
          <a:p>
            <a:r>
              <a:rPr lang="en-US" altLang="zh-CN" dirty="0">
                <a:latin typeface="+mn-lt"/>
                <a:cs typeface="Segoe UI" panose="020B0502040204020203" pitchFamily="34" charset="0"/>
              </a:rPr>
              <a:t>Model Target</a:t>
            </a:r>
            <a:endParaRPr lang="en-US" altLang="zh-CN" dirty="0">
              <a:solidFill>
                <a:schemeClr val="bg1">
                  <a:lumMod val="50000"/>
                </a:schemeClr>
              </a:solidFill>
              <a:latin typeface="+mn-lt"/>
              <a:cs typeface="Segoe UI Light" panose="020B0502040204020203" pitchFamily="34" charset="0"/>
            </a:endParaRPr>
          </a:p>
          <a:p>
            <a:r>
              <a:rPr lang="en-US" altLang="zh-CN" dirty="0">
                <a:solidFill>
                  <a:schemeClr val="tx1"/>
                </a:solidFill>
                <a:latin typeface="+mn-lt"/>
                <a:cs typeface="Segoe UI" panose="020B0502040204020203" pitchFamily="34" charset="0"/>
              </a:rPr>
              <a:t>The first step is concept extraction. Then set the review type as the target, all concepts as the input to build models, trying to predict whether a review is positive or negative according to the concepts</a:t>
            </a:r>
            <a:r>
              <a:rPr lang="en-US" altLang="zh-CN" dirty="0">
                <a:solidFill>
                  <a:schemeClr val="tx1"/>
                </a:solidFill>
                <a:latin typeface="+mn-lt"/>
                <a:cs typeface="Segoe UI Light" panose="020B0502040204020203" pitchFamily="34" charset="0"/>
              </a:rPr>
              <a:t>.</a:t>
            </a:r>
            <a:endParaRPr lang="en-US" altLang="zh-CN" dirty="0">
              <a:solidFill>
                <a:schemeClr val="tx1"/>
              </a:solidFill>
              <a:latin typeface="+mn-lt"/>
              <a:cs typeface="Segoe UI" panose="020B0502040204020203" pitchFamily="34" charset="0"/>
            </a:endParaRPr>
          </a:p>
        </p:txBody>
      </p:sp>
      <p:grpSp>
        <p:nvGrpSpPr>
          <p:cNvPr id="17" name="组合 16"/>
          <p:cNvGrpSpPr/>
          <p:nvPr/>
        </p:nvGrpSpPr>
        <p:grpSpPr>
          <a:xfrm>
            <a:off x="3579724" y="2371240"/>
            <a:ext cx="952202" cy="952202"/>
            <a:chOff x="-1527175" y="3394076"/>
            <a:chExt cx="530225" cy="530225"/>
          </a:xfrm>
        </p:grpSpPr>
        <p:sp>
          <p:nvSpPr>
            <p:cNvPr id="18" name="Freeform 22"/>
            <p:cNvSpPr>
              <a:spLocks/>
            </p:cNvSpPr>
            <p:nvPr/>
          </p:nvSpPr>
          <p:spPr bwMode="auto">
            <a:xfrm>
              <a:off x="-1527175" y="3394076"/>
              <a:ext cx="530225" cy="530225"/>
            </a:xfrm>
            <a:custGeom>
              <a:avLst/>
              <a:gdLst>
                <a:gd name="T0" fmla="*/ 115 w 140"/>
                <a:gd name="T1" fmla="*/ 116 h 141"/>
                <a:gd name="T2" fmla="*/ 25 w 140"/>
                <a:gd name="T3" fmla="*/ 116 h 141"/>
                <a:gd name="T4" fmla="*/ 25 w 140"/>
                <a:gd name="T5" fmla="*/ 25 h 141"/>
                <a:gd name="T6" fmla="*/ 115 w 140"/>
                <a:gd name="T7" fmla="*/ 25 h 141"/>
                <a:gd name="T8" fmla="*/ 115 w 140"/>
                <a:gd name="T9" fmla="*/ 116 h 141"/>
              </a:gdLst>
              <a:ahLst/>
              <a:cxnLst>
                <a:cxn ang="0">
                  <a:pos x="T0" y="T1"/>
                </a:cxn>
                <a:cxn ang="0">
                  <a:pos x="T2" y="T3"/>
                </a:cxn>
                <a:cxn ang="0">
                  <a:pos x="T4" y="T5"/>
                </a:cxn>
                <a:cxn ang="0">
                  <a:pos x="T6" y="T7"/>
                </a:cxn>
                <a:cxn ang="0">
                  <a:pos x="T8" y="T9"/>
                </a:cxn>
              </a:cxnLst>
              <a:rect l="0" t="0" r="r" b="b"/>
              <a:pathLst>
                <a:path w="140" h="141">
                  <a:moveTo>
                    <a:pt x="115" y="116"/>
                  </a:moveTo>
                  <a:cubicBezTo>
                    <a:pt x="90" y="141"/>
                    <a:pt x="50" y="141"/>
                    <a:pt x="25" y="116"/>
                  </a:cubicBezTo>
                  <a:cubicBezTo>
                    <a:pt x="0" y="91"/>
                    <a:pt x="0" y="50"/>
                    <a:pt x="25" y="25"/>
                  </a:cubicBezTo>
                  <a:cubicBezTo>
                    <a:pt x="50" y="0"/>
                    <a:pt x="90" y="0"/>
                    <a:pt x="115" y="25"/>
                  </a:cubicBezTo>
                  <a:cubicBezTo>
                    <a:pt x="140" y="50"/>
                    <a:pt x="140" y="91"/>
                    <a:pt x="115" y="116"/>
                  </a:cubicBezTo>
                  <a:close/>
                </a:path>
              </a:pathLst>
            </a:custGeom>
            <a:noFill/>
            <a:ln w="25400" cap="rnd">
              <a:solidFill>
                <a:schemeClr val="bg2">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050">
                <a:solidFill>
                  <a:prstClr val="black"/>
                </a:solidFill>
              </a:endParaRPr>
            </a:p>
          </p:txBody>
        </p:sp>
        <p:sp>
          <p:nvSpPr>
            <p:cNvPr id="19" name="Freeform 23"/>
            <p:cNvSpPr>
              <a:spLocks/>
            </p:cNvSpPr>
            <p:nvPr/>
          </p:nvSpPr>
          <p:spPr bwMode="auto">
            <a:xfrm>
              <a:off x="-1262063" y="3419476"/>
              <a:ext cx="169863" cy="411163"/>
            </a:xfrm>
            <a:custGeom>
              <a:avLst/>
              <a:gdLst>
                <a:gd name="T0" fmla="*/ 0 w 107"/>
                <a:gd name="T1" fmla="*/ 0 h 259"/>
                <a:gd name="T2" fmla="*/ 0 w 107"/>
                <a:gd name="T3" fmla="*/ 152 h 259"/>
                <a:gd name="T4" fmla="*/ 107 w 107"/>
                <a:gd name="T5" fmla="*/ 259 h 259"/>
              </a:gdLst>
              <a:ahLst/>
              <a:cxnLst>
                <a:cxn ang="0">
                  <a:pos x="T0" y="T1"/>
                </a:cxn>
                <a:cxn ang="0">
                  <a:pos x="T2" y="T3"/>
                </a:cxn>
                <a:cxn ang="0">
                  <a:pos x="T4" y="T5"/>
                </a:cxn>
              </a:cxnLst>
              <a:rect l="0" t="0" r="r" b="b"/>
              <a:pathLst>
                <a:path w="107" h="259">
                  <a:moveTo>
                    <a:pt x="0" y="0"/>
                  </a:moveTo>
                  <a:lnTo>
                    <a:pt x="0" y="152"/>
                  </a:lnTo>
                  <a:lnTo>
                    <a:pt x="107" y="259"/>
                  </a:lnTo>
                </a:path>
              </a:pathLst>
            </a:custGeom>
            <a:noFill/>
            <a:ln w="25400" cap="rnd">
              <a:solidFill>
                <a:schemeClr val="bg2">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050">
                <a:solidFill>
                  <a:prstClr val="black"/>
                </a:solidFill>
              </a:endParaRPr>
            </a:p>
          </p:txBody>
        </p:sp>
        <p:sp>
          <p:nvSpPr>
            <p:cNvPr id="20" name="Line 24"/>
            <p:cNvSpPr>
              <a:spLocks noChangeShapeType="1"/>
            </p:cNvSpPr>
            <p:nvPr/>
          </p:nvSpPr>
          <p:spPr bwMode="auto">
            <a:xfrm flipV="1">
              <a:off x="-1262063" y="3487738"/>
              <a:ext cx="169863" cy="173038"/>
            </a:xfrm>
            <a:prstGeom prst="line">
              <a:avLst/>
            </a:prstGeom>
            <a:noFill/>
            <a:ln w="25400" cap="rnd">
              <a:solidFill>
                <a:schemeClr val="bg2">
                  <a:lumMod val="50000"/>
                </a:schemeClr>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1050" dirty="0">
                <a:solidFill>
                  <a:prstClr val="black"/>
                </a:solidFill>
              </a:endParaRPr>
            </a:p>
          </p:txBody>
        </p:sp>
        <p:sp>
          <p:nvSpPr>
            <p:cNvPr id="21" name="Line 25"/>
            <p:cNvSpPr>
              <a:spLocks noChangeShapeType="1"/>
            </p:cNvSpPr>
            <p:nvPr/>
          </p:nvSpPr>
          <p:spPr bwMode="auto">
            <a:xfrm flipV="1">
              <a:off x="-1201738" y="3562351"/>
              <a:ext cx="155575" cy="158750"/>
            </a:xfrm>
            <a:prstGeom prst="line">
              <a:avLst/>
            </a:prstGeom>
            <a:noFill/>
            <a:ln w="25400" cap="rnd">
              <a:solidFill>
                <a:schemeClr val="bg2">
                  <a:lumMod val="50000"/>
                </a:schemeClr>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1050">
                <a:solidFill>
                  <a:prstClr val="black"/>
                </a:solidFill>
              </a:endParaRPr>
            </a:p>
          </p:txBody>
        </p:sp>
        <p:sp>
          <p:nvSpPr>
            <p:cNvPr id="22" name="Line 26"/>
            <p:cNvSpPr>
              <a:spLocks noChangeShapeType="1"/>
            </p:cNvSpPr>
            <p:nvPr/>
          </p:nvSpPr>
          <p:spPr bwMode="auto">
            <a:xfrm flipV="1">
              <a:off x="-1141413" y="3660776"/>
              <a:ext cx="122238" cy="120650"/>
            </a:xfrm>
            <a:prstGeom prst="line">
              <a:avLst/>
            </a:prstGeom>
            <a:noFill/>
            <a:ln w="25400" cap="rnd">
              <a:solidFill>
                <a:schemeClr val="bg2">
                  <a:lumMod val="50000"/>
                </a:schemeClr>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1050">
                <a:solidFill>
                  <a:prstClr val="black"/>
                </a:solidFill>
              </a:endParaRPr>
            </a:p>
          </p:txBody>
        </p:sp>
        <p:sp>
          <p:nvSpPr>
            <p:cNvPr id="23" name="Line 27"/>
            <p:cNvSpPr>
              <a:spLocks noChangeShapeType="1"/>
            </p:cNvSpPr>
            <p:nvPr/>
          </p:nvSpPr>
          <p:spPr bwMode="auto">
            <a:xfrm flipV="1">
              <a:off x="-1262063" y="3443288"/>
              <a:ext cx="98425" cy="96838"/>
            </a:xfrm>
            <a:prstGeom prst="line">
              <a:avLst/>
            </a:prstGeom>
            <a:noFill/>
            <a:ln w="25400" cap="rnd">
              <a:solidFill>
                <a:schemeClr val="bg2">
                  <a:lumMod val="50000"/>
                </a:schemeClr>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1050">
                <a:solidFill>
                  <a:prstClr val="black"/>
                </a:solidFill>
              </a:endParaRPr>
            </a:p>
          </p:txBody>
        </p:sp>
      </p:grpSp>
      <p:grpSp>
        <p:nvGrpSpPr>
          <p:cNvPr id="24" name="组合 23"/>
          <p:cNvGrpSpPr/>
          <p:nvPr/>
        </p:nvGrpSpPr>
        <p:grpSpPr>
          <a:xfrm>
            <a:off x="1167635" y="1369554"/>
            <a:ext cx="545795" cy="724550"/>
            <a:chOff x="-1965325" y="4029076"/>
            <a:chExt cx="363537" cy="482600"/>
          </a:xfrm>
        </p:grpSpPr>
        <p:sp>
          <p:nvSpPr>
            <p:cNvPr id="25" name="Freeform 16"/>
            <p:cNvSpPr>
              <a:spLocks/>
            </p:cNvSpPr>
            <p:nvPr/>
          </p:nvSpPr>
          <p:spPr bwMode="auto">
            <a:xfrm>
              <a:off x="-1787525" y="4029076"/>
              <a:ext cx="117475" cy="65088"/>
            </a:xfrm>
            <a:custGeom>
              <a:avLst/>
              <a:gdLst>
                <a:gd name="T0" fmla="*/ 0 w 74"/>
                <a:gd name="T1" fmla="*/ 34 h 41"/>
                <a:gd name="T2" fmla="*/ 41 w 74"/>
                <a:gd name="T3" fmla="*/ 0 h 41"/>
                <a:gd name="T4" fmla="*/ 74 w 74"/>
                <a:gd name="T5" fmla="*/ 41 h 41"/>
              </a:gdLst>
              <a:ahLst/>
              <a:cxnLst>
                <a:cxn ang="0">
                  <a:pos x="T0" y="T1"/>
                </a:cxn>
                <a:cxn ang="0">
                  <a:pos x="T2" y="T3"/>
                </a:cxn>
                <a:cxn ang="0">
                  <a:pos x="T4" y="T5"/>
                </a:cxn>
              </a:cxnLst>
              <a:rect l="0" t="0" r="r" b="b"/>
              <a:pathLst>
                <a:path w="74" h="41">
                  <a:moveTo>
                    <a:pt x="0" y="34"/>
                  </a:moveTo>
                  <a:lnTo>
                    <a:pt x="41" y="0"/>
                  </a:lnTo>
                  <a:lnTo>
                    <a:pt x="74" y="41"/>
                  </a:lnTo>
                </a:path>
              </a:pathLst>
            </a:custGeom>
            <a:noFill/>
            <a:ln w="25400" cap="rnd">
              <a:solidFill>
                <a:schemeClr val="bg2">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050">
                <a:solidFill>
                  <a:prstClr val="black"/>
                </a:solidFill>
              </a:endParaRPr>
            </a:p>
          </p:txBody>
        </p:sp>
        <p:sp>
          <p:nvSpPr>
            <p:cNvPr id="26" name="Freeform 17"/>
            <p:cNvSpPr>
              <a:spLocks/>
            </p:cNvSpPr>
            <p:nvPr/>
          </p:nvSpPr>
          <p:spPr bwMode="auto">
            <a:xfrm>
              <a:off x="-1965325" y="4029076"/>
              <a:ext cx="242888" cy="246063"/>
            </a:xfrm>
            <a:custGeom>
              <a:avLst/>
              <a:gdLst>
                <a:gd name="T0" fmla="*/ 64 w 64"/>
                <a:gd name="T1" fmla="*/ 0 h 65"/>
                <a:gd name="T2" fmla="*/ 0 w 64"/>
                <a:gd name="T3" fmla="*/ 65 h 65"/>
              </a:gdLst>
              <a:ahLst/>
              <a:cxnLst>
                <a:cxn ang="0">
                  <a:pos x="T0" y="T1"/>
                </a:cxn>
                <a:cxn ang="0">
                  <a:pos x="T2" y="T3"/>
                </a:cxn>
              </a:cxnLst>
              <a:rect l="0" t="0" r="r" b="b"/>
              <a:pathLst>
                <a:path w="64" h="65">
                  <a:moveTo>
                    <a:pt x="64" y="0"/>
                  </a:moveTo>
                  <a:cubicBezTo>
                    <a:pt x="64" y="36"/>
                    <a:pt x="35" y="65"/>
                    <a:pt x="0" y="65"/>
                  </a:cubicBezTo>
                </a:path>
              </a:pathLst>
            </a:custGeom>
            <a:noFill/>
            <a:ln w="25400" cap="rnd">
              <a:solidFill>
                <a:schemeClr val="bg2">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050">
                <a:solidFill>
                  <a:prstClr val="black"/>
                </a:solidFill>
              </a:endParaRPr>
            </a:p>
          </p:txBody>
        </p:sp>
        <p:sp>
          <p:nvSpPr>
            <p:cNvPr id="27" name="Line 18"/>
            <p:cNvSpPr>
              <a:spLocks noChangeShapeType="1"/>
            </p:cNvSpPr>
            <p:nvPr/>
          </p:nvSpPr>
          <p:spPr bwMode="auto">
            <a:xfrm flipV="1">
              <a:off x="-1965325" y="4394201"/>
              <a:ext cx="0" cy="117475"/>
            </a:xfrm>
            <a:prstGeom prst="line">
              <a:avLst/>
            </a:prstGeom>
            <a:noFill/>
            <a:ln w="25400" cap="rnd">
              <a:solidFill>
                <a:schemeClr val="bg2">
                  <a:lumMod val="50000"/>
                </a:schemeClr>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1050">
                <a:solidFill>
                  <a:prstClr val="black"/>
                </a:solidFill>
              </a:endParaRPr>
            </a:p>
          </p:txBody>
        </p:sp>
        <p:sp>
          <p:nvSpPr>
            <p:cNvPr id="28" name="Line 19"/>
            <p:cNvSpPr>
              <a:spLocks noChangeShapeType="1"/>
            </p:cNvSpPr>
            <p:nvPr/>
          </p:nvSpPr>
          <p:spPr bwMode="auto">
            <a:xfrm flipV="1">
              <a:off x="-1844675" y="4322763"/>
              <a:ext cx="0" cy="188913"/>
            </a:xfrm>
            <a:prstGeom prst="line">
              <a:avLst/>
            </a:prstGeom>
            <a:noFill/>
            <a:ln w="25400" cap="rnd">
              <a:solidFill>
                <a:schemeClr val="bg2">
                  <a:lumMod val="50000"/>
                </a:schemeClr>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1050">
                <a:solidFill>
                  <a:prstClr val="black"/>
                </a:solidFill>
              </a:endParaRPr>
            </a:p>
          </p:txBody>
        </p:sp>
        <p:sp>
          <p:nvSpPr>
            <p:cNvPr id="29" name="Line 20"/>
            <p:cNvSpPr>
              <a:spLocks noChangeShapeType="1"/>
            </p:cNvSpPr>
            <p:nvPr/>
          </p:nvSpPr>
          <p:spPr bwMode="auto">
            <a:xfrm flipV="1">
              <a:off x="-1722438" y="4270376"/>
              <a:ext cx="0" cy="241300"/>
            </a:xfrm>
            <a:prstGeom prst="line">
              <a:avLst/>
            </a:prstGeom>
            <a:noFill/>
            <a:ln w="25400" cap="rnd">
              <a:solidFill>
                <a:schemeClr val="bg2">
                  <a:lumMod val="50000"/>
                </a:schemeClr>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1050">
                <a:solidFill>
                  <a:prstClr val="black"/>
                </a:solidFill>
              </a:endParaRPr>
            </a:p>
          </p:txBody>
        </p:sp>
        <p:sp>
          <p:nvSpPr>
            <p:cNvPr id="30" name="Line 21"/>
            <p:cNvSpPr>
              <a:spLocks noChangeShapeType="1"/>
            </p:cNvSpPr>
            <p:nvPr/>
          </p:nvSpPr>
          <p:spPr bwMode="auto">
            <a:xfrm flipV="1">
              <a:off x="-1601788" y="4191001"/>
              <a:ext cx="0" cy="320675"/>
            </a:xfrm>
            <a:prstGeom prst="line">
              <a:avLst/>
            </a:prstGeom>
            <a:noFill/>
            <a:ln w="25400" cap="rnd">
              <a:solidFill>
                <a:schemeClr val="bg2">
                  <a:lumMod val="50000"/>
                </a:schemeClr>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1050">
                <a:solidFill>
                  <a:prstClr val="black"/>
                </a:solidFill>
              </a:endParaRPr>
            </a:p>
          </p:txBody>
        </p:sp>
      </p:grpSp>
      <p:sp>
        <p:nvSpPr>
          <p:cNvPr id="31" name="文本框 30"/>
          <p:cNvSpPr txBox="1"/>
          <p:nvPr/>
        </p:nvSpPr>
        <p:spPr>
          <a:xfrm>
            <a:off x="1138513" y="2272857"/>
            <a:ext cx="620683" cy="461665"/>
          </a:xfrm>
          <a:prstGeom prst="rect">
            <a:avLst/>
          </a:prstGeom>
          <a:noFill/>
        </p:spPr>
        <p:txBody>
          <a:bodyPr wrap="none" rtlCol="0">
            <a:spAutoFit/>
          </a:bodyPr>
          <a:lstStyle/>
          <a:p>
            <a:r>
              <a:rPr lang="en-US" altLang="zh-CN" sz="2400" b="1" dirty="0">
                <a:solidFill>
                  <a:srgbClr val="E7E6E6">
                    <a:lumMod val="50000"/>
                  </a:srgbClr>
                </a:solidFill>
                <a:latin typeface="Segoe UI" panose="020B0502040204020203" pitchFamily="34" charset="0"/>
                <a:cs typeface="Segoe UI" panose="020B0502040204020203" pitchFamily="34" charset="0"/>
              </a:rPr>
              <a:t>4.2</a:t>
            </a:r>
            <a:endParaRPr lang="zh-CN" altLang="en-US" sz="2400" b="1" dirty="0">
              <a:solidFill>
                <a:srgbClr val="E7E6E6">
                  <a:lumMod val="50000"/>
                </a:srgbClr>
              </a:solidFill>
              <a:latin typeface="Segoe UI" panose="020B0502040204020203" pitchFamily="34" charset="0"/>
              <a:cs typeface="Segoe UI" panose="020B0502040204020203" pitchFamily="34" charset="0"/>
            </a:endParaRPr>
          </a:p>
        </p:txBody>
      </p:sp>
      <p:sp>
        <p:nvSpPr>
          <p:cNvPr id="32" name="文本框 31"/>
          <p:cNvSpPr txBox="1"/>
          <p:nvPr/>
        </p:nvSpPr>
        <p:spPr>
          <a:xfrm>
            <a:off x="3482482" y="3437478"/>
            <a:ext cx="1106393" cy="253916"/>
          </a:xfrm>
          <a:prstGeom prst="rect">
            <a:avLst/>
          </a:prstGeom>
          <a:noFill/>
        </p:spPr>
        <p:txBody>
          <a:bodyPr wrap="none" rtlCol="0">
            <a:spAutoFit/>
          </a:bodyPr>
          <a:lstStyle/>
          <a:p>
            <a:r>
              <a:rPr lang="en-US" altLang="zh-CN" sz="1050" b="1" dirty="0">
                <a:solidFill>
                  <a:srgbClr val="E7E6E6">
                    <a:lumMod val="50000"/>
                  </a:srgbClr>
                </a:solidFill>
                <a:latin typeface="Segoe UI" panose="020B0502040204020203" pitchFamily="34" charset="0"/>
                <a:cs typeface="Segoe UI" panose="020B0502040204020203" pitchFamily="34" charset="0"/>
              </a:rPr>
              <a:t>55.9% positive</a:t>
            </a:r>
          </a:p>
        </p:txBody>
      </p:sp>
      <p:sp>
        <p:nvSpPr>
          <p:cNvPr id="34" name="Shape 3914">
            <a:extLst>
              <a:ext uri="{FF2B5EF4-FFF2-40B4-BE49-F238E27FC236}">
                <a16:creationId xmlns:a16="http://schemas.microsoft.com/office/drawing/2014/main" id="{2B98EC45-3171-4861-AF46-BD0A4B17B225}"/>
              </a:ext>
            </a:extLst>
          </p:cNvPr>
          <p:cNvSpPr txBox="1">
            <a:spLocks/>
          </p:cNvSpPr>
          <p:nvPr/>
        </p:nvSpPr>
        <p:spPr>
          <a:xfrm>
            <a:off x="292950" y="0"/>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n-US" dirty="0"/>
              <a:t>SPSS Model Overview</a:t>
            </a:r>
          </a:p>
        </p:txBody>
      </p:sp>
      <p:grpSp>
        <p:nvGrpSpPr>
          <p:cNvPr id="35" name="Shape 4279">
            <a:extLst>
              <a:ext uri="{FF2B5EF4-FFF2-40B4-BE49-F238E27FC236}">
                <a16:creationId xmlns:a16="http://schemas.microsoft.com/office/drawing/2014/main" id="{63CA646F-A0F4-41D0-8495-1F445AEA592C}"/>
              </a:ext>
            </a:extLst>
          </p:cNvPr>
          <p:cNvGrpSpPr/>
          <p:nvPr/>
        </p:nvGrpSpPr>
        <p:grpSpPr>
          <a:xfrm>
            <a:off x="5295210" y="3323442"/>
            <a:ext cx="314301" cy="176372"/>
            <a:chOff x="1233350" y="1619250"/>
            <a:chExt cx="466500" cy="456725"/>
          </a:xfrm>
        </p:grpSpPr>
        <p:sp>
          <p:nvSpPr>
            <p:cNvPr id="36" name="Shape 4280">
              <a:extLst>
                <a:ext uri="{FF2B5EF4-FFF2-40B4-BE49-F238E27FC236}">
                  <a16:creationId xmlns:a16="http://schemas.microsoft.com/office/drawing/2014/main" id="{0F9F2439-B347-42FA-A9AC-D7B7E4304B94}"/>
                </a:ext>
              </a:extLst>
            </p:cNvPr>
            <p:cNvSpPr/>
            <p:nvPr/>
          </p:nvSpPr>
          <p:spPr>
            <a:xfrm>
              <a:off x="1233350" y="1619250"/>
              <a:ext cx="466500" cy="456725"/>
            </a:xfrm>
            <a:custGeom>
              <a:avLst/>
              <a:gdLst/>
              <a:ahLst/>
              <a:cxnLst/>
              <a:rect l="0" t="0" r="0" b="0"/>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Shape 4281">
              <a:extLst>
                <a:ext uri="{FF2B5EF4-FFF2-40B4-BE49-F238E27FC236}">
                  <a16:creationId xmlns:a16="http://schemas.microsoft.com/office/drawing/2014/main" id="{7DD0B183-2C2B-4511-BA64-0E0EEF82CAA0}"/>
                </a:ext>
              </a:extLst>
            </p:cNvPr>
            <p:cNvSpPr/>
            <p:nvPr/>
          </p:nvSpPr>
          <p:spPr>
            <a:xfrm>
              <a:off x="1382325" y="1792025"/>
              <a:ext cx="168550" cy="12250"/>
            </a:xfrm>
            <a:custGeom>
              <a:avLst/>
              <a:gdLst/>
              <a:ahLst/>
              <a:cxnLst/>
              <a:rect l="0" t="0" r="0" b="0"/>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Shape 4282">
              <a:extLst>
                <a:ext uri="{FF2B5EF4-FFF2-40B4-BE49-F238E27FC236}">
                  <a16:creationId xmlns:a16="http://schemas.microsoft.com/office/drawing/2014/main" id="{9AD8ACE2-AB1E-4412-A042-BCE911FE768A}"/>
                </a:ext>
              </a:extLst>
            </p:cNvPr>
            <p:cNvSpPr/>
            <p:nvPr/>
          </p:nvSpPr>
          <p:spPr>
            <a:xfrm>
              <a:off x="1382325" y="1825000"/>
              <a:ext cx="168550" cy="12250"/>
            </a:xfrm>
            <a:custGeom>
              <a:avLst/>
              <a:gdLst/>
              <a:ahLst/>
              <a:cxnLst/>
              <a:rect l="0" t="0" r="0" b="0"/>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Shape 4283">
              <a:extLst>
                <a:ext uri="{FF2B5EF4-FFF2-40B4-BE49-F238E27FC236}">
                  <a16:creationId xmlns:a16="http://schemas.microsoft.com/office/drawing/2014/main" id="{F3713408-1B77-4A72-BA07-3D6B8C29FAE4}"/>
                </a:ext>
              </a:extLst>
            </p:cNvPr>
            <p:cNvSpPr/>
            <p:nvPr/>
          </p:nvSpPr>
          <p:spPr>
            <a:xfrm>
              <a:off x="1382325" y="1858575"/>
              <a:ext cx="70850" cy="12250"/>
            </a:xfrm>
            <a:custGeom>
              <a:avLst/>
              <a:gdLst/>
              <a:ahLst/>
              <a:cxnLst/>
              <a:rect l="0" t="0" r="0" b="0"/>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40373014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
          <p:cNvSpPr txBox="1"/>
          <p:nvPr/>
        </p:nvSpPr>
        <p:spPr>
          <a:xfrm>
            <a:off x="509636" y="3671177"/>
            <a:ext cx="8045546" cy="1384995"/>
          </a:xfrm>
          <a:prstGeom prst="rect">
            <a:avLst/>
          </a:prstGeom>
          <a:noFill/>
        </p:spPr>
        <p:txBody>
          <a:bodyPr wrap="square" rtlCol="0">
            <a:spAutoFit/>
          </a:bodyPr>
          <a:lstStyle/>
          <a:p>
            <a:r>
              <a:rPr lang="en-US" altLang="zh-CN" dirty="0">
                <a:solidFill>
                  <a:schemeClr val="tx1"/>
                </a:solidFill>
                <a:latin typeface="+mn-lt"/>
                <a:cs typeface="Segoe UI" panose="020B0502040204020203" pitchFamily="34" charset="0"/>
              </a:rPr>
              <a:t>Details:</a:t>
            </a:r>
            <a:endParaRPr lang="en-US" altLang="zh-CN" dirty="0">
              <a:solidFill>
                <a:schemeClr val="tx1"/>
              </a:solidFill>
              <a:latin typeface="+mn-lt"/>
              <a:cs typeface="Segoe UI Light" panose="020B0502040204020203" pitchFamily="34" charset="0"/>
            </a:endParaRPr>
          </a:p>
          <a:p>
            <a:pPr marL="285750" indent="-285750">
              <a:buFont typeface="Arial" panose="020B0604020202020204" pitchFamily="34" charset="0"/>
              <a:buChar char="•"/>
            </a:pPr>
            <a:r>
              <a:rPr lang="en-US" dirty="0">
                <a:solidFill>
                  <a:schemeClr val="tx1"/>
                </a:solidFill>
                <a:latin typeface="+mn-lt"/>
                <a:cs typeface="Segoe UI" panose="020B0502040204020203" pitchFamily="34" charset="0"/>
              </a:rPr>
              <a:t>Select top 75 concepts based highest frequency</a:t>
            </a:r>
          </a:p>
          <a:p>
            <a:pPr marL="285750" indent="-285750">
              <a:buFont typeface="Arial" panose="020B0604020202020204" pitchFamily="34" charset="0"/>
              <a:buChar char="•"/>
            </a:pPr>
            <a:r>
              <a:rPr lang="en-US" dirty="0">
                <a:solidFill>
                  <a:schemeClr val="tx1"/>
                </a:solidFill>
                <a:latin typeface="+mn-lt"/>
                <a:cs typeface="Segoe UI" panose="020B0502040204020203" pitchFamily="34" charset="0"/>
              </a:rPr>
              <a:t>Resource Template: opinion(English)</a:t>
            </a:r>
          </a:p>
          <a:p>
            <a:endParaRPr lang="en-US" dirty="0">
              <a:solidFill>
                <a:schemeClr val="tx1"/>
              </a:solidFill>
              <a:latin typeface="+mn-lt"/>
              <a:cs typeface="Segoe UI" panose="020B0502040204020203" pitchFamily="34" charset="0"/>
            </a:endParaRPr>
          </a:p>
          <a:p>
            <a:r>
              <a:rPr lang="en-US" dirty="0">
                <a:solidFill>
                  <a:schemeClr val="tx1"/>
                </a:solidFill>
                <a:latin typeface="+mn-lt"/>
                <a:cs typeface="Segoe UI" panose="020B0502040204020203" pitchFamily="34" charset="0"/>
              </a:rPr>
              <a:t>For example, when click on the “too long” concept, we can see the underlying terms of that concept, which focuses on the long delivery time. Therefore, the type “negative” is given correctly.</a:t>
            </a:r>
          </a:p>
        </p:txBody>
      </p:sp>
      <p:pic>
        <p:nvPicPr>
          <p:cNvPr id="33" name="Picture 32">
            <a:extLst>
              <a:ext uri="{FF2B5EF4-FFF2-40B4-BE49-F238E27FC236}">
                <a16:creationId xmlns:a16="http://schemas.microsoft.com/office/drawing/2014/main" id="{15ED9DF5-F27D-4E6C-9391-3EC70FC59A0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00694" y="1188419"/>
            <a:ext cx="1681038" cy="2143413"/>
          </a:xfrm>
          <a:prstGeom prst="rect">
            <a:avLst/>
          </a:prstGeom>
        </p:spPr>
      </p:pic>
      <p:pic>
        <p:nvPicPr>
          <p:cNvPr id="34" name="Picture 33">
            <a:extLst>
              <a:ext uri="{FF2B5EF4-FFF2-40B4-BE49-F238E27FC236}">
                <a16:creationId xmlns:a16="http://schemas.microsoft.com/office/drawing/2014/main" id="{BD13BEB1-CD61-4A48-9286-E0B16E46427A}"/>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052736" y="210870"/>
            <a:ext cx="4090571" cy="3642092"/>
          </a:xfrm>
          <a:prstGeom prst="rect">
            <a:avLst/>
          </a:prstGeom>
        </p:spPr>
      </p:pic>
      <p:sp>
        <p:nvSpPr>
          <p:cNvPr id="7" name="Shape 3914">
            <a:extLst>
              <a:ext uri="{FF2B5EF4-FFF2-40B4-BE49-F238E27FC236}">
                <a16:creationId xmlns:a16="http://schemas.microsoft.com/office/drawing/2014/main" id="{070BCFD2-BDEC-4E9F-904E-604AE2C300DA}"/>
              </a:ext>
            </a:extLst>
          </p:cNvPr>
          <p:cNvSpPr txBox="1">
            <a:spLocks/>
          </p:cNvSpPr>
          <p:nvPr/>
        </p:nvSpPr>
        <p:spPr>
          <a:xfrm>
            <a:off x="292950" y="0"/>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n-US"/>
              <a:t>Concept Extraction</a:t>
            </a:r>
            <a:endParaRPr lang="en-US" dirty="0"/>
          </a:p>
        </p:txBody>
      </p:sp>
      <p:grpSp>
        <p:nvGrpSpPr>
          <p:cNvPr id="8" name="Shape 4358">
            <a:extLst>
              <a:ext uri="{FF2B5EF4-FFF2-40B4-BE49-F238E27FC236}">
                <a16:creationId xmlns:a16="http://schemas.microsoft.com/office/drawing/2014/main" id="{E296B7D8-9D78-46D6-BF55-46C8C4DC40CF}"/>
              </a:ext>
            </a:extLst>
          </p:cNvPr>
          <p:cNvGrpSpPr/>
          <p:nvPr/>
        </p:nvGrpSpPr>
        <p:grpSpPr>
          <a:xfrm>
            <a:off x="223678" y="3707658"/>
            <a:ext cx="287963" cy="290608"/>
            <a:chOff x="3955900" y="2984500"/>
            <a:chExt cx="414000" cy="422525"/>
          </a:xfrm>
        </p:grpSpPr>
        <p:sp>
          <p:nvSpPr>
            <p:cNvPr id="9" name="Shape 4359">
              <a:extLst>
                <a:ext uri="{FF2B5EF4-FFF2-40B4-BE49-F238E27FC236}">
                  <a16:creationId xmlns:a16="http://schemas.microsoft.com/office/drawing/2014/main" id="{88EC0492-177C-4D31-B640-37462E5E5FB4}"/>
                </a:ext>
              </a:extLst>
            </p:cNvPr>
            <p:cNvSpPr/>
            <p:nvPr/>
          </p:nvSpPr>
          <p:spPr>
            <a:xfrm>
              <a:off x="3955900" y="2984500"/>
              <a:ext cx="315700" cy="315675"/>
            </a:xfrm>
            <a:custGeom>
              <a:avLst/>
              <a:gdLst/>
              <a:ahLst/>
              <a:cxnLst/>
              <a:rect l="0" t="0" r="0" b="0"/>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Shape 4360">
              <a:extLst>
                <a:ext uri="{FF2B5EF4-FFF2-40B4-BE49-F238E27FC236}">
                  <a16:creationId xmlns:a16="http://schemas.microsoft.com/office/drawing/2014/main" id="{753E1C6D-F33D-4AAA-B945-4A779F3EABF0}"/>
                </a:ext>
              </a:extLst>
            </p:cNvPr>
            <p:cNvSpPr/>
            <p:nvPr/>
          </p:nvSpPr>
          <p:spPr>
            <a:xfrm>
              <a:off x="3992525" y="3021125"/>
              <a:ext cx="242425" cy="242425"/>
            </a:xfrm>
            <a:custGeom>
              <a:avLst/>
              <a:gdLst/>
              <a:ahLst/>
              <a:cxnLst/>
              <a:rect l="0" t="0" r="0" b="0"/>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Shape 4361">
              <a:extLst>
                <a:ext uri="{FF2B5EF4-FFF2-40B4-BE49-F238E27FC236}">
                  <a16:creationId xmlns:a16="http://schemas.microsoft.com/office/drawing/2014/main" id="{59E5352F-0A90-4F64-A230-A0D188EE2814}"/>
                </a:ext>
              </a:extLst>
            </p:cNvPr>
            <p:cNvSpPr/>
            <p:nvPr/>
          </p:nvSpPr>
          <p:spPr>
            <a:xfrm>
              <a:off x="4215400" y="3253150"/>
              <a:ext cx="154500" cy="153875"/>
            </a:xfrm>
            <a:custGeom>
              <a:avLst/>
              <a:gdLst/>
              <a:ahLst/>
              <a:cxnLst/>
              <a:rect l="0" t="0" r="0" b="0"/>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6921970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43FB8ED-99DB-48A6-8FFC-73472C0CD349}"/>
              </a:ext>
            </a:extLst>
          </p:cNvPr>
          <p:cNvPicPr/>
          <p:nvPr/>
        </p:nvPicPr>
        <p:blipFill rotWithShape="1">
          <a:blip r:embed="rId2" cstate="print">
            <a:extLst>
              <a:ext uri="{28A0092B-C50C-407E-A947-70E740481C1C}">
                <a14:useLocalDpi xmlns:a14="http://schemas.microsoft.com/office/drawing/2010/main" val="0"/>
              </a:ext>
            </a:extLst>
          </a:blip>
          <a:srcRect l="1188" t="1098"/>
          <a:stretch/>
        </p:blipFill>
        <p:spPr bwMode="auto">
          <a:xfrm>
            <a:off x="1443038" y="857400"/>
            <a:ext cx="5414962" cy="3180189"/>
          </a:xfrm>
          <a:prstGeom prst="rect">
            <a:avLst/>
          </a:prstGeom>
          <a:ln>
            <a:noFill/>
          </a:ln>
          <a:extLst>
            <a:ext uri="{53640926-AAD7-44D8-BBD7-CCE9431645EC}">
              <a14:shadowObscured xmlns:a14="http://schemas.microsoft.com/office/drawing/2010/main"/>
            </a:ext>
          </a:extLst>
        </p:spPr>
      </p:pic>
      <p:sp>
        <p:nvSpPr>
          <p:cNvPr id="7" name="TextBox 1">
            <a:extLst>
              <a:ext uri="{FF2B5EF4-FFF2-40B4-BE49-F238E27FC236}">
                <a16:creationId xmlns:a16="http://schemas.microsoft.com/office/drawing/2014/main" id="{A0C34BF1-8E8C-4053-940E-E8A6A30ABFC4}"/>
              </a:ext>
            </a:extLst>
          </p:cNvPr>
          <p:cNvSpPr txBox="1"/>
          <p:nvPr/>
        </p:nvSpPr>
        <p:spPr>
          <a:xfrm>
            <a:off x="623626" y="3894679"/>
            <a:ext cx="7833060" cy="1031051"/>
          </a:xfrm>
          <a:prstGeom prst="rect">
            <a:avLst/>
          </a:prstGeom>
          <a:noFill/>
        </p:spPr>
        <p:txBody>
          <a:bodyPr wrap="square" rtlCol="0">
            <a:spAutoFit/>
          </a:bodyPr>
          <a:lstStyle/>
          <a:p>
            <a:pPr>
              <a:lnSpc>
                <a:spcPct val="150000"/>
              </a:lnSpc>
            </a:pPr>
            <a:r>
              <a:rPr lang="en-US" altLang="zh-CN" dirty="0">
                <a:solidFill>
                  <a:schemeClr val="tx1"/>
                </a:solidFill>
                <a:latin typeface="Segoe UI" panose="020B0502040204020203" pitchFamily="34" charset="0"/>
                <a:cs typeface="Segoe UI" panose="020B0502040204020203" pitchFamily="34" charset="0"/>
              </a:rPr>
              <a:t>Details:</a:t>
            </a:r>
            <a:endParaRPr lang="en-US" altLang="zh-CN" dirty="0">
              <a:solidFill>
                <a:schemeClr val="tx1"/>
              </a:solidFill>
              <a:latin typeface="Segoe UI Light" panose="020B0502040204020203" pitchFamily="34" charset="0"/>
              <a:cs typeface="Segoe UI Light" panose="020B0502040204020203" pitchFamily="34" charset="0"/>
            </a:endParaRPr>
          </a:p>
          <a:p>
            <a:pPr marL="214313" indent="-214313">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Using the extracted concepts as the input and type of reviews as target to build models</a:t>
            </a:r>
          </a:p>
          <a:p>
            <a:pPr marL="214313" indent="-214313">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Applied models: Neural Net work, Random Forest, Decision Tree model</a:t>
            </a:r>
          </a:p>
          <a:p>
            <a:endParaRPr lang="en-US" sz="12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8" name="Shape 3914">
            <a:extLst>
              <a:ext uri="{FF2B5EF4-FFF2-40B4-BE49-F238E27FC236}">
                <a16:creationId xmlns:a16="http://schemas.microsoft.com/office/drawing/2014/main" id="{2CACBA6D-2F97-4F66-A15E-0DDED2B51D57}"/>
              </a:ext>
            </a:extLst>
          </p:cNvPr>
          <p:cNvSpPr txBox="1">
            <a:spLocks/>
          </p:cNvSpPr>
          <p:nvPr/>
        </p:nvSpPr>
        <p:spPr>
          <a:xfrm>
            <a:off x="292950" y="0"/>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n-US" dirty="0"/>
              <a:t>Complete Model Stream</a:t>
            </a:r>
          </a:p>
        </p:txBody>
      </p:sp>
      <p:grpSp>
        <p:nvGrpSpPr>
          <p:cNvPr id="9" name="Shape 4358">
            <a:extLst>
              <a:ext uri="{FF2B5EF4-FFF2-40B4-BE49-F238E27FC236}">
                <a16:creationId xmlns:a16="http://schemas.microsoft.com/office/drawing/2014/main" id="{8D86857C-3378-4889-8449-1BFFE230CCCD}"/>
              </a:ext>
            </a:extLst>
          </p:cNvPr>
          <p:cNvGrpSpPr/>
          <p:nvPr/>
        </p:nvGrpSpPr>
        <p:grpSpPr>
          <a:xfrm>
            <a:off x="401782" y="4030661"/>
            <a:ext cx="221844" cy="243069"/>
            <a:chOff x="3955900" y="2984500"/>
            <a:chExt cx="414000" cy="422525"/>
          </a:xfrm>
        </p:grpSpPr>
        <p:sp>
          <p:nvSpPr>
            <p:cNvPr id="10" name="Shape 4359">
              <a:extLst>
                <a:ext uri="{FF2B5EF4-FFF2-40B4-BE49-F238E27FC236}">
                  <a16:creationId xmlns:a16="http://schemas.microsoft.com/office/drawing/2014/main" id="{D8A8C675-0886-405E-BC5D-08236493507B}"/>
                </a:ext>
              </a:extLst>
            </p:cNvPr>
            <p:cNvSpPr/>
            <p:nvPr/>
          </p:nvSpPr>
          <p:spPr>
            <a:xfrm>
              <a:off x="3955900" y="2984500"/>
              <a:ext cx="315700" cy="315675"/>
            </a:xfrm>
            <a:custGeom>
              <a:avLst/>
              <a:gdLst/>
              <a:ahLst/>
              <a:cxnLst/>
              <a:rect l="0" t="0" r="0" b="0"/>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Shape 4360">
              <a:extLst>
                <a:ext uri="{FF2B5EF4-FFF2-40B4-BE49-F238E27FC236}">
                  <a16:creationId xmlns:a16="http://schemas.microsoft.com/office/drawing/2014/main" id="{22EFB6A7-5BE3-4ADA-B6EA-FE2B9E72CDDA}"/>
                </a:ext>
              </a:extLst>
            </p:cNvPr>
            <p:cNvSpPr/>
            <p:nvPr/>
          </p:nvSpPr>
          <p:spPr>
            <a:xfrm>
              <a:off x="3992525" y="3021125"/>
              <a:ext cx="242425" cy="242425"/>
            </a:xfrm>
            <a:custGeom>
              <a:avLst/>
              <a:gdLst/>
              <a:ahLst/>
              <a:cxnLst/>
              <a:rect l="0" t="0" r="0" b="0"/>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Shape 4361">
              <a:extLst>
                <a:ext uri="{FF2B5EF4-FFF2-40B4-BE49-F238E27FC236}">
                  <a16:creationId xmlns:a16="http://schemas.microsoft.com/office/drawing/2014/main" id="{52C4D05C-BAFB-4231-A155-0EF2CA8DF9FC}"/>
                </a:ext>
              </a:extLst>
            </p:cNvPr>
            <p:cNvSpPr/>
            <p:nvPr/>
          </p:nvSpPr>
          <p:spPr>
            <a:xfrm>
              <a:off x="4215400" y="3253150"/>
              <a:ext cx="154500" cy="153875"/>
            </a:xfrm>
            <a:custGeom>
              <a:avLst/>
              <a:gdLst/>
              <a:ahLst/>
              <a:cxnLst/>
              <a:rect l="0" t="0" r="0" b="0"/>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4565589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85"/>
        <p:cNvGrpSpPr/>
        <p:nvPr/>
      </p:nvGrpSpPr>
      <p:grpSpPr>
        <a:xfrm>
          <a:off x="0" y="0"/>
          <a:ext cx="0" cy="0"/>
          <a:chOff x="0" y="0"/>
          <a:chExt cx="0" cy="0"/>
        </a:xfrm>
      </p:grpSpPr>
      <p:sp>
        <p:nvSpPr>
          <p:cNvPr id="3886" name="Shape 3886"/>
          <p:cNvSpPr txBox="1">
            <a:spLocks noGrp="1"/>
          </p:cNvSpPr>
          <p:nvPr>
            <p:ph type="title"/>
          </p:nvPr>
        </p:nvSpPr>
        <p:spPr>
          <a:xfrm>
            <a:off x="286948" y="625594"/>
            <a:ext cx="67611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B87A1"/>
              </a:buClr>
              <a:buSzPts val="3600"/>
              <a:buFont typeface="Dosis Light"/>
              <a:buNone/>
            </a:pPr>
            <a:r>
              <a:rPr lang="en" dirty="0"/>
              <a:t>Business Goal Analytics</a:t>
            </a:r>
            <a:endParaRPr sz="1100" b="1"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B87A1"/>
              </a:buClr>
              <a:buSzPts val="3600"/>
              <a:buFont typeface="Dosis Light"/>
              <a:buNone/>
            </a:pPr>
            <a:endParaRPr dirty="0"/>
          </a:p>
        </p:txBody>
      </p:sp>
      <p:sp>
        <p:nvSpPr>
          <p:cNvPr id="3887" name="Shape 3887"/>
          <p:cNvSpPr txBox="1">
            <a:spLocks noGrp="1"/>
          </p:cNvSpPr>
          <p:nvPr>
            <p:ph type="body" idx="1"/>
          </p:nvPr>
        </p:nvSpPr>
        <p:spPr>
          <a:xfrm>
            <a:off x="323225" y="1861025"/>
            <a:ext cx="7926000" cy="22005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n" sz="1400" dirty="0">
                <a:solidFill>
                  <a:schemeClr val="dk1"/>
                </a:solidFill>
                <a:highlight>
                  <a:schemeClr val="lt1"/>
                </a:highlight>
                <a:latin typeface="Arial"/>
                <a:ea typeface="Arial"/>
                <a:cs typeface="Arial"/>
                <a:sym typeface="Arial"/>
              </a:rPr>
              <a:t>Text mining has emerged recently because of the digital age has resulted in a host of new information that online retailers can use to improve their marketing efforts.</a:t>
            </a:r>
            <a:endParaRPr sz="1400" dirty="0">
              <a:solidFill>
                <a:schemeClr val="dk1"/>
              </a:solidFill>
              <a:highlight>
                <a:schemeClr val="lt1"/>
              </a:highlight>
              <a:latin typeface="Arial"/>
              <a:ea typeface="Arial"/>
              <a:cs typeface="Arial"/>
              <a:sym typeface="Arial"/>
            </a:endParaRPr>
          </a:p>
          <a:p>
            <a:pPr marL="0" lvl="0" indent="0" rtl="0">
              <a:lnSpc>
                <a:spcPct val="115000"/>
              </a:lnSpc>
              <a:spcBef>
                <a:spcPts val="800"/>
              </a:spcBef>
              <a:spcAft>
                <a:spcPts val="0"/>
              </a:spcAft>
              <a:buClr>
                <a:schemeClr val="dk1"/>
              </a:buClr>
              <a:buSzPts val="1100"/>
              <a:buFont typeface="Arial"/>
              <a:buNone/>
            </a:pPr>
            <a:endParaRPr sz="1400" dirty="0">
              <a:solidFill>
                <a:schemeClr val="dk1"/>
              </a:solidFill>
              <a:highlight>
                <a:schemeClr val="lt1"/>
              </a:highlight>
              <a:latin typeface="Arial"/>
              <a:ea typeface="Arial"/>
              <a:cs typeface="Arial"/>
              <a:sym typeface="Arial"/>
            </a:endParaRPr>
          </a:p>
          <a:p>
            <a:pPr marL="0" lvl="0" indent="0" rtl="0">
              <a:lnSpc>
                <a:spcPct val="115000"/>
              </a:lnSpc>
              <a:spcBef>
                <a:spcPts val="800"/>
              </a:spcBef>
              <a:spcAft>
                <a:spcPts val="0"/>
              </a:spcAft>
              <a:buClr>
                <a:schemeClr val="dk1"/>
              </a:buClr>
              <a:buSzPts val="1100"/>
              <a:buFont typeface="Arial"/>
              <a:buNone/>
            </a:pPr>
            <a:r>
              <a:rPr lang="en" sz="1400" dirty="0">
                <a:solidFill>
                  <a:schemeClr val="dk1"/>
                </a:solidFill>
                <a:highlight>
                  <a:schemeClr val="lt1"/>
                </a:highlight>
                <a:latin typeface="Arial"/>
                <a:ea typeface="Arial"/>
                <a:cs typeface="Arial"/>
                <a:sym typeface="Arial"/>
              </a:rPr>
              <a:t>Text mining solutions are used to analyze digitized text from different written sources and media platforms to identify patterns and trends on brand affinity, products preferences, consumption patterns and more.</a:t>
            </a:r>
            <a:endParaRPr sz="1400" dirty="0">
              <a:latin typeface="Arial"/>
              <a:ea typeface="Arial"/>
              <a:cs typeface="Arial"/>
              <a:sym typeface="Arial"/>
            </a:endParaRPr>
          </a:p>
          <a:p>
            <a:pPr marL="0" lvl="0" indent="0" rtl="0">
              <a:spcBef>
                <a:spcPts val="600"/>
              </a:spcBef>
              <a:spcAft>
                <a:spcPts val="0"/>
              </a:spcAft>
              <a:buClr>
                <a:schemeClr val="dk1"/>
              </a:buClr>
              <a:buSzPts val="1100"/>
              <a:buFont typeface="Arial"/>
              <a:buNone/>
            </a:pPr>
            <a:endParaRPr sz="1400" dirty="0">
              <a:latin typeface="Arial"/>
              <a:ea typeface="Arial"/>
              <a:cs typeface="Arial"/>
              <a:sym typeface="Arial"/>
            </a:endParaRPr>
          </a:p>
          <a:p>
            <a:pPr marL="0" lvl="0" indent="0" rtl="0">
              <a:lnSpc>
                <a:spcPct val="115000"/>
              </a:lnSpc>
              <a:spcBef>
                <a:spcPts val="0"/>
              </a:spcBef>
              <a:spcAft>
                <a:spcPts val="0"/>
              </a:spcAft>
              <a:buClr>
                <a:schemeClr val="dk1"/>
              </a:buClr>
              <a:buSzPts val="1100"/>
              <a:buFont typeface="Arial"/>
              <a:buNone/>
            </a:pPr>
            <a:endParaRPr sz="1400" dirty="0">
              <a:solidFill>
                <a:schemeClr val="dk1"/>
              </a:solidFill>
              <a:highlight>
                <a:schemeClr val="lt1"/>
              </a:highlight>
              <a:latin typeface="Arial"/>
              <a:ea typeface="Arial"/>
              <a:cs typeface="Arial"/>
              <a:sym typeface="Arial"/>
            </a:endParaRPr>
          </a:p>
          <a:p>
            <a:pPr marL="0" lvl="0" indent="0" rtl="0">
              <a:lnSpc>
                <a:spcPct val="115000"/>
              </a:lnSpc>
              <a:spcBef>
                <a:spcPts val="800"/>
              </a:spcBef>
              <a:spcAft>
                <a:spcPts val="0"/>
              </a:spcAft>
              <a:buClr>
                <a:schemeClr val="dk1"/>
              </a:buClr>
              <a:buSzPts val="1100"/>
              <a:buFont typeface="Arial"/>
              <a:buNone/>
            </a:pPr>
            <a:endParaRPr sz="1400" dirty="0">
              <a:solidFill>
                <a:schemeClr val="dk1"/>
              </a:solidFill>
              <a:highlight>
                <a:schemeClr val="lt1"/>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1100"/>
              <a:buFont typeface="Arial"/>
              <a:buNone/>
            </a:pPr>
            <a:endParaRPr sz="1400" b="1" dirty="0">
              <a:latin typeface="Arial"/>
              <a:ea typeface="Arial"/>
              <a:cs typeface="Arial"/>
              <a:sym typeface="Arial"/>
            </a:endParaRPr>
          </a:p>
        </p:txBody>
      </p:sp>
      <p:sp>
        <p:nvSpPr>
          <p:cNvPr id="3888" name="Shape 3888"/>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rgbClr val="0B87A1"/>
                </a:solidFill>
                <a:latin typeface="Dosis Light"/>
                <a:ea typeface="Dosis Light"/>
                <a:cs typeface="Dosis Light"/>
                <a:sym typeface="Dosis Light"/>
              </a:rPr>
              <a:t>2</a:t>
            </a:fld>
            <a:endParaRPr sz="1200" b="0" i="0" u="none" strike="noStrike" cap="none">
              <a:solidFill>
                <a:srgbClr val="0B87A1"/>
              </a:solidFill>
              <a:latin typeface="Dosis Light"/>
              <a:ea typeface="Dosis Light"/>
              <a:cs typeface="Dosis Light"/>
              <a:sym typeface="Dosis Light"/>
            </a:endParaRPr>
          </a:p>
        </p:txBody>
      </p:sp>
      <p:sp>
        <p:nvSpPr>
          <p:cNvPr id="3889" name="Shape 3889"/>
          <p:cNvSpPr txBox="1"/>
          <p:nvPr/>
        </p:nvSpPr>
        <p:spPr>
          <a:xfrm>
            <a:off x="298313" y="1208575"/>
            <a:ext cx="5494800" cy="5904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n" sz="1800" b="1">
                <a:solidFill>
                  <a:schemeClr val="dk1"/>
                </a:solidFill>
                <a:latin typeface="Times New Roman" panose="02020603050405020304" pitchFamily="18" charset="0"/>
                <a:ea typeface="Times New Roman"/>
                <a:cs typeface="Times New Roman" panose="02020603050405020304" pitchFamily="18" charset="0"/>
                <a:sym typeface="Times New Roman"/>
              </a:rPr>
              <a:t>What is </a:t>
            </a:r>
            <a:r>
              <a:rPr lang="en" sz="1800" b="1" dirty="0">
                <a:solidFill>
                  <a:schemeClr val="dk1"/>
                </a:solidFill>
                <a:latin typeface="Times New Roman" panose="02020603050405020304" pitchFamily="18" charset="0"/>
                <a:ea typeface="Times New Roman"/>
                <a:cs typeface="Times New Roman" panose="02020603050405020304" pitchFamily="18" charset="0"/>
                <a:sym typeface="Times New Roman"/>
              </a:rPr>
              <a:t>done now to address the goal?</a:t>
            </a:r>
            <a:endParaRPr sz="18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spcBef>
                <a:spcPts val="800"/>
              </a:spcBef>
              <a:spcAft>
                <a:spcPts val="0"/>
              </a:spcAft>
              <a:buNone/>
            </a:pPr>
            <a:endParaRPr sz="1800" dirty="0"/>
          </a:p>
        </p:txBody>
      </p:sp>
      <p:grpSp>
        <p:nvGrpSpPr>
          <p:cNvPr id="9" name="Shape 4287">
            <a:extLst>
              <a:ext uri="{FF2B5EF4-FFF2-40B4-BE49-F238E27FC236}">
                <a16:creationId xmlns:a16="http://schemas.microsoft.com/office/drawing/2014/main" id="{9BB46C42-A14C-4109-AF27-75BBA784BE47}"/>
              </a:ext>
            </a:extLst>
          </p:cNvPr>
          <p:cNvGrpSpPr/>
          <p:nvPr/>
        </p:nvGrpSpPr>
        <p:grpSpPr>
          <a:xfrm>
            <a:off x="166255" y="1981199"/>
            <a:ext cx="199626" cy="213815"/>
            <a:chOff x="2594325" y="1627175"/>
            <a:chExt cx="440850" cy="440850"/>
          </a:xfrm>
        </p:grpSpPr>
        <p:sp>
          <p:nvSpPr>
            <p:cNvPr id="10" name="Shape 4288">
              <a:extLst>
                <a:ext uri="{FF2B5EF4-FFF2-40B4-BE49-F238E27FC236}">
                  <a16:creationId xmlns:a16="http://schemas.microsoft.com/office/drawing/2014/main" id="{E07DFE97-9852-425B-9AA9-0761D8A9782B}"/>
                </a:ext>
              </a:extLst>
            </p:cNvPr>
            <p:cNvSpPr/>
            <p:nvPr/>
          </p:nvSpPr>
          <p:spPr>
            <a:xfrm>
              <a:off x="2594325" y="1890950"/>
              <a:ext cx="177075" cy="177075"/>
            </a:xfrm>
            <a:custGeom>
              <a:avLst/>
              <a:gdLst/>
              <a:ahLst/>
              <a:cxnLst/>
              <a:rect l="0" t="0" r="0" b="0"/>
              <a:pathLst>
                <a:path w="7083" h="7083" extrusionOk="0">
                  <a:moveTo>
                    <a:pt x="5544" y="0"/>
                  </a:moveTo>
                  <a:lnTo>
                    <a:pt x="538" y="5984"/>
                  </a:lnTo>
                  <a:lnTo>
                    <a:pt x="0" y="7083"/>
                  </a:lnTo>
                  <a:lnTo>
                    <a:pt x="1099" y="6546"/>
                  </a:lnTo>
                  <a:lnTo>
                    <a:pt x="7083" y="1539"/>
                  </a:lnTo>
                  <a:lnTo>
                    <a:pt x="5544"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Shape 4289">
              <a:extLst>
                <a:ext uri="{FF2B5EF4-FFF2-40B4-BE49-F238E27FC236}">
                  <a16:creationId xmlns:a16="http://schemas.microsoft.com/office/drawing/2014/main" id="{E08041F9-4BE0-455D-A899-83CA7C7E3937}"/>
                </a:ext>
              </a:extLst>
            </p:cNvPr>
            <p:cNvSpPr/>
            <p:nvPr/>
          </p:nvSpPr>
          <p:spPr>
            <a:xfrm>
              <a:off x="2858700" y="1627175"/>
              <a:ext cx="176475" cy="176475"/>
            </a:xfrm>
            <a:custGeom>
              <a:avLst/>
              <a:gdLst/>
              <a:ahLst/>
              <a:cxnLst/>
              <a:rect l="0" t="0" r="0" b="0"/>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Shape 4290">
              <a:extLst>
                <a:ext uri="{FF2B5EF4-FFF2-40B4-BE49-F238E27FC236}">
                  <a16:creationId xmlns:a16="http://schemas.microsoft.com/office/drawing/2014/main" id="{07C0B94F-2CE7-4192-94B5-FBC34C4D2547}"/>
                </a:ext>
              </a:extLst>
            </p:cNvPr>
            <p:cNvSpPr/>
            <p:nvPr/>
          </p:nvSpPr>
          <p:spPr>
            <a:xfrm>
              <a:off x="2663325" y="1702275"/>
              <a:ext cx="296750" cy="296775"/>
            </a:xfrm>
            <a:custGeom>
              <a:avLst/>
              <a:gdLst/>
              <a:ahLst/>
              <a:cxnLst/>
              <a:rect l="0" t="0" r="0" b="0"/>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 name="Shape 4287">
            <a:extLst>
              <a:ext uri="{FF2B5EF4-FFF2-40B4-BE49-F238E27FC236}">
                <a16:creationId xmlns:a16="http://schemas.microsoft.com/office/drawing/2014/main" id="{769BAC1D-8640-4A63-8B13-EAED53AED35D}"/>
              </a:ext>
            </a:extLst>
          </p:cNvPr>
          <p:cNvGrpSpPr/>
          <p:nvPr/>
        </p:nvGrpSpPr>
        <p:grpSpPr>
          <a:xfrm>
            <a:off x="146625" y="2909864"/>
            <a:ext cx="199626" cy="213815"/>
            <a:chOff x="2594325" y="1627175"/>
            <a:chExt cx="440850" cy="440850"/>
          </a:xfrm>
        </p:grpSpPr>
        <p:sp>
          <p:nvSpPr>
            <p:cNvPr id="14" name="Shape 4288">
              <a:extLst>
                <a:ext uri="{FF2B5EF4-FFF2-40B4-BE49-F238E27FC236}">
                  <a16:creationId xmlns:a16="http://schemas.microsoft.com/office/drawing/2014/main" id="{F9B2EB24-2497-4E1F-95A8-E1EB9F486C39}"/>
                </a:ext>
              </a:extLst>
            </p:cNvPr>
            <p:cNvSpPr/>
            <p:nvPr/>
          </p:nvSpPr>
          <p:spPr>
            <a:xfrm>
              <a:off x="2594325" y="1890950"/>
              <a:ext cx="177075" cy="177075"/>
            </a:xfrm>
            <a:custGeom>
              <a:avLst/>
              <a:gdLst/>
              <a:ahLst/>
              <a:cxnLst/>
              <a:rect l="0" t="0" r="0" b="0"/>
              <a:pathLst>
                <a:path w="7083" h="7083" extrusionOk="0">
                  <a:moveTo>
                    <a:pt x="5544" y="0"/>
                  </a:moveTo>
                  <a:lnTo>
                    <a:pt x="538" y="5984"/>
                  </a:lnTo>
                  <a:lnTo>
                    <a:pt x="0" y="7083"/>
                  </a:lnTo>
                  <a:lnTo>
                    <a:pt x="1099" y="6546"/>
                  </a:lnTo>
                  <a:lnTo>
                    <a:pt x="7083" y="1539"/>
                  </a:lnTo>
                  <a:lnTo>
                    <a:pt x="5544"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Shape 4289">
              <a:extLst>
                <a:ext uri="{FF2B5EF4-FFF2-40B4-BE49-F238E27FC236}">
                  <a16:creationId xmlns:a16="http://schemas.microsoft.com/office/drawing/2014/main" id="{BF92223C-E4DF-453B-9CC9-38C56A08D0C3}"/>
                </a:ext>
              </a:extLst>
            </p:cNvPr>
            <p:cNvSpPr/>
            <p:nvPr/>
          </p:nvSpPr>
          <p:spPr>
            <a:xfrm>
              <a:off x="2858700" y="1627175"/>
              <a:ext cx="176475" cy="176475"/>
            </a:xfrm>
            <a:custGeom>
              <a:avLst/>
              <a:gdLst/>
              <a:ahLst/>
              <a:cxnLst/>
              <a:rect l="0" t="0" r="0" b="0"/>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Shape 4290">
              <a:extLst>
                <a:ext uri="{FF2B5EF4-FFF2-40B4-BE49-F238E27FC236}">
                  <a16:creationId xmlns:a16="http://schemas.microsoft.com/office/drawing/2014/main" id="{5789B07C-092D-4B6C-9211-FD7B3CA6628E}"/>
                </a:ext>
              </a:extLst>
            </p:cNvPr>
            <p:cNvSpPr/>
            <p:nvPr/>
          </p:nvSpPr>
          <p:spPr>
            <a:xfrm>
              <a:off x="2663325" y="1702275"/>
              <a:ext cx="296750" cy="296775"/>
            </a:xfrm>
            <a:custGeom>
              <a:avLst/>
              <a:gdLst/>
              <a:ahLst/>
              <a:cxnLst/>
              <a:rect l="0" t="0" r="0" b="0"/>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
          <p:cNvSpPr txBox="1"/>
          <p:nvPr/>
        </p:nvSpPr>
        <p:spPr>
          <a:xfrm>
            <a:off x="862927" y="3663052"/>
            <a:ext cx="7775428" cy="1461939"/>
          </a:xfrm>
          <a:prstGeom prst="rect">
            <a:avLst/>
          </a:prstGeom>
          <a:noFill/>
        </p:spPr>
        <p:txBody>
          <a:bodyPr wrap="square" rtlCol="0">
            <a:spAutoFit/>
          </a:bodyPr>
          <a:lstStyle/>
          <a:p>
            <a:pPr>
              <a:lnSpc>
                <a:spcPct val="150000"/>
              </a:lnSpc>
            </a:pPr>
            <a:r>
              <a:rPr lang="en-US" altLang="zh-CN" dirty="0">
                <a:solidFill>
                  <a:schemeClr val="tx1"/>
                </a:solidFill>
                <a:latin typeface="Segoe UI" panose="020B0502040204020203" pitchFamily="34" charset="0"/>
                <a:cs typeface="Segoe UI" panose="020B0502040204020203" pitchFamily="34" charset="0"/>
              </a:rPr>
              <a:t>Details:</a:t>
            </a:r>
            <a:endParaRPr lang="en-US" altLang="zh-CN" dirty="0">
              <a:solidFill>
                <a:schemeClr val="tx1"/>
              </a:solidFill>
              <a:latin typeface="Segoe UI Light" panose="020B0502040204020203" pitchFamily="34" charset="0"/>
              <a:cs typeface="Segoe UI Light" panose="020B0502040204020203" pitchFamily="34" charset="0"/>
            </a:endParaRPr>
          </a:p>
          <a:p>
            <a:pPr marL="214313" indent="-214313">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The three classification model could give the importance for each concept.</a:t>
            </a:r>
          </a:p>
          <a:p>
            <a:pPr marL="214313" indent="-214313">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Taking decision tree as an instance:  “excellent “ concept” is the most important predictor and the second bar shows the positive reviews, whose red color shows the reviews containing “excellent”.</a:t>
            </a:r>
          </a:p>
          <a:p>
            <a:endParaRPr lang="en-US" sz="1200" b="1" dirty="0">
              <a:solidFill>
                <a:schemeClr val="tx1">
                  <a:lumMod val="65000"/>
                  <a:lumOff val="35000"/>
                </a:schemeClr>
              </a:solidFill>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8BE4B308-C5EB-4A55-A6DD-37D66C58DCD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76963" y="735760"/>
            <a:ext cx="4246510" cy="2802242"/>
          </a:xfrm>
          <a:prstGeom prst="rect">
            <a:avLst/>
          </a:prstGeom>
        </p:spPr>
      </p:pic>
      <p:pic>
        <p:nvPicPr>
          <p:cNvPr id="7" name="Picture 6">
            <a:extLst>
              <a:ext uri="{FF2B5EF4-FFF2-40B4-BE49-F238E27FC236}">
                <a16:creationId xmlns:a16="http://schemas.microsoft.com/office/drawing/2014/main" id="{52EF239C-B7F4-476E-9E25-C9C2FD4C5D24}"/>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777892" y="1267140"/>
            <a:ext cx="4105716" cy="2239069"/>
          </a:xfrm>
          <a:prstGeom prst="rect">
            <a:avLst/>
          </a:prstGeom>
        </p:spPr>
      </p:pic>
      <p:sp>
        <p:nvSpPr>
          <p:cNvPr id="8" name="Shape 3914">
            <a:extLst>
              <a:ext uri="{FF2B5EF4-FFF2-40B4-BE49-F238E27FC236}">
                <a16:creationId xmlns:a16="http://schemas.microsoft.com/office/drawing/2014/main" id="{66F806B1-7198-4179-8D04-3E48FEA48372}"/>
              </a:ext>
            </a:extLst>
          </p:cNvPr>
          <p:cNvSpPr txBox="1">
            <a:spLocks/>
          </p:cNvSpPr>
          <p:nvPr/>
        </p:nvSpPr>
        <p:spPr>
          <a:xfrm>
            <a:off x="2500218" y="623048"/>
            <a:ext cx="4843406"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n-US" altLang="zh-CN" dirty="0">
              <a:solidFill>
                <a:prstClr val="black">
                  <a:lumMod val="65000"/>
                  <a:lumOff val="35000"/>
                </a:prstClr>
              </a:solidFill>
              <a:latin typeface="Segoe UI Light" panose="020B0502040204020203" pitchFamily="34" charset="0"/>
              <a:cs typeface="Segoe UI Light" panose="020B0502040204020203" pitchFamily="34" charset="0"/>
            </a:endParaRPr>
          </a:p>
        </p:txBody>
      </p:sp>
      <p:sp>
        <p:nvSpPr>
          <p:cNvPr id="9" name="Shape 3914">
            <a:extLst>
              <a:ext uri="{FF2B5EF4-FFF2-40B4-BE49-F238E27FC236}">
                <a16:creationId xmlns:a16="http://schemas.microsoft.com/office/drawing/2014/main" id="{B305B91B-6388-4116-BE20-8421E2AECCF1}"/>
              </a:ext>
            </a:extLst>
          </p:cNvPr>
          <p:cNvSpPr txBox="1">
            <a:spLocks/>
          </p:cNvSpPr>
          <p:nvPr/>
        </p:nvSpPr>
        <p:spPr>
          <a:xfrm>
            <a:off x="292950" y="0"/>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n-US" dirty="0"/>
              <a:t>Model Results</a:t>
            </a:r>
          </a:p>
        </p:txBody>
      </p:sp>
      <p:grpSp>
        <p:nvGrpSpPr>
          <p:cNvPr id="10" name="Shape 4358">
            <a:extLst>
              <a:ext uri="{FF2B5EF4-FFF2-40B4-BE49-F238E27FC236}">
                <a16:creationId xmlns:a16="http://schemas.microsoft.com/office/drawing/2014/main" id="{13005158-772F-4EA3-9BE8-E7B00245F7C7}"/>
              </a:ext>
            </a:extLst>
          </p:cNvPr>
          <p:cNvGrpSpPr/>
          <p:nvPr/>
        </p:nvGrpSpPr>
        <p:grpSpPr>
          <a:xfrm>
            <a:off x="547163" y="3788207"/>
            <a:ext cx="221844" cy="243069"/>
            <a:chOff x="3955900" y="2984500"/>
            <a:chExt cx="414000" cy="422525"/>
          </a:xfrm>
        </p:grpSpPr>
        <p:sp>
          <p:nvSpPr>
            <p:cNvPr id="11" name="Shape 4359">
              <a:extLst>
                <a:ext uri="{FF2B5EF4-FFF2-40B4-BE49-F238E27FC236}">
                  <a16:creationId xmlns:a16="http://schemas.microsoft.com/office/drawing/2014/main" id="{749E5A8E-9E79-49DC-9659-47FE3DA4F92E}"/>
                </a:ext>
              </a:extLst>
            </p:cNvPr>
            <p:cNvSpPr/>
            <p:nvPr/>
          </p:nvSpPr>
          <p:spPr>
            <a:xfrm>
              <a:off x="3955900" y="2984500"/>
              <a:ext cx="315700" cy="315675"/>
            </a:xfrm>
            <a:custGeom>
              <a:avLst/>
              <a:gdLst/>
              <a:ahLst/>
              <a:cxnLst/>
              <a:rect l="0" t="0" r="0" b="0"/>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Shape 4360">
              <a:extLst>
                <a:ext uri="{FF2B5EF4-FFF2-40B4-BE49-F238E27FC236}">
                  <a16:creationId xmlns:a16="http://schemas.microsoft.com/office/drawing/2014/main" id="{827E18A2-02DB-43D4-AF40-0431BDDA9AFC}"/>
                </a:ext>
              </a:extLst>
            </p:cNvPr>
            <p:cNvSpPr/>
            <p:nvPr/>
          </p:nvSpPr>
          <p:spPr>
            <a:xfrm>
              <a:off x="3992525" y="3021125"/>
              <a:ext cx="242425" cy="242425"/>
            </a:xfrm>
            <a:custGeom>
              <a:avLst/>
              <a:gdLst/>
              <a:ahLst/>
              <a:cxnLst/>
              <a:rect l="0" t="0" r="0" b="0"/>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Shape 4361">
              <a:extLst>
                <a:ext uri="{FF2B5EF4-FFF2-40B4-BE49-F238E27FC236}">
                  <a16:creationId xmlns:a16="http://schemas.microsoft.com/office/drawing/2014/main" id="{3E580A75-FE87-45CB-B915-7CC23DF53A34}"/>
                </a:ext>
              </a:extLst>
            </p:cNvPr>
            <p:cNvSpPr/>
            <p:nvPr/>
          </p:nvSpPr>
          <p:spPr>
            <a:xfrm>
              <a:off x="4215400" y="3253150"/>
              <a:ext cx="154500" cy="153875"/>
            </a:xfrm>
            <a:custGeom>
              <a:avLst/>
              <a:gdLst/>
              <a:ahLst/>
              <a:cxnLst/>
              <a:rect l="0" t="0" r="0" b="0"/>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4265960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
          <p:cNvSpPr txBox="1"/>
          <p:nvPr/>
        </p:nvSpPr>
        <p:spPr>
          <a:xfrm>
            <a:off x="862927" y="3663052"/>
            <a:ext cx="7775428" cy="846386"/>
          </a:xfrm>
          <a:prstGeom prst="rect">
            <a:avLst/>
          </a:prstGeom>
          <a:noFill/>
        </p:spPr>
        <p:txBody>
          <a:bodyPr wrap="square" rtlCol="0">
            <a:spAutoFit/>
          </a:bodyPr>
          <a:lstStyle/>
          <a:p>
            <a:pPr>
              <a:lnSpc>
                <a:spcPct val="150000"/>
              </a:lnSpc>
            </a:pPr>
            <a:r>
              <a:rPr lang="en-US" altLang="zh-CN" dirty="0">
                <a:solidFill>
                  <a:schemeClr val="tx1"/>
                </a:solidFill>
                <a:latin typeface="Segoe UI" panose="020B0502040204020203" pitchFamily="34" charset="0"/>
                <a:cs typeface="Segoe UI" panose="020B0502040204020203" pitchFamily="34" charset="0"/>
              </a:rPr>
              <a:t>Details:</a:t>
            </a:r>
            <a:endParaRPr lang="en-US" altLang="zh-CN" dirty="0">
              <a:solidFill>
                <a:schemeClr val="tx1"/>
              </a:solidFill>
              <a:latin typeface="Segoe UI Light" panose="020B0502040204020203" pitchFamily="34" charset="0"/>
              <a:cs typeface="Segoe UI Light" panose="020B0502040204020203" pitchFamily="34" charset="0"/>
            </a:endParaRPr>
          </a:p>
          <a:p>
            <a:r>
              <a:rPr lang="en-US" dirty="0">
                <a:solidFill>
                  <a:schemeClr val="tx1"/>
                </a:solidFill>
                <a:latin typeface="Segoe UI" panose="020B0502040204020203" pitchFamily="34" charset="0"/>
                <a:cs typeface="Segoe UI" panose="020B0502040204020203" pitchFamily="34" charset="0"/>
              </a:rPr>
              <a:t>Random Forest seems have the best performance in both predicting the negative and positive, since it have a very balanced accuracy, which is also relatively high.</a:t>
            </a:r>
          </a:p>
        </p:txBody>
      </p:sp>
      <p:graphicFrame>
        <p:nvGraphicFramePr>
          <p:cNvPr id="2" name="Table 1">
            <a:extLst>
              <a:ext uri="{FF2B5EF4-FFF2-40B4-BE49-F238E27FC236}">
                <a16:creationId xmlns:a16="http://schemas.microsoft.com/office/drawing/2014/main" id="{29B2D079-A4FB-40D4-A20A-BC60A7D8516E}"/>
              </a:ext>
            </a:extLst>
          </p:cNvPr>
          <p:cNvGraphicFramePr>
            <a:graphicFrameLocks noGrp="1"/>
          </p:cNvGraphicFramePr>
          <p:nvPr>
            <p:extLst/>
          </p:nvPr>
        </p:nvGraphicFramePr>
        <p:xfrm>
          <a:off x="1110703" y="857201"/>
          <a:ext cx="6096000" cy="1070610"/>
        </p:xfrm>
        <a:graphic>
          <a:graphicData uri="http://schemas.openxmlformats.org/drawingml/2006/table">
            <a:tbl>
              <a:tblPr firstRow="1" bandRow="1">
                <a:tableStyleId>{00A15C55-8517-42AA-B614-E9B94910E393}</a:tableStyleId>
              </a:tblPr>
              <a:tblGrid>
                <a:gridCol w="2032000">
                  <a:extLst>
                    <a:ext uri="{9D8B030D-6E8A-4147-A177-3AD203B41FA5}">
                      <a16:colId xmlns:a16="http://schemas.microsoft.com/office/drawing/2014/main" val="4219385829"/>
                    </a:ext>
                  </a:extLst>
                </a:gridCol>
                <a:gridCol w="2032000">
                  <a:extLst>
                    <a:ext uri="{9D8B030D-6E8A-4147-A177-3AD203B41FA5}">
                      <a16:colId xmlns:a16="http://schemas.microsoft.com/office/drawing/2014/main" val="2391206385"/>
                    </a:ext>
                  </a:extLst>
                </a:gridCol>
                <a:gridCol w="2032000">
                  <a:extLst>
                    <a:ext uri="{9D8B030D-6E8A-4147-A177-3AD203B41FA5}">
                      <a16:colId xmlns:a16="http://schemas.microsoft.com/office/drawing/2014/main" val="2954941914"/>
                    </a:ext>
                  </a:extLst>
                </a:gridCol>
              </a:tblGrid>
              <a:tr h="278130">
                <a:tc>
                  <a:txBody>
                    <a:bodyPr/>
                    <a:lstStyle/>
                    <a:p>
                      <a:r>
                        <a:rPr lang="en-US" sz="1100" dirty="0"/>
                        <a:t>Models</a:t>
                      </a:r>
                    </a:p>
                  </a:txBody>
                  <a:tcPr marL="68580" marR="68580" marT="34290" marB="34290"/>
                </a:tc>
                <a:tc>
                  <a:txBody>
                    <a:bodyPr/>
                    <a:lstStyle/>
                    <a:p>
                      <a:r>
                        <a:rPr lang="en-US" sz="1100" dirty="0"/>
                        <a:t>Training Accuracy</a:t>
                      </a:r>
                    </a:p>
                  </a:txBody>
                  <a:tcPr marL="68580" marR="68580" marT="34290" marB="34290"/>
                </a:tc>
                <a:tc>
                  <a:txBody>
                    <a:bodyPr/>
                    <a:lstStyle/>
                    <a:p>
                      <a:r>
                        <a:rPr lang="en-US" sz="1100" dirty="0"/>
                        <a:t>Testing Accuracy</a:t>
                      </a:r>
                    </a:p>
                  </a:txBody>
                  <a:tcPr marL="68580" marR="68580" marT="34290" marB="34290"/>
                </a:tc>
                <a:extLst>
                  <a:ext uri="{0D108BD9-81ED-4DB2-BD59-A6C34878D82A}">
                    <a16:rowId xmlns:a16="http://schemas.microsoft.com/office/drawing/2014/main" val="1820021269"/>
                  </a:ext>
                </a:extLst>
              </a:tr>
              <a:tr h="278130">
                <a:tc>
                  <a:txBody>
                    <a:bodyPr/>
                    <a:lstStyle/>
                    <a:p>
                      <a:r>
                        <a:rPr lang="en-US" sz="1100" b="1" dirty="0"/>
                        <a:t>Neural Network</a:t>
                      </a:r>
                    </a:p>
                  </a:txBody>
                  <a:tcPr marL="68580" marR="68580" marT="34290" marB="34290"/>
                </a:tc>
                <a:tc>
                  <a:txBody>
                    <a:bodyPr/>
                    <a:lstStyle/>
                    <a:p>
                      <a:r>
                        <a:rPr lang="en-US" sz="1100" dirty="0"/>
                        <a:t>71.02%</a:t>
                      </a:r>
                    </a:p>
                  </a:txBody>
                  <a:tcPr marL="68580" marR="68580" marT="34290" marB="34290"/>
                </a:tc>
                <a:tc>
                  <a:txBody>
                    <a:bodyPr/>
                    <a:lstStyle/>
                    <a:p>
                      <a:r>
                        <a:rPr lang="en-US" sz="1100" dirty="0"/>
                        <a:t>70.58%</a:t>
                      </a:r>
                    </a:p>
                  </a:txBody>
                  <a:tcPr marL="68580" marR="68580" marT="34290" marB="34290"/>
                </a:tc>
                <a:extLst>
                  <a:ext uri="{0D108BD9-81ED-4DB2-BD59-A6C34878D82A}">
                    <a16:rowId xmlns:a16="http://schemas.microsoft.com/office/drawing/2014/main" val="2603344232"/>
                  </a:ext>
                </a:extLst>
              </a:tr>
              <a:tr h="278130">
                <a:tc>
                  <a:txBody>
                    <a:bodyPr/>
                    <a:lstStyle/>
                    <a:p>
                      <a:r>
                        <a:rPr lang="en-US" sz="1100" b="1" dirty="0"/>
                        <a:t>Random Forest</a:t>
                      </a:r>
                    </a:p>
                  </a:txBody>
                  <a:tcPr marL="68580" marR="68580" marT="34290" marB="34290"/>
                </a:tc>
                <a:tc>
                  <a:txBody>
                    <a:bodyPr/>
                    <a:lstStyle/>
                    <a:p>
                      <a:r>
                        <a:rPr lang="en-US" sz="1100" dirty="0"/>
                        <a:t>72.85%</a:t>
                      </a:r>
                    </a:p>
                  </a:txBody>
                  <a:tcPr marL="68580" marR="68580" marT="34290" marB="34290"/>
                </a:tc>
                <a:tc>
                  <a:txBody>
                    <a:bodyPr/>
                    <a:lstStyle/>
                    <a:p>
                      <a:r>
                        <a:rPr lang="en-US" sz="1100" dirty="0"/>
                        <a:t>70.74%</a:t>
                      </a:r>
                    </a:p>
                  </a:txBody>
                  <a:tcPr marL="68580" marR="68580" marT="34290" marB="34290"/>
                </a:tc>
                <a:extLst>
                  <a:ext uri="{0D108BD9-81ED-4DB2-BD59-A6C34878D82A}">
                    <a16:rowId xmlns:a16="http://schemas.microsoft.com/office/drawing/2014/main" val="3495252951"/>
                  </a:ext>
                </a:extLst>
              </a:tr>
              <a:tr h="228600">
                <a:tc>
                  <a:txBody>
                    <a:bodyPr/>
                    <a:lstStyle/>
                    <a:p>
                      <a:r>
                        <a:rPr lang="en-US" sz="1100" b="1" dirty="0"/>
                        <a:t>Decision Tree</a:t>
                      </a:r>
                    </a:p>
                  </a:txBody>
                  <a:tcPr marL="68580" marR="68580" marT="34290" marB="34290"/>
                </a:tc>
                <a:tc>
                  <a:txBody>
                    <a:bodyPr/>
                    <a:lstStyle/>
                    <a:p>
                      <a:r>
                        <a:rPr lang="en-US" sz="1100" dirty="0"/>
                        <a:t>72.56%</a:t>
                      </a:r>
                    </a:p>
                  </a:txBody>
                  <a:tcPr marL="68580" marR="68580" marT="34290" marB="34290"/>
                </a:tc>
                <a:tc>
                  <a:txBody>
                    <a:bodyPr/>
                    <a:lstStyle/>
                    <a:p>
                      <a:r>
                        <a:rPr lang="en-US" sz="1100" dirty="0"/>
                        <a:t>71.33%</a:t>
                      </a:r>
                    </a:p>
                  </a:txBody>
                  <a:tcPr marL="68580" marR="68580" marT="34290" marB="34290"/>
                </a:tc>
                <a:extLst>
                  <a:ext uri="{0D108BD9-81ED-4DB2-BD59-A6C34878D82A}">
                    <a16:rowId xmlns:a16="http://schemas.microsoft.com/office/drawing/2014/main" val="267957299"/>
                  </a:ext>
                </a:extLst>
              </a:tr>
            </a:tbl>
          </a:graphicData>
        </a:graphic>
      </p:graphicFrame>
      <p:graphicFrame>
        <p:nvGraphicFramePr>
          <p:cNvPr id="3" name="Table 2">
            <a:extLst>
              <a:ext uri="{FF2B5EF4-FFF2-40B4-BE49-F238E27FC236}">
                <a16:creationId xmlns:a16="http://schemas.microsoft.com/office/drawing/2014/main" id="{51B14714-A47F-4C3E-965C-556A88A859F8}"/>
              </a:ext>
            </a:extLst>
          </p:cNvPr>
          <p:cNvGraphicFramePr>
            <a:graphicFrameLocks noGrp="1"/>
          </p:cNvGraphicFramePr>
          <p:nvPr>
            <p:extLst/>
          </p:nvPr>
        </p:nvGraphicFramePr>
        <p:xfrm>
          <a:off x="1110703" y="2260126"/>
          <a:ext cx="6096000" cy="1112520"/>
        </p:xfrm>
        <a:graphic>
          <a:graphicData uri="http://schemas.openxmlformats.org/drawingml/2006/table">
            <a:tbl>
              <a:tblPr firstRow="1" bandRow="1">
                <a:tableStyleId>{10A1B5D5-9B99-4C35-A422-299274C87663}</a:tableStyleId>
              </a:tblPr>
              <a:tblGrid>
                <a:gridCol w="2032000">
                  <a:extLst>
                    <a:ext uri="{9D8B030D-6E8A-4147-A177-3AD203B41FA5}">
                      <a16:colId xmlns:a16="http://schemas.microsoft.com/office/drawing/2014/main" val="2745003936"/>
                    </a:ext>
                  </a:extLst>
                </a:gridCol>
                <a:gridCol w="2032000">
                  <a:extLst>
                    <a:ext uri="{9D8B030D-6E8A-4147-A177-3AD203B41FA5}">
                      <a16:colId xmlns:a16="http://schemas.microsoft.com/office/drawing/2014/main" val="4218676163"/>
                    </a:ext>
                  </a:extLst>
                </a:gridCol>
                <a:gridCol w="2032000">
                  <a:extLst>
                    <a:ext uri="{9D8B030D-6E8A-4147-A177-3AD203B41FA5}">
                      <a16:colId xmlns:a16="http://schemas.microsoft.com/office/drawing/2014/main" val="878341891"/>
                    </a:ext>
                  </a:extLst>
                </a:gridCol>
              </a:tblGrid>
              <a:tr h="278130">
                <a:tc>
                  <a:txBody>
                    <a:bodyPr/>
                    <a:lstStyle/>
                    <a:p>
                      <a:r>
                        <a:rPr lang="en-US" sz="1100" dirty="0"/>
                        <a:t>Models</a:t>
                      </a:r>
                    </a:p>
                  </a:txBody>
                  <a:tcPr marL="68580" marR="68580" marT="34290" marB="34290"/>
                </a:tc>
                <a:tc>
                  <a:txBody>
                    <a:bodyPr/>
                    <a:lstStyle/>
                    <a:p>
                      <a:r>
                        <a:rPr lang="en-US" sz="1100" dirty="0"/>
                        <a:t>Accuracy for Positive</a:t>
                      </a:r>
                    </a:p>
                  </a:txBody>
                  <a:tcPr marL="68580" marR="68580" marT="34290" marB="34290"/>
                </a:tc>
                <a:tc>
                  <a:txBody>
                    <a:bodyPr/>
                    <a:lstStyle/>
                    <a:p>
                      <a:r>
                        <a:rPr lang="en-US" sz="1100" dirty="0"/>
                        <a:t>Accuracy for Negative</a:t>
                      </a:r>
                    </a:p>
                  </a:txBody>
                  <a:tcPr marL="68580" marR="68580" marT="34290" marB="34290"/>
                </a:tc>
                <a:extLst>
                  <a:ext uri="{0D108BD9-81ED-4DB2-BD59-A6C34878D82A}">
                    <a16:rowId xmlns:a16="http://schemas.microsoft.com/office/drawing/2014/main" val="923862158"/>
                  </a:ext>
                </a:extLst>
              </a:tr>
              <a:tr h="278130">
                <a:tc>
                  <a:txBody>
                    <a:bodyPr/>
                    <a:lstStyle/>
                    <a:p>
                      <a:r>
                        <a:rPr lang="en-US" sz="1100" b="1" dirty="0"/>
                        <a:t>Neural Network</a:t>
                      </a:r>
                    </a:p>
                  </a:txBody>
                  <a:tcPr marL="68580" marR="68580" marT="34290" marB="34290"/>
                </a:tc>
                <a:tc>
                  <a:txBody>
                    <a:bodyPr/>
                    <a:lstStyle/>
                    <a:p>
                      <a:r>
                        <a:rPr lang="en-US" sz="1100" dirty="0"/>
                        <a:t>65.22%</a:t>
                      </a:r>
                    </a:p>
                  </a:txBody>
                  <a:tcPr marL="68580" marR="68580" marT="34290" marB="34290"/>
                </a:tc>
                <a:tc>
                  <a:txBody>
                    <a:bodyPr/>
                    <a:lstStyle/>
                    <a:p>
                      <a:r>
                        <a:rPr lang="en-US" sz="1100" dirty="0"/>
                        <a:t>75.14%</a:t>
                      </a:r>
                    </a:p>
                  </a:txBody>
                  <a:tcPr marL="68580" marR="68580" marT="34290" marB="34290"/>
                </a:tc>
                <a:extLst>
                  <a:ext uri="{0D108BD9-81ED-4DB2-BD59-A6C34878D82A}">
                    <a16:rowId xmlns:a16="http://schemas.microsoft.com/office/drawing/2014/main" val="2880393801"/>
                  </a:ext>
                </a:extLst>
              </a:tr>
              <a:tr h="278130">
                <a:tc>
                  <a:txBody>
                    <a:bodyPr/>
                    <a:lstStyle/>
                    <a:p>
                      <a:r>
                        <a:rPr lang="en-US" sz="1100" b="1" dirty="0"/>
                        <a:t>Random Forest</a:t>
                      </a:r>
                    </a:p>
                  </a:txBody>
                  <a:tcPr marL="68580" marR="68580" marT="34290" marB="34290"/>
                </a:tc>
                <a:tc>
                  <a:txBody>
                    <a:bodyPr/>
                    <a:lstStyle/>
                    <a:p>
                      <a:r>
                        <a:rPr lang="en-US" sz="1100" dirty="0"/>
                        <a:t>73.8%</a:t>
                      </a:r>
                    </a:p>
                  </a:txBody>
                  <a:tcPr marL="68580" marR="68580" marT="34290" marB="34290"/>
                </a:tc>
                <a:tc>
                  <a:txBody>
                    <a:bodyPr/>
                    <a:lstStyle/>
                    <a:p>
                      <a:r>
                        <a:rPr lang="en-US" sz="1100" dirty="0"/>
                        <a:t>71.04%</a:t>
                      </a:r>
                    </a:p>
                  </a:txBody>
                  <a:tcPr marL="68580" marR="68580" marT="34290" marB="34290"/>
                </a:tc>
                <a:extLst>
                  <a:ext uri="{0D108BD9-81ED-4DB2-BD59-A6C34878D82A}">
                    <a16:rowId xmlns:a16="http://schemas.microsoft.com/office/drawing/2014/main" val="3354761571"/>
                  </a:ext>
                </a:extLst>
              </a:tr>
              <a:tr h="278130">
                <a:tc>
                  <a:txBody>
                    <a:bodyPr/>
                    <a:lstStyle/>
                    <a:p>
                      <a:r>
                        <a:rPr lang="en-US" sz="1100" b="1" dirty="0"/>
                        <a:t>Decision Tree</a:t>
                      </a:r>
                    </a:p>
                  </a:txBody>
                  <a:tcPr marL="68580" marR="68580" marT="34290" marB="34290"/>
                </a:tc>
                <a:tc>
                  <a:txBody>
                    <a:bodyPr/>
                    <a:lstStyle/>
                    <a:p>
                      <a:r>
                        <a:rPr lang="en-US" sz="1100" dirty="0"/>
                        <a:t>67.78%</a:t>
                      </a:r>
                    </a:p>
                  </a:txBody>
                  <a:tcPr marL="68580" marR="68580" marT="34290" marB="34290"/>
                </a:tc>
                <a:tc>
                  <a:txBody>
                    <a:bodyPr/>
                    <a:lstStyle/>
                    <a:p>
                      <a:r>
                        <a:rPr lang="en-US" sz="1100" dirty="0"/>
                        <a:t>75.48%</a:t>
                      </a:r>
                    </a:p>
                  </a:txBody>
                  <a:tcPr marL="68580" marR="68580" marT="34290" marB="34290"/>
                </a:tc>
                <a:extLst>
                  <a:ext uri="{0D108BD9-81ED-4DB2-BD59-A6C34878D82A}">
                    <a16:rowId xmlns:a16="http://schemas.microsoft.com/office/drawing/2014/main" val="2917615332"/>
                  </a:ext>
                </a:extLst>
              </a:tr>
            </a:tbl>
          </a:graphicData>
        </a:graphic>
      </p:graphicFrame>
      <p:sp>
        <p:nvSpPr>
          <p:cNvPr id="6" name="Shape 3914">
            <a:extLst>
              <a:ext uri="{FF2B5EF4-FFF2-40B4-BE49-F238E27FC236}">
                <a16:creationId xmlns:a16="http://schemas.microsoft.com/office/drawing/2014/main" id="{7D779345-DBAB-4761-9D60-E710E2A612C9}"/>
              </a:ext>
            </a:extLst>
          </p:cNvPr>
          <p:cNvSpPr txBox="1">
            <a:spLocks/>
          </p:cNvSpPr>
          <p:nvPr/>
        </p:nvSpPr>
        <p:spPr>
          <a:xfrm>
            <a:off x="292949" y="0"/>
            <a:ext cx="3281523"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n-US" dirty="0"/>
              <a:t>Model Evaluation</a:t>
            </a:r>
          </a:p>
        </p:txBody>
      </p:sp>
      <p:grpSp>
        <p:nvGrpSpPr>
          <p:cNvPr id="7" name="Shape 4358">
            <a:extLst>
              <a:ext uri="{FF2B5EF4-FFF2-40B4-BE49-F238E27FC236}">
                <a16:creationId xmlns:a16="http://schemas.microsoft.com/office/drawing/2014/main" id="{897FF7B3-4151-4637-A2BC-87211737A713}"/>
              </a:ext>
            </a:extLst>
          </p:cNvPr>
          <p:cNvGrpSpPr/>
          <p:nvPr/>
        </p:nvGrpSpPr>
        <p:grpSpPr>
          <a:xfrm>
            <a:off x="574964" y="3774352"/>
            <a:ext cx="221844" cy="243069"/>
            <a:chOff x="3955900" y="2984500"/>
            <a:chExt cx="414000" cy="422525"/>
          </a:xfrm>
        </p:grpSpPr>
        <p:sp>
          <p:nvSpPr>
            <p:cNvPr id="8" name="Shape 4359">
              <a:extLst>
                <a:ext uri="{FF2B5EF4-FFF2-40B4-BE49-F238E27FC236}">
                  <a16:creationId xmlns:a16="http://schemas.microsoft.com/office/drawing/2014/main" id="{809C9938-6A08-4411-A4A0-E71A5FD5CFDE}"/>
                </a:ext>
              </a:extLst>
            </p:cNvPr>
            <p:cNvSpPr/>
            <p:nvPr/>
          </p:nvSpPr>
          <p:spPr>
            <a:xfrm>
              <a:off x="3955900" y="2984500"/>
              <a:ext cx="315700" cy="315675"/>
            </a:xfrm>
            <a:custGeom>
              <a:avLst/>
              <a:gdLst/>
              <a:ahLst/>
              <a:cxnLst/>
              <a:rect l="0" t="0" r="0" b="0"/>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Shape 4360">
              <a:extLst>
                <a:ext uri="{FF2B5EF4-FFF2-40B4-BE49-F238E27FC236}">
                  <a16:creationId xmlns:a16="http://schemas.microsoft.com/office/drawing/2014/main" id="{772BBCC1-6177-4819-8FB5-BEF511750196}"/>
                </a:ext>
              </a:extLst>
            </p:cNvPr>
            <p:cNvSpPr/>
            <p:nvPr/>
          </p:nvSpPr>
          <p:spPr>
            <a:xfrm>
              <a:off x="3992525" y="3021125"/>
              <a:ext cx="242425" cy="242425"/>
            </a:xfrm>
            <a:custGeom>
              <a:avLst/>
              <a:gdLst/>
              <a:ahLst/>
              <a:cxnLst/>
              <a:rect l="0" t="0" r="0" b="0"/>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Shape 4361">
              <a:extLst>
                <a:ext uri="{FF2B5EF4-FFF2-40B4-BE49-F238E27FC236}">
                  <a16:creationId xmlns:a16="http://schemas.microsoft.com/office/drawing/2014/main" id="{C0286845-DE9D-421C-95CB-FF6DDE3C03CA}"/>
                </a:ext>
              </a:extLst>
            </p:cNvPr>
            <p:cNvSpPr/>
            <p:nvPr/>
          </p:nvSpPr>
          <p:spPr>
            <a:xfrm>
              <a:off x="4215400" y="3253150"/>
              <a:ext cx="154500" cy="153875"/>
            </a:xfrm>
            <a:custGeom>
              <a:avLst/>
              <a:gdLst/>
              <a:ahLst/>
              <a:cxnLst/>
              <a:rect l="0" t="0" r="0" b="0"/>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2710398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
          <p:cNvSpPr txBox="1"/>
          <p:nvPr/>
        </p:nvSpPr>
        <p:spPr>
          <a:xfrm>
            <a:off x="493923" y="4039277"/>
            <a:ext cx="8432717" cy="1061829"/>
          </a:xfrm>
          <a:prstGeom prst="rect">
            <a:avLst/>
          </a:prstGeom>
          <a:noFill/>
        </p:spPr>
        <p:txBody>
          <a:bodyPr wrap="square" rtlCol="0">
            <a:spAutoFit/>
          </a:bodyPr>
          <a:lstStyle/>
          <a:p>
            <a:pPr>
              <a:lnSpc>
                <a:spcPct val="150000"/>
              </a:lnSpc>
            </a:pPr>
            <a:r>
              <a:rPr lang="en-US" altLang="zh-CN" sz="1200" dirty="0">
                <a:solidFill>
                  <a:schemeClr val="tx1"/>
                </a:solidFill>
                <a:latin typeface="Segoe UI" panose="020B0502040204020203" pitchFamily="34" charset="0"/>
                <a:cs typeface="Segoe UI" panose="020B0502040204020203" pitchFamily="34" charset="0"/>
              </a:rPr>
              <a:t>Details:</a:t>
            </a:r>
            <a:endParaRPr lang="en-US" altLang="zh-CN" sz="1200" dirty="0">
              <a:solidFill>
                <a:schemeClr val="tx1"/>
              </a:solidFill>
              <a:latin typeface="Segoe UI Light" panose="020B0502040204020203" pitchFamily="34" charset="0"/>
              <a:cs typeface="Segoe UI Light" panose="020B0502040204020203" pitchFamily="34" charset="0"/>
            </a:endParaRPr>
          </a:p>
          <a:p>
            <a:pPr marL="214313" indent="-214313">
              <a:buFont typeface="Arial" panose="020B0604020202020204" pitchFamily="34" charset="0"/>
              <a:buChar char="•"/>
            </a:pPr>
            <a:r>
              <a:rPr lang="en-US" sz="1200" dirty="0">
                <a:solidFill>
                  <a:schemeClr val="tx1"/>
                </a:solidFill>
                <a:latin typeface="Segoe UI" panose="020B0502040204020203" pitchFamily="34" charset="0"/>
                <a:cs typeface="Segoe UI" panose="020B0502040204020203" pitchFamily="34" charset="0"/>
              </a:rPr>
              <a:t>The table shows the difference of concept importance among the text mining module and classification models.</a:t>
            </a:r>
          </a:p>
          <a:p>
            <a:pPr marL="214313" indent="-214313">
              <a:buFont typeface="Arial" panose="020B0604020202020204" pitchFamily="34" charset="0"/>
              <a:buChar char="•"/>
            </a:pPr>
            <a:r>
              <a:rPr lang="en-US" sz="1200" dirty="0">
                <a:solidFill>
                  <a:schemeClr val="tx1"/>
                </a:solidFill>
                <a:latin typeface="Segoe UI" panose="020B0502040204020203" pitchFamily="34" charset="0"/>
                <a:cs typeface="Segoe UI" panose="020B0502040204020203" pitchFamily="34" charset="0"/>
              </a:rPr>
              <a:t>Random forest has the most similar concept importance with the text mining module and at the meanwhile it has the best performance, which implies that SPSS text mining module works well in this case.</a:t>
            </a:r>
          </a:p>
          <a:p>
            <a:pPr marL="214313" indent="-214313">
              <a:buFont typeface="Arial" panose="020B0604020202020204" pitchFamily="34" charset="0"/>
              <a:buChar char="•"/>
            </a:pPr>
            <a:endParaRPr lang="en-US" sz="900" b="1" dirty="0">
              <a:solidFill>
                <a:schemeClr val="tx1">
                  <a:lumMod val="65000"/>
                  <a:lumOff val="35000"/>
                </a:schemeClr>
              </a:solidFill>
              <a:latin typeface="Segoe UI" panose="020B0502040204020203" pitchFamily="34" charset="0"/>
              <a:cs typeface="Segoe UI" panose="020B0502040204020203" pitchFamily="34" charset="0"/>
            </a:endParaRPr>
          </a:p>
        </p:txBody>
      </p:sp>
      <p:graphicFrame>
        <p:nvGraphicFramePr>
          <p:cNvPr id="3" name="Table 2">
            <a:extLst>
              <a:ext uri="{FF2B5EF4-FFF2-40B4-BE49-F238E27FC236}">
                <a16:creationId xmlns:a16="http://schemas.microsoft.com/office/drawing/2014/main" id="{A222FB6F-278C-4DCF-B497-CA311E11D12A}"/>
              </a:ext>
            </a:extLst>
          </p:cNvPr>
          <p:cNvGraphicFramePr>
            <a:graphicFrameLocks noGrp="1"/>
          </p:cNvGraphicFramePr>
          <p:nvPr>
            <p:extLst>
              <p:ext uri="{D42A27DB-BD31-4B8C-83A1-F6EECF244321}">
                <p14:modId xmlns:p14="http://schemas.microsoft.com/office/powerpoint/2010/main" val="221511175"/>
              </p:ext>
            </p:extLst>
          </p:nvPr>
        </p:nvGraphicFramePr>
        <p:xfrm>
          <a:off x="1149927" y="585039"/>
          <a:ext cx="5749636" cy="3459861"/>
        </p:xfrm>
        <a:graphic>
          <a:graphicData uri="http://schemas.openxmlformats.org/drawingml/2006/table">
            <a:tbl>
              <a:tblPr firstRow="1" bandRow="1">
                <a:tableStyleId>{46F890A9-2807-4EBB-B81D-B2AA78EC7F39}</a:tableStyleId>
              </a:tblPr>
              <a:tblGrid>
                <a:gridCol w="1431337">
                  <a:extLst>
                    <a:ext uri="{9D8B030D-6E8A-4147-A177-3AD203B41FA5}">
                      <a16:colId xmlns:a16="http://schemas.microsoft.com/office/drawing/2014/main" val="466186138"/>
                    </a:ext>
                  </a:extLst>
                </a:gridCol>
                <a:gridCol w="1439433">
                  <a:extLst>
                    <a:ext uri="{9D8B030D-6E8A-4147-A177-3AD203B41FA5}">
                      <a16:colId xmlns:a16="http://schemas.microsoft.com/office/drawing/2014/main" val="3282559308"/>
                    </a:ext>
                  </a:extLst>
                </a:gridCol>
                <a:gridCol w="1439433">
                  <a:extLst>
                    <a:ext uri="{9D8B030D-6E8A-4147-A177-3AD203B41FA5}">
                      <a16:colId xmlns:a16="http://schemas.microsoft.com/office/drawing/2014/main" val="4273225053"/>
                    </a:ext>
                  </a:extLst>
                </a:gridCol>
                <a:gridCol w="1439433">
                  <a:extLst>
                    <a:ext uri="{9D8B030D-6E8A-4147-A177-3AD203B41FA5}">
                      <a16:colId xmlns:a16="http://schemas.microsoft.com/office/drawing/2014/main" val="3815292850"/>
                    </a:ext>
                  </a:extLst>
                </a:gridCol>
              </a:tblGrid>
              <a:tr h="175494">
                <a:tc>
                  <a:txBody>
                    <a:bodyPr/>
                    <a:lstStyle/>
                    <a:p>
                      <a:pPr marL="0" marR="0">
                        <a:lnSpc>
                          <a:spcPct val="107000"/>
                        </a:lnSpc>
                        <a:spcBef>
                          <a:spcPts val="0"/>
                        </a:spcBef>
                        <a:spcAft>
                          <a:spcPts val="0"/>
                        </a:spcAft>
                      </a:pPr>
                      <a:r>
                        <a:rPr lang="en-US" sz="1200" b="1" dirty="0">
                          <a:effectLst/>
                          <a:latin typeface="Calibri" panose="020F0502020204030204" pitchFamily="34" charset="0"/>
                          <a:ea typeface="DengXian" panose="02010600030101010101" pitchFamily="2" charset="-122"/>
                          <a:cs typeface="Times New Roman" panose="02020603050405020304" pitchFamily="18" charset="0"/>
                        </a:rPr>
                        <a:t>Text Mining Concept</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tc>
                  <a:txBody>
                    <a:bodyPr/>
                    <a:lstStyle/>
                    <a:p>
                      <a:pPr marL="0" marR="0">
                        <a:lnSpc>
                          <a:spcPct val="107000"/>
                        </a:lnSpc>
                        <a:spcBef>
                          <a:spcPts val="0"/>
                        </a:spcBef>
                        <a:spcAft>
                          <a:spcPts val="0"/>
                        </a:spcAft>
                      </a:pPr>
                      <a:r>
                        <a:rPr lang="en-US" sz="1200" b="1">
                          <a:effectLst/>
                          <a:latin typeface="Calibri" panose="020F0502020204030204" pitchFamily="34" charset="0"/>
                          <a:ea typeface="DengXian" panose="02010600030101010101" pitchFamily="2" charset="-122"/>
                          <a:cs typeface="Times New Roman" panose="02020603050405020304" pitchFamily="18" charset="0"/>
                        </a:rPr>
                        <a:t>Neural Network</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tc>
                  <a:txBody>
                    <a:bodyPr/>
                    <a:lstStyle/>
                    <a:p>
                      <a:pPr marL="0" marR="0">
                        <a:lnSpc>
                          <a:spcPct val="107000"/>
                        </a:lnSpc>
                        <a:spcBef>
                          <a:spcPts val="0"/>
                        </a:spcBef>
                        <a:spcAft>
                          <a:spcPts val="0"/>
                        </a:spcAft>
                      </a:pPr>
                      <a:r>
                        <a:rPr lang="en-US" sz="1200" b="1">
                          <a:effectLst/>
                          <a:latin typeface="Calibri" panose="020F0502020204030204" pitchFamily="34" charset="0"/>
                          <a:ea typeface="DengXian" panose="02010600030101010101" pitchFamily="2" charset="-122"/>
                          <a:cs typeface="Times New Roman" panose="02020603050405020304" pitchFamily="18" charset="0"/>
                        </a:rPr>
                        <a:t>Random Forest</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tc>
                  <a:txBody>
                    <a:bodyPr/>
                    <a:lstStyle/>
                    <a:p>
                      <a:pPr marL="0" marR="0">
                        <a:lnSpc>
                          <a:spcPct val="107000"/>
                        </a:lnSpc>
                        <a:spcBef>
                          <a:spcPts val="0"/>
                        </a:spcBef>
                        <a:spcAft>
                          <a:spcPts val="0"/>
                        </a:spcAft>
                      </a:pPr>
                      <a:r>
                        <a:rPr lang="en-US" sz="1200" b="1" dirty="0">
                          <a:effectLst/>
                          <a:latin typeface="Calibri" panose="020F0502020204030204" pitchFamily="34" charset="0"/>
                          <a:ea typeface="DengXian" panose="02010600030101010101" pitchFamily="2" charset="-122"/>
                          <a:cs typeface="Times New Roman" panose="02020603050405020304" pitchFamily="18" charset="0"/>
                        </a:rPr>
                        <a:t>Decision Tree</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val="655580907"/>
                  </a:ext>
                </a:extLst>
              </a:tr>
              <a:tr h="204683">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DengXian" panose="02010600030101010101" pitchFamily="2" charset="-122"/>
                          <a:cs typeface="Times New Roman" panose="02020603050405020304" pitchFamily="18" charset="0"/>
                        </a:rPr>
                        <a:t>Excellent</a:t>
                      </a:r>
                    </a:p>
                  </a:txBody>
                  <a:tcPr marL="51435" marR="51435" marT="0" marB="0"/>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DengXian" panose="02010600030101010101" pitchFamily="2" charset="-122"/>
                          <a:cs typeface="Times New Roman" panose="02020603050405020304" pitchFamily="18" charset="0"/>
                          <a:sym typeface="Wingdings" panose="05000000000000000000" pitchFamily="2" charset="2"/>
                        </a:rPr>
                        <a:t></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400" b="1">
                          <a:effectLst/>
                          <a:latin typeface="Calibri" panose="020F0502020204030204" pitchFamily="34" charset="0"/>
                          <a:ea typeface="DengXian" panose="02010600030101010101" pitchFamily="2" charset="-122"/>
                          <a:cs typeface="Times New Roman" panose="02020603050405020304" pitchFamily="18" charset="0"/>
                        </a:rPr>
                        <a:t> </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DengXian" panose="02010600030101010101" pitchFamily="2" charset="-122"/>
                          <a:cs typeface="Times New Roman" panose="02020603050405020304" pitchFamily="18" charset="0"/>
                          <a:sym typeface="Wingdings" panose="05000000000000000000" pitchFamily="2" charset="2"/>
                        </a:rPr>
                        <a:t></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val="1803263033"/>
                  </a:ext>
                </a:extLst>
              </a:tr>
              <a:tr h="204683">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DengXian" panose="02010600030101010101" pitchFamily="2" charset="-122"/>
                          <a:cs typeface="Times New Roman" panose="02020603050405020304" pitchFamily="18" charset="0"/>
                        </a:rPr>
                        <a:t>Like</a:t>
                      </a:r>
                    </a:p>
                  </a:txBody>
                  <a:tcPr marL="51435" marR="51435" marT="0" marB="0"/>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DengXian" panose="02010600030101010101" pitchFamily="2" charset="-122"/>
                          <a:cs typeface="Times New Roman" panose="02020603050405020304" pitchFamily="18" charset="0"/>
                          <a:sym typeface="Wingdings" panose="05000000000000000000" pitchFamily="2" charset="2"/>
                        </a:rPr>
                        <a:t></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400" b="1">
                          <a:effectLst/>
                          <a:latin typeface="Calibri" panose="020F0502020204030204" pitchFamily="34" charset="0"/>
                          <a:ea typeface="DengXian" panose="02010600030101010101" pitchFamily="2" charset="-122"/>
                          <a:cs typeface="Times New Roman" panose="02020603050405020304" pitchFamily="18" charset="0"/>
                        </a:rPr>
                        <a:t> </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400">
                          <a:effectLst/>
                          <a:latin typeface="Calibri" panose="020F0502020204030204" pitchFamily="34" charset="0"/>
                          <a:ea typeface="DengXian" panose="02010600030101010101" pitchFamily="2" charset="-122"/>
                          <a:cs typeface="Times New Roman" panose="02020603050405020304" pitchFamily="18" charset="0"/>
                          <a:sym typeface="Wingdings" panose="05000000000000000000" pitchFamily="2" charset="2"/>
                        </a:rPr>
                        <a:t></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val="3655033999"/>
                  </a:ext>
                </a:extLst>
              </a:tr>
              <a:tr h="204683">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DengXian" panose="02010600030101010101" pitchFamily="2" charset="-122"/>
                          <a:cs typeface="Times New Roman" panose="02020603050405020304" pitchFamily="18" charset="0"/>
                        </a:rPr>
                        <a:t>Appropriate</a:t>
                      </a:r>
                    </a:p>
                  </a:txBody>
                  <a:tcPr marL="51435" marR="51435" marT="0" marB="0"/>
                </a:tc>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DengXian" panose="02010600030101010101" pitchFamily="2" charset="-122"/>
                          <a:cs typeface="Times New Roman" panose="02020603050405020304" pitchFamily="18" charset="0"/>
                        </a:rPr>
                        <a:t> </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400" b="1">
                          <a:effectLst/>
                          <a:latin typeface="Calibri" panose="020F0502020204030204" pitchFamily="34" charset="0"/>
                          <a:ea typeface="DengXian" panose="02010600030101010101" pitchFamily="2" charset="-122"/>
                          <a:cs typeface="Times New Roman" panose="02020603050405020304" pitchFamily="18" charset="0"/>
                        </a:rPr>
                        <a:t> </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400" b="1">
                          <a:effectLst/>
                          <a:latin typeface="Calibri" panose="020F0502020204030204" pitchFamily="34" charset="0"/>
                          <a:ea typeface="DengXian" panose="02010600030101010101" pitchFamily="2" charset="-122"/>
                          <a:cs typeface="Times New Roman" panose="02020603050405020304" pitchFamily="18" charset="0"/>
                        </a:rPr>
                        <a:t> </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val="2515452626"/>
                  </a:ext>
                </a:extLst>
              </a:tr>
              <a:tr h="204683">
                <a:tc>
                  <a:txBody>
                    <a:bodyPr/>
                    <a:lstStyle/>
                    <a:p>
                      <a:pPr marL="0" marR="0" algn="ctr">
                        <a:lnSpc>
                          <a:spcPct val="107000"/>
                        </a:lnSpc>
                        <a:spcBef>
                          <a:spcPts val="0"/>
                        </a:spcBef>
                        <a:spcAft>
                          <a:spcPts val="0"/>
                        </a:spcAft>
                      </a:pPr>
                      <a:r>
                        <a:rPr lang="en-US" sz="1400">
                          <a:effectLst/>
                          <a:latin typeface="Calibri" panose="020F0502020204030204" pitchFamily="34" charset="0"/>
                          <a:ea typeface="DengXian" panose="02010600030101010101" pitchFamily="2" charset="-122"/>
                          <a:cs typeface="Times New Roman" panose="02020603050405020304" pitchFamily="18" charset="0"/>
                        </a:rPr>
                        <a:t>Dress</a:t>
                      </a:r>
                    </a:p>
                  </a:txBody>
                  <a:tcPr marL="51435" marR="51435" marT="0" marB="0"/>
                </a:tc>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DengXian" panose="02010600030101010101" pitchFamily="2" charset="-122"/>
                          <a:cs typeface="Times New Roman" panose="02020603050405020304" pitchFamily="18" charset="0"/>
                        </a:rPr>
                        <a:t> </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DengXian" panose="02010600030101010101" pitchFamily="2" charset="-122"/>
                          <a:cs typeface="Times New Roman" panose="02020603050405020304" pitchFamily="18" charset="0"/>
                          <a:sym typeface="Wingdings" panose="05000000000000000000" pitchFamily="2" charset="2"/>
                        </a:rPr>
                        <a:t></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400" b="1">
                          <a:effectLst/>
                          <a:latin typeface="Calibri" panose="020F0502020204030204" pitchFamily="34" charset="0"/>
                          <a:ea typeface="DengXian" panose="02010600030101010101" pitchFamily="2" charset="-122"/>
                          <a:cs typeface="Times New Roman" panose="02020603050405020304" pitchFamily="18" charset="0"/>
                        </a:rPr>
                        <a:t> </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val="2610132939"/>
                  </a:ext>
                </a:extLst>
              </a:tr>
              <a:tr h="204683">
                <a:tc>
                  <a:txBody>
                    <a:bodyPr/>
                    <a:lstStyle/>
                    <a:p>
                      <a:pPr marL="0" marR="0" algn="ctr">
                        <a:lnSpc>
                          <a:spcPct val="107000"/>
                        </a:lnSpc>
                        <a:spcBef>
                          <a:spcPts val="0"/>
                        </a:spcBef>
                        <a:spcAft>
                          <a:spcPts val="0"/>
                        </a:spcAft>
                      </a:pPr>
                      <a:r>
                        <a:rPr lang="en-US" sz="1400">
                          <a:effectLst/>
                          <a:latin typeface="Calibri" panose="020F0502020204030204" pitchFamily="34" charset="0"/>
                          <a:ea typeface="DengXian" panose="02010600030101010101" pitchFamily="2" charset="-122"/>
                          <a:cs typeface="Times New Roman" panose="02020603050405020304" pitchFamily="18" charset="0"/>
                        </a:rPr>
                        <a:t>Size</a:t>
                      </a:r>
                    </a:p>
                  </a:txBody>
                  <a:tcPr marL="51435" marR="51435" marT="0" marB="0"/>
                </a:tc>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DengXian" panose="02010600030101010101" pitchFamily="2" charset="-122"/>
                          <a:cs typeface="Times New Roman" panose="02020603050405020304" pitchFamily="18" charset="0"/>
                        </a:rPr>
                        <a:t> </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DengXian" panose="02010600030101010101" pitchFamily="2" charset="-122"/>
                          <a:cs typeface="Times New Roman" panose="02020603050405020304" pitchFamily="18" charset="0"/>
                          <a:sym typeface="Wingdings" panose="05000000000000000000" pitchFamily="2" charset="2"/>
                        </a:rPr>
                        <a:t></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400" b="1">
                          <a:effectLst/>
                          <a:latin typeface="Calibri" panose="020F0502020204030204" pitchFamily="34" charset="0"/>
                          <a:ea typeface="DengXian" panose="02010600030101010101" pitchFamily="2" charset="-122"/>
                          <a:cs typeface="Times New Roman" panose="02020603050405020304" pitchFamily="18" charset="0"/>
                        </a:rPr>
                        <a:t> </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val="2011706014"/>
                  </a:ext>
                </a:extLst>
              </a:tr>
              <a:tr h="204683">
                <a:tc>
                  <a:txBody>
                    <a:bodyPr/>
                    <a:lstStyle/>
                    <a:p>
                      <a:pPr marL="0" marR="0" algn="ctr">
                        <a:lnSpc>
                          <a:spcPct val="107000"/>
                        </a:lnSpc>
                        <a:spcBef>
                          <a:spcPts val="0"/>
                        </a:spcBef>
                        <a:spcAft>
                          <a:spcPts val="0"/>
                        </a:spcAft>
                      </a:pPr>
                      <a:r>
                        <a:rPr lang="en-US" sz="1400">
                          <a:effectLst/>
                          <a:latin typeface="Calibri" panose="020F0502020204030204" pitchFamily="34" charset="0"/>
                          <a:ea typeface="DengXian" panose="02010600030101010101" pitchFamily="2" charset="-122"/>
                          <a:cs typeface="Times New Roman" panose="02020603050405020304" pitchFamily="18" charset="0"/>
                        </a:rPr>
                        <a:t>Good</a:t>
                      </a:r>
                    </a:p>
                  </a:txBody>
                  <a:tcPr marL="51435" marR="51435" marT="0" marB="0"/>
                </a:tc>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DengXian" panose="02010600030101010101" pitchFamily="2" charset="-122"/>
                          <a:cs typeface="Times New Roman" panose="02020603050405020304" pitchFamily="18" charset="0"/>
                        </a:rPr>
                        <a:t> </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DengXian" panose="02010600030101010101" pitchFamily="2" charset="-122"/>
                          <a:cs typeface="Times New Roman" panose="02020603050405020304" pitchFamily="18" charset="0"/>
                          <a:sym typeface="Wingdings" panose="05000000000000000000" pitchFamily="2" charset="2"/>
                        </a:rPr>
                        <a:t></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400" b="1">
                          <a:effectLst/>
                          <a:latin typeface="Calibri" panose="020F0502020204030204" pitchFamily="34" charset="0"/>
                          <a:ea typeface="DengXian" panose="02010600030101010101" pitchFamily="2" charset="-122"/>
                          <a:cs typeface="Times New Roman" panose="02020603050405020304" pitchFamily="18" charset="0"/>
                        </a:rPr>
                        <a:t> </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val="605849001"/>
                  </a:ext>
                </a:extLst>
              </a:tr>
              <a:tr h="204683">
                <a:tc>
                  <a:txBody>
                    <a:bodyPr/>
                    <a:lstStyle/>
                    <a:p>
                      <a:pPr marL="0" marR="0" algn="ctr">
                        <a:lnSpc>
                          <a:spcPct val="107000"/>
                        </a:lnSpc>
                        <a:spcBef>
                          <a:spcPts val="0"/>
                        </a:spcBef>
                        <a:spcAft>
                          <a:spcPts val="0"/>
                        </a:spcAft>
                      </a:pPr>
                      <a:r>
                        <a:rPr lang="en-US" sz="1400">
                          <a:effectLst/>
                          <a:latin typeface="Calibri" panose="020F0502020204030204" pitchFamily="34" charset="0"/>
                          <a:ea typeface="DengXian" panose="02010600030101010101" pitchFamily="2" charset="-122"/>
                          <a:cs typeface="Times New Roman" panose="02020603050405020304" pitchFamily="18" charset="0"/>
                        </a:rPr>
                        <a:t>Wear</a:t>
                      </a:r>
                    </a:p>
                  </a:txBody>
                  <a:tcPr marL="51435" marR="51435" marT="0" marB="0"/>
                </a:tc>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DengXian" panose="02010600030101010101" pitchFamily="2" charset="-122"/>
                          <a:cs typeface="Times New Roman" panose="02020603050405020304" pitchFamily="18" charset="0"/>
                        </a:rPr>
                        <a:t> </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DengXian" panose="02010600030101010101" pitchFamily="2" charset="-122"/>
                          <a:cs typeface="Times New Roman" panose="02020603050405020304" pitchFamily="18" charset="0"/>
                          <a:sym typeface="Wingdings" panose="05000000000000000000" pitchFamily="2" charset="2"/>
                        </a:rPr>
                        <a:t></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400" b="1">
                          <a:effectLst/>
                          <a:latin typeface="Calibri" panose="020F0502020204030204" pitchFamily="34" charset="0"/>
                          <a:ea typeface="DengXian" panose="02010600030101010101" pitchFamily="2" charset="-122"/>
                          <a:cs typeface="Times New Roman" panose="02020603050405020304" pitchFamily="18" charset="0"/>
                        </a:rPr>
                        <a:t> </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val="290954824"/>
                  </a:ext>
                </a:extLst>
              </a:tr>
              <a:tr h="204683">
                <a:tc>
                  <a:txBody>
                    <a:bodyPr/>
                    <a:lstStyle/>
                    <a:p>
                      <a:pPr marL="0" marR="0" algn="ctr">
                        <a:lnSpc>
                          <a:spcPct val="107000"/>
                        </a:lnSpc>
                        <a:spcBef>
                          <a:spcPts val="0"/>
                        </a:spcBef>
                        <a:spcAft>
                          <a:spcPts val="0"/>
                        </a:spcAft>
                      </a:pPr>
                      <a:r>
                        <a:rPr lang="en-US" sz="1400">
                          <a:effectLst/>
                          <a:latin typeface="Calibri" panose="020F0502020204030204" pitchFamily="34" charset="0"/>
                          <a:ea typeface="DengXian" panose="02010600030101010101" pitchFamily="2" charset="-122"/>
                          <a:cs typeface="Times New Roman" panose="02020603050405020304" pitchFamily="18" charset="0"/>
                        </a:rPr>
                        <a:t>Color</a:t>
                      </a:r>
                    </a:p>
                  </a:txBody>
                  <a:tcPr marL="51435" marR="51435" marT="0" marB="0"/>
                </a:tc>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DengXian" panose="02010600030101010101" pitchFamily="2" charset="-122"/>
                          <a:cs typeface="Times New Roman" panose="02020603050405020304" pitchFamily="18" charset="0"/>
                        </a:rPr>
                        <a:t> </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DengXian" panose="02010600030101010101" pitchFamily="2" charset="-122"/>
                          <a:cs typeface="Times New Roman" panose="02020603050405020304" pitchFamily="18" charset="0"/>
                          <a:sym typeface="Wingdings" panose="05000000000000000000" pitchFamily="2" charset="2"/>
                        </a:rPr>
                        <a:t></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400">
                          <a:effectLst/>
                          <a:latin typeface="Calibri" panose="020F0502020204030204" pitchFamily="34" charset="0"/>
                          <a:ea typeface="DengXian" panose="02010600030101010101" pitchFamily="2" charset="-122"/>
                          <a:cs typeface="Times New Roman" panose="02020603050405020304" pitchFamily="18" charset="0"/>
                          <a:sym typeface="Wingdings" panose="05000000000000000000" pitchFamily="2" charset="2"/>
                        </a:rPr>
                        <a:t></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val="206982097"/>
                  </a:ext>
                </a:extLst>
              </a:tr>
              <a:tr h="204683">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DengXian" panose="02010600030101010101" pitchFamily="2" charset="-122"/>
                          <a:cs typeface="Times New Roman" panose="02020603050405020304" pitchFamily="18" charset="0"/>
                        </a:rPr>
                        <a:t>Small</a:t>
                      </a:r>
                    </a:p>
                  </a:txBody>
                  <a:tcPr marL="51435" marR="51435" marT="0" marB="0"/>
                </a:tc>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DengXian" panose="02010600030101010101" pitchFamily="2" charset="-122"/>
                          <a:cs typeface="Times New Roman" panose="02020603050405020304" pitchFamily="18" charset="0"/>
                        </a:rPr>
                        <a:t> </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400">
                          <a:effectLst/>
                          <a:latin typeface="Calibri" panose="020F0502020204030204" pitchFamily="34" charset="0"/>
                          <a:ea typeface="DengXian" panose="02010600030101010101" pitchFamily="2" charset="-122"/>
                          <a:cs typeface="Times New Roman" panose="02020603050405020304" pitchFamily="18" charset="0"/>
                          <a:sym typeface="Wingdings" panose="05000000000000000000" pitchFamily="2" charset="2"/>
                        </a:rPr>
                        <a:t></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DengXian" panose="02010600030101010101" pitchFamily="2" charset="-122"/>
                          <a:cs typeface="Times New Roman" panose="02020603050405020304" pitchFamily="18" charset="0"/>
                        </a:rPr>
                        <a:t> </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val="561657837"/>
                  </a:ext>
                </a:extLst>
              </a:tr>
              <a:tr h="204683">
                <a:tc>
                  <a:txBody>
                    <a:bodyPr/>
                    <a:lstStyle/>
                    <a:p>
                      <a:pPr marL="0" marR="0" algn="ctr">
                        <a:lnSpc>
                          <a:spcPct val="107000"/>
                        </a:lnSpc>
                        <a:spcBef>
                          <a:spcPts val="0"/>
                        </a:spcBef>
                        <a:spcAft>
                          <a:spcPts val="0"/>
                        </a:spcAft>
                      </a:pPr>
                      <a:r>
                        <a:rPr lang="en-US" sz="1400">
                          <a:effectLst/>
                          <a:latin typeface="Calibri" panose="020F0502020204030204" pitchFamily="34" charset="0"/>
                          <a:ea typeface="DengXian" panose="02010600030101010101" pitchFamily="2" charset="-122"/>
                          <a:cs typeface="Times New Roman" panose="02020603050405020304" pitchFamily="18" charset="0"/>
                        </a:rPr>
                        <a:t>Comfortable</a:t>
                      </a:r>
                    </a:p>
                  </a:txBody>
                  <a:tcPr marL="51435" marR="51435" marT="0" marB="0"/>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DengXian" panose="02010600030101010101" pitchFamily="2" charset="-122"/>
                          <a:cs typeface="Times New Roman" panose="02020603050405020304" pitchFamily="18" charset="0"/>
                          <a:sym typeface="Wingdings" panose="05000000000000000000" pitchFamily="2" charset="2"/>
                        </a:rPr>
                        <a:t></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400" b="1">
                          <a:effectLst/>
                          <a:latin typeface="Calibri" panose="020F0502020204030204" pitchFamily="34" charset="0"/>
                          <a:ea typeface="DengXian" panose="02010600030101010101" pitchFamily="2" charset="-122"/>
                          <a:cs typeface="Times New Roman" panose="02020603050405020304" pitchFamily="18" charset="0"/>
                        </a:rPr>
                        <a:t> </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DengXian" panose="02010600030101010101" pitchFamily="2" charset="-122"/>
                          <a:cs typeface="Times New Roman" panose="02020603050405020304" pitchFamily="18" charset="0"/>
                        </a:rPr>
                        <a:t> </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val="3937297602"/>
                  </a:ext>
                </a:extLst>
              </a:tr>
              <a:tr h="204683">
                <a:tc>
                  <a:txBody>
                    <a:bodyPr/>
                    <a:lstStyle/>
                    <a:p>
                      <a:pPr marL="0" marR="0" algn="ctr">
                        <a:lnSpc>
                          <a:spcPct val="107000"/>
                        </a:lnSpc>
                        <a:spcBef>
                          <a:spcPts val="0"/>
                        </a:spcBef>
                        <a:spcAft>
                          <a:spcPts val="0"/>
                        </a:spcAft>
                      </a:pPr>
                      <a:r>
                        <a:rPr lang="en-US" sz="1400">
                          <a:effectLst/>
                          <a:latin typeface="Calibri" panose="020F0502020204030204" pitchFamily="34" charset="0"/>
                          <a:ea typeface="DengXian" panose="02010600030101010101" pitchFamily="2" charset="-122"/>
                          <a:cs typeface="Times New Roman" panose="02020603050405020304" pitchFamily="18" charset="0"/>
                        </a:rPr>
                        <a:t>Large</a:t>
                      </a:r>
                    </a:p>
                  </a:txBody>
                  <a:tcPr marL="51435" marR="51435" marT="0" marB="0"/>
                </a:tc>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DengXian" panose="02010600030101010101" pitchFamily="2" charset="-122"/>
                          <a:cs typeface="Times New Roman" panose="02020603050405020304" pitchFamily="18" charset="0"/>
                        </a:rPr>
                        <a:t> </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400">
                          <a:effectLst/>
                          <a:latin typeface="Calibri" panose="020F0502020204030204" pitchFamily="34" charset="0"/>
                          <a:ea typeface="DengXian" panose="02010600030101010101" pitchFamily="2" charset="-122"/>
                          <a:cs typeface="Times New Roman" panose="02020603050405020304" pitchFamily="18" charset="0"/>
                          <a:sym typeface="Wingdings" panose="05000000000000000000" pitchFamily="2" charset="2"/>
                        </a:rPr>
                        <a:t></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DengXian" panose="02010600030101010101" pitchFamily="2" charset="-122"/>
                          <a:cs typeface="Times New Roman" panose="02020603050405020304" pitchFamily="18" charset="0"/>
                        </a:rPr>
                        <a:t> </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val="2529503155"/>
                  </a:ext>
                </a:extLst>
              </a:tr>
              <a:tr h="204683">
                <a:tc>
                  <a:txBody>
                    <a:bodyPr/>
                    <a:lstStyle/>
                    <a:p>
                      <a:pPr marL="0" marR="0" algn="ctr">
                        <a:lnSpc>
                          <a:spcPct val="107000"/>
                        </a:lnSpc>
                        <a:spcBef>
                          <a:spcPts val="0"/>
                        </a:spcBef>
                        <a:spcAft>
                          <a:spcPts val="0"/>
                        </a:spcAft>
                      </a:pPr>
                      <a:r>
                        <a:rPr lang="en-US" sz="1400">
                          <a:effectLst/>
                          <a:latin typeface="Calibri" panose="020F0502020204030204" pitchFamily="34" charset="0"/>
                          <a:ea typeface="DengXian" panose="02010600030101010101" pitchFamily="2" charset="-122"/>
                          <a:cs typeface="Times New Roman" panose="02020603050405020304" pitchFamily="18" charset="0"/>
                        </a:rPr>
                        <a:t>Adorable</a:t>
                      </a:r>
                    </a:p>
                  </a:txBody>
                  <a:tcPr marL="51435" marR="51435" marT="0" marB="0"/>
                </a:tc>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DengXian" panose="02010600030101010101" pitchFamily="2" charset="-122"/>
                          <a:cs typeface="Times New Roman" panose="02020603050405020304" pitchFamily="18" charset="0"/>
                        </a:rPr>
                        <a:t> </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400" b="1">
                          <a:effectLst/>
                          <a:latin typeface="Calibri" panose="020F0502020204030204" pitchFamily="34" charset="0"/>
                          <a:ea typeface="DengXian" panose="02010600030101010101" pitchFamily="2" charset="-122"/>
                          <a:cs typeface="Times New Roman" panose="02020603050405020304" pitchFamily="18" charset="0"/>
                        </a:rPr>
                        <a:t> </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DengXian" panose="02010600030101010101" pitchFamily="2" charset="-122"/>
                          <a:cs typeface="Times New Roman" panose="02020603050405020304" pitchFamily="18" charset="0"/>
                        </a:rPr>
                        <a:t> </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val="3735422896"/>
                  </a:ext>
                </a:extLst>
              </a:tr>
              <a:tr h="204683">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DengXian" panose="02010600030101010101" pitchFamily="2" charset="-122"/>
                          <a:cs typeface="Times New Roman" panose="02020603050405020304" pitchFamily="18" charset="0"/>
                        </a:rPr>
                        <a:t>Fabric</a:t>
                      </a:r>
                    </a:p>
                  </a:txBody>
                  <a:tcPr marL="51435" marR="51435" marT="0" marB="0"/>
                </a:tc>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DengXian" panose="02010600030101010101" pitchFamily="2" charset="-122"/>
                          <a:cs typeface="Times New Roman" panose="02020603050405020304" pitchFamily="18" charset="0"/>
                        </a:rPr>
                        <a:t> </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400">
                          <a:effectLst/>
                          <a:latin typeface="Calibri" panose="020F0502020204030204" pitchFamily="34" charset="0"/>
                          <a:ea typeface="DengXian" panose="02010600030101010101" pitchFamily="2" charset="-122"/>
                          <a:cs typeface="Times New Roman" panose="02020603050405020304" pitchFamily="18" charset="0"/>
                          <a:sym typeface="Wingdings" panose="05000000000000000000" pitchFamily="2" charset="2"/>
                        </a:rPr>
                        <a:t></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DengXian" panose="02010600030101010101" pitchFamily="2" charset="-122"/>
                          <a:cs typeface="Times New Roman" panose="02020603050405020304" pitchFamily="18" charset="0"/>
                        </a:rPr>
                        <a:t> </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val="3817545216"/>
                  </a:ext>
                </a:extLst>
              </a:tr>
              <a:tr h="204683">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DengXian" panose="02010600030101010101" pitchFamily="2" charset="-122"/>
                          <a:cs typeface="Times New Roman" panose="02020603050405020304" pitchFamily="18" charset="0"/>
                        </a:rPr>
                        <a:t>Soft</a:t>
                      </a:r>
                    </a:p>
                  </a:txBody>
                  <a:tcPr marL="51435" marR="51435" marT="0" marB="0"/>
                </a:tc>
                <a:tc>
                  <a:txBody>
                    <a:bodyPr/>
                    <a:lstStyle/>
                    <a:p>
                      <a:pPr marL="0" marR="0" algn="ctr">
                        <a:lnSpc>
                          <a:spcPct val="107000"/>
                        </a:lnSpc>
                        <a:spcBef>
                          <a:spcPts val="0"/>
                        </a:spcBef>
                        <a:spcAft>
                          <a:spcPts val="0"/>
                        </a:spcAft>
                      </a:pPr>
                      <a:r>
                        <a:rPr lang="en-US" sz="1400" b="1">
                          <a:effectLst/>
                          <a:latin typeface="Calibri" panose="020F0502020204030204" pitchFamily="34" charset="0"/>
                          <a:ea typeface="DengXian" panose="02010600030101010101" pitchFamily="2" charset="-122"/>
                          <a:cs typeface="Times New Roman" panose="02020603050405020304" pitchFamily="18" charset="0"/>
                        </a:rPr>
                        <a:t> </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400" b="1">
                          <a:effectLst/>
                          <a:latin typeface="Calibri" panose="020F0502020204030204" pitchFamily="34" charset="0"/>
                          <a:ea typeface="DengXian" panose="02010600030101010101" pitchFamily="2" charset="-122"/>
                          <a:cs typeface="Times New Roman" panose="02020603050405020304" pitchFamily="18" charset="0"/>
                        </a:rPr>
                        <a:t> </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DengXian" panose="02010600030101010101" pitchFamily="2" charset="-122"/>
                          <a:cs typeface="Times New Roman" panose="02020603050405020304" pitchFamily="18" charset="0"/>
                          <a:sym typeface="Wingdings" panose="05000000000000000000" pitchFamily="2" charset="2"/>
                        </a:rPr>
                        <a:t></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val="529781623"/>
                  </a:ext>
                </a:extLst>
              </a:tr>
              <a:tr h="204683">
                <a:tc>
                  <a:txBody>
                    <a:bodyPr/>
                    <a:lstStyle/>
                    <a:p>
                      <a:pPr marL="0" marR="0" algn="ctr">
                        <a:lnSpc>
                          <a:spcPct val="107000"/>
                        </a:lnSpc>
                        <a:spcBef>
                          <a:spcPts val="0"/>
                        </a:spcBef>
                        <a:spcAft>
                          <a:spcPts val="0"/>
                        </a:spcAft>
                      </a:pPr>
                      <a:r>
                        <a:rPr lang="en-US" sz="1400" dirty="0">
                          <a:effectLst/>
                          <a:latin typeface="Calibri" panose="020F0502020204030204" pitchFamily="34" charset="0"/>
                          <a:ea typeface="DengXian" panose="02010600030101010101" pitchFamily="2" charset="-122"/>
                          <a:cs typeface="Times New Roman" panose="02020603050405020304" pitchFamily="18" charset="0"/>
                        </a:rPr>
                        <a:t>flattering</a:t>
                      </a:r>
                    </a:p>
                  </a:txBody>
                  <a:tcPr marL="51435" marR="51435" marT="0" marB="0"/>
                </a:tc>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DengXian" panose="02010600030101010101" pitchFamily="2" charset="-122"/>
                          <a:cs typeface="Times New Roman" panose="02020603050405020304" pitchFamily="18" charset="0"/>
                        </a:rPr>
                        <a:t> </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400" b="1">
                          <a:effectLst/>
                          <a:latin typeface="Calibri" panose="020F0502020204030204" pitchFamily="34" charset="0"/>
                          <a:ea typeface="DengXian" panose="02010600030101010101" pitchFamily="2" charset="-122"/>
                          <a:cs typeface="Times New Roman" panose="02020603050405020304" pitchFamily="18" charset="0"/>
                        </a:rPr>
                        <a:t> </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DengXian" panose="02010600030101010101" pitchFamily="2" charset="-122"/>
                          <a:cs typeface="Times New Roman" panose="02020603050405020304" pitchFamily="18" charset="0"/>
                        </a:rPr>
                        <a:t> </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val="1147555313"/>
                  </a:ext>
                </a:extLst>
              </a:tr>
            </a:tbl>
          </a:graphicData>
        </a:graphic>
      </p:graphicFrame>
      <p:sp>
        <p:nvSpPr>
          <p:cNvPr id="6" name="Shape 3914">
            <a:extLst>
              <a:ext uri="{FF2B5EF4-FFF2-40B4-BE49-F238E27FC236}">
                <a16:creationId xmlns:a16="http://schemas.microsoft.com/office/drawing/2014/main" id="{42E73882-5FB8-4EB1-BB01-DA2EDF37F57D}"/>
              </a:ext>
            </a:extLst>
          </p:cNvPr>
          <p:cNvSpPr txBox="1">
            <a:spLocks/>
          </p:cNvSpPr>
          <p:nvPr/>
        </p:nvSpPr>
        <p:spPr>
          <a:xfrm>
            <a:off x="292949" y="-173181"/>
            <a:ext cx="3787215"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n-US" dirty="0"/>
              <a:t>Concept comparison</a:t>
            </a:r>
          </a:p>
        </p:txBody>
      </p:sp>
      <p:grpSp>
        <p:nvGrpSpPr>
          <p:cNvPr id="7" name="Shape 4358">
            <a:extLst>
              <a:ext uri="{FF2B5EF4-FFF2-40B4-BE49-F238E27FC236}">
                <a16:creationId xmlns:a16="http://schemas.microsoft.com/office/drawing/2014/main" id="{FAE1E3B4-0E81-4282-B62B-D86C81E9BE56}"/>
              </a:ext>
            </a:extLst>
          </p:cNvPr>
          <p:cNvGrpSpPr/>
          <p:nvPr/>
        </p:nvGrpSpPr>
        <p:grpSpPr>
          <a:xfrm>
            <a:off x="332421" y="4193875"/>
            <a:ext cx="161502" cy="166872"/>
            <a:chOff x="3955900" y="2984500"/>
            <a:chExt cx="414000" cy="422525"/>
          </a:xfrm>
        </p:grpSpPr>
        <p:sp>
          <p:nvSpPr>
            <p:cNvPr id="8" name="Shape 4359">
              <a:extLst>
                <a:ext uri="{FF2B5EF4-FFF2-40B4-BE49-F238E27FC236}">
                  <a16:creationId xmlns:a16="http://schemas.microsoft.com/office/drawing/2014/main" id="{AFA91CFC-5684-4B78-96FF-D443F4748EBF}"/>
                </a:ext>
              </a:extLst>
            </p:cNvPr>
            <p:cNvSpPr/>
            <p:nvPr/>
          </p:nvSpPr>
          <p:spPr>
            <a:xfrm>
              <a:off x="3955900" y="2984500"/>
              <a:ext cx="315700" cy="315675"/>
            </a:xfrm>
            <a:custGeom>
              <a:avLst/>
              <a:gdLst/>
              <a:ahLst/>
              <a:cxnLst/>
              <a:rect l="0" t="0" r="0" b="0"/>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Shape 4360">
              <a:extLst>
                <a:ext uri="{FF2B5EF4-FFF2-40B4-BE49-F238E27FC236}">
                  <a16:creationId xmlns:a16="http://schemas.microsoft.com/office/drawing/2014/main" id="{A0AFD509-B9E8-4550-825A-3ED3726843D9}"/>
                </a:ext>
              </a:extLst>
            </p:cNvPr>
            <p:cNvSpPr/>
            <p:nvPr/>
          </p:nvSpPr>
          <p:spPr>
            <a:xfrm>
              <a:off x="3992525" y="3021125"/>
              <a:ext cx="242425" cy="242425"/>
            </a:xfrm>
            <a:custGeom>
              <a:avLst/>
              <a:gdLst/>
              <a:ahLst/>
              <a:cxnLst/>
              <a:rect l="0" t="0" r="0" b="0"/>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Shape 4361">
              <a:extLst>
                <a:ext uri="{FF2B5EF4-FFF2-40B4-BE49-F238E27FC236}">
                  <a16:creationId xmlns:a16="http://schemas.microsoft.com/office/drawing/2014/main" id="{F74C3FB7-505A-41C1-9DE9-3553BE1E5B12}"/>
                </a:ext>
              </a:extLst>
            </p:cNvPr>
            <p:cNvSpPr/>
            <p:nvPr/>
          </p:nvSpPr>
          <p:spPr>
            <a:xfrm>
              <a:off x="4215400" y="3253150"/>
              <a:ext cx="154500" cy="153875"/>
            </a:xfrm>
            <a:custGeom>
              <a:avLst/>
              <a:gdLst/>
              <a:ahLst/>
              <a:cxnLst/>
              <a:rect l="0" t="0" r="0" b="0"/>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4550657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25"/>
        <p:cNvGrpSpPr/>
        <p:nvPr/>
      </p:nvGrpSpPr>
      <p:grpSpPr>
        <a:xfrm>
          <a:off x="0" y="0"/>
          <a:ext cx="0" cy="0"/>
          <a:chOff x="0" y="0"/>
          <a:chExt cx="0" cy="0"/>
        </a:xfrm>
      </p:grpSpPr>
      <p:sp>
        <p:nvSpPr>
          <p:cNvPr id="4026" name="Shape 4026"/>
          <p:cNvSpPr txBox="1">
            <a:spLocks noGrp="1"/>
          </p:cNvSpPr>
          <p:nvPr>
            <p:ph type="body" idx="1"/>
          </p:nvPr>
        </p:nvSpPr>
        <p:spPr>
          <a:xfrm>
            <a:off x="485120" y="802950"/>
            <a:ext cx="6761100" cy="58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D3EBD5"/>
              </a:buClr>
              <a:buSzPts val="1800"/>
              <a:buFont typeface="Titillium Web Light"/>
              <a:buNone/>
            </a:pPr>
            <a:r>
              <a:rPr lang="en" sz="1400" dirty="0">
                <a:solidFill>
                  <a:schemeClr val="tx1"/>
                </a:solidFill>
                <a:latin typeface="+mn-lt"/>
              </a:rPr>
              <a:t>K-means: decide number of clusters/ topics is 5</a:t>
            </a:r>
            <a:endParaRPr sz="1400" dirty="0">
              <a:solidFill>
                <a:schemeClr val="tx1"/>
              </a:solidFill>
              <a:latin typeface="+mn-lt"/>
            </a:endParaRPr>
          </a:p>
          <a:p>
            <a:pPr marL="0" marR="0" lvl="0" indent="0" algn="l" rtl="0">
              <a:lnSpc>
                <a:spcPct val="100000"/>
              </a:lnSpc>
              <a:spcBef>
                <a:spcPts val="600"/>
              </a:spcBef>
              <a:spcAft>
                <a:spcPts val="0"/>
              </a:spcAft>
              <a:buClr>
                <a:srgbClr val="D3EBD5"/>
              </a:buClr>
              <a:buSzPts val="1800"/>
              <a:buFont typeface="Titillium Web Light"/>
              <a:buNone/>
            </a:pPr>
            <a:endParaRPr b="1" dirty="0"/>
          </a:p>
        </p:txBody>
      </p:sp>
      <p:sp>
        <p:nvSpPr>
          <p:cNvPr id="4027" name="Shape 4027"/>
          <p:cNvSpPr txBox="1">
            <a:spLocks noGrp="1"/>
          </p:cNvSpPr>
          <p:nvPr>
            <p:ph type="title"/>
          </p:nvPr>
        </p:nvSpPr>
        <p:spPr>
          <a:xfrm>
            <a:off x="410863" y="21300"/>
            <a:ext cx="67611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B87A1"/>
              </a:buClr>
              <a:buSzPts val="3600"/>
              <a:buFont typeface="Dosis Light"/>
              <a:buNone/>
            </a:pPr>
            <a:r>
              <a:rPr lang="en" dirty="0"/>
              <a:t>Topic Modeling</a:t>
            </a:r>
            <a:endParaRPr dirty="0"/>
          </a:p>
        </p:txBody>
      </p:sp>
      <p:sp>
        <p:nvSpPr>
          <p:cNvPr id="4028" name="Shape 4028"/>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rgbClr val="0B87A1"/>
                </a:solidFill>
                <a:latin typeface="Dosis Light"/>
                <a:ea typeface="Dosis Light"/>
                <a:cs typeface="Dosis Light"/>
                <a:sym typeface="Dosis Light"/>
              </a:rPr>
              <a:t>23</a:t>
            </a:fld>
            <a:endParaRPr sz="1200" b="0" i="0" u="none" strike="noStrike" cap="none">
              <a:solidFill>
                <a:srgbClr val="0B87A1"/>
              </a:solidFill>
              <a:latin typeface="Dosis Light"/>
              <a:ea typeface="Dosis Light"/>
              <a:cs typeface="Dosis Light"/>
              <a:sym typeface="Dosis Light"/>
            </a:endParaRPr>
          </a:p>
        </p:txBody>
      </p:sp>
      <p:graphicFrame>
        <p:nvGraphicFramePr>
          <p:cNvPr id="4029" name="Shape 4029"/>
          <p:cNvGraphicFramePr/>
          <p:nvPr>
            <p:extLst>
              <p:ext uri="{D42A27DB-BD31-4B8C-83A1-F6EECF244321}">
                <p14:modId xmlns:p14="http://schemas.microsoft.com/office/powerpoint/2010/main" val="46111990"/>
              </p:ext>
            </p:extLst>
          </p:nvPr>
        </p:nvGraphicFramePr>
        <p:xfrm>
          <a:off x="1181850" y="1471784"/>
          <a:ext cx="5926000" cy="817186"/>
        </p:xfrm>
        <a:graphic>
          <a:graphicData uri="http://schemas.openxmlformats.org/drawingml/2006/table">
            <a:tbl>
              <a:tblPr>
                <a:noFill/>
                <a:tableStyleId>{E5FB46F2-7286-4F34-B073-B29B2C0838F8}</a:tableStyleId>
              </a:tblPr>
              <a:tblGrid>
                <a:gridCol w="2075600">
                  <a:extLst>
                    <a:ext uri="{9D8B030D-6E8A-4147-A177-3AD203B41FA5}">
                      <a16:colId xmlns:a16="http://schemas.microsoft.com/office/drawing/2014/main" val="20000"/>
                    </a:ext>
                  </a:extLst>
                </a:gridCol>
                <a:gridCol w="962600">
                  <a:extLst>
                    <a:ext uri="{9D8B030D-6E8A-4147-A177-3AD203B41FA5}">
                      <a16:colId xmlns:a16="http://schemas.microsoft.com/office/drawing/2014/main" val="20001"/>
                    </a:ext>
                  </a:extLst>
                </a:gridCol>
                <a:gridCol w="962600">
                  <a:extLst>
                    <a:ext uri="{9D8B030D-6E8A-4147-A177-3AD203B41FA5}">
                      <a16:colId xmlns:a16="http://schemas.microsoft.com/office/drawing/2014/main" val="20002"/>
                    </a:ext>
                  </a:extLst>
                </a:gridCol>
                <a:gridCol w="962600">
                  <a:extLst>
                    <a:ext uri="{9D8B030D-6E8A-4147-A177-3AD203B41FA5}">
                      <a16:colId xmlns:a16="http://schemas.microsoft.com/office/drawing/2014/main" val="20003"/>
                    </a:ext>
                  </a:extLst>
                </a:gridCol>
                <a:gridCol w="962600">
                  <a:extLst>
                    <a:ext uri="{9D8B030D-6E8A-4147-A177-3AD203B41FA5}">
                      <a16:colId xmlns:a16="http://schemas.microsoft.com/office/drawing/2014/main" val="20004"/>
                    </a:ext>
                  </a:extLst>
                </a:gridCol>
              </a:tblGrid>
              <a:tr h="250725">
                <a:tc>
                  <a:txBody>
                    <a:bodyPr/>
                    <a:lstStyle/>
                    <a:p>
                      <a:pPr marL="0" lvl="0" indent="0" rtl="0">
                        <a:spcBef>
                          <a:spcPts val="0"/>
                        </a:spcBef>
                        <a:spcAft>
                          <a:spcPts val="0"/>
                        </a:spcAft>
                        <a:buNone/>
                      </a:pPr>
                      <a:r>
                        <a:rPr lang="en" b="1">
                          <a:solidFill>
                            <a:srgbClr val="FFFFFF"/>
                          </a:solidFill>
                          <a:latin typeface="Times New Roman"/>
                          <a:ea typeface="Times New Roman"/>
                          <a:cs typeface="Times New Roman"/>
                          <a:sym typeface="Times New Roman"/>
                        </a:rPr>
                        <a:t>Number of Clusters</a:t>
                      </a:r>
                      <a:endParaRPr b="1">
                        <a:solidFill>
                          <a:srgbClr val="FFFFFF"/>
                        </a:solidFill>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D85C6"/>
                    </a:solidFill>
                  </a:tcPr>
                </a:tc>
                <a:tc>
                  <a:txBody>
                    <a:bodyPr/>
                    <a:lstStyle/>
                    <a:p>
                      <a:pPr marL="0" lvl="0" indent="0" algn="r" rtl="0">
                        <a:lnSpc>
                          <a:spcPct val="115000"/>
                        </a:lnSpc>
                        <a:spcBef>
                          <a:spcPts val="0"/>
                        </a:spcBef>
                        <a:spcAft>
                          <a:spcPts val="0"/>
                        </a:spcAft>
                        <a:buNone/>
                      </a:pPr>
                      <a:r>
                        <a:rPr lang="en" b="1" dirty="0">
                          <a:solidFill>
                            <a:srgbClr val="FFFFFF"/>
                          </a:solidFill>
                          <a:latin typeface="Times New Roman"/>
                          <a:ea typeface="Times New Roman"/>
                          <a:cs typeface="Times New Roman"/>
                          <a:sym typeface="Times New Roman"/>
                        </a:rPr>
                        <a:t>3</a:t>
                      </a:r>
                      <a:endParaRPr b="1" dirty="0">
                        <a:solidFill>
                          <a:srgbClr val="FFFFFF"/>
                        </a:solidFill>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D85C6"/>
                    </a:solidFill>
                  </a:tcPr>
                </a:tc>
                <a:tc>
                  <a:txBody>
                    <a:bodyPr/>
                    <a:lstStyle/>
                    <a:p>
                      <a:pPr marL="0" lvl="0" indent="0" algn="r" rtl="0">
                        <a:lnSpc>
                          <a:spcPct val="115000"/>
                        </a:lnSpc>
                        <a:spcBef>
                          <a:spcPts val="0"/>
                        </a:spcBef>
                        <a:spcAft>
                          <a:spcPts val="0"/>
                        </a:spcAft>
                        <a:buNone/>
                      </a:pPr>
                      <a:r>
                        <a:rPr lang="en" b="1" dirty="0">
                          <a:solidFill>
                            <a:srgbClr val="FFFFFF"/>
                          </a:solidFill>
                          <a:latin typeface="Times New Roman"/>
                          <a:ea typeface="Times New Roman"/>
                          <a:cs typeface="Times New Roman"/>
                          <a:sym typeface="Times New Roman"/>
                        </a:rPr>
                        <a:t>4</a:t>
                      </a:r>
                      <a:endParaRPr b="1" dirty="0">
                        <a:solidFill>
                          <a:srgbClr val="FFFFFF"/>
                        </a:solidFill>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D85C6"/>
                    </a:solidFill>
                  </a:tcPr>
                </a:tc>
                <a:tc>
                  <a:txBody>
                    <a:bodyPr/>
                    <a:lstStyle/>
                    <a:p>
                      <a:pPr marL="0" lvl="0" indent="0" algn="r" rtl="0">
                        <a:lnSpc>
                          <a:spcPct val="115000"/>
                        </a:lnSpc>
                        <a:spcBef>
                          <a:spcPts val="0"/>
                        </a:spcBef>
                        <a:spcAft>
                          <a:spcPts val="0"/>
                        </a:spcAft>
                        <a:buNone/>
                      </a:pPr>
                      <a:r>
                        <a:rPr lang="en" b="1" dirty="0">
                          <a:solidFill>
                            <a:srgbClr val="FFFFFF"/>
                          </a:solidFill>
                          <a:latin typeface="Times New Roman"/>
                          <a:ea typeface="Times New Roman"/>
                          <a:cs typeface="Times New Roman"/>
                          <a:sym typeface="Times New Roman"/>
                        </a:rPr>
                        <a:t>5</a:t>
                      </a:r>
                      <a:endParaRPr b="1" dirty="0">
                        <a:solidFill>
                          <a:srgbClr val="FFFFFF"/>
                        </a:solidFill>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D85C6"/>
                    </a:solidFill>
                  </a:tcPr>
                </a:tc>
                <a:tc>
                  <a:txBody>
                    <a:bodyPr/>
                    <a:lstStyle/>
                    <a:p>
                      <a:pPr marL="0" lvl="0" indent="0" algn="r" rtl="0">
                        <a:lnSpc>
                          <a:spcPct val="115000"/>
                        </a:lnSpc>
                        <a:spcBef>
                          <a:spcPts val="0"/>
                        </a:spcBef>
                        <a:spcAft>
                          <a:spcPts val="0"/>
                        </a:spcAft>
                        <a:buNone/>
                      </a:pPr>
                      <a:r>
                        <a:rPr lang="en" b="1">
                          <a:solidFill>
                            <a:srgbClr val="FFFFFF"/>
                          </a:solidFill>
                          <a:latin typeface="Times New Roman"/>
                          <a:ea typeface="Times New Roman"/>
                          <a:cs typeface="Times New Roman"/>
                          <a:sym typeface="Times New Roman"/>
                        </a:rPr>
                        <a:t>6</a:t>
                      </a:r>
                      <a:endParaRPr b="1">
                        <a:solidFill>
                          <a:srgbClr val="FFFFFF"/>
                        </a:solidFill>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D85C6"/>
                    </a:solidFill>
                  </a:tcPr>
                </a:tc>
                <a:extLst>
                  <a:ext uri="{0D108BD9-81ED-4DB2-BD59-A6C34878D82A}">
                    <a16:rowId xmlns:a16="http://schemas.microsoft.com/office/drawing/2014/main" val="10000"/>
                  </a:ext>
                </a:extLst>
              </a:tr>
              <a:tr h="250725">
                <a:tc>
                  <a:txBody>
                    <a:bodyPr/>
                    <a:lstStyle/>
                    <a:p>
                      <a:pPr marL="0" lvl="0" indent="0" rtl="0">
                        <a:spcBef>
                          <a:spcPts val="0"/>
                        </a:spcBef>
                        <a:spcAft>
                          <a:spcPts val="0"/>
                        </a:spcAft>
                        <a:buNone/>
                      </a:pPr>
                      <a:r>
                        <a:rPr lang="en" dirty="0">
                          <a:latin typeface="Times New Roman"/>
                          <a:ea typeface="Times New Roman"/>
                          <a:cs typeface="Times New Roman"/>
                          <a:sym typeface="Times New Roman"/>
                        </a:rPr>
                        <a:t>Silhouette Coefficient </a:t>
                      </a:r>
                      <a:endParaRPr dirty="0">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dirty="0">
                          <a:latin typeface="Times New Roman"/>
                          <a:ea typeface="Times New Roman"/>
                          <a:cs typeface="Times New Roman"/>
                          <a:sym typeface="Times New Roman"/>
                        </a:rPr>
                        <a:t>0.016</a:t>
                      </a:r>
                      <a:endParaRPr dirty="0">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dirty="0">
                          <a:latin typeface="Times New Roman"/>
                          <a:ea typeface="Times New Roman"/>
                          <a:cs typeface="Times New Roman"/>
                          <a:sym typeface="Times New Roman"/>
                        </a:rPr>
                        <a:t>0.019</a:t>
                      </a:r>
                      <a:endParaRPr dirty="0">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Times New Roman"/>
                          <a:ea typeface="Times New Roman"/>
                          <a:cs typeface="Times New Roman"/>
                          <a:sym typeface="Times New Roman"/>
                        </a:rPr>
                        <a:t>0.029</a:t>
                      </a:r>
                      <a:endParaRPr>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dirty="0">
                          <a:latin typeface="Times New Roman"/>
                          <a:ea typeface="Times New Roman"/>
                          <a:cs typeface="Times New Roman"/>
                          <a:sym typeface="Times New Roman"/>
                        </a:rPr>
                        <a:t>0.013</a:t>
                      </a:r>
                      <a:endParaRPr dirty="0">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4030" name="Shape 4030"/>
          <p:cNvGraphicFramePr/>
          <p:nvPr/>
        </p:nvGraphicFramePr>
        <p:xfrm>
          <a:off x="1307838" y="2560500"/>
          <a:ext cx="5067975" cy="2451558"/>
        </p:xfrm>
        <a:graphic>
          <a:graphicData uri="http://schemas.openxmlformats.org/drawingml/2006/table">
            <a:tbl>
              <a:tblPr>
                <a:noFill/>
                <a:tableStyleId>{E5FB46F2-7286-4F34-B073-B29B2C0838F8}</a:tableStyleId>
              </a:tblPr>
              <a:tblGrid>
                <a:gridCol w="907875">
                  <a:extLst>
                    <a:ext uri="{9D8B030D-6E8A-4147-A177-3AD203B41FA5}">
                      <a16:colId xmlns:a16="http://schemas.microsoft.com/office/drawing/2014/main" val="20000"/>
                    </a:ext>
                  </a:extLst>
                </a:gridCol>
                <a:gridCol w="1037525">
                  <a:extLst>
                    <a:ext uri="{9D8B030D-6E8A-4147-A177-3AD203B41FA5}">
                      <a16:colId xmlns:a16="http://schemas.microsoft.com/office/drawing/2014/main" val="20001"/>
                    </a:ext>
                  </a:extLst>
                </a:gridCol>
                <a:gridCol w="977700">
                  <a:extLst>
                    <a:ext uri="{9D8B030D-6E8A-4147-A177-3AD203B41FA5}">
                      <a16:colId xmlns:a16="http://schemas.microsoft.com/office/drawing/2014/main" val="20002"/>
                    </a:ext>
                  </a:extLst>
                </a:gridCol>
                <a:gridCol w="1137300">
                  <a:extLst>
                    <a:ext uri="{9D8B030D-6E8A-4147-A177-3AD203B41FA5}">
                      <a16:colId xmlns:a16="http://schemas.microsoft.com/office/drawing/2014/main" val="20003"/>
                    </a:ext>
                  </a:extLst>
                </a:gridCol>
                <a:gridCol w="1007575">
                  <a:extLst>
                    <a:ext uri="{9D8B030D-6E8A-4147-A177-3AD203B41FA5}">
                      <a16:colId xmlns:a16="http://schemas.microsoft.com/office/drawing/2014/main" val="20004"/>
                    </a:ext>
                  </a:extLst>
                </a:gridCol>
              </a:tblGrid>
              <a:tr h="0">
                <a:tc>
                  <a:txBody>
                    <a:bodyPr/>
                    <a:lstStyle/>
                    <a:p>
                      <a:pPr marL="0" lvl="0" indent="0" rtl="0">
                        <a:lnSpc>
                          <a:spcPct val="115000"/>
                        </a:lnSpc>
                        <a:spcBef>
                          <a:spcPts val="0"/>
                        </a:spcBef>
                        <a:spcAft>
                          <a:spcPts val="0"/>
                        </a:spcAft>
                        <a:buNone/>
                      </a:pPr>
                      <a:r>
                        <a:rPr lang="en" b="1">
                          <a:latin typeface="Times New Roman"/>
                          <a:ea typeface="Times New Roman"/>
                          <a:cs typeface="Times New Roman"/>
                          <a:sym typeface="Times New Roman"/>
                        </a:rPr>
                        <a:t>Cluster 1:</a:t>
                      </a:r>
                      <a:endParaRPr b="1">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D3EBD5"/>
                    </a:solidFill>
                  </a:tcPr>
                </a:tc>
                <a:tc>
                  <a:txBody>
                    <a:bodyPr/>
                    <a:lstStyle/>
                    <a:p>
                      <a:pPr marL="0" lvl="0" indent="0" rtl="0">
                        <a:lnSpc>
                          <a:spcPct val="115000"/>
                        </a:lnSpc>
                        <a:spcBef>
                          <a:spcPts val="0"/>
                        </a:spcBef>
                        <a:spcAft>
                          <a:spcPts val="0"/>
                        </a:spcAft>
                        <a:buNone/>
                      </a:pPr>
                      <a:r>
                        <a:rPr lang="en" b="1">
                          <a:latin typeface="Times New Roman"/>
                          <a:ea typeface="Times New Roman"/>
                          <a:cs typeface="Times New Roman"/>
                          <a:sym typeface="Times New Roman"/>
                        </a:rPr>
                        <a:t>Cluster 2:</a:t>
                      </a:r>
                      <a:endParaRPr b="1">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D3EBD5"/>
                    </a:solidFill>
                  </a:tcPr>
                </a:tc>
                <a:tc>
                  <a:txBody>
                    <a:bodyPr/>
                    <a:lstStyle/>
                    <a:p>
                      <a:pPr marL="0" lvl="0" indent="0" rtl="0">
                        <a:lnSpc>
                          <a:spcPct val="115000"/>
                        </a:lnSpc>
                        <a:spcBef>
                          <a:spcPts val="0"/>
                        </a:spcBef>
                        <a:spcAft>
                          <a:spcPts val="0"/>
                        </a:spcAft>
                        <a:buNone/>
                      </a:pPr>
                      <a:r>
                        <a:rPr lang="en" b="1" dirty="0">
                          <a:latin typeface="Times New Roman"/>
                          <a:ea typeface="Times New Roman"/>
                          <a:cs typeface="Times New Roman"/>
                          <a:sym typeface="Times New Roman"/>
                        </a:rPr>
                        <a:t>Cluster 3:</a:t>
                      </a:r>
                      <a:endParaRPr b="1" dirty="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D3EBD5"/>
                    </a:solidFill>
                  </a:tcPr>
                </a:tc>
                <a:tc>
                  <a:txBody>
                    <a:bodyPr/>
                    <a:lstStyle/>
                    <a:p>
                      <a:pPr marL="0" lvl="0" indent="0" rtl="0">
                        <a:lnSpc>
                          <a:spcPct val="115000"/>
                        </a:lnSpc>
                        <a:spcBef>
                          <a:spcPts val="0"/>
                        </a:spcBef>
                        <a:spcAft>
                          <a:spcPts val="0"/>
                        </a:spcAft>
                        <a:buNone/>
                      </a:pPr>
                      <a:r>
                        <a:rPr lang="en" b="1">
                          <a:latin typeface="Times New Roman"/>
                          <a:ea typeface="Times New Roman"/>
                          <a:cs typeface="Times New Roman"/>
                          <a:sym typeface="Times New Roman"/>
                        </a:rPr>
                        <a:t>Cluster 4:</a:t>
                      </a:r>
                      <a:endParaRPr b="1">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D3EBD5"/>
                    </a:solidFill>
                  </a:tcPr>
                </a:tc>
                <a:tc>
                  <a:txBody>
                    <a:bodyPr/>
                    <a:lstStyle/>
                    <a:p>
                      <a:pPr marL="0" lvl="0" indent="0" rtl="0">
                        <a:lnSpc>
                          <a:spcPct val="115000"/>
                        </a:lnSpc>
                        <a:spcBef>
                          <a:spcPts val="0"/>
                        </a:spcBef>
                        <a:spcAft>
                          <a:spcPts val="0"/>
                        </a:spcAft>
                        <a:buNone/>
                      </a:pPr>
                      <a:r>
                        <a:rPr lang="en" b="1">
                          <a:latin typeface="Times New Roman"/>
                          <a:ea typeface="Times New Roman"/>
                          <a:cs typeface="Times New Roman"/>
                          <a:sym typeface="Times New Roman"/>
                        </a:rPr>
                        <a:t>Cluster 5:</a:t>
                      </a:r>
                      <a:endParaRPr b="1">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D3EBD5"/>
                    </a:solidFill>
                  </a:tcPr>
                </a:tc>
                <a:extLst>
                  <a:ext uri="{0D108BD9-81ED-4DB2-BD59-A6C34878D82A}">
                    <a16:rowId xmlns:a16="http://schemas.microsoft.com/office/drawing/2014/main" val="10000"/>
                  </a:ext>
                </a:extLst>
              </a:tr>
              <a:tr h="331975">
                <a:tc>
                  <a:txBody>
                    <a:bodyPr/>
                    <a:lstStyle/>
                    <a:p>
                      <a:pPr marL="0" lvl="0" indent="0" rtl="0">
                        <a:lnSpc>
                          <a:spcPct val="115000"/>
                        </a:lnSpc>
                        <a:spcBef>
                          <a:spcPts val="0"/>
                        </a:spcBef>
                        <a:spcAft>
                          <a:spcPts val="0"/>
                        </a:spcAft>
                        <a:buNone/>
                      </a:pPr>
                      <a:r>
                        <a:rPr lang="en">
                          <a:latin typeface="Times New Roman"/>
                          <a:ea typeface="Times New Roman"/>
                          <a:cs typeface="Times New Roman"/>
                          <a:sym typeface="Times New Roman"/>
                        </a:rPr>
                        <a:t> top</a:t>
                      </a:r>
                      <a:endParaRPr>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rtl="0">
                        <a:lnSpc>
                          <a:spcPct val="115000"/>
                        </a:lnSpc>
                        <a:spcBef>
                          <a:spcPts val="0"/>
                        </a:spcBef>
                        <a:spcAft>
                          <a:spcPts val="0"/>
                        </a:spcAft>
                        <a:buNone/>
                      </a:pPr>
                      <a:r>
                        <a:rPr lang="en">
                          <a:latin typeface="Times New Roman"/>
                          <a:ea typeface="Times New Roman"/>
                          <a:cs typeface="Times New Roman"/>
                          <a:sym typeface="Times New Roman"/>
                        </a:rPr>
                        <a:t> easter</a:t>
                      </a:r>
                      <a:endParaRPr>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rtl="0">
                        <a:lnSpc>
                          <a:spcPct val="115000"/>
                        </a:lnSpc>
                        <a:spcBef>
                          <a:spcPts val="0"/>
                        </a:spcBef>
                        <a:spcAft>
                          <a:spcPts val="0"/>
                        </a:spcAft>
                        <a:buNone/>
                      </a:pPr>
                      <a:r>
                        <a:rPr lang="en">
                          <a:latin typeface="Times New Roman"/>
                          <a:ea typeface="Times New Roman"/>
                          <a:cs typeface="Times New Roman"/>
                          <a:sym typeface="Times New Roman"/>
                        </a:rPr>
                        <a:t> placket</a:t>
                      </a:r>
                      <a:endParaRPr>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rtl="0">
                        <a:lnSpc>
                          <a:spcPct val="115000"/>
                        </a:lnSpc>
                        <a:spcBef>
                          <a:spcPts val="0"/>
                        </a:spcBef>
                        <a:spcAft>
                          <a:spcPts val="0"/>
                        </a:spcAft>
                        <a:buNone/>
                      </a:pPr>
                      <a:r>
                        <a:rPr lang="en">
                          <a:latin typeface="Times New Roman"/>
                          <a:ea typeface="Times New Roman"/>
                          <a:cs typeface="Times New Roman"/>
                          <a:sym typeface="Times New Roman"/>
                        </a:rPr>
                        <a:t> 118lbs</a:t>
                      </a:r>
                      <a:endParaRPr>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rtl="0">
                        <a:lnSpc>
                          <a:spcPct val="115000"/>
                        </a:lnSpc>
                        <a:spcBef>
                          <a:spcPts val="0"/>
                        </a:spcBef>
                        <a:spcAft>
                          <a:spcPts val="0"/>
                        </a:spcAft>
                        <a:buNone/>
                      </a:pPr>
                      <a:r>
                        <a:rPr lang="en">
                          <a:latin typeface="Times New Roman"/>
                          <a:ea typeface="Times New Roman"/>
                          <a:cs typeface="Times New Roman"/>
                          <a:sym typeface="Times New Roman"/>
                        </a:rPr>
                        <a:t> dress</a:t>
                      </a:r>
                      <a:endParaRPr>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31975">
                <a:tc>
                  <a:txBody>
                    <a:bodyPr/>
                    <a:lstStyle/>
                    <a:p>
                      <a:pPr marL="0" lvl="0" indent="0" rtl="0">
                        <a:lnSpc>
                          <a:spcPct val="115000"/>
                        </a:lnSpc>
                        <a:spcBef>
                          <a:spcPts val="0"/>
                        </a:spcBef>
                        <a:spcAft>
                          <a:spcPts val="0"/>
                        </a:spcAft>
                        <a:buNone/>
                      </a:pPr>
                      <a:r>
                        <a:rPr lang="en">
                          <a:latin typeface="Times New Roman"/>
                          <a:ea typeface="Times New Roman"/>
                          <a:cs typeface="Times New Roman"/>
                          <a:sym typeface="Times New Roman"/>
                        </a:rPr>
                        <a:t> love</a:t>
                      </a:r>
                      <a:endParaRPr>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rtl="0">
                        <a:lnSpc>
                          <a:spcPct val="115000"/>
                        </a:lnSpc>
                        <a:spcBef>
                          <a:spcPts val="0"/>
                        </a:spcBef>
                        <a:spcAft>
                          <a:spcPts val="0"/>
                        </a:spcAft>
                        <a:buNone/>
                      </a:pPr>
                      <a:r>
                        <a:rPr lang="en">
                          <a:latin typeface="Times New Roman"/>
                          <a:ea typeface="Times New Roman"/>
                          <a:cs typeface="Times New Roman"/>
                          <a:sym typeface="Times New Roman"/>
                        </a:rPr>
                        <a:t> catalog</a:t>
                      </a:r>
                      <a:endParaRPr>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rtl="0">
                        <a:lnSpc>
                          <a:spcPct val="115000"/>
                        </a:lnSpc>
                        <a:spcBef>
                          <a:spcPts val="0"/>
                        </a:spcBef>
                        <a:spcAft>
                          <a:spcPts val="0"/>
                        </a:spcAft>
                        <a:buNone/>
                      </a:pPr>
                      <a:r>
                        <a:rPr lang="en">
                          <a:latin typeface="Times New Roman"/>
                          <a:ea typeface="Times New Roman"/>
                          <a:cs typeface="Times New Roman"/>
                          <a:sym typeface="Times New Roman"/>
                        </a:rPr>
                        <a:t> space</a:t>
                      </a:r>
                      <a:endParaRPr>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rtl="0">
                        <a:lnSpc>
                          <a:spcPct val="115000"/>
                        </a:lnSpc>
                        <a:spcBef>
                          <a:spcPts val="0"/>
                        </a:spcBef>
                        <a:spcAft>
                          <a:spcPts val="0"/>
                        </a:spcAft>
                        <a:buNone/>
                      </a:pPr>
                      <a:r>
                        <a:rPr lang="en">
                          <a:latin typeface="Times New Roman"/>
                          <a:ea typeface="Times New Roman"/>
                          <a:cs typeface="Times New Roman"/>
                          <a:sym typeface="Times New Roman"/>
                        </a:rPr>
                        <a:t> chest</a:t>
                      </a:r>
                      <a:endParaRPr>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rtl="0">
                        <a:lnSpc>
                          <a:spcPct val="115000"/>
                        </a:lnSpc>
                        <a:spcBef>
                          <a:spcPts val="0"/>
                        </a:spcBef>
                        <a:spcAft>
                          <a:spcPts val="0"/>
                        </a:spcAft>
                        <a:buNone/>
                      </a:pPr>
                      <a:r>
                        <a:rPr lang="en">
                          <a:latin typeface="Times New Roman"/>
                          <a:ea typeface="Times New Roman"/>
                          <a:cs typeface="Times New Roman"/>
                          <a:sym typeface="Times New Roman"/>
                        </a:rPr>
                        <a:t> love</a:t>
                      </a:r>
                      <a:endParaRPr>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31975">
                <a:tc>
                  <a:txBody>
                    <a:bodyPr/>
                    <a:lstStyle/>
                    <a:p>
                      <a:pPr marL="0" lvl="0" indent="0" rtl="0">
                        <a:lnSpc>
                          <a:spcPct val="115000"/>
                        </a:lnSpc>
                        <a:spcBef>
                          <a:spcPts val="0"/>
                        </a:spcBef>
                        <a:spcAft>
                          <a:spcPts val="0"/>
                        </a:spcAft>
                        <a:buNone/>
                      </a:pPr>
                      <a:r>
                        <a:rPr lang="en">
                          <a:latin typeface="Times New Roman"/>
                          <a:ea typeface="Times New Roman"/>
                          <a:cs typeface="Times New Roman"/>
                          <a:sym typeface="Times New Roman"/>
                        </a:rPr>
                        <a:t> size</a:t>
                      </a:r>
                      <a:endParaRPr>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rtl="0">
                        <a:lnSpc>
                          <a:spcPct val="115000"/>
                        </a:lnSpc>
                        <a:spcBef>
                          <a:spcPts val="0"/>
                        </a:spcBef>
                        <a:spcAft>
                          <a:spcPts val="0"/>
                        </a:spcAft>
                        <a:buNone/>
                      </a:pPr>
                      <a:r>
                        <a:rPr lang="en">
                          <a:latin typeface="Times New Roman"/>
                          <a:ea typeface="Times New Roman"/>
                          <a:cs typeface="Times New Roman"/>
                          <a:sym typeface="Times New Roman"/>
                        </a:rPr>
                        <a:t> hopes</a:t>
                      </a:r>
                      <a:endParaRPr>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rtl="0">
                        <a:lnSpc>
                          <a:spcPct val="115000"/>
                        </a:lnSpc>
                        <a:spcBef>
                          <a:spcPts val="0"/>
                        </a:spcBef>
                        <a:spcAft>
                          <a:spcPts val="0"/>
                        </a:spcAft>
                        <a:buNone/>
                      </a:pPr>
                      <a:r>
                        <a:rPr lang="en">
                          <a:latin typeface="Times New Roman"/>
                          <a:ea typeface="Times New Roman"/>
                          <a:cs typeface="Times New Roman"/>
                          <a:sym typeface="Times New Roman"/>
                        </a:rPr>
                        <a:t> section</a:t>
                      </a:r>
                      <a:endParaRPr>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rtl="0">
                        <a:lnSpc>
                          <a:spcPct val="115000"/>
                        </a:lnSpc>
                        <a:spcBef>
                          <a:spcPts val="0"/>
                        </a:spcBef>
                        <a:spcAft>
                          <a:spcPts val="0"/>
                        </a:spcAft>
                        <a:buNone/>
                      </a:pPr>
                      <a:r>
                        <a:rPr lang="en">
                          <a:latin typeface="Times New Roman"/>
                          <a:ea typeface="Times New Roman"/>
                          <a:cs typeface="Times New Roman"/>
                          <a:sym typeface="Times New Roman"/>
                        </a:rPr>
                        <a:t> impeccable</a:t>
                      </a:r>
                      <a:endParaRPr>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rtl="0">
                        <a:lnSpc>
                          <a:spcPct val="115000"/>
                        </a:lnSpc>
                        <a:spcBef>
                          <a:spcPts val="0"/>
                        </a:spcBef>
                        <a:spcAft>
                          <a:spcPts val="0"/>
                        </a:spcAft>
                        <a:buNone/>
                      </a:pPr>
                      <a:r>
                        <a:rPr lang="en">
                          <a:latin typeface="Times New Roman"/>
                          <a:ea typeface="Times New Roman"/>
                          <a:cs typeface="Times New Roman"/>
                          <a:sym typeface="Times New Roman"/>
                        </a:rPr>
                        <a:t> size</a:t>
                      </a:r>
                      <a:endParaRPr>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31975">
                <a:tc>
                  <a:txBody>
                    <a:bodyPr/>
                    <a:lstStyle/>
                    <a:p>
                      <a:pPr marL="0" lvl="0" indent="0" rtl="0">
                        <a:lnSpc>
                          <a:spcPct val="115000"/>
                        </a:lnSpc>
                        <a:spcBef>
                          <a:spcPts val="0"/>
                        </a:spcBef>
                        <a:spcAft>
                          <a:spcPts val="0"/>
                        </a:spcAft>
                        <a:buNone/>
                      </a:pPr>
                      <a:r>
                        <a:rPr lang="en">
                          <a:latin typeface="Times New Roman"/>
                          <a:ea typeface="Times New Roman"/>
                          <a:cs typeface="Times New Roman"/>
                          <a:sym typeface="Times New Roman"/>
                        </a:rPr>
                        <a:t> great</a:t>
                      </a:r>
                      <a:endParaRPr>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rtl="0">
                        <a:lnSpc>
                          <a:spcPct val="115000"/>
                        </a:lnSpc>
                        <a:spcBef>
                          <a:spcPts val="0"/>
                        </a:spcBef>
                        <a:spcAft>
                          <a:spcPts val="0"/>
                        </a:spcAft>
                        <a:buNone/>
                      </a:pPr>
                      <a:r>
                        <a:rPr lang="en">
                          <a:latin typeface="Times New Roman"/>
                          <a:ea typeface="Times New Roman"/>
                          <a:cs typeface="Times New Roman"/>
                          <a:sym typeface="Times New Roman"/>
                        </a:rPr>
                        <a:t> hoped</a:t>
                      </a:r>
                      <a:endParaRPr>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rtl="0">
                        <a:lnSpc>
                          <a:spcPct val="115000"/>
                        </a:lnSpc>
                        <a:spcBef>
                          <a:spcPts val="0"/>
                        </a:spcBef>
                        <a:spcAft>
                          <a:spcPts val="0"/>
                        </a:spcAft>
                        <a:buNone/>
                      </a:pPr>
                      <a:r>
                        <a:rPr lang="en">
                          <a:latin typeface="Times New Roman"/>
                          <a:ea typeface="Times New Roman"/>
                          <a:cs typeface="Times New Roman"/>
                          <a:sym typeface="Times New Roman"/>
                        </a:rPr>
                        <a:t> close</a:t>
                      </a:r>
                      <a:endParaRPr>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rtl="0">
                        <a:lnSpc>
                          <a:spcPct val="115000"/>
                        </a:lnSpc>
                        <a:spcBef>
                          <a:spcPts val="0"/>
                        </a:spcBef>
                        <a:spcAft>
                          <a:spcPts val="0"/>
                        </a:spcAft>
                        <a:buNone/>
                      </a:pPr>
                      <a:r>
                        <a:rPr lang="en">
                          <a:latin typeface="Times New Roman"/>
                          <a:ea typeface="Times New Roman"/>
                          <a:cs typeface="Times New Roman"/>
                          <a:sym typeface="Times New Roman"/>
                        </a:rPr>
                        <a:t> triangle</a:t>
                      </a:r>
                      <a:endParaRPr>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rtl="0">
                        <a:lnSpc>
                          <a:spcPct val="115000"/>
                        </a:lnSpc>
                        <a:spcBef>
                          <a:spcPts val="0"/>
                        </a:spcBef>
                        <a:spcAft>
                          <a:spcPts val="0"/>
                        </a:spcAft>
                        <a:buNone/>
                      </a:pPr>
                      <a:r>
                        <a:rPr lang="en">
                          <a:latin typeface="Times New Roman"/>
                          <a:ea typeface="Times New Roman"/>
                          <a:cs typeface="Times New Roman"/>
                          <a:sym typeface="Times New Roman"/>
                        </a:rPr>
                        <a:t> wear</a:t>
                      </a:r>
                      <a:endParaRPr>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31975">
                <a:tc>
                  <a:txBody>
                    <a:bodyPr/>
                    <a:lstStyle/>
                    <a:p>
                      <a:pPr marL="0" lvl="0" indent="0" rtl="0">
                        <a:lnSpc>
                          <a:spcPct val="115000"/>
                        </a:lnSpc>
                        <a:spcBef>
                          <a:spcPts val="0"/>
                        </a:spcBef>
                        <a:spcAft>
                          <a:spcPts val="0"/>
                        </a:spcAft>
                        <a:buNone/>
                      </a:pPr>
                      <a:r>
                        <a:rPr lang="en">
                          <a:latin typeface="Times New Roman"/>
                          <a:ea typeface="Times New Roman"/>
                          <a:cs typeface="Times New Roman"/>
                          <a:sym typeface="Times New Roman"/>
                        </a:rPr>
                        <a:t> fit</a:t>
                      </a:r>
                      <a:endParaRPr>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rtl="0">
                        <a:lnSpc>
                          <a:spcPct val="115000"/>
                        </a:lnSpc>
                        <a:spcBef>
                          <a:spcPts val="0"/>
                        </a:spcBef>
                        <a:spcAft>
                          <a:spcPts val="0"/>
                        </a:spcAft>
                        <a:buNone/>
                      </a:pPr>
                      <a:r>
                        <a:rPr lang="en">
                          <a:latin typeface="Times New Roman"/>
                          <a:ea typeface="Times New Roman"/>
                          <a:cs typeface="Times New Roman"/>
                          <a:sym typeface="Times New Roman"/>
                        </a:rPr>
                        <a:t> frumpy</a:t>
                      </a:r>
                      <a:endParaRPr>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rtl="0">
                        <a:lnSpc>
                          <a:spcPct val="115000"/>
                        </a:lnSpc>
                        <a:spcBef>
                          <a:spcPts val="0"/>
                        </a:spcBef>
                        <a:spcAft>
                          <a:spcPts val="0"/>
                        </a:spcAft>
                        <a:buNone/>
                      </a:pPr>
                      <a:r>
                        <a:rPr lang="en">
                          <a:latin typeface="Times New Roman"/>
                          <a:ea typeface="Times New Roman"/>
                          <a:cs typeface="Times New Roman"/>
                          <a:sym typeface="Times New Roman"/>
                        </a:rPr>
                        <a:t> mid</a:t>
                      </a:r>
                      <a:endParaRPr>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rtl="0">
                        <a:lnSpc>
                          <a:spcPct val="115000"/>
                        </a:lnSpc>
                        <a:spcBef>
                          <a:spcPts val="0"/>
                        </a:spcBef>
                        <a:spcAft>
                          <a:spcPts val="0"/>
                        </a:spcAft>
                        <a:buNone/>
                      </a:pPr>
                      <a:r>
                        <a:rPr lang="en">
                          <a:latin typeface="Times New Roman"/>
                          <a:ea typeface="Times New Roman"/>
                          <a:cs typeface="Times New Roman"/>
                          <a:sym typeface="Times New Roman"/>
                        </a:rPr>
                        <a:t> giant</a:t>
                      </a:r>
                      <a:endParaRPr>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rtl="0">
                        <a:lnSpc>
                          <a:spcPct val="115000"/>
                        </a:lnSpc>
                        <a:spcBef>
                          <a:spcPts val="0"/>
                        </a:spcBef>
                        <a:spcAft>
                          <a:spcPts val="0"/>
                        </a:spcAft>
                        <a:buNone/>
                      </a:pPr>
                      <a:r>
                        <a:rPr lang="en" dirty="0">
                          <a:latin typeface="Times New Roman"/>
                          <a:ea typeface="Times New Roman"/>
                          <a:cs typeface="Times New Roman"/>
                          <a:sym typeface="Times New Roman"/>
                        </a:rPr>
                        <a:t> fit</a:t>
                      </a:r>
                      <a:endParaRPr dirty="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4031" name="Shape 4031"/>
          <p:cNvSpPr/>
          <p:nvPr/>
        </p:nvSpPr>
        <p:spPr>
          <a:xfrm>
            <a:off x="5151250" y="1399478"/>
            <a:ext cx="993900" cy="963000"/>
          </a:xfrm>
          <a:prstGeom prst="rect">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35"/>
        <p:cNvGrpSpPr/>
        <p:nvPr/>
      </p:nvGrpSpPr>
      <p:grpSpPr>
        <a:xfrm>
          <a:off x="0" y="0"/>
          <a:ext cx="0" cy="0"/>
          <a:chOff x="0" y="0"/>
          <a:chExt cx="0" cy="0"/>
        </a:xfrm>
      </p:grpSpPr>
      <p:sp>
        <p:nvSpPr>
          <p:cNvPr id="4036" name="Shape 4036"/>
          <p:cNvSpPr txBox="1">
            <a:spLocks noGrp="1"/>
          </p:cNvSpPr>
          <p:nvPr>
            <p:ph type="title"/>
          </p:nvPr>
        </p:nvSpPr>
        <p:spPr>
          <a:xfrm>
            <a:off x="523300" y="0"/>
            <a:ext cx="67611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B87A1"/>
              </a:buClr>
              <a:buSzPts val="3600"/>
              <a:buFont typeface="Dosis Light"/>
              <a:buNone/>
            </a:pPr>
            <a:r>
              <a:rPr lang="en"/>
              <a:t>Topic Modeling</a:t>
            </a:r>
            <a:endParaRPr/>
          </a:p>
        </p:txBody>
      </p:sp>
      <p:sp>
        <p:nvSpPr>
          <p:cNvPr id="4037" name="Shape 4037"/>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rgbClr val="0B87A1"/>
                </a:solidFill>
                <a:latin typeface="Dosis Light"/>
                <a:ea typeface="Dosis Light"/>
                <a:cs typeface="Dosis Light"/>
                <a:sym typeface="Dosis Light"/>
              </a:rPr>
              <a:t>24</a:t>
            </a:fld>
            <a:endParaRPr sz="1200" b="0" i="0" u="none" strike="noStrike" cap="none">
              <a:solidFill>
                <a:srgbClr val="0B87A1"/>
              </a:solidFill>
              <a:latin typeface="Dosis Light"/>
              <a:ea typeface="Dosis Light"/>
              <a:cs typeface="Dosis Light"/>
              <a:sym typeface="Dosis Light"/>
            </a:endParaRPr>
          </a:p>
        </p:txBody>
      </p:sp>
      <p:sp>
        <p:nvSpPr>
          <p:cNvPr id="4038" name="Shape 4038"/>
          <p:cNvSpPr txBox="1"/>
          <p:nvPr/>
        </p:nvSpPr>
        <p:spPr>
          <a:xfrm>
            <a:off x="377875" y="919775"/>
            <a:ext cx="4407600" cy="518400"/>
          </a:xfrm>
          <a:prstGeom prst="rect">
            <a:avLst/>
          </a:prstGeom>
          <a:noFill/>
          <a:ln>
            <a:noFill/>
          </a:ln>
        </p:spPr>
        <p:txBody>
          <a:bodyPr spcFirstLastPara="1" wrap="square" lIns="91425" tIns="91425" rIns="91425" bIns="91425" anchor="ctr" anchorCtr="0">
            <a:noAutofit/>
          </a:bodyPr>
          <a:lstStyle/>
          <a:p>
            <a:pPr marL="0" lvl="0" indent="0" rtl="0">
              <a:spcBef>
                <a:spcPts val="600"/>
              </a:spcBef>
              <a:spcAft>
                <a:spcPts val="0"/>
              </a:spcAft>
              <a:buNone/>
            </a:pPr>
            <a:r>
              <a:rPr lang="en-US" dirty="0">
                <a:solidFill>
                  <a:schemeClr val="tx1"/>
                </a:solidFill>
                <a:latin typeface="+mj-lt"/>
                <a:ea typeface="Titillium Web"/>
                <a:cs typeface="Titillium Web"/>
                <a:sym typeface="Titillium Web"/>
              </a:rPr>
              <a:t>LSI: faster but not easy to interpret</a:t>
            </a:r>
            <a:endParaRPr lang="en-US" sz="1100" dirty="0">
              <a:solidFill>
                <a:schemeClr val="tx1"/>
              </a:solidFill>
              <a:latin typeface="+mj-lt"/>
            </a:endParaRPr>
          </a:p>
        </p:txBody>
      </p:sp>
      <p:graphicFrame>
        <p:nvGraphicFramePr>
          <p:cNvPr id="4039" name="Shape 4039"/>
          <p:cNvGraphicFramePr/>
          <p:nvPr/>
        </p:nvGraphicFramePr>
        <p:xfrm>
          <a:off x="152400" y="1630350"/>
          <a:ext cx="8116850" cy="3025462"/>
        </p:xfrm>
        <a:graphic>
          <a:graphicData uri="http://schemas.openxmlformats.org/drawingml/2006/table">
            <a:tbl>
              <a:tblPr>
                <a:noFill/>
                <a:tableStyleId>{E5FB46F2-7286-4F34-B073-B29B2C0838F8}</a:tableStyleId>
              </a:tblPr>
              <a:tblGrid>
                <a:gridCol w="1698600">
                  <a:extLst>
                    <a:ext uri="{9D8B030D-6E8A-4147-A177-3AD203B41FA5}">
                      <a16:colId xmlns:a16="http://schemas.microsoft.com/office/drawing/2014/main" val="20000"/>
                    </a:ext>
                  </a:extLst>
                </a:gridCol>
                <a:gridCol w="1504475">
                  <a:extLst>
                    <a:ext uri="{9D8B030D-6E8A-4147-A177-3AD203B41FA5}">
                      <a16:colId xmlns:a16="http://schemas.microsoft.com/office/drawing/2014/main" val="20001"/>
                    </a:ext>
                  </a:extLst>
                </a:gridCol>
                <a:gridCol w="1589400">
                  <a:extLst>
                    <a:ext uri="{9D8B030D-6E8A-4147-A177-3AD203B41FA5}">
                      <a16:colId xmlns:a16="http://schemas.microsoft.com/office/drawing/2014/main" val="20002"/>
                    </a:ext>
                  </a:extLst>
                </a:gridCol>
                <a:gridCol w="1795650">
                  <a:extLst>
                    <a:ext uri="{9D8B030D-6E8A-4147-A177-3AD203B41FA5}">
                      <a16:colId xmlns:a16="http://schemas.microsoft.com/office/drawing/2014/main" val="20003"/>
                    </a:ext>
                  </a:extLst>
                </a:gridCol>
                <a:gridCol w="1528725">
                  <a:extLst>
                    <a:ext uri="{9D8B030D-6E8A-4147-A177-3AD203B41FA5}">
                      <a16:colId xmlns:a16="http://schemas.microsoft.com/office/drawing/2014/main" val="20004"/>
                    </a:ext>
                  </a:extLst>
                </a:gridCol>
              </a:tblGrid>
              <a:tr h="0">
                <a:tc>
                  <a:txBody>
                    <a:bodyPr/>
                    <a:lstStyle/>
                    <a:p>
                      <a:pPr marL="0" lvl="0" indent="0" rtl="0">
                        <a:lnSpc>
                          <a:spcPct val="115000"/>
                        </a:lnSpc>
                        <a:spcBef>
                          <a:spcPts val="0"/>
                        </a:spcBef>
                        <a:spcAft>
                          <a:spcPts val="0"/>
                        </a:spcAft>
                        <a:buNone/>
                      </a:pPr>
                      <a:r>
                        <a:rPr lang="en">
                          <a:latin typeface="Times New Roman"/>
                          <a:ea typeface="Times New Roman"/>
                          <a:cs typeface="Times New Roman"/>
                          <a:sym typeface="Times New Roman"/>
                        </a:rPr>
                        <a:t>Topic 1</a:t>
                      </a:r>
                      <a:endParaRPr>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D3EBD5"/>
                    </a:solidFill>
                  </a:tcPr>
                </a:tc>
                <a:tc>
                  <a:txBody>
                    <a:bodyPr/>
                    <a:lstStyle/>
                    <a:p>
                      <a:pPr marL="0" lvl="0" indent="0" rtl="0">
                        <a:lnSpc>
                          <a:spcPct val="115000"/>
                        </a:lnSpc>
                        <a:spcBef>
                          <a:spcPts val="0"/>
                        </a:spcBef>
                        <a:spcAft>
                          <a:spcPts val="0"/>
                        </a:spcAft>
                        <a:buNone/>
                      </a:pPr>
                      <a:r>
                        <a:rPr lang="en">
                          <a:latin typeface="Times New Roman"/>
                          <a:ea typeface="Times New Roman"/>
                          <a:cs typeface="Times New Roman"/>
                          <a:sym typeface="Times New Roman"/>
                        </a:rPr>
                        <a:t>Topic 2</a:t>
                      </a:r>
                      <a:endParaRPr>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D3EBD5"/>
                    </a:solidFill>
                  </a:tcPr>
                </a:tc>
                <a:tc>
                  <a:txBody>
                    <a:bodyPr/>
                    <a:lstStyle/>
                    <a:p>
                      <a:pPr marL="0" lvl="0" indent="0" rtl="0">
                        <a:lnSpc>
                          <a:spcPct val="115000"/>
                        </a:lnSpc>
                        <a:spcBef>
                          <a:spcPts val="0"/>
                        </a:spcBef>
                        <a:spcAft>
                          <a:spcPts val="0"/>
                        </a:spcAft>
                        <a:buNone/>
                      </a:pPr>
                      <a:r>
                        <a:rPr lang="en">
                          <a:latin typeface="Times New Roman"/>
                          <a:ea typeface="Times New Roman"/>
                          <a:cs typeface="Times New Roman"/>
                          <a:sym typeface="Times New Roman"/>
                        </a:rPr>
                        <a:t>Topic 3</a:t>
                      </a:r>
                      <a:endParaRPr>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D3EBD5"/>
                    </a:solidFill>
                  </a:tcPr>
                </a:tc>
                <a:tc>
                  <a:txBody>
                    <a:bodyPr/>
                    <a:lstStyle/>
                    <a:p>
                      <a:pPr marL="0" lvl="0" indent="0" rtl="0">
                        <a:lnSpc>
                          <a:spcPct val="115000"/>
                        </a:lnSpc>
                        <a:spcBef>
                          <a:spcPts val="0"/>
                        </a:spcBef>
                        <a:spcAft>
                          <a:spcPts val="0"/>
                        </a:spcAft>
                        <a:buNone/>
                      </a:pPr>
                      <a:r>
                        <a:rPr lang="en">
                          <a:latin typeface="Times New Roman"/>
                          <a:ea typeface="Times New Roman"/>
                          <a:cs typeface="Times New Roman"/>
                          <a:sym typeface="Times New Roman"/>
                        </a:rPr>
                        <a:t>Topic 4</a:t>
                      </a:r>
                      <a:endParaRPr>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D3EBD5"/>
                    </a:solidFill>
                  </a:tcPr>
                </a:tc>
                <a:tc>
                  <a:txBody>
                    <a:bodyPr/>
                    <a:lstStyle/>
                    <a:p>
                      <a:pPr marL="0" lvl="0" indent="0" rtl="0">
                        <a:lnSpc>
                          <a:spcPct val="115000"/>
                        </a:lnSpc>
                        <a:spcBef>
                          <a:spcPts val="0"/>
                        </a:spcBef>
                        <a:spcAft>
                          <a:spcPts val="0"/>
                        </a:spcAft>
                        <a:buNone/>
                      </a:pPr>
                      <a:r>
                        <a:rPr lang="en">
                          <a:latin typeface="Times New Roman"/>
                          <a:ea typeface="Times New Roman"/>
                          <a:cs typeface="Times New Roman"/>
                          <a:sym typeface="Times New Roman"/>
                        </a:rPr>
                        <a:t>Topic 5</a:t>
                      </a:r>
                      <a:endParaRPr>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D3EBD5"/>
                    </a:solidFill>
                  </a:tcPr>
                </a:tc>
                <a:extLst>
                  <a:ext uri="{0D108BD9-81ED-4DB2-BD59-A6C34878D82A}">
                    <a16:rowId xmlns:a16="http://schemas.microsoft.com/office/drawing/2014/main" val="10000"/>
                  </a:ext>
                </a:extLst>
              </a:tr>
              <a:tr h="1809750">
                <a:tc>
                  <a:txBody>
                    <a:bodyPr/>
                    <a:lstStyle/>
                    <a:p>
                      <a:pPr marL="0" lvl="0" indent="0" rtl="0">
                        <a:lnSpc>
                          <a:spcPct val="115000"/>
                        </a:lnSpc>
                        <a:spcBef>
                          <a:spcPts val="0"/>
                        </a:spcBef>
                        <a:spcAft>
                          <a:spcPts val="0"/>
                        </a:spcAft>
                        <a:buNone/>
                      </a:pPr>
                      <a:r>
                        <a:rPr lang="en">
                          <a:latin typeface="Times New Roman"/>
                          <a:ea typeface="Times New Roman"/>
                          <a:cs typeface="Times New Roman"/>
                          <a:sym typeface="Times New Roman"/>
                        </a:rPr>
                        <a:t>'-1.000*"nan" + -0.000*"heavy" + 0.000*"coat" + -0.000*"slip" + 0.000*"pockets" + -0.000*"extremely" + 0.000*"arms" + -0.000*"leggings" + 0.000*"amazing" + 0.000*"navy"'</a:t>
                      </a:r>
                      <a:endParaRPr>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rtl="0">
                        <a:lnSpc>
                          <a:spcPct val="115000"/>
                        </a:lnSpc>
                        <a:spcBef>
                          <a:spcPts val="0"/>
                        </a:spcBef>
                        <a:spcAft>
                          <a:spcPts val="0"/>
                        </a:spcAft>
                        <a:buNone/>
                      </a:pPr>
                      <a:r>
                        <a:rPr lang="en">
                          <a:latin typeface="Times New Roman"/>
                          <a:ea typeface="Times New Roman"/>
                          <a:cs typeface="Times New Roman"/>
                          <a:sym typeface="Times New Roman"/>
                        </a:rPr>
                        <a:t>'0.234*"dress" + 0.186*"love" + 0.185*"size" + 0.184*"top" + 0.174*"great" + 0.157*"fit" + 0.148*"wear" + 0.145*"small" + 0.140*"like" + 0.134*"just"'</a:t>
                      </a:r>
                      <a:endParaRPr>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rtl="0">
                        <a:lnSpc>
                          <a:spcPct val="115000"/>
                        </a:lnSpc>
                        <a:spcBef>
                          <a:spcPts val="0"/>
                        </a:spcBef>
                        <a:spcAft>
                          <a:spcPts val="0"/>
                        </a:spcAft>
                        <a:buNone/>
                      </a:pPr>
                      <a:r>
                        <a:rPr lang="en">
                          <a:latin typeface="Times New Roman"/>
                          <a:ea typeface="Times New Roman"/>
                          <a:cs typeface="Times New Roman"/>
                          <a:sym typeface="Times New Roman"/>
                        </a:rPr>
                        <a:t>'0.703*"dress" + -0.274*"shirt" + -0.236*"jeans" + -0.209*"great" + -0.168*"sweater" + -0.145*"top" + -0.145*"soft" + -0.140*"pants" + -0.127*"cute" + 0.107*"beautiful"'</a:t>
                      </a:r>
                      <a:endParaRPr>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rtl="0">
                        <a:lnSpc>
                          <a:spcPct val="115000"/>
                        </a:lnSpc>
                        <a:spcBef>
                          <a:spcPts val="0"/>
                        </a:spcBef>
                        <a:spcAft>
                          <a:spcPts val="0"/>
                        </a:spcAft>
                        <a:buNone/>
                      </a:pPr>
                      <a:r>
                        <a:rPr lang="en">
                          <a:latin typeface="Times New Roman"/>
                          <a:ea typeface="Times New Roman"/>
                          <a:cs typeface="Times New Roman"/>
                          <a:sym typeface="Times New Roman"/>
                        </a:rPr>
                        <a:t>  '0.385*"dress" + -0.284*"small" + 0.278*"comfortable" + 0.275*"great" + -0.237*"top" + 0.193*"love" + -0.168*"size" + -0.163*"large" + -0.161*"ordered" + -0.155*"xs"'</a:t>
                      </a:r>
                      <a:endParaRPr>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rtl="0">
                        <a:lnSpc>
                          <a:spcPct val="115000"/>
                        </a:lnSpc>
                        <a:spcBef>
                          <a:spcPts val="0"/>
                        </a:spcBef>
                        <a:spcAft>
                          <a:spcPts val="0"/>
                        </a:spcAft>
                        <a:buNone/>
                      </a:pPr>
                      <a:r>
                        <a:rPr lang="en">
                          <a:latin typeface="Times New Roman"/>
                          <a:ea typeface="Times New Roman"/>
                          <a:cs typeface="Times New Roman"/>
                          <a:sym typeface="Times New Roman"/>
                        </a:rPr>
                        <a:t>  '0.617*"shirt" + -0.231*"sweater" + -0.229*"size" + 0.217*"dress" + 0.200*"cute" + -0.187*"pants" + -0.141*"petite" + -0.134*"small" + 0.131*"top" + -0.127*"fit"'</a:t>
                      </a:r>
                      <a:endParaRPr>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43"/>
        <p:cNvGrpSpPr/>
        <p:nvPr/>
      </p:nvGrpSpPr>
      <p:grpSpPr>
        <a:xfrm>
          <a:off x="0" y="0"/>
          <a:ext cx="0" cy="0"/>
          <a:chOff x="0" y="0"/>
          <a:chExt cx="0" cy="0"/>
        </a:xfrm>
      </p:grpSpPr>
      <p:sp>
        <p:nvSpPr>
          <p:cNvPr id="4044" name="Shape 4044"/>
          <p:cNvSpPr txBox="1">
            <a:spLocks noGrp="1"/>
          </p:cNvSpPr>
          <p:nvPr>
            <p:ph type="title"/>
          </p:nvPr>
        </p:nvSpPr>
        <p:spPr>
          <a:xfrm>
            <a:off x="523300" y="0"/>
            <a:ext cx="67611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B87A1"/>
              </a:buClr>
              <a:buSzPts val="3600"/>
              <a:buFont typeface="Dosis Light"/>
              <a:buNone/>
            </a:pPr>
            <a:r>
              <a:rPr lang="en"/>
              <a:t>Topic Modeling</a:t>
            </a:r>
            <a:endParaRPr/>
          </a:p>
        </p:txBody>
      </p:sp>
      <p:sp>
        <p:nvSpPr>
          <p:cNvPr id="4045" name="Shape 4045"/>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rgbClr val="0B87A1"/>
                </a:solidFill>
                <a:latin typeface="Dosis Light"/>
                <a:ea typeface="Dosis Light"/>
                <a:cs typeface="Dosis Light"/>
                <a:sym typeface="Dosis Light"/>
              </a:rPr>
              <a:t>25</a:t>
            </a:fld>
            <a:endParaRPr sz="1200" b="0" i="0" u="none" strike="noStrike" cap="none">
              <a:solidFill>
                <a:srgbClr val="0B87A1"/>
              </a:solidFill>
              <a:latin typeface="Dosis Light"/>
              <a:ea typeface="Dosis Light"/>
              <a:cs typeface="Dosis Light"/>
              <a:sym typeface="Dosis Light"/>
            </a:endParaRPr>
          </a:p>
        </p:txBody>
      </p:sp>
      <p:sp>
        <p:nvSpPr>
          <p:cNvPr id="4046" name="Shape 4046"/>
          <p:cNvSpPr txBox="1"/>
          <p:nvPr/>
        </p:nvSpPr>
        <p:spPr>
          <a:xfrm>
            <a:off x="377875" y="919775"/>
            <a:ext cx="5955600" cy="518400"/>
          </a:xfrm>
          <a:prstGeom prst="rect">
            <a:avLst/>
          </a:prstGeom>
          <a:noFill/>
          <a:ln>
            <a:noFill/>
          </a:ln>
        </p:spPr>
        <p:txBody>
          <a:bodyPr spcFirstLastPara="1" wrap="square" lIns="91425" tIns="91425" rIns="91425" bIns="91425" anchor="ctr" anchorCtr="0">
            <a:noAutofit/>
          </a:bodyPr>
          <a:lstStyle/>
          <a:p>
            <a:pPr marL="0" lvl="0" indent="0" rtl="0">
              <a:spcBef>
                <a:spcPts val="600"/>
              </a:spcBef>
              <a:spcAft>
                <a:spcPts val="0"/>
              </a:spcAft>
              <a:buNone/>
            </a:pPr>
            <a:r>
              <a:rPr lang="en" dirty="0">
                <a:solidFill>
                  <a:schemeClr val="tx1"/>
                </a:solidFill>
                <a:latin typeface="+mj-lt"/>
                <a:ea typeface="Titillium Web"/>
                <a:cs typeface="Titillium Web"/>
                <a:sym typeface="Titillium Web"/>
              </a:rPr>
              <a:t>LDA: better to be interpreted and more make sense. </a:t>
            </a:r>
            <a:endParaRPr sz="1100" dirty="0">
              <a:solidFill>
                <a:schemeClr val="tx1"/>
              </a:solidFill>
              <a:latin typeface="+mj-lt"/>
            </a:endParaRPr>
          </a:p>
        </p:txBody>
      </p:sp>
      <p:graphicFrame>
        <p:nvGraphicFramePr>
          <p:cNvPr id="4047" name="Shape 4047"/>
          <p:cNvGraphicFramePr/>
          <p:nvPr/>
        </p:nvGraphicFramePr>
        <p:xfrm>
          <a:off x="253700" y="1438175"/>
          <a:ext cx="8146025" cy="3511037"/>
        </p:xfrm>
        <a:graphic>
          <a:graphicData uri="http://schemas.openxmlformats.org/drawingml/2006/table">
            <a:tbl>
              <a:tblPr>
                <a:noFill/>
                <a:tableStyleId>{E5FB46F2-7286-4F34-B073-B29B2C0838F8}</a:tableStyleId>
              </a:tblPr>
              <a:tblGrid>
                <a:gridCol w="1548525">
                  <a:extLst>
                    <a:ext uri="{9D8B030D-6E8A-4147-A177-3AD203B41FA5}">
                      <a16:colId xmlns:a16="http://schemas.microsoft.com/office/drawing/2014/main" val="20000"/>
                    </a:ext>
                  </a:extLst>
                </a:gridCol>
                <a:gridCol w="1925900">
                  <a:extLst>
                    <a:ext uri="{9D8B030D-6E8A-4147-A177-3AD203B41FA5}">
                      <a16:colId xmlns:a16="http://schemas.microsoft.com/office/drawing/2014/main" val="20001"/>
                    </a:ext>
                  </a:extLst>
                </a:gridCol>
                <a:gridCol w="1561550">
                  <a:extLst>
                    <a:ext uri="{9D8B030D-6E8A-4147-A177-3AD203B41FA5}">
                      <a16:colId xmlns:a16="http://schemas.microsoft.com/office/drawing/2014/main" val="20002"/>
                    </a:ext>
                  </a:extLst>
                </a:gridCol>
                <a:gridCol w="1600575">
                  <a:extLst>
                    <a:ext uri="{9D8B030D-6E8A-4147-A177-3AD203B41FA5}">
                      <a16:colId xmlns:a16="http://schemas.microsoft.com/office/drawing/2014/main" val="20003"/>
                    </a:ext>
                  </a:extLst>
                </a:gridCol>
                <a:gridCol w="1509475">
                  <a:extLst>
                    <a:ext uri="{9D8B030D-6E8A-4147-A177-3AD203B41FA5}">
                      <a16:colId xmlns:a16="http://schemas.microsoft.com/office/drawing/2014/main" val="20004"/>
                    </a:ext>
                  </a:extLst>
                </a:gridCol>
              </a:tblGrid>
              <a:tr h="389625">
                <a:tc>
                  <a:txBody>
                    <a:bodyPr/>
                    <a:lstStyle/>
                    <a:p>
                      <a:pPr marL="0" lvl="0" indent="0" rtl="0">
                        <a:lnSpc>
                          <a:spcPct val="115000"/>
                        </a:lnSpc>
                        <a:spcBef>
                          <a:spcPts val="0"/>
                        </a:spcBef>
                        <a:spcAft>
                          <a:spcPts val="0"/>
                        </a:spcAft>
                        <a:buNone/>
                      </a:pPr>
                      <a:r>
                        <a:rPr lang="en">
                          <a:latin typeface="Times New Roman"/>
                          <a:ea typeface="Times New Roman"/>
                          <a:cs typeface="Times New Roman"/>
                          <a:sym typeface="Times New Roman"/>
                        </a:rPr>
                        <a:t>Topic 1</a:t>
                      </a:r>
                      <a:endParaRPr>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D3EBD5"/>
                    </a:solidFill>
                  </a:tcPr>
                </a:tc>
                <a:tc>
                  <a:txBody>
                    <a:bodyPr/>
                    <a:lstStyle/>
                    <a:p>
                      <a:pPr marL="0" lvl="0" indent="0" rtl="0">
                        <a:lnSpc>
                          <a:spcPct val="115000"/>
                        </a:lnSpc>
                        <a:spcBef>
                          <a:spcPts val="0"/>
                        </a:spcBef>
                        <a:spcAft>
                          <a:spcPts val="0"/>
                        </a:spcAft>
                        <a:buNone/>
                      </a:pPr>
                      <a:r>
                        <a:rPr lang="en">
                          <a:latin typeface="Times New Roman"/>
                          <a:ea typeface="Times New Roman"/>
                          <a:cs typeface="Times New Roman"/>
                          <a:sym typeface="Times New Roman"/>
                        </a:rPr>
                        <a:t>Topic 2</a:t>
                      </a:r>
                      <a:endParaRPr>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D3EBD5"/>
                    </a:solidFill>
                  </a:tcPr>
                </a:tc>
                <a:tc>
                  <a:txBody>
                    <a:bodyPr/>
                    <a:lstStyle/>
                    <a:p>
                      <a:pPr marL="0" lvl="0" indent="0" rtl="0">
                        <a:lnSpc>
                          <a:spcPct val="115000"/>
                        </a:lnSpc>
                        <a:spcBef>
                          <a:spcPts val="0"/>
                        </a:spcBef>
                        <a:spcAft>
                          <a:spcPts val="0"/>
                        </a:spcAft>
                        <a:buNone/>
                      </a:pPr>
                      <a:r>
                        <a:rPr lang="en">
                          <a:latin typeface="Times New Roman"/>
                          <a:ea typeface="Times New Roman"/>
                          <a:cs typeface="Times New Roman"/>
                          <a:sym typeface="Times New Roman"/>
                        </a:rPr>
                        <a:t>Topic 3</a:t>
                      </a:r>
                      <a:endParaRPr>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D3EBD5"/>
                    </a:solidFill>
                  </a:tcPr>
                </a:tc>
                <a:tc>
                  <a:txBody>
                    <a:bodyPr/>
                    <a:lstStyle/>
                    <a:p>
                      <a:pPr marL="0" lvl="0" indent="0" rtl="0">
                        <a:lnSpc>
                          <a:spcPct val="115000"/>
                        </a:lnSpc>
                        <a:spcBef>
                          <a:spcPts val="0"/>
                        </a:spcBef>
                        <a:spcAft>
                          <a:spcPts val="0"/>
                        </a:spcAft>
                        <a:buNone/>
                      </a:pPr>
                      <a:r>
                        <a:rPr lang="en">
                          <a:latin typeface="Times New Roman"/>
                          <a:ea typeface="Times New Roman"/>
                          <a:cs typeface="Times New Roman"/>
                          <a:sym typeface="Times New Roman"/>
                        </a:rPr>
                        <a:t>Topic 4</a:t>
                      </a:r>
                      <a:endParaRPr>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D3EBD5"/>
                    </a:solidFill>
                  </a:tcPr>
                </a:tc>
                <a:tc>
                  <a:txBody>
                    <a:bodyPr/>
                    <a:lstStyle/>
                    <a:p>
                      <a:pPr marL="0" lvl="0" indent="0" rtl="0">
                        <a:lnSpc>
                          <a:spcPct val="115000"/>
                        </a:lnSpc>
                        <a:spcBef>
                          <a:spcPts val="0"/>
                        </a:spcBef>
                        <a:spcAft>
                          <a:spcPts val="0"/>
                        </a:spcAft>
                        <a:buNone/>
                      </a:pPr>
                      <a:r>
                        <a:rPr lang="en">
                          <a:latin typeface="Times New Roman"/>
                          <a:ea typeface="Times New Roman"/>
                          <a:cs typeface="Times New Roman"/>
                          <a:sym typeface="Times New Roman"/>
                        </a:rPr>
                        <a:t>Topic 5</a:t>
                      </a:r>
                      <a:endParaRPr>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D3EBD5"/>
                    </a:solidFill>
                  </a:tcPr>
                </a:tc>
                <a:extLst>
                  <a:ext uri="{0D108BD9-81ED-4DB2-BD59-A6C34878D82A}">
                    <a16:rowId xmlns:a16="http://schemas.microsoft.com/office/drawing/2014/main" val="10000"/>
                  </a:ext>
                </a:extLst>
              </a:tr>
              <a:tr h="2406825">
                <a:tc>
                  <a:txBody>
                    <a:bodyPr/>
                    <a:lstStyle/>
                    <a:p>
                      <a:pPr marL="0" lvl="0" indent="0" rtl="0">
                        <a:lnSpc>
                          <a:spcPct val="115000"/>
                        </a:lnSpc>
                        <a:spcBef>
                          <a:spcPts val="0"/>
                        </a:spcBef>
                        <a:spcAft>
                          <a:spcPts val="0"/>
                        </a:spcAft>
                        <a:buNone/>
                      </a:pPr>
                      <a:r>
                        <a:rPr lang="en">
                          <a:latin typeface="Times New Roman"/>
                          <a:ea typeface="Times New Roman"/>
                          <a:cs typeface="Times New Roman"/>
                          <a:sym typeface="Times New Roman"/>
                        </a:rPr>
                        <a:t>'0.030*"nan" + 0.012*"wash" + 0.011*"like" + 0.010*"dry" + 0.010*"washed" + 0.008*"top" + 0.006*"romper" + 0.006*"hand" + 0.006*"look" + 0.005*"retailer"'</a:t>
                      </a:r>
                      <a:endParaRPr>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rtl="0">
                        <a:lnSpc>
                          <a:spcPct val="115000"/>
                        </a:lnSpc>
                        <a:spcBef>
                          <a:spcPts val="0"/>
                        </a:spcBef>
                        <a:spcAft>
                          <a:spcPts val="0"/>
                        </a:spcAft>
                        <a:buNone/>
                      </a:pPr>
                      <a:r>
                        <a:rPr lang="en">
                          <a:latin typeface="Times New Roman"/>
                          <a:ea typeface="Times New Roman"/>
                          <a:cs typeface="Times New Roman"/>
                          <a:sym typeface="Times New Roman"/>
                        </a:rPr>
                        <a:t>'0.024*"love" + 0.020*"soft" + 0.020*"sweater" + 0.018*"wear" + 0.017*"great" + 0.016*"color" + 0.014*"shirt" + 0.014*"comfortable" + 0.014*"like" + 0.011*"super"'</a:t>
                      </a:r>
                      <a:endParaRPr>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rtl="0">
                        <a:lnSpc>
                          <a:spcPct val="115000"/>
                        </a:lnSpc>
                        <a:spcBef>
                          <a:spcPts val="0"/>
                        </a:spcBef>
                        <a:spcAft>
                          <a:spcPts val="0"/>
                        </a:spcAft>
                        <a:buNone/>
                      </a:pPr>
                      <a:r>
                        <a:rPr lang="en">
                          <a:latin typeface="Times New Roman"/>
                          <a:ea typeface="Times New Roman"/>
                          <a:cs typeface="Times New Roman"/>
                          <a:sym typeface="Times New Roman"/>
                        </a:rPr>
                        <a:t>'0.041*"size" + 0.028*"fit" + 0.015*"like" + 0.013*"wear" + 0.013*"pants" + 0.013*"petite" + 0.012*"jeans" + 0.012*"love" + 0.012*"ordered" + 0.011*"waist"'</a:t>
                      </a:r>
                      <a:endParaRPr>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rtl="0">
                        <a:lnSpc>
                          <a:spcPct val="115000"/>
                        </a:lnSpc>
                        <a:spcBef>
                          <a:spcPts val="0"/>
                        </a:spcBef>
                        <a:spcAft>
                          <a:spcPts val="0"/>
                        </a:spcAft>
                        <a:buNone/>
                      </a:pPr>
                      <a:r>
                        <a:rPr lang="en">
                          <a:latin typeface="Times New Roman"/>
                          <a:ea typeface="Times New Roman"/>
                          <a:cs typeface="Times New Roman"/>
                          <a:sym typeface="Times New Roman"/>
                        </a:rPr>
                        <a:t>'0.037*"top" + 0.021*"like" + 0.016*"just" + 0.015*"fabric" + 0.015*"love" + 0.014*"back" + 0.014*"really" + 0.013*"small" + 0.012*"look" + 0.012*"color"'</a:t>
                      </a:r>
                      <a:endParaRPr>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rtl="0">
                        <a:lnSpc>
                          <a:spcPct val="115000"/>
                        </a:lnSpc>
                        <a:spcBef>
                          <a:spcPts val="0"/>
                        </a:spcBef>
                        <a:spcAft>
                          <a:spcPts val="0"/>
                        </a:spcAft>
                        <a:buNone/>
                      </a:pPr>
                      <a:r>
                        <a:rPr lang="en">
                          <a:latin typeface="Times New Roman"/>
                          <a:ea typeface="Times New Roman"/>
                          <a:cs typeface="Times New Roman"/>
                          <a:sym typeface="Times New Roman"/>
                        </a:rPr>
                        <a:t>'0.060*"dress" + 0.023*"love" + 0.018*"wear" + 0.017*"great" + 0.015*"size" + 0.013*"fit" + 0.013*"perfect" + 0.011*"fits" + 0.011*"can" + 0.010*"small"'</a:t>
                      </a:r>
                      <a:endParaRPr>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85575">
                <a:tc>
                  <a:txBody>
                    <a:bodyPr/>
                    <a:lstStyle/>
                    <a:p>
                      <a:pPr marL="0" lvl="0" indent="0" rtl="0">
                        <a:lnSpc>
                          <a:spcPct val="115000"/>
                        </a:lnSpc>
                        <a:spcBef>
                          <a:spcPts val="0"/>
                        </a:spcBef>
                        <a:spcAft>
                          <a:spcPts val="0"/>
                        </a:spcAft>
                        <a:buNone/>
                      </a:pPr>
                      <a:r>
                        <a:rPr lang="en" b="1">
                          <a:solidFill>
                            <a:srgbClr val="FFFFFF"/>
                          </a:solidFill>
                          <a:latin typeface="Times New Roman"/>
                          <a:ea typeface="Times New Roman"/>
                          <a:cs typeface="Times New Roman"/>
                          <a:sym typeface="Times New Roman"/>
                        </a:rPr>
                        <a:t>Laundry</a:t>
                      </a:r>
                      <a:endParaRPr b="1">
                        <a:solidFill>
                          <a:srgbClr val="FFFFFF"/>
                        </a:solidFill>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0B5394"/>
                    </a:solidFill>
                  </a:tcPr>
                </a:tc>
                <a:tc>
                  <a:txBody>
                    <a:bodyPr/>
                    <a:lstStyle/>
                    <a:p>
                      <a:pPr marL="0" lvl="0" indent="0" rtl="0">
                        <a:lnSpc>
                          <a:spcPct val="115000"/>
                        </a:lnSpc>
                        <a:spcBef>
                          <a:spcPts val="0"/>
                        </a:spcBef>
                        <a:spcAft>
                          <a:spcPts val="0"/>
                        </a:spcAft>
                        <a:buNone/>
                      </a:pPr>
                      <a:r>
                        <a:rPr lang="en" b="1">
                          <a:solidFill>
                            <a:srgbClr val="FFFFFF"/>
                          </a:solidFill>
                          <a:latin typeface="Times New Roman"/>
                          <a:ea typeface="Times New Roman"/>
                          <a:cs typeface="Times New Roman"/>
                          <a:sym typeface="Times New Roman"/>
                        </a:rPr>
                        <a:t>Top waring</a:t>
                      </a:r>
                      <a:endParaRPr b="1">
                        <a:solidFill>
                          <a:srgbClr val="FFFFFF"/>
                        </a:solidFill>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0B5394"/>
                    </a:solidFill>
                  </a:tcPr>
                </a:tc>
                <a:tc>
                  <a:txBody>
                    <a:bodyPr/>
                    <a:lstStyle/>
                    <a:p>
                      <a:pPr marL="0" lvl="0" indent="0" rtl="0">
                        <a:lnSpc>
                          <a:spcPct val="115000"/>
                        </a:lnSpc>
                        <a:spcBef>
                          <a:spcPts val="0"/>
                        </a:spcBef>
                        <a:spcAft>
                          <a:spcPts val="0"/>
                        </a:spcAft>
                        <a:buNone/>
                      </a:pPr>
                      <a:r>
                        <a:rPr lang="en" b="1">
                          <a:solidFill>
                            <a:srgbClr val="FFFFFF"/>
                          </a:solidFill>
                          <a:latin typeface="Times New Roman"/>
                          <a:ea typeface="Times New Roman"/>
                          <a:cs typeface="Times New Roman"/>
                          <a:sym typeface="Times New Roman"/>
                        </a:rPr>
                        <a:t>Trousers size</a:t>
                      </a:r>
                      <a:endParaRPr b="1">
                        <a:solidFill>
                          <a:srgbClr val="FFFFFF"/>
                        </a:solidFill>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0B5394"/>
                    </a:solidFill>
                  </a:tcPr>
                </a:tc>
                <a:tc>
                  <a:txBody>
                    <a:bodyPr/>
                    <a:lstStyle/>
                    <a:p>
                      <a:pPr marL="0" lvl="0" indent="0" rtl="0">
                        <a:lnSpc>
                          <a:spcPct val="115000"/>
                        </a:lnSpc>
                        <a:spcBef>
                          <a:spcPts val="0"/>
                        </a:spcBef>
                        <a:spcAft>
                          <a:spcPts val="0"/>
                        </a:spcAft>
                        <a:buNone/>
                      </a:pPr>
                      <a:r>
                        <a:rPr lang="en" b="1">
                          <a:solidFill>
                            <a:srgbClr val="FFFFFF"/>
                          </a:solidFill>
                          <a:latin typeface="Times New Roman"/>
                          <a:ea typeface="Times New Roman"/>
                          <a:cs typeface="Times New Roman"/>
                          <a:sym typeface="Times New Roman"/>
                        </a:rPr>
                        <a:t>Overviews</a:t>
                      </a:r>
                      <a:endParaRPr b="1">
                        <a:solidFill>
                          <a:srgbClr val="FFFFFF"/>
                        </a:solidFill>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0B5394"/>
                    </a:solidFill>
                  </a:tcPr>
                </a:tc>
                <a:tc>
                  <a:txBody>
                    <a:bodyPr/>
                    <a:lstStyle/>
                    <a:p>
                      <a:pPr marL="0" lvl="0" indent="0" rtl="0">
                        <a:lnSpc>
                          <a:spcPct val="115000"/>
                        </a:lnSpc>
                        <a:spcBef>
                          <a:spcPts val="0"/>
                        </a:spcBef>
                        <a:spcAft>
                          <a:spcPts val="0"/>
                        </a:spcAft>
                        <a:buNone/>
                      </a:pPr>
                      <a:r>
                        <a:rPr lang="en" b="1">
                          <a:solidFill>
                            <a:srgbClr val="FFFFFF"/>
                          </a:solidFill>
                          <a:latin typeface="Times New Roman"/>
                          <a:ea typeface="Times New Roman"/>
                          <a:cs typeface="Times New Roman"/>
                          <a:sym typeface="Times New Roman"/>
                        </a:rPr>
                        <a:t>Good Dress</a:t>
                      </a:r>
                      <a:endParaRPr b="1">
                        <a:solidFill>
                          <a:srgbClr val="FFFFFF"/>
                        </a:solidFill>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0B5394"/>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51"/>
        <p:cNvGrpSpPr/>
        <p:nvPr/>
      </p:nvGrpSpPr>
      <p:grpSpPr>
        <a:xfrm>
          <a:off x="0" y="0"/>
          <a:ext cx="0" cy="0"/>
          <a:chOff x="0" y="0"/>
          <a:chExt cx="0" cy="0"/>
        </a:xfrm>
      </p:grpSpPr>
      <p:sp>
        <p:nvSpPr>
          <p:cNvPr id="4052" name="Shape 4052"/>
          <p:cNvSpPr txBox="1">
            <a:spLocks noGrp="1"/>
          </p:cNvSpPr>
          <p:nvPr>
            <p:ph type="title"/>
          </p:nvPr>
        </p:nvSpPr>
        <p:spPr>
          <a:xfrm>
            <a:off x="523300" y="0"/>
            <a:ext cx="67611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B87A1"/>
              </a:buClr>
              <a:buSzPts val="3600"/>
              <a:buFont typeface="Dosis Light"/>
              <a:buNone/>
            </a:pPr>
            <a:r>
              <a:rPr lang="en"/>
              <a:t>Topic Modeling</a:t>
            </a:r>
            <a:endParaRPr/>
          </a:p>
        </p:txBody>
      </p:sp>
      <p:sp>
        <p:nvSpPr>
          <p:cNvPr id="4053" name="Shape 4053"/>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rgbClr val="0B87A1"/>
                </a:solidFill>
                <a:latin typeface="Dosis Light"/>
                <a:ea typeface="Dosis Light"/>
                <a:cs typeface="Dosis Light"/>
                <a:sym typeface="Dosis Light"/>
              </a:rPr>
              <a:t>26</a:t>
            </a:fld>
            <a:endParaRPr sz="1200" b="0" i="0" u="none" strike="noStrike" cap="none">
              <a:solidFill>
                <a:srgbClr val="0B87A1"/>
              </a:solidFill>
              <a:latin typeface="Dosis Light"/>
              <a:ea typeface="Dosis Light"/>
              <a:cs typeface="Dosis Light"/>
              <a:sym typeface="Dosis Light"/>
            </a:endParaRPr>
          </a:p>
        </p:txBody>
      </p:sp>
      <p:pic>
        <p:nvPicPr>
          <p:cNvPr id="4054" name="Shape 4054"/>
          <p:cNvPicPr preferRelativeResize="0"/>
          <p:nvPr/>
        </p:nvPicPr>
        <p:blipFill>
          <a:blip r:embed="rId3">
            <a:alphaModFix/>
          </a:blip>
          <a:stretch>
            <a:fillRect/>
          </a:stretch>
        </p:blipFill>
        <p:spPr>
          <a:xfrm>
            <a:off x="323031" y="1415100"/>
            <a:ext cx="7699137" cy="3400525"/>
          </a:xfrm>
          <a:prstGeom prst="rect">
            <a:avLst/>
          </a:prstGeom>
          <a:noFill/>
          <a:ln>
            <a:noFill/>
          </a:ln>
        </p:spPr>
      </p:pic>
      <p:sp>
        <p:nvSpPr>
          <p:cNvPr id="4055" name="Shape 4055"/>
          <p:cNvSpPr txBox="1"/>
          <p:nvPr/>
        </p:nvSpPr>
        <p:spPr>
          <a:xfrm>
            <a:off x="419439" y="919775"/>
            <a:ext cx="5955600" cy="518400"/>
          </a:xfrm>
          <a:prstGeom prst="rect">
            <a:avLst/>
          </a:prstGeom>
          <a:noFill/>
          <a:ln>
            <a:noFill/>
          </a:ln>
        </p:spPr>
        <p:txBody>
          <a:bodyPr spcFirstLastPara="1" wrap="square" lIns="91425" tIns="91425" rIns="91425" bIns="91425" anchor="ctr" anchorCtr="0">
            <a:noAutofit/>
          </a:bodyPr>
          <a:lstStyle/>
          <a:p>
            <a:pPr marL="0" lvl="0" indent="0" rtl="0">
              <a:spcBef>
                <a:spcPts val="600"/>
              </a:spcBef>
              <a:spcAft>
                <a:spcPts val="0"/>
              </a:spcAft>
              <a:buNone/>
            </a:pPr>
            <a:r>
              <a:rPr lang="en" dirty="0">
                <a:solidFill>
                  <a:schemeClr val="tx1"/>
                </a:solidFill>
                <a:latin typeface="+mj-lt"/>
                <a:ea typeface="Titillium Web"/>
                <a:cs typeface="Titillium Web"/>
                <a:sym typeface="Titillium Web"/>
              </a:rPr>
              <a:t>Low Ratings always come with Laundry problem </a:t>
            </a:r>
            <a:endParaRPr dirty="0">
              <a:solidFill>
                <a:schemeClr val="tx1"/>
              </a:solidFill>
              <a:latin typeface="+mj-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59"/>
        <p:cNvGrpSpPr/>
        <p:nvPr/>
      </p:nvGrpSpPr>
      <p:grpSpPr>
        <a:xfrm>
          <a:off x="0" y="0"/>
          <a:ext cx="0" cy="0"/>
          <a:chOff x="0" y="0"/>
          <a:chExt cx="0" cy="0"/>
        </a:xfrm>
      </p:grpSpPr>
      <p:sp>
        <p:nvSpPr>
          <p:cNvPr id="4060" name="Shape 4060"/>
          <p:cNvSpPr txBox="1">
            <a:spLocks noGrp="1"/>
          </p:cNvSpPr>
          <p:nvPr>
            <p:ph type="title"/>
          </p:nvPr>
        </p:nvSpPr>
        <p:spPr>
          <a:xfrm>
            <a:off x="523300" y="0"/>
            <a:ext cx="67611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B87A1"/>
              </a:buClr>
              <a:buSzPts val="3600"/>
              <a:buFont typeface="Dosis Light"/>
              <a:buNone/>
            </a:pPr>
            <a:r>
              <a:rPr lang="en"/>
              <a:t>Topic Modeling</a:t>
            </a:r>
            <a:endParaRPr/>
          </a:p>
        </p:txBody>
      </p:sp>
      <p:sp>
        <p:nvSpPr>
          <p:cNvPr id="4061" name="Shape 4061"/>
          <p:cNvSpPr txBox="1">
            <a:spLocks noGrp="1"/>
          </p:cNvSpPr>
          <p:nvPr>
            <p:ph type="sldNum" idx="12"/>
          </p:nvPr>
        </p:nvSpPr>
        <p:spPr>
          <a:xfrm>
            <a:off x="91525" y="4657411"/>
            <a:ext cx="616500" cy="456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 b="0" i="0" u="none" strike="noStrike" cap="none">
                <a:solidFill>
                  <a:srgbClr val="0B87A1"/>
                </a:solidFill>
                <a:latin typeface="Dosis Light"/>
                <a:ea typeface="Dosis Light"/>
                <a:cs typeface="Dosis Light"/>
                <a:sym typeface="Dosis Light"/>
              </a:rPr>
              <a:t>27</a:t>
            </a:fld>
            <a:endParaRPr b="0" i="0" u="none" strike="noStrike" cap="none">
              <a:solidFill>
                <a:srgbClr val="0B87A1"/>
              </a:solidFill>
              <a:latin typeface="Dosis Light"/>
              <a:ea typeface="Dosis Light"/>
              <a:cs typeface="Dosis Light"/>
              <a:sym typeface="Dosis Light"/>
            </a:endParaRPr>
          </a:p>
        </p:txBody>
      </p:sp>
      <p:sp>
        <p:nvSpPr>
          <p:cNvPr id="4062" name="Shape 4062"/>
          <p:cNvSpPr/>
          <p:nvPr/>
        </p:nvSpPr>
        <p:spPr>
          <a:xfrm rot="-772592">
            <a:off x="7282794" y="2929371"/>
            <a:ext cx="1876591" cy="86252"/>
          </a:xfrm>
          <a:prstGeom prst="roundRect">
            <a:avLst>
              <a:gd name="adj" fmla="val 50000"/>
            </a:avLst>
          </a:pr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200"/>
          </a:p>
        </p:txBody>
      </p:sp>
      <p:sp>
        <p:nvSpPr>
          <p:cNvPr id="4063" name="Shape 4063"/>
          <p:cNvSpPr/>
          <p:nvPr/>
        </p:nvSpPr>
        <p:spPr>
          <a:xfrm rot="772592" flipH="1">
            <a:off x="5504901" y="2929371"/>
            <a:ext cx="1876591" cy="86252"/>
          </a:xfrm>
          <a:prstGeom prst="roundRect">
            <a:avLst>
              <a:gd name="adj" fmla="val 50000"/>
            </a:avLst>
          </a:pr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200"/>
          </a:p>
        </p:txBody>
      </p:sp>
      <p:sp>
        <p:nvSpPr>
          <p:cNvPr id="4064" name="Shape 4064"/>
          <p:cNvSpPr/>
          <p:nvPr/>
        </p:nvSpPr>
        <p:spPr>
          <a:xfrm rot="-772592">
            <a:off x="3732239" y="2929371"/>
            <a:ext cx="1876591" cy="86252"/>
          </a:xfrm>
          <a:prstGeom prst="roundRect">
            <a:avLst>
              <a:gd name="adj" fmla="val 50000"/>
            </a:avLst>
          </a:pr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200"/>
          </a:p>
        </p:txBody>
      </p:sp>
      <p:sp>
        <p:nvSpPr>
          <p:cNvPr id="4065" name="Shape 4065"/>
          <p:cNvSpPr/>
          <p:nvPr/>
        </p:nvSpPr>
        <p:spPr>
          <a:xfrm rot="772592" flipH="1">
            <a:off x="1944740" y="2929371"/>
            <a:ext cx="1876591" cy="86252"/>
          </a:xfrm>
          <a:prstGeom prst="roundRect">
            <a:avLst>
              <a:gd name="adj" fmla="val 50000"/>
            </a:avLst>
          </a:prstGeom>
          <a:solidFill>
            <a:srgbClr val="3D85C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200"/>
          </a:p>
        </p:txBody>
      </p:sp>
      <p:sp>
        <p:nvSpPr>
          <p:cNvPr id="4066" name="Shape 4066"/>
          <p:cNvSpPr/>
          <p:nvPr/>
        </p:nvSpPr>
        <p:spPr>
          <a:xfrm rot="-772592">
            <a:off x="181694" y="2929371"/>
            <a:ext cx="1876591" cy="86252"/>
          </a:xfrm>
          <a:prstGeom prst="roundRect">
            <a:avLst>
              <a:gd name="adj" fmla="val 50000"/>
            </a:avLst>
          </a:prstGeom>
          <a:solidFill>
            <a:srgbClr val="3D85C6"/>
          </a:solidFill>
          <a:ln w="952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200"/>
          </a:p>
        </p:txBody>
      </p:sp>
      <p:grpSp>
        <p:nvGrpSpPr>
          <p:cNvPr id="4067" name="Shape 4067"/>
          <p:cNvGrpSpPr/>
          <p:nvPr/>
        </p:nvGrpSpPr>
        <p:grpSpPr>
          <a:xfrm>
            <a:off x="815934" y="1052865"/>
            <a:ext cx="2370034" cy="1879095"/>
            <a:chOff x="1637483" y="1219950"/>
            <a:chExt cx="1712700" cy="1246745"/>
          </a:xfrm>
        </p:grpSpPr>
        <p:sp>
          <p:nvSpPr>
            <p:cNvPr id="4068" name="Shape 4068"/>
            <p:cNvSpPr/>
            <p:nvPr/>
          </p:nvSpPr>
          <p:spPr>
            <a:xfrm rot="10800000">
              <a:off x="2448800" y="1919036"/>
              <a:ext cx="90000" cy="67500"/>
            </a:xfrm>
            <a:prstGeom prst="triangle">
              <a:avLst>
                <a:gd name="adj" fmla="val 50000"/>
              </a:avLst>
            </a:prstGeom>
            <a:solidFill>
              <a:srgbClr val="3D85C6"/>
            </a:solidFill>
            <a:ln w="952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latin typeface="Times New Roman"/>
                <a:ea typeface="Times New Roman"/>
                <a:cs typeface="Times New Roman"/>
                <a:sym typeface="Times New Roman"/>
              </a:endParaRPr>
            </a:p>
          </p:txBody>
        </p:sp>
        <p:sp>
          <p:nvSpPr>
            <p:cNvPr id="4069" name="Shape 4069"/>
            <p:cNvSpPr txBox="1"/>
            <p:nvPr/>
          </p:nvSpPr>
          <p:spPr>
            <a:xfrm>
              <a:off x="1681718" y="1257143"/>
              <a:ext cx="1624200" cy="445800"/>
            </a:xfrm>
            <a:prstGeom prst="rect">
              <a:avLst/>
            </a:prstGeom>
            <a:solidFill>
              <a:srgbClr val="3D85C6"/>
            </a:solidFill>
            <a:ln w="9525" cap="flat" cmpd="sng">
              <a:solidFill>
                <a:srgbClr val="3D85C6"/>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b="1">
                  <a:solidFill>
                    <a:srgbClr val="FFFFFF"/>
                  </a:solidFill>
                  <a:latin typeface="Times New Roman"/>
                  <a:ea typeface="Times New Roman"/>
                  <a:cs typeface="Times New Roman"/>
                  <a:sym typeface="Times New Roman"/>
                </a:rPr>
                <a:t>Topic Modeling</a:t>
              </a:r>
              <a:r>
                <a:rPr lang="en">
                  <a:solidFill>
                    <a:srgbClr val="FFFFFF"/>
                  </a:solidFill>
                  <a:latin typeface="Times New Roman"/>
                  <a:ea typeface="Times New Roman"/>
                  <a:cs typeface="Times New Roman"/>
                  <a:sym typeface="Times New Roman"/>
                </a:rPr>
                <a:t>K-means</a:t>
              </a:r>
              <a:endParaRPr>
                <a:solidFill>
                  <a:srgbClr val="FFFFFF"/>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r>
                <a:rPr lang="en">
                  <a:solidFill>
                    <a:srgbClr val="FFFFFF"/>
                  </a:solidFill>
                  <a:latin typeface="Times New Roman"/>
                  <a:ea typeface="Times New Roman"/>
                  <a:cs typeface="Times New Roman"/>
                  <a:sym typeface="Times New Roman"/>
                </a:rPr>
                <a:t>LSI</a:t>
              </a:r>
              <a:endParaRPr>
                <a:solidFill>
                  <a:srgbClr val="FFFFFF"/>
                </a:solidFill>
                <a:latin typeface="Times New Roman"/>
                <a:ea typeface="Times New Roman"/>
                <a:cs typeface="Times New Roman"/>
                <a:sym typeface="Times New Roman"/>
              </a:endParaRPr>
            </a:p>
            <a:p>
              <a:pPr marL="0" lvl="0" indent="0" algn="ctr">
                <a:lnSpc>
                  <a:spcPct val="100000"/>
                </a:lnSpc>
                <a:spcBef>
                  <a:spcPts val="0"/>
                </a:spcBef>
                <a:spcAft>
                  <a:spcPts val="0"/>
                </a:spcAft>
                <a:buNone/>
              </a:pPr>
              <a:r>
                <a:rPr lang="en">
                  <a:solidFill>
                    <a:srgbClr val="FFFFFF"/>
                  </a:solidFill>
                  <a:latin typeface="Times New Roman"/>
                  <a:ea typeface="Times New Roman"/>
                  <a:cs typeface="Times New Roman"/>
                  <a:sym typeface="Times New Roman"/>
                </a:rPr>
                <a:t>LDA</a:t>
              </a:r>
              <a:endParaRPr>
                <a:solidFill>
                  <a:srgbClr val="FFFFFF"/>
                </a:solidFill>
                <a:latin typeface="Times New Roman"/>
                <a:ea typeface="Times New Roman"/>
                <a:cs typeface="Times New Roman"/>
                <a:sym typeface="Times New Roman"/>
              </a:endParaRPr>
            </a:p>
          </p:txBody>
        </p:sp>
        <p:sp>
          <p:nvSpPr>
            <p:cNvPr id="4070" name="Shape 4070"/>
            <p:cNvSpPr/>
            <p:nvPr/>
          </p:nvSpPr>
          <p:spPr>
            <a:xfrm rot="-1789476">
              <a:off x="2410765" y="2276970"/>
              <a:ext cx="160451" cy="160451"/>
            </a:xfrm>
            <a:prstGeom prst="ellipse">
              <a:avLst/>
            </a:prstGeom>
            <a:solidFill>
              <a:srgbClr val="3D85C6"/>
            </a:solidFill>
            <a:ln w="3810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latin typeface="Times New Roman"/>
                <a:ea typeface="Times New Roman"/>
                <a:cs typeface="Times New Roman"/>
                <a:sym typeface="Times New Roman"/>
              </a:endParaRPr>
            </a:p>
          </p:txBody>
        </p:sp>
        <p:sp>
          <p:nvSpPr>
            <p:cNvPr id="4071" name="Shape 4071"/>
            <p:cNvSpPr/>
            <p:nvPr/>
          </p:nvSpPr>
          <p:spPr>
            <a:xfrm>
              <a:off x="1637483" y="1219950"/>
              <a:ext cx="1712700" cy="1027800"/>
            </a:xfrm>
            <a:prstGeom prst="roundRect">
              <a:avLst>
                <a:gd name="adj" fmla="val 4485"/>
              </a:avLst>
            </a:prstGeom>
            <a:solidFill>
              <a:srgbClr val="3D85C6"/>
            </a:solidFill>
            <a:ln w="952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 b="1">
                  <a:solidFill>
                    <a:srgbClr val="FFFFFF"/>
                  </a:solidFill>
                  <a:latin typeface="Times New Roman"/>
                  <a:ea typeface="Times New Roman"/>
                  <a:cs typeface="Times New Roman"/>
                  <a:sym typeface="Times New Roman"/>
                </a:rPr>
                <a:t>Topic Modeling Selection:</a:t>
              </a:r>
              <a:endParaRPr b="1">
                <a:solidFill>
                  <a:srgbClr val="FFFFFF"/>
                </a:solidFill>
                <a:latin typeface="Times New Roman"/>
                <a:ea typeface="Times New Roman"/>
                <a:cs typeface="Times New Roman"/>
                <a:sym typeface="Times New Roman"/>
              </a:endParaRPr>
            </a:p>
            <a:p>
              <a:pPr marL="0" lvl="0" indent="0">
                <a:spcBef>
                  <a:spcPts val="0"/>
                </a:spcBef>
                <a:spcAft>
                  <a:spcPts val="0"/>
                </a:spcAft>
                <a:buNone/>
              </a:pPr>
              <a:endParaRPr b="1">
                <a:solidFill>
                  <a:srgbClr val="FFFFFF"/>
                </a:solidFill>
                <a:latin typeface="Times New Roman"/>
                <a:ea typeface="Times New Roman"/>
                <a:cs typeface="Times New Roman"/>
                <a:sym typeface="Times New Roman"/>
              </a:endParaRPr>
            </a:p>
            <a:p>
              <a:pPr marL="0" lvl="0" indent="0">
                <a:spcBef>
                  <a:spcPts val="0"/>
                </a:spcBef>
                <a:spcAft>
                  <a:spcPts val="0"/>
                </a:spcAft>
                <a:buNone/>
              </a:pPr>
              <a:r>
                <a:rPr lang="en">
                  <a:solidFill>
                    <a:srgbClr val="FFFFFF"/>
                  </a:solidFill>
                  <a:latin typeface="Times New Roman"/>
                  <a:ea typeface="Times New Roman"/>
                  <a:cs typeface="Times New Roman"/>
                  <a:sym typeface="Times New Roman"/>
                </a:rPr>
                <a:t>K-means</a:t>
              </a:r>
              <a:endParaRPr>
                <a:solidFill>
                  <a:srgbClr val="FFFFFF"/>
                </a:solidFill>
                <a:latin typeface="Times New Roman"/>
                <a:ea typeface="Times New Roman"/>
                <a:cs typeface="Times New Roman"/>
                <a:sym typeface="Times New Roman"/>
              </a:endParaRPr>
            </a:p>
            <a:p>
              <a:pPr marL="0" lvl="0" indent="0">
                <a:spcBef>
                  <a:spcPts val="0"/>
                </a:spcBef>
                <a:spcAft>
                  <a:spcPts val="0"/>
                </a:spcAft>
                <a:buNone/>
              </a:pPr>
              <a:r>
                <a:rPr lang="en">
                  <a:solidFill>
                    <a:srgbClr val="FFFFFF"/>
                  </a:solidFill>
                  <a:latin typeface="Times New Roman"/>
                  <a:ea typeface="Times New Roman"/>
                  <a:cs typeface="Times New Roman"/>
                  <a:sym typeface="Times New Roman"/>
                </a:rPr>
                <a:t>LSI</a:t>
              </a:r>
              <a:endParaRPr>
                <a:solidFill>
                  <a:srgbClr val="FFFFFF"/>
                </a:solidFill>
                <a:latin typeface="Times New Roman"/>
                <a:ea typeface="Times New Roman"/>
                <a:cs typeface="Times New Roman"/>
                <a:sym typeface="Times New Roman"/>
              </a:endParaRPr>
            </a:p>
            <a:p>
              <a:pPr marL="0" lvl="0" indent="0" rtl="0">
                <a:spcBef>
                  <a:spcPts val="0"/>
                </a:spcBef>
                <a:spcAft>
                  <a:spcPts val="0"/>
                </a:spcAft>
                <a:buNone/>
              </a:pPr>
              <a:r>
                <a:rPr lang="en">
                  <a:solidFill>
                    <a:srgbClr val="FFFFFF"/>
                  </a:solidFill>
                  <a:latin typeface="Times New Roman"/>
                  <a:ea typeface="Times New Roman"/>
                  <a:cs typeface="Times New Roman"/>
                  <a:sym typeface="Times New Roman"/>
                </a:rPr>
                <a:t>LDA</a:t>
              </a:r>
              <a:endParaRPr>
                <a:solidFill>
                  <a:srgbClr val="FFFFFF"/>
                </a:solidFill>
                <a:latin typeface="Times New Roman"/>
                <a:ea typeface="Times New Roman"/>
                <a:cs typeface="Times New Roman"/>
                <a:sym typeface="Times New Roman"/>
              </a:endParaRPr>
            </a:p>
          </p:txBody>
        </p:sp>
      </p:grpSp>
      <p:grpSp>
        <p:nvGrpSpPr>
          <p:cNvPr id="4072" name="Shape 4072"/>
          <p:cNvGrpSpPr/>
          <p:nvPr/>
        </p:nvGrpSpPr>
        <p:grpSpPr>
          <a:xfrm>
            <a:off x="6069236" y="3013982"/>
            <a:ext cx="2370034" cy="1854748"/>
            <a:chOff x="5796619" y="2541798"/>
            <a:chExt cx="1712700" cy="1230592"/>
          </a:xfrm>
        </p:grpSpPr>
        <p:sp>
          <p:nvSpPr>
            <p:cNvPr id="4073" name="Shape 4073"/>
            <p:cNvSpPr/>
            <p:nvPr/>
          </p:nvSpPr>
          <p:spPr>
            <a:xfrm rot="-1789476">
              <a:off x="6572742" y="2571072"/>
              <a:ext cx="160451" cy="160451"/>
            </a:xfrm>
            <a:prstGeom prst="ellipse">
              <a:avLst/>
            </a:prstGeom>
            <a:solidFill>
              <a:srgbClr val="D3EBD5"/>
            </a:solid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latin typeface="Times New Roman"/>
                <a:ea typeface="Times New Roman"/>
                <a:cs typeface="Times New Roman"/>
                <a:sym typeface="Times New Roman"/>
              </a:endParaRPr>
            </a:p>
          </p:txBody>
        </p:sp>
        <p:sp>
          <p:nvSpPr>
            <p:cNvPr id="4074" name="Shape 4074"/>
            <p:cNvSpPr/>
            <p:nvPr/>
          </p:nvSpPr>
          <p:spPr>
            <a:xfrm>
              <a:off x="5796619" y="2760790"/>
              <a:ext cx="1712700" cy="1011600"/>
            </a:xfrm>
            <a:prstGeom prst="roundRect">
              <a:avLst>
                <a:gd name="adj" fmla="val 4485"/>
              </a:avLst>
            </a:prstGeom>
            <a:solidFill>
              <a:srgbClr val="D3EBD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Times New Roman"/>
                <a:ea typeface="Times New Roman"/>
                <a:cs typeface="Times New Roman"/>
                <a:sym typeface="Times New Roman"/>
              </a:endParaRPr>
            </a:p>
            <a:p>
              <a:pPr marL="0" lvl="0" indent="0" rtl="0">
                <a:spcBef>
                  <a:spcPts val="0"/>
                </a:spcBef>
                <a:spcAft>
                  <a:spcPts val="0"/>
                </a:spcAft>
                <a:buNone/>
              </a:pPr>
              <a:endParaRPr>
                <a:latin typeface="Times New Roman"/>
                <a:ea typeface="Times New Roman"/>
                <a:cs typeface="Times New Roman"/>
                <a:sym typeface="Times New Roman"/>
              </a:endParaRPr>
            </a:p>
            <a:p>
              <a:pPr marL="0" lvl="0" indent="0" rtl="0">
                <a:spcBef>
                  <a:spcPts val="0"/>
                </a:spcBef>
                <a:spcAft>
                  <a:spcPts val="0"/>
                </a:spcAft>
                <a:buNone/>
              </a:pPr>
              <a:endParaRPr>
                <a:latin typeface="Times New Roman"/>
                <a:ea typeface="Times New Roman"/>
                <a:cs typeface="Times New Roman"/>
                <a:sym typeface="Times New Roman"/>
              </a:endParaRPr>
            </a:p>
            <a:p>
              <a:pPr marL="0" lvl="0" indent="0" rtl="0">
                <a:spcBef>
                  <a:spcPts val="0"/>
                </a:spcBef>
                <a:spcAft>
                  <a:spcPts val="0"/>
                </a:spcAft>
                <a:buNone/>
              </a:pPr>
              <a:endParaRPr>
                <a:latin typeface="Times New Roman"/>
                <a:ea typeface="Times New Roman"/>
                <a:cs typeface="Times New Roman"/>
                <a:sym typeface="Times New Roman"/>
              </a:endParaRPr>
            </a:p>
            <a:p>
              <a:pPr marL="0" lvl="0" indent="0" rtl="0">
                <a:spcBef>
                  <a:spcPts val="0"/>
                </a:spcBef>
                <a:spcAft>
                  <a:spcPts val="0"/>
                </a:spcAft>
                <a:buNone/>
              </a:pPr>
              <a:endParaRPr>
                <a:latin typeface="Times New Roman"/>
                <a:ea typeface="Times New Roman"/>
                <a:cs typeface="Times New Roman"/>
                <a:sym typeface="Times New Roman"/>
              </a:endParaRPr>
            </a:p>
            <a:p>
              <a:pPr marL="0" lvl="0" indent="0" rtl="0">
                <a:spcBef>
                  <a:spcPts val="0"/>
                </a:spcBef>
                <a:spcAft>
                  <a:spcPts val="0"/>
                </a:spcAft>
                <a:buNone/>
              </a:pPr>
              <a:endParaRPr>
                <a:latin typeface="Times New Roman"/>
                <a:ea typeface="Times New Roman"/>
                <a:cs typeface="Times New Roman"/>
                <a:sym typeface="Times New Roman"/>
              </a:endParaRPr>
            </a:p>
            <a:p>
              <a:pPr marL="0" lvl="0" indent="0" rtl="0">
                <a:spcBef>
                  <a:spcPts val="0"/>
                </a:spcBef>
                <a:spcAft>
                  <a:spcPts val="0"/>
                </a:spcAft>
                <a:buNone/>
              </a:pPr>
              <a:endParaRPr>
                <a:latin typeface="Times New Roman"/>
                <a:ea typeface="Times New Roman"/>
                <a:cs typeface="Times New Roman"/>
                <a:sym typeface="Times New Roman"/>
              </a:endParaRPr>
            </a:p>
          </p:txBody>
        </p:sp>
        <p:sp>
          <p:nvSpPr>
            <p:cNvPr id="4075" name="Shape 4075"/>
            <p:cNvSpPr txBox="1"/>
            <p:nvPr/>
          </p:nvSpPr>
          <p:spPr>
            <a:xfrm>
              <a:off x="5840873" y="2840287"/>
              <a:ext cx="1624200" cy="852600"/>
            </a:xfrm>
            <a:prstGeom prst="rect">
              <a:avLst/>
            </a:prstGeom>
            <a:solidFill>
              <a:srgbClr val="D3EBD5"/>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b="1">
                  <a:solidFill>
                    <a:srgbClr val="5E5E5E"/>
                  </a:solidFill>
                  <a:latin typeface="Times New Roman"/>
                  <a:ea typeface="Times New Roman"/>
                  <a:cs typeface="Times New Roman"/>
                  <a:sym typeface="Times New Roman"/>
                </a:rPr>
                <a:t>Model Validation:</a:t>
              </a:r>
              <a:endParaRPr b="1">
                <a:solidFill>
                  <a:srgbClr val="5E5E5E"/>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endParaRPr b="1">
                <a:solidFill>
                  <a:srgbClr val="5E5E5E"/>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r>
                <a:rPr lang="en">
                  <a:solidFill>
                    <a:srgbClr val="5E5E5E"/>
                  </a:solidFill>
                  <a:latin typeface="Times New Roman"/>
                  <a:ea typeface="Times New Roman"/>
                  <a:cs typeface="Times New Roman"/>
                  <a:sym typeface="Times New Roman"/>
                </a:rPr>
                <a:t>Accuracy: 69.15%</a:t>
              </a:r>
              <a:endParaRPr>
                <a:solidFill>
                  <a:srgbClr val="5E5E5E"/>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r>
                <a:rPr lang="en">
                  <a:solidFill>
                    <a:srgbClr val="5E5E5E"/>
                  </a:solidFill>
                  <a:latin typeface="Times New Roman"/>
                  <a:ea typeface="Times New Roman"/>
                  <a:cs typeface="Times New Roman"/>
                  <a:sym typeface="Times New Roman"/>
                </a:rPr>
                <a:t>Cross Validation Accuracy:68.15%</a:t>
              </a:r>
              <a:endParaRPr>
                <a:solidFill>
                  <a:srgbClr val="5E5E5E"/>
                </a:solidFill>
                <a:latin typeface="Times New Roman"/>
                <a:ea typeface="Times New Roman"/>
                <a:cs typeface="Times New Roman"/>
                <a:sym typeface="Times New Roman"/>
              </a:endParaRPr>
            </a:p>
          </p:txBody>
        </p:sp>
        <p:sp>
          <p:nvSpPr>
            <p:cNvPr id="4076" name="Shape 4076"/>
            <p:cNvSpPr/>
            <p:nvPr/>
          </p:nvSpPr>
          <p:spPr>
            <a:xfrm>
              <a:off x="6607975" y="3004364"/>
              <a:ext cx="90000" cy="67500"/>
            </a:xfrm>
            <a:prstGeom prst="triangle">
              <a:avLst>
                <a:gd name="adj" fmla="val 50000"/>
              </a:avLst>
            </a:prstGeom>
            <a:solidFill>
              <a:srgbClr val="D3EBD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Times New Roman"/>
                <a:ea typeface="Times New Roman"/>
                <a:cs typeface="Times New Roman"/>
                <a:sym typeface="Times New Roman"/>
              </a:endParaRPr>
            </a:p>
          </p:txBody>
        </p:sp>
      </p:grpSp>
      <p:grpSp>
        <p:nvGrpSpPr>
          <p:cNvPr id="4077" name="Shape 4077"/>
          <p:cNvGrpSpPr/>
          <p:nvPr/>
        </p:nvGrpSpPr>
        <p:grpSpPr>
          <a:xfrm>
            <a:off x="4367048" y="955016"/>
            <a:ext cx="2370034" cy="1976944"/>
            <a:chOff x="4432287" y="1155029"/>
            <a:chExt cx="1712700" cy="1311667"/>
          </a:xfrm>
        </p:grpSpPr>
        <p:sp>
          <p:nvSpPr>
            <p:cNvPr id="4078" name="Shape 4078"/>
            <p:cNvSpPr/>
            <p:nvPr/>
          </p:nvSpPr>
          <p:spPr>
            <a:xfrm rot="-1789476">
              <a:off x="5185416" y="2276970"/>
              <a:ext cx="160451" cy="160451"/>
            </a:xfrm>
            <a:prstGeom prst="ellipse">
              <a:avLst/>
            </a:prstGeom>
            <a:solidFill>
              <a:srgbClr val="D3EBD5"/>
            </a:solid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latin typeface="Times New Roman"/>
                <a:ea typeface="Times New Roman"/>
                <a:cs typeface="Times New Roman"/>
                <a:sym typeface="Times New Roman"/>
              </a:endParaRPr>
            </a:p>
          </p:txBody>
        </p:sp>
        <p:sp>
          <p:nvSpPr>
            <p:cNvPr id="4079" name="Shape 4079"/>
            <p:cNvSpPr/>
            <p:nvPr/>
          </p:nvSpPr>
          <p:spPr>
            <a:xfrm>
              <a:off x="4432287" y="1155029"/>
              <a:ext cx="1712700" cy="1107000"/>
            </a:xfrm>
            <a:prstGeom prst="roundRect">
              <a:avLst>
                <a:gd name="adj" fmla="val 4485"/>
              </a:avLst>
            </a:prstGeom>
            <a:solidFill>
              <a:srgbClr val="D3EBD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Times New Roman"/>
                <a:ea typeface="Times New Roman"/>
                <a:cs typeface="Times New Roman"/>
                <a:sym typeface="Times New Roman"/>
              </a:endParaRPr>
            </a:p>
            <a:p>
              <a:pPr marL="0" lvl="0" indent="0" rtl="0">
                <a:spcBef>
                  <a:spcPts val="0"/>
                </a:spcBef>
                <a:spcAft>
                  <a:spcPts val="0"/>
                </a:spcAft>
                <a:buNone/>
              </a:pPr>
              <a:endParaRPr>
                <a:latin typeface="Times New Roman"/>
                <a:ea typeface="Times New Roman"/>
                <a:cs typeface="Times New Roman"/>
                <a:sym typeface="Times New Roman"/>
              </a:endParaRPr>
            </a:p>
            <a:p>
              <a:pPr marL="0" lvl="0" indent="0" rtl="0">
                <a:spcBef>
                  <a:spcPts val="0"/>
                </a:spcBef>
                <a:spcAft>
                  <a:spcPts val="0"/>
                </a:spcAft>
                <a:buNone/>
              </a:pPr>
              <a:endParaRPr>
                <a:latin typeface="Times New Roman"/>
                <a:ea typeface="Times New Roman"/>
                <a:cs typeface="Times New Roman"/>
                <a:sym typeface="Times New Roman"/>
              </a:endParaRPr>
            </a:p>
            <a:p>
              <a:pPr marL="0" lvl="0" indent="0" rtl="0">
                <a:spcBef>
                  <a:spcPts val="0"/>
                </a:spcBef>
                <a:spcAft>
                  <a:spcPts val="0"/>
                </a:spcAft>
                <a:buNone/>
              </a:pPr>
              <a:endParaRPr>
                <a:latin typeface="Times New Roman"/>
                <a:ea typeface="Times New Roman"/>
                <a:cs typeface="Times New Roman"/>
                <a:sym typeface="Times New Roman"/>
              </a:endParaRPr>
            </a:p>
            <a:p>
              <a:pPr marL="0" lvl="0" indent="0" rtl="0">
                <a:spcBef>
                  <a:spcPts val="0"/>
                </a:spcBef>
                <a:spcAft>
                  <a:spcPts val="0"/>
                </a:spcAft>
                <a:buNone/>
              </a:pPr>
              <a:endParaRPr>
                <a:latin typeface="Times New Roman"/>
                <a:ea typeface="Times New Roman"/>
                <a:cs typeface="Times New Roman"/>
                <a:sym typeface="Times New Roman"/>
              </a:endParaRPr>
            </a:p>
            <a:p>
              <a:pPr marL="0" lvl="0" indent="0" rtl="0">
                <a:spcBef>
                  <a:spcPts val="0"/>
                </a:spcBef>
                <a:spcAft>
                  <a:spcPts val="0"/>
                </a:spcAft>
                <a:buNone/>
              </a:pPr>
              <a:endParaRPr>
                <a:latin typeface="Times New Roman"/>
                <a:ea typeface="Times New Roman"/>
                <a:cs typeface="Times New Roman"/>
                <a:sym typeface="Times New Roman"/>
              </a:endParaRPr>
            </a:p>
            <a:p>
              <a:pPr marL="0" lvl="0" indent="0" rtl="0">
                <a:spcBef>
                  <a:spcPts val="0"/>
                </a:spcBef>
                <a:spcAft>
                  <a:spcPts val="0"/>
                </a:spcAft>
                <a:buNone/>
              </a:pPr>
              <a:endParaRPr>
                <a:latin typeface="Times New Roman"/>
                <a:ea typeface="Times New Roman"/>
                <a:cs typeface="Times New Roman"/>
                <a:sym typeface="Times New Roman"/>
              </a:endParaRPr>
            </a:p>
          </p:txBody>
        </p:sp>
        <p:sp>
          <p:nvSpPr>
            <p:cNvPr id="4080" name="Shape 4080"/>
            <p:cNvSpPr/>
            <p:nvPr/>
          </p:nvSpPr>
          <p:spPr>
            <a:xfrm rot="10800000">
              <a:off x="5220625" y="1919036"/>
              <a:ext cx="90000" cy="67500"/>
            </a:xfrm>
            <a:prstGeom prst="triangle">
              <a:avLst>
                <a:gd name="adj" fmla="val 50000"/>
              </a:avLst>
            </a:prstGeom>
            <a:solidFill>
              <a:srgbClr val="D3EBD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Times New Roman"/>
                <a:ea typeface="Times New Roman"/>
                <a:cs typeface="Times New Roman"/>
                <a:sym typeface="Times New Roman"/>
              </a:endParaRPr>
            </a:p>
          </p:txBody>
        </p:sp>
        <p:sp>
          <p:nvSpPr>
            <p:cNvPr id="4081" name="Shape 4081"/>
            <p:cNvSpPr txBox="1"/>
            <p:nvPr/>
          </p:nvSpPr>
          <p:spPr>
            <a:xfrm>
              <a:off x="4453542" y="1257142"/>
              <a:ext cx="1624200" cy="798000"/>
            </a:xfrm>
            <a:prstGeom prst="rect">
              <a:avLst/>
            </a:prstGeom>
            <a:solidFill>
              <a:srgbClr val="D3EBD5"/>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b="1">
                  <a:solidFill>
                    <a:srgbClr val="5E5E5E"/>
                  </a:solidFill>
                  <a:latin typeface="Times New Roman"/>
                  <a:ea typeface="Times New Roman"/>
                  <a:cs typeface="Times New Roman"/>
                  <a:sym typeface="Times New Roman"/>
                </a:rPr>
                <a:t>Logistic Regression Model:</a:t>
              </a:r>
              <a:endParaRPr b="1">
                <a:solidFill>
                  <a:srgbClr val="5E5E5E"/>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endParaRPr b="1">
                <a:solidFill>
                  <a:srgbClr val="5E5E5E"/>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r>
                <a:rPr lang="en">
                  <a:solidFill>
                    <a:srgbClr val="5E5E5E"/>
                  </a:solidFill>
                  <a:latin typeface="Times New Roman"/>
                  <a:ea typeface="Times New Roman"/>
                  <a:cs typeface="Times New Roman"/>
                  <a:sym typeface="Times New Roman"/>
                </a:rPr>
                <a:t>Independent Variables: Probabilities</a:t>
              </a:r>
              <a:endParaRPr>
                <a:solidFill>
                  <a:srgbClr val="5E5E5E"/>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r>
                <a:rPr lang="en">
                  <a:solidFill>
                    <a:srgbClr val="5E5E5E"/>
                  </a:solidFill>
                  <a:latin typeface="Times New Roman"/>
                  <a:ea typeface="Times New Roman"/>
                  <a:cs typeface="Times New Roman"/>
                  <a:sym typeface="Times New Roman"/>
                </a:rPr>
                <a:t>Dependent Variables: Rating Levels</a:t>
              </a:r>
              <a:endParaRPr>
                <a:solidFill>
                  <a:srgbClr val="5E5E5E"/>
                </a:solidFill>
                <a:latin typeface="Times New Roman"/>
                <a:ea typeface="Times New Roman"/>
                <a:cs typeface="Times New Roman"/>
                <a:sym typeface="Times New Roman"/>
              </a:endParaRPr>
            </a:p>
          </p:txBody>
        </p:sp>
      </p:grpSp>
      <p:grpSp>
        <p:nvGrpSpPr>
          <p:cNvPr id="4082" name="Shape 4082"/>
          <p:cNvGrpSpPr/>
          <p:nvPr/>
        </p:nvGrpSpPr>
        <p:grpSpPr>
          <a:xfrm>
            <a:off x="2596618" y="3013889"/>
            <a:ext cx="2370034" cy="1592260"/>
            <a:chOff x="3021970" y="2541798"/>
            <a:chExt cx="1712700" cy="1369568"/>
          </a:xfrm>
        </p:grpSpPr>
        <p:sp>
          <p:nvSpPr>
            <p:cNvPr id="4083" name="Shape 4083"/>
            <p:cNvSpPr/>
            <p:nvPr/>
          </p:nvSpPr>
          <p:spPr>
            <a:xfrm rot="-1789476">
              <a:off x="3798091" y="2571072"/>
              <a:ext cx="160451" cy="160451"/>
            </a:xfrm>
            <a:prstGeom prst="ellipse">
              <a:avLst/>
            </a:prstGeom>
            <a:solidFill>
              <a:srgbClr val="3D85C6"/>
            </a:solidFill>
            <a:ln w="3810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FFFFFF"/>
                </a:solidFill>
                <a:latin typeface="Times New Roman"/>
                <a:ea typeface="Times New Roman"/>
                <a:cs typeface="Times New Roman"/>
                <a:sym typeface="Times New Roman"/>
              </a:endParaRPr>
            </a:p>
          </p:txBody>
        </p:sp>
        <p:sp>
          <p:nvSpPr>
            <p:cNvPr id="4084" name="Shape 4084"/>
            <p:cNvSpPr/>
            <p:nvPr/>
          </p:nvSpPr>
          <p:spPr>
            <a:xfrm>
              <a:off x="3021970" y="2816966"/>
              <a:ext cx="1712700" cy="1094400"/>
            </a:xfrm>
            <a:prstGeom prst="roundRect">
              <a:avLst>
                <a:gd name="adj" fmla="val 4485"/>
              </a:avLst>
            </a:prstGeom>
            <a:solidFill>
              <a:srgbClr val="3D85C6"/>
            </a:solidFill>
            <a:ln w="952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FFFFFF"/>
                </a:solidFill>
                <a:latin typeface="Times New Roman"/>
                <a:ea typeface="Times New Roman"/>
                <a:cs typeface="Times New Roman"/>
                <a:sym typeface="Times New Roman"/>
              </a:endParaRPr>
            </a:p>
            <a:p>
              <a:pPr marL="0" lvl="0" indent="0" rtl="0">
                <a:spcBef>
                  <a:spcPts val="0"/>
                </a:spcBef>
                <a:spcAft>
                  <a:spcPts val="0"/>
                </a:spcAft>
                <a:buNone/>
              </a:pPr>
              <a:endParaRPr>
                <a:solidFill>
                  <a:srgbClr val="FFFFFF"/>
                </a:solidFill>
                <a:latin typeface="Times New Roman"/>
                <a:ea typeface="Times New Roman"/>
                <a:cs typeface="Times New Roman"/>
                <a:sym typeface="Times New Roman"/>
              </a:endParaRPr>
            </a:p>
            <a:p>
              <a:pPr marL="0" lvl="0" indent="0" rtl="0">
                <a:spcBef>
                  <a:spcPts val="0"/>
                </a:spcBef>
                <a:spcAft>
                  <a:spcPts val="0"/>
                </a:spcAft>
                <a:buNone/>
              </a:pPr>
              <a:endParaRPr>
                <a:solidFill>
                  <a:srgbClr val="FFFFFF"/>
                </a:solidFill>
                <a:latin typeface="Times New Roman"/>
                <a:ea typeface="Times New Roman"/>
                <a:cs typeface="Times New Roman"/>
                <a:sym typeface="Times New Roman"/>
              </a:endParaRPr>
            </a:p>
            <a:p>
              <a:pPr marL="0" lvl="0" indent="0" rtl="0">
                <a:spcBef>
                  <a:spcPts val="0"/>
                </a:spcBef>
                <a:spcAft>
                  <a:spcPts val="0"/>
                </a:spcAft>
                <a:buNone/>
              </a:pPr>
              <a:endParaRPr>
                <a:solidFill>
                  <a:srgbClr val="FFFFFF"/>
                </a:solidFill>
                <a:latin typeface="Times New Roman"/>
                <a:ea typeface="Times New Roman"/>
                <a:cs typeface="Times New Roman"/>
                <a:sym typeface="Times New Roman"/>
              </a:endParaRPr>
            </a:p>
            <a:p>
              <a:pPr marL="0" lvl="0" indent="0" rtl="0">
                <a:spcBef>
                  <a:spcPts val="0"/>
                </a:spcBef>
                <a:spcAft>
                  <a:spcPts val="0"/>
                </a:spcAft>
                <a:buNone/>
              </a:pPr>
              <a:endParaRPr>
                <a:solidFill>
                  <a:srgbClr val="FFFFFF"/>
                </a:solidFill>
                <a:latin typeface="Times New Roman"/>
                <a:ea typeface="Times New Roman"/>
                <a:cs typeface="Times New Roman"/>
                <a:sym typeface="Times New Roman"/>
              </a:endParaRPr>
            </a:p>
            <a:p>
              <a:pPr marL="0" lvl="0" indent="0" rtl="0">
                <a:spcBef>
                  <a:spcPts val="0"/>
                </a:spcBef>
                <a:spcAft>
                  <a:spcPts val="0"/>
                </a:spcAft>
                <a:buNone/>
              </a:pPr>
              <a:endParaRPr>
                <a:solidFill>
                  <a:srgbClr val="FFFFFF"/>
                </a:solidFill>
                <a:latin typeface="Times New Roman"/>
                <a:ea typeface="Times New Roman"/>
                <a:cs typeface="Times New Roman"/>
                <a:sym typeface="Times New Roman"/>
              </a:endParaRPr>
            </a:p>
            <a:p>
              <a:pPr marL="0" lvl="0" indent="0" rtl="0">
                <a:spcBef>
                  <a:spcPts val="0"/>
                </a:spcBef>
                <a:spcAft>
                  <a:spcPts val="0"/>
                </a:spcAft>
                <a:buNone/>
              </a:pPr>
              <a:endParaRPr>
                <a:solidFill>
                  <a:srgbClr val="FFFFFF"/>
                </a:solidFill>
                <a:latin typeface="Times New Roman"/>
                <a:ea typeface="Times New Roman"/>
                <a:cs typeface="Times New Roman"/>
                <a:sym typeface="Times New Roman"/>
              </a:endParaRPr>
            </a:p>
          </p:txBody>
        </p:sp>
        <p:sp>
          <p:nvSpPr>
            <p:cNvPr id="4085" name="Shape 4085"/>
            <p:cNvSpPr txBox="1"/>
            <p:nvPr/>
          </p:nvSpPr>
          <p:spPr>
            <a:xfrm>
              <a:off x="3066227" y="2952843"/>
              <a:ext cx="1624200" cy="720600"/>
            </a:xfrm>
            <a:prstGeom prst="rect">
              <a:avLst/>
            </a:prstGeom>
            <a:solidFill>
              <a:srgbClr val="3D85C6"/>
            </a:solidFill>
            <a:ln w="9525" cap="flat" cmpd="sng">
              <a:solidFill>
                <a:srgbClr val="3D85C6"/>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b="1">
                  <a:solidFill>
                    <a:srgbClr val="FFFFFF"/>
                  </a:solidFill>
                  <a:latin typeface="Times New Roman"/>
                  <a:ea typeface="Times New Roman"/>
                  <a:cs typeface="Times New Roman"/>
                  <a:sym typeface="Times New Roman"/>
                </a:rPr>
                <a:t>LDA: </a:t>
              </a:r>
              <a:endParaRPr b="1">
                <a:solidFill>
                  <a:srgbClr val="FFFFFF"/>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endParaRPr>
                <a:solidFill>
                  <a:srgbClr val="FFFFFF"/>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r>
                <a:rPr lang="en">
                  <a:solidFill>
                    <a:srgbClr val="FFFFFF"/>
                  </a:solidFill>
                  <a:latin typeface="Times New Roman"/>
                  <a:ea typeface="Times New Roman"/>
                  <a:cs typeface="Times New Roman"/>
                  <a:sym typeface="Times New Roman"/>
                </a:rPr>
                <a:t>Calculate the probabilities of each topics</a:t>
              </a:r>
              <a:endParaRPr>
                <a:solidFill>
                  <a:srgbClr val="FFFFFF"/>
                </a:solidFill>
                <a:latin typeface="Times New Roman"/>
                <a:ea typeface="Times New Roman"/>
                <a:cs typeface="Times New Roman"/>
                <a:sym typeface="Times New Roman"/>
              </a:endParaRPr>
            </a:p>
          </p:txBody>
        </p:sp>
        <p:sp>
          <p:nvSpPr>
            <p:cNvPr id="4086" name="Shape 4086"/>
            <p:cNvSpPr/>
            <p:nvPr/>
          </p:nvSpPr>
          <p:spPr>
            <a:xfrm>
              <a:off x="3833325" y="3004364"/>
              <a:ext cx="90000" cy="67500"/>
            </a:xfrm>
            <a:prstGeom prst="triangle">
              <a:avLst>
                <a:gd name="adj" fmla="val 50000"/>
              </a:avLst>
            </a:prstGeom>
            <a:solidFill>
              <a:srgbClr val="3D85C6"/>
            </a:solidFill>
            <a:ln w="952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FFFFFF"/>
                </a:solidFill>
                <a:latin typeface="Times New Roman"/>
                <a:ea typeface="Times New Roman"/>
                <a:cs typeface="Times New Roman"/>
                <a:sym typeface="Times New Roman"/>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59"/>
        <p:cNvGrpSpPr/>
        <p:nvPr/>
      </p:nvGrpSpPr>
      <p:grpSpPr>
        <a:xfrm>
          <a:off x="0" y="0"/>
          <a:ext cx="0" cy="0"/>
          <a:chOff x="0" y="0"/>
          <a:chExt cx="0" cy="0"/>
        </a:xfrm>
      </p:grpSpPr>
      <p:sp>
        <p:nvSpPr>
          <p:cNvPr id="4060" name="Shape 4060"/>
          <p:cNvSpPr txBox="1">
            <a:spLocks noGrp="1"/>
          </p:cNvSpPr>
          <p:nvPr>
            <p:ph type="title"/>
          </p:nvPr>
        </p:nvSpPr>
        <p:spPr>
          <a:xfrm>
            <a:off x="523300" y="0"/>
            <a:ext cx="6761100" cy="857400"/>
          </a:xfrm>
          <a:prstGeom prst="rect">
            <a:avLst/>
          </a:prstGeom>
          <a:noFill/>
          <a:ln>
            <a:noFill/>
          </a:ln>
        </p:spPr>
        <p:txBody>
          <a:bodyPr spcFirstLastPara="1" wrap="square" lIns="91425" tIns="91425" rIns="91425" bIns="91425" anchor="b" anchorCtr="0">
            <a:noAutofit/>
          </a:bodyPr>
          <a:lstStyle/>
          <a:p>
            <a:r>
              <a:rPr lang="en-US" dirty="0"/>
              <a:t>Conclusions </a:t>
            </a:r>
          </a:p>
        </p:txBody>
      </p:sp>
      <p:sp>
        <p:nvSpPr>
          <p:cNvPr id="4061" name="Shape 4061"/>
          <p:cNvSpPr txBox="1">
            <a:spLocks noGrp="1"/>
          </p:cNvSpPr>
          <p:nvPr>
            <p:ph type="sldNum" idx="12"/>
          </p:nvPr>
        </p:nvSpPr>
        <p:spPr>
          <a:xfrm>
            <a:off x="91525" y="4657411"/>
            <a:ext cx="616500" cy="456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 b="0" i="0" u="none" strike="noStrike" cap="none">
                <a:solidFill>
                  <a:srgbClr val="0B87A1"/>
                </a:solidFill>
                <a:latin typeface="Dosis Light"/>
                <a:ea typeface="Dosis Light"/>
                <a:cs typeface="Dosis Light"/>
                <a:sym typeface="Dosis Light"/>
              </a:rPr>
              <a:t>28</a:t>
            </a:fld>
            <a:endParaRPr b="0" i="0" u="none" strike="noStrike" cap="none">
              <a:solidFill>
                <a:srgbClr val="0B87A1"/>
              </a:solidFill>
              <a:latin typeface="Dosis Light"/>
              <a:ea typeface="Dosis Light"/>
              <a:cs typeface="Dosis Light"/>
              <a:sym typeface="Dosis Light"/>
            </a:endParaRPr>
          </a:p>
        </p:txBody>
      </p:sp>
      <p:graphicFrame>
        <p:nvGraphicFramePr>
          <p:cNvPr id="3" name="Table 2">
            <a:extLst>
              <a:ext uri="{FF2B5EF4-FFF2-40B4-BE49-F238E27FC236}">
                <a16:creationId xmlns:a16="http://schemas.microsoft.com/office/drawing/2014/main" id="{B7EF2702-0CA6-451F-B56B-708B0F821CC3}"/>
              </a:ext>
            </a:extLst>
          </p:cNvPr>
          <p:cNvGraphicFramePr>
            <a:graphicFrameLocks noGrp="1"/>
          </p:cNvGraphicFramePr>
          <p:nvPr>
            <p:extLst>
              <p:ext uri="{D42A27DB-BD31-4B8C-83A1-F6EECF244321}">
                <p14:modId xmlns:p14="http://schemas.microsoft.com/office/powerpoint/2010/main" val="4262678857"/>
              </p:ext>
            </p:extLst>
          </p:nvPr>
        </p:nvGraphicFramePr>
        <p:xfrm>
          <a:off x="708025" y="1066801"/>
          <a:ext cx="7239635" cy="3022855"/>
        </p:xfrm>
        <a:graphic>
          <a:graphicData uri="http://schemas.openxmlformats.org/drawingml/2006/table">
            <a:tbl>
              <a:tblPr>
                <a:tableStyleId>{ED083AE6-46FA-4A59-8FB0-9F97EB10719F}</a:tableStyleId>
              </a:tblPr>
              <a:tblGrid>
                <a:gridCol w="3685632">
                  <a:extLst>
                    <a:ext uri="{9D8B030D-6E8A-4147-A177-3AD203B41FA5}">
                      <a16:colId xmlns:a16="http://schemas.microsoft.com/office/drawing/2014/main" val="4242506320"/>
                    </a:ext>
                  </a:extLst>
                </a:gridCol>
                <a:gridCol w="902604">
                  <a:extLst>
                    <a:ext uri="{9D8B030D-6E8A-4147-A177-3AD203B41FA5}">
                      <a16:colId xmlns:a16="http://schemas.microsoft.com/office/drawing/2014/main" val="3192394289"/>
                    </a:ext>
                  </a:extLst>
                </a:gridCol>
                <a:gridCol w="2651399">
                  <a:extLst>
                    <a:ext uri="{9D8B030D-6E8A-4147-A177-3AD203B41FA5}">
                      <a16:colId xmlns:a16="http://schemas.microsoft.com/office/drawing/2014/main" val="1618738126"/>
                    </a:ext>
                  </a:extLst>
                </a:gridCol>
              </a:tblGrid>
              <a:tr h="429815">
                <a:tc>
                  <a:txBody>
                    <a:bodyPr/>
                    <a:lstStyle/>
                    <a:p>
                      <a:pPr algn="ctr" fontAlgn="b"/>
                      <a:r>
                        <a:rPr lang="en-US" sz="1600" b="1" u="none" strike="noStrike">
                          <a:effectLst/>
                        </a:rPr>
                        <a:t>Model Name</a:t>
                      </a:r>
                      <a:endParaRPr lang="en-US" sz="1600" b="1" i="0" u="none" strike="noStrike">
                        <a:solidFill>
                          <a:srgbClr val="000000"/>
                        </a:solidFill>
                        <a:effectLst/>
                        <a:latin typeface="Calibri" panose="020F0502020204030204" pitchFamily="34" charset="0"/>
                      </a:endParaRPr>
                    </a:p>
                  </a:txBody>
                  <a:tcPr marL="7620" marR="7620" marT="7620" marB="0" anchor="b">
                    <a:solidFill>
                      <a:schemeClr val="accent4">
                        <a:lumMod val="40000"/>
                        <a:lumOff val="60000"/>
                      </a:schemeClr>
                    </a:solidFill>
                  </a:tcPr>
                </a:tc>
                <a:tc>
                  <a:txBody>
                    <a:bodyPr/>
                    <a:lstStyle/>
                    <a:p>
                      <a:pPr algn="ctr" fontAlgn="b"/>
                      <a:r>
                        <a:rPr lang="en-US" sz="1600" b="1" u="none" strike="noStrike">
                          <a:effectLst/>
                        </a:rPr>
                        <a:t>Acuracy</a:t>
                      </a:r>
                      <a:endParaRPr lang="en-US" sz="1600" b="1" i="0" u="none" strike="noStrike">
                        <a:solidFill>
                          <a:srgbClr val="000000"/>
                        </a:solidFill>
                        <a:effectLst/>
                        <a:latin typeface="Calibri" panose="020F0502020204030204" pitchFamily="34" charset="0"/>
                      </a:endParaRPr>
                    </a:p>
                  </a:txBody>
                  <a:tcPr marL="7620" marR="7620" marT="7620" marB="0" anchor="b">
                    <a:solidFill>
                      <a:schemeClr val="accent4">
                        <a:lumMod val="40000"/>
                        <a:lumOff val="60000"/>
                      </a:schemeClr>
                    </a:solidFill>
                  </a:tcPr>
                </a:tc>
                <a:tc>
                  <a:txBody>
                    <a:bodyPr/>
                    <a:lstStyle/>
                    <a:p>
                      <a:pPr algn="ctr" fontAlgn="b"/>
                      <a:r>
                        <a:rPr lang="en-US" sz="1600" b="1" u="none" strike="noStrike" dirty="0">
                          <a:effectLst/>
                        </a:rPr>
                        <a:t>Business Value</a:t>
                      </a:r>
                      <a:endParaRPr lang="en-US" sz="1600" b="1" i="0" u="none" strike="noStrike" dirty="0">
                        <a:solidFill>
                          <a:srgbClr val="000000"/>
                        </a:solidFill>
                        <a:effectLst/>
                        <a:latin typeface="Calibri" panose="020F0502020204030204" pitchFamily="34" charset="0"/>
                      </a:endParaRPr>
                    </a:p>
                  </a:txBody>
                  <a:tcPr marL="7620" marR="7620" marT="7620" marB="0" anchor="b">
                    <a:solidFill>
                      <a:schemeClr val="accent4">
                        <a:lumMod val="40000"/>
                        <a:lumOff val="60000"/>
                      </a:schemeClr>
                    </a:solidFill>
                  </a:tcPr>
                </a:tc>
                <a:extLst>
                  <a:ext uri="{0D108BD9-81ED-4DB2-BD59-A6C34878D82A}">
                    <a16:rowId xmlns:a16="http://schemas.microsoft.com/office/drawing/2014/main" val="2694223579"/>
                  </a:ext>
                </a:extLst>
              </a:tr>
              <a:tr h="240369">
                <a:tc>
                  <a:txBody>
                    <a:bodyPr/>
                    <a:lstStyle/>
                    <a:p>
                      <a:pPr algn="l" fontAlgn="b"/>
                      <a:r>
                        <a:rPr lang="en-US" sz="1400" u="none" strike="noStrike">
                          <a:effectLst/>
                        </a:rPr>
                        <a:t>Normal Sentiment Analysis</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a:effectLst/>
                        </a:rPr>
                        <a:t>N/A</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a:effectLst/>
                        </a:rPr>
                        <a:t>Limited</a:t>
                      </a:r>
                      <a:endParaRPr lang="en-U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85393192"/>
                  </a:ext>
                </a:extLst>
              </a:tr>
              <a:tr h="429815">
                <a:tc>
                  <a:txBody>
                    <a:bodyPr/>
                    <a:lstStyle/>
                    <a:p>
                      <a:pPr algn="l" fontAlgn="b"/>
                      <a:r>
                        <a:rPr lang="en-US" sz="1400" u="none" strike="noStrike">
                          <a:effectLst/>
                        </a:rPr>
                        <a:t>Concept Extraction Neural Network Model</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a:effectLst/>
                        </a:rPr>
                        <a:t>71%</a:t>
                      </a:r>
                      <a:endParaRPr lang="en-US" sz="1400" b="0" i="0" u="none" strike="noStrike">
                        <a:solidFill>
                          <a:srgbClr val="000000"/>
                        </a:solidFill>
                        <a:effectLst/>
                        <a:latin typeface="Calibri" panose="020F0502020204030204" pitchFamily="34" charset="0"/>
                      </a:endParaRPr>
                    </a:p>
                  </a:txBody>
                  <a:tcPr marL="7620" marR="7620" marT="7620" marB="0" anchor="b"/>
                </a:tc>
                <a:tc rowSpan="3">
                  <a:txBody>
                    <a:bodyPr/>
                    <a:lstStyle/>
                    <a:p>
                      <a:pPr algn="l" fontAlgn="b"/>
                      <a:r>
                        <a:rPr lang="en-US" sz="1400" u="none" strike="noStrike" dirty="0">
                          <a:effectLst/>
                        </a:rPr>
                        <a:t>Can identify which concept have significant effect on final ratings</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30215992"/>
                  </a:ext>
                </a:extLst>
              </a:tr>
              <a:tr h="429815">
                <a:tc>
                  <a:txBody>
                    <a:bodyPr/>
                    <a:lstStyle/>
                    <a:p>
                      <a:pPr algn="l" fontAlgn="b"/>
                      <a:r>
                        <a:rPr lang="en-US" sz="1400" u="none" strike="noStrike">
                          <a:effectLst/>
                        </a:rPr>
                        <a:t>Concept Extracion Random Forest Model</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a:effectLst/>
                        </a:rPr>
                        <a:t>73%</a:t>
                      </a:r>
                      <a:endParaRPr lang="en-US" sz="1400" b="0" i="0" u="none" strike="noStrike">
                        <a:solidFill>
                          <a:srgbClr val="000000"/>
                        </a:solidFill>
                        <a:effectLst/>
                        <a:latin typeface="Calibri" panose="020F0502020204030204" pitchFamily="34" charset="0"/>
                      </a:endParaRPr>
                    </a:p>
                  </a:txBody>
                  <a:tcPr marL="7620" marR="7620" marT="7620" marB="0" anchor="b"/>
                </a:tc>
                <a:tc vMerge="1">
                  <a:txBody>
                    <a:bodyPr/>
                    <a:lstStyle/>
                    <a:p>
                      <a:endParaRPr lang="en-US"/>
                    </a:p>
                  </a:txBody>
                  <a:tcPr/>
                </a:tc>
                <a:extLst>
                  <a:ext uri="{0D108BD9-81ED-4DB2-BD59-A6C34878D82A}">
                    <a16:rowId xmlns:a16="http://schemas.microsoft.com/office/drawing/2014/main" val="3877366021"/>
                  </a:ext>
                </a:extLst>
              </a:tr>
              <a:tr h="429815">
                <a:tc>
                  <a:txBody>
                    <a:bodyPr/>
                    <a:lstStyle/>
                    <a:p>
                      <a:pPr algn="l" fontAlgn="b"/>
                      <a:r>
                        <a:rPr lang="en-US" sz="1400" u="none" strike="noStrike">
                          <a:effectLst/>
                        </a:rPr>
                        <a:t>Concept Extracion Decision Tree Model</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a:effectLst/>
                        </a:rPr>
                        <a:t>72%</a:t>
                      </a:r>
                      <a:endParaRPr lang="en-US" sz="1400" b="0" i="0" u="none" strike="noStrike">
                        <a:solidFill>
                          <a:srgbClr val="000000"/>
                        </a:solidFill>
                        <a:effectLst/>
                        <a:latin typeface="Calibri" panose="020F0502020204030204" pitchFamily="34" charset="0"/>
                      </a:endParaRPr>
                    </a:p>
                  </a:txBody>
                  <a:tcPr marL="7620" marR="7620" marT="7620" marB="0" anchor="b"/>
                </a:tc>
                <a:tc vMerge="1">
                  <a:txBody>
                    <a:bodyPr/>
                    <a:lstStyle/>
                    <a:p>
                      <a:endParaRPr lang="en-US"/>
                    </a:p>
                  </a:txBody>
                  <a:tcPr/>
                </a:tc>
                <a:extLst>
                  <a:ext uri="{0D108BD9-81ED-4DB2-BD59-A6C34878D82A}">
                    <a16:rowId xmlns:a16="http://schemas.microsoft.com/office/drawing/2014/main" val="837672133"/>
                  </a:ext>
                </a:extLst>
              </a:tr>
              <a:tr h="1063226">
                <a:tc>
                  <a:txBody>
                    <a:bodyPr/>
                    <a:lstStyle/>
                    <a:p>
                      <a:pPr algn="l" fontAlgn="b"/>
                      <a:r>
                        <a:rPr lang="en-US" sz="1400" u="none" strike="noStrike">
                          <a:effectLst/>
                        </a:rPr>
                        <a:t>Topic Modeling Logistic Regression</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a:effectLst/>
                        </a:rPr>
                        <a:t>69%</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dirty="0">
                          <a:effectLst/>
                        </a:rPr>
                        <a:t>Can identify what concept always come together when customers are buying clothes</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96084975"/>
                  </a:ext>
                </a:extLst>
              </a:tr>
            </a:tbl>
          </a:graphicData>
        </a:graphic>
      </p:graphicFrame>
    </p:spTree>
    <p:extLst>
      <p:ext uri="{BB962C8B-B14F-4D97-AF65-F5344CB8AC3E}">
        <p14:creationId xmlns:p14="http://schemas.microsoft.com/office/powerpoint/2010/main" val="2933695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59"/>
        <p:cNvGrpSpPr/>
        <p:nvPr/>
      </p:nvGrpSpPr>
      <p:grpSpPr>
        <a:xfrm>
          <a:off x="0" y="0"/>
          <a:ext cx="0" cy="0"/>
          <a:chOff x="0" y="0"/>
          <a:chExt cx="0" cy="0"/>
        </a:xfrm>
      </p:grpSpPr>
      <p:sp>
        <p:nvSpPr>
          <p:cNvPr id="4060" name="Shape 4060"/>
          <p:cNvSpPr txBox="1">
            <a:spLocks noGrp="1"/>
          </p:cNvSpPr>
          <p:nvPr>
            <p:ph type="title"/>
          </p:nvPr>
        </p:nvSpPr>
        <p:spPr>
          <a:xfrm>
            <a:off x="523300" y="-48639"/>
            <a:ext cx="6761100" cy="857400"/>
          </a:xfrm>
          <a:prstGeom prst="rect">
            <a:avLst/>
          </a:prstGeom>
          <a:noFill/>
          <a:ln>
            <a:noFill/>
          </a:ln>
        </p:spPr>
        <p:txBody>
          <a:bodyPr spcFirstLastPara="1" wrap="square" lIns="91425" tIns="91425" rIns="91425" bIns="91425" anchor="b" anchorCtr="0">
            <a:noAutofit/>
          </a:bodyPr>
          <a:lstStyle/>
          <a:p>
            <a:r>
              <a:rPr lang="en-US" dirty="0"/>
              <a:t>Conclusions </a:t>
            </a:r>
          </a:p>
        </p:txBody>
      </p:sp>
      <p:sp>
        <p:nvSpPr>
          <p:cNvPr id="4061" name="Shape 4061"/>
          <p:cNvSpPr txBox="1">
            <a:spLocks noGrp="1"/>
          </p:cNvSpPr>
          <p:nvPr>
            <p:ph type="sldNum" idx="12"/>
          </p:nvPr>
        </p:nvSpPr>
        <p:spPr>
          <a:xfrm>
            <a:off x="91525" y="4657411"/>
            <a:ext cx="616500" cy="456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 b="0" i="0" u="none" strike="noStrike" cap="none">
                <a:solidFill>
                  <a:srgbClr val="0B87A1"/>
                </a:solidFill>
                <a:latin typeface="Dosis Light"/>
                <a:ea typeface="Dosis Light"/>
                <a:cs typeface="Dosis Light"/>
                <a:sym typeface="Dosis Light"/>
              </a:rPr>
              <a:t>29</a:t>
            </a:fld>
            <a:endParaRPr b="0" i="0" u="none" strike="noStrike" cap="none">
              <a:solidFill>
                <a:srgbClr val="0B87A1"/>
              </a:solidFill>
              <a:latin typeface="Dosis Light"/>
              <a:ea typeface="Dosis Light"/>
              <a:cs typeface="Dosis Light"/>
              <a:sym typeface="Dosis Light"/>
            </a:endParaRPr>
          </a:p>
        </p:txBody>
      </p:sp>
      <p:sp>
        <p:nvSpPr>
          <p:cNvPr id="2" name="TextBox 1">
            <a:extLst>
              <a:ext uri="{FF2B5EF4-FFF2-40B4-BE49-F238E27FC236}">
                <a16:creationId xmlns:a16="http://schemas.microsoft.com/office/drawing/2014/main" id="{68AE4C67-D7D9-4195-95E9-A3B6697D978E}"/>
              </a:ext>
            </a:extLst>
          </p:cNvPr>
          <p:cNvSpPr txBox="1"/>
          <p:nvPr/>
        </p:nvSpPr>
        <p:spPr>
          <a:xfrm>
            <a:off x="523300" y="1025236"/>
            <a:ext cx="6521736" cy="3323987"/>
          </a:xfrm>
          <a:prstGeom prst="rect">
            <a:avLst/>
          </a:prstGeom>
          <a:noFill/>
        </p:spPr>
        <p:txBody>
          <a:bodyPr wrap="square" rtlCol="0">
            <a:spAutoFit/>
          </a:bodyPr>
          <a:lstStyle/>
          <a:p>
            <a:pPr lvl="0"/>
            <a:r>
              <a:rPr lang="en-US" dirty="0"/>
              <a:t>Design, material, price and laundry are the four factors that customers care about most when they are buying clothes. </a:t>
            </a:r>
          </a:p>
          <a:p>
            <a:pPr lvl="0"/>
            <a:endParaRPr lang="en-US" dirty="0"/>
          </a:p>
          <a:p>
            <a:pPr lvl="0"/>
            <a:r>
              <a:rPr lang="en-US" dirty="0"/>
              <a:t>The most popular classes of clothes among women customers are dress, jeans, skirts, sweater, pants, skirt, jacket. And for different type, they would consider different features. We found that customers consider style, color and comfortable for tops, while they consider more about size for trousers.</a:t>
            </a:r>
          </a:p>
          <a:p>
            <a:pPr lvl="0"/>
            <a:endParaRPr lang="en-US" dirty="0"/>
          </a:p>
          <a:p>
            <a:pPr lvl="0"/>
            <a:r>
              <a:rPr lang="en-US" dirty="0"/>
              <a:t>Dresses, knits and Blouses are the top three among all the classes which get the positive reviews. This means these three classes are more likely to get positive reviews than other classes. </a:t>
            </a:r>
          </a:p>
          <a:p>
            <a:pPr lvl="0"/>
            <a:endParaRPr lang="en-US" dirty="0"/>
          </a:p>
          <a:p>
            <a:pPr lvl="0"/>
            <a:r>
              <a:rPr lang="en-US" dirty="0"/>
              <a:t>Counting the number of reviews by department, we can conclude that tops have  the most positive reviews, dresses come the second and bottom come the third. </a:t>
            </a:r>
          </a:p>
          <a:p>
            <a:endParaRPr lang="en-US" dirty="0"/>
          </a:p>
        </p:txBody>
      </p:sp>
      <p:sp>
        <p:nvSpPr>
          <p:cNvPr id="30" name="Shape 4266">
            <a:extLst>
              <a:ext uri="{FF2B5EF4-FFF2-40B4-BE49-F238E27FC236}">
                <a16:creationId xmlns:a16="http://schemas.microsoft.com/office/drawing/2014/main" id="{7EF3CA16-5D1D-48A9-921F-D291B178E220}"/>
              </a:ext>
            </a:extLst>
          </p:cNvPr>
          <p:cNvSpPr/>
          <p:nvPr/>
        </p:nvSpPr>
        <p:spPr>
          <a:xfrm>
            <a:off x="290944" y="1052946"/>
            <a:ext cx="232355" cy="21525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Shape 4266">
            <a:extLst>
              <a:ext uri="{FF2B5EF4-FFF2-40B4-BE49-F238E27FC236}">
                <a16:creationId xmlns:a16="http://schemas.microsoft.com/office/drawing/2014/main" id="{5C9DB322-8AC7-4BF9-B967-83314711EACD}"/>
              </a:ext>
            </a:extLst>
          </p:cNvPr>
          <p:cNvSpPr/>
          <p:nvPr/>
        </p:nvSpPr>
        <p:spPr>
          <a:xfrm>
            <a:off x="290944" y="1717964"/>
            <a:ext cx="232355" cy="21525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Shape 4266">
            <a:extLst>
              <a:ext uri="{FF2B5EF4-FFF2-40B4-BE49-F238E27FC236}">
                <a16:creationId xmlns:a16="http://schemas.microsoft.com/office/drawing/2014/main" id="{E25851A6-D373-4CDC-ABCF-9815D052BE52}"/>
              </a:ext>
            </a:extLst>
          </p:cNvPr>
          <p:cNvSpPr/>
          <p:nvPr/>
        </p:nvSpPr>
        <p:spPr>
          <a:xfrm>
            <a:off x="290944" y="2754476"/>
            <a:ext cx="232355" cy="21525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Shape 4266">
            <a:extLst>
              <a:ext uri="{FF2B5EF4-FFF2-40B4-BE49-F238E27FC236}">
                <a16:creationId xmlns:a16="http://schemas.microsoft.com/office/drawing/2014/main" id="{41859C03-00AB-4715-AB56-AFC388D2DCA6}"/>
              </a:ext>
            </a:extLst>
          </p:cNvPr>
          <p:cNvSpPr/>
          <p:nvPr/>
        </p:nvSpPr>
        <p:spPr>
          <a:xfrm>
            <a:off x="283597" y="3619353"/>
            <a:ext cx="232355" cy="21525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186060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93"/>
        <p:cNvGrpSpPr/>
        <p:nvPr/>
      </p:nvGrpSpPr>
      <p:grpSpPr>
        <a:xfrm>
          <a:off x="0" y="0"/>
          <a:ext cx="0" cy="0"/>
          <a:chOff x="0" y="0"/>
          <a:chExt cx="0" cy="0"/>
        </a:xfrm>
      </p:grpSpPr>
      <p:sp>
        <p:nvSpPr>
          <p:cNvPr id="3894" name="Shape 3894"/>
          <p:cNvSpPr txBox="1">
            <a:spLocks noGrp="1"/>
          </p:cNvSpPr>
          <p:nvPr>
            <p:ph type="title"/>
          </p:nvPr>
        </p:nvSpPr>
        <p:spPr>
          <a:xfrm>
            <a:off x="427356" y="552339"/>
            <a:ext cx="6761100" cy="857400"/>
          </a:xfrm>
          <a:prstGeom prst="rect">
            <a:avLst/>
          </a:prstGeom>
        </p:spPr>
        <p:txBody>
          <a:bodyPr spcFirstLastPara="1" wrap="square" lIns="91425" tIns="91425" rIns="91425" bIns="91425" anchor="b" anchorCtr="0">
            <a:noAutofit/>
          </a:bodyPr>
          <a:lstStyle/>
          <a:p>
            <a:pPr marL="0" lvl="0" indent="0" rtl="0">
              <a:lnSpc>
                <a:spcPct val="115000"/>
              </a:lnSpc>
              <a:spcBef>
                <a:spcPts val="0"/>
              </a:spcBef>
              <a:spcAft>
                <a:spcPts val="0"/>
              </a:spcAft>
              <a:buClr>
                <a:schemeClr val="dk1"/>
              </a:buClr>
              <a:buSzPts val="1100"/>
              <a:buFont typeface="Arial"/>
              <a:buNone/>
            </a:pPr>
            <a:r>
              <a:rPr lang="en" sz="1800" b="1" dirty="0">
                <a:solidFill>
                  <a:schemeClr val="dk1"/>
                </a:solidFill>
                <a:highlight>
                  <a:srgbClr val="FFFFFF"/>
                </a:highlight>
                <a:latin typeface="Times New Roman"/>
                <a:ea typeface="Times New Roman"/>
                <a:cs typeface="Times New Roman"/>
                <a:sym typeface="Times New Roman"/>
              </a:rPr>
              <a:t>Why is text analytics needed?    </a:t>
            </a:r>
            <a:endParaRPr sz="1800" b="1" dirty="0">
              <a:solidFill>
                <a:schemeClr val="dk1"/>
              </a:solidFill>
              <a:highlight>
                <a:srgbClr val="FFFFFF"/>
              </a:highlight>
              <a:latin typeface="Times New Roman"/>
              <a:ea typeface="Times New Roman"/>
              <a:cs typeface="Times New Roman"/>
              <a:sym typeface="Times New Roman"/>
            </a:endParaRPr>
          </a:p>
          <a:p>
            <a:pPr marL="0" lvl="0" indent="0">
              <a:spcBef>
                <a:spcPts val="0"/>
              </a:spcBef>
              <a:spcAft>
                <a:spcPts val="0"/>
              </a:spcAft>
              <a:buNone/>
            </a:pPr>
            <a:endParaRPr sz="1800" dirty="0"/>
          </a:p>
        </p:txBody>
      </p:sp>
      <p:sp>
        <p:nvSpPr>
          <p:cNvPr id="3895" name="Shape 3895"/>
          <p:cNvSpPr txBox="1">
            <a:spLocks noGrp="1"/>
          </p:cNvSpPr>
          <p:nvPr>
            <p:ph type="body" idx="1"/>
          </p:nvPr>
        </p:nvSpPr>
        <p:spPr>
          <a:xfrm>
            <a:off x="434284" y="1191221"/>
            <a:ext cx="7980600" cy="30870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sz="1400" dirty="0">
                <a:solidFill>
                  <a:schemeClr val="dk1"/>
                </a:solidFill>
                <a:highlight>
                  <a:schemeClr val="lt1"/>
                </a:highlight>
                <a:latin typeface="Arial"/>
                <a:ea typeface="Arial"/>
                <a:cs typeface="Arial"/>
                <a:sym typeface="Arial"/>
              </a:rPr>
              <a:t>Almost 61% of the customers read online reviews before making a purchase decision.</a:t>
            </a:r>
            <a:endParaRPr sz="1400" dirty="0">
              <a:solidFill>
                <a:schemeClr val="dk1"/>
              </a:solidFill>
              <a:highlight>
                <a:schemeClr val="lt1"/>
              </a:highlight>
              <a:latin typeface="Arial"/>
              <a:ea typeface="Arial"/>
              <a:cs typeface="Arial"/>
              <a:sym typeface="Arial"/>
            </a:endParaRPr>
          </a:p>
          <a:p>
            <a:pPr marL="0" lvl="0" indent="0">
              <a:spcBef>
                <a:spcPts val="600"/>
              </a:spcBef>
              <a:spcAft>
                <a:spcPts val="0"/>
              </a:spcAft>
              <a:buNone/>
            </a:pPr>
            <a:endParaRPr sz="1100" dirty="0">
              <a:solidFill>
                <a:schemeClr val="dk1"/>
              </a:solidFill>
              <a:latin typeface="Arial"/>
              <a:ea typeface="Arial"/>
              <a:cs typeface="Arial"/>
              <a:sym typeface="Arial"/>
            </a:endParaRPr>
          </a:p>
          <a:p>
            <a:pPr marL="0" lvl="0" indent="0">
              <a:spcBef>
                <a:spcPts val="600"/>
              </a:spcBef>
              <a:spcAft>
                <a:spcPts val="0"/>
              </a:spcAft>
              <a:buNone/>
            </a:pPr>
            <a:endParaRPr dirty="0">
              <a:solidFill>
                <a:schemeClr val="dk1"/>
              </a:solidFill>
              <a:latin typeface="Arial"/>
              <a:ea typeface="Arial"/>
              <a:cs typeface="Arial"/>
              <a:sym typeface="Arial"/>
            </a:endParaRPr>
          </a:p>
          <a:p>
            <a:pPr marL="0" lvl="0" indent="0" rtl="0">
              <a:lnSpc>
                <a:spcPct val="115000"/>
              </a:lnSpc>
              <a:spcBef>
                <a:spcPts val="0"/>
              </a:spcBef>
              <a:spcAft>
                <a:spcPts val="0"/>
              </a:spcAft>
              <a:buClr>
                <a:schemeClr val="dk1"/>
              </a:buClr>
              <a:buSzPts val="1100"/>
              <a:buFont typeface="Arial"/>
              <a:buNone/>
            </a:pPr>
            <a:r>
              <a:rPr lang="en" b="1" dirty="0">
                <a:solidFill>
                  <a:schemeClr val="dk1"/>
                </a:solidFill>
                <a:highlight>
                  <a:srgbClr val="FFFFFF"/>
                </a:highlight>
                <a:latin typeface="Times New Roman"/>
                <a:ea typeface="Times New Roman"/>
                <a:cs typeface="Times New Roman"/>
                <a:sym typeface="Times New Roman"/>
              </a:rPr>
              <a:t>What can it potentially achieve?</a:t>
            </a:r>
            <a:endParaRPr b="1" dirty="0">
              <a:solidFill>
                <a:schemeClr val="dk1"/>
              </a:solidFill>
              <a:highlight>
                <a:srgbClr val="FFFFFF"/>
              </a:highlight>
              <a:latin typeface="Times New Roman"/>
              <a:ea typeface="Times New Roman"/>
              <a:cs typeface="Times New Roman"/>
              <a:sym typeface="Times New Roman"/>
            </a:endParaRPr>
          </a:p>
          <a:p>
            <a:pPr marL="0" lvl="0" indent="0">
              <a:spcBef>
                <a:spcPts val="600"/>
              </a:spcBef>
              <a:spcAft>
                <a:spcPts val="0"/>
              </a:spcAft>
              <a:buNone/>
            </a:pPr>
            <a:r>
              <a:rPr lang="en" sz="1100" dirty="0">
                <a:solidFill>
                  <a:schemeClr val="dk1"/>
                </a:solidFill>
                <a:latin typeface="Arial"/>
                <a:ea typeface="Arial"/>
                <a:cs typeface="Arial"/>
                <a:sym typeface="Arial"/>
              </a:rPr>
              <a:t> </a:t>
            </a:r>
            <a:endParaRPr sz="1100" dirty="0">
              <a:solidFill>
                <a:schemeClr val="dk1"/>
              </a:solidFill>
              <a:latin typeface="Arial"/>
              <a:ea typeface="Arial"/>
              <a:cs typeface="Arial"/>
              <a:sym typeface="Arial"/>
            </a:endParaRPr>
          </a:p>
          <a:p>
            <a:pPr marL="0" lvl="0" indent="0">
              <a:lnSpc>
                <a:spcPct val="150000"/>
              </a:lnSpc>
              <a:spcBef>
                <a:spcPts val="600"/>
              </a:spcBef>
              <a:spcAft>
                <a:spcPts val="0"/>
              </a:spcAft>
              <a:buNone/>
            </a:pPr>
            <a:r>
              <a:rPr lang="en" sz="1400" dirty="0">
                <a:solidFill>
                  <a:schemeClr val="dk1"/>
                </a:solidFill>
                <a:highlight>
                  <a:schemeClr val="lt1"/>
                </a:highlight>
                <a:latin typeface="Arial"/>
                <a:ea typeface="Arial"/>
                <a:cs typeface="Arial"/>
                <a:sym typeface="Arial"/>
              </a:rPr>
              <a:t>Find out the key features that customers care most</a:t>
            </a:r>
            <a:endParaRPr sz="1400" dirty="0">
              <a:solidFill>
                <a:schemeClr val="dk1"/>
              </a:solidFill>
              <a:highlight>
                <a:schemeClr val="lt1"/>
              </a:highlight>
              <a:latin typeface="Arial"/>
              <a:ea typeface="Arial"/>
              <a:cs typeface="Arial"/>
              <a:sym typeface="Arial"/>
            </a:endParaRPr>
          </a:p>
          <a:p>
            <a:pPr marL="0" lvl="0" indent="0">
              <a:lnSpc>
                <a:spcPct val="150000"/>
              </a:lnSpc>
              <a:spcBef>
                <a:spcPts val="600"/>
              </a:spcBef>
              <a:spcAft>
                <a:spcPts val="0"/>
              </a:spcAft>
              <a:buNone/>
            </a:pPr>
            <a:r>
              <a:rPr lang="en" sz="1400" dirty="0">
                <a:solidFill>
                  <a:schemeClr val="dk1"/>
                </a:solidFill>
                <a:highlight>
                  <a:schemeClr val="lt1"/>
                </a:highlight>
                <a:latin typeface="Arial"/>
                <a:ea typeface="Arial"/>
                <a:cs typeface="Arial"/>
                <a:sym typeface="Arial"/>
              </a:rPr>
              <a:t>Building a model for sentiment analysis especially for women clothes industry </a:t>
            </a:r>
            <a:endParaRPr sz="1400" dirty="0">
              <a:solidFill>
                <a:schemeClr val="dk1"/>
              </a:solidFill>
              <a:highlight>
                <a:schemeClr val="lt1"/>
              </a:highlight>
              <a:latin typeface="Arial"/>
              <a:ea typeface="Arial"/>
              <a:cs typeface="Arial"/>
              <a:sym typeface="Arial"/>
            </a:endParaRPr>
          </a:p>
          <a:p>
            <a:pPr marL="0" lvl="0" indent="0">
              <a:lnSpc>
                <a:spcPct val="150000"/>
              </a:lnSpc>
              <a:spcBef>
                <a:spcPts val="600"/>
              </a:spcBef>
              <a:spcAft>
                <a:spcPts val="0"/>
              </a:spcAft>
              <a:buNone/>
            </a:pPr>
            <a:r>
              <a:rPr lang="en" sz="1400" dirty="0">
                <a:solidFill>
                  <a:schemeClr val="dk1"/>
                </a:solidFill>
                <a:highlight>
                  <a:schemeClr val="lt1"/>
                </a:highlight>
                <a:latin typeface="Arial"/>
                <a:ea typeface="Arial"/>
                <a:cs typeface="Arial"/>
                <a:sym typeface="Arial"/>
              </a:rPr>
              <a:t>Pulling out key features the customer mentioned in both positive and negative comments. </a:t>
            </a:r>
            <a:endParaRPr sz="1400" dirty="0">
              <a:solidFill>
                <a:schemeClr val="dk1"/>
              </a:solidFill>
              <a:highlight>
                <a:schemeClr val="lt1"/>
              </a:highlight>
              <a:latin typeface="Arial"/>
              <a:ea typeface="Arial"/>
              <a:cs typeface="Arial"/>
              <a:sym typeface="Arial"/>
            </a:endParaRPr>
          </a:p>
        </p:txBody>
      </p:sp>
      <p:sp>
        <p:nvSpPr>
          <p:cNvPr id="4" name="Shape 4263">
            <a:extLst>
              <a:ext uri="{FF2B5EF4-FFF2-40B4-BE49-F238E27FC236}">
                <a16:creationId xmlns:a16="http://schemas.microsoft.com/office/drawing/2014/main" id="{D2F11BE1-843D-4C88-BAAD-E6888124B969}"/>
              </a:ext>
            </a:extLst>
          </p:cNvPr>
          <p:cNvSpPr/>
          <p:nvPr/>
        </p:nvSpPr>
        <p:spPr>
          <a:xfrm>
            <a:off x="196368" y="1338215"/>
            <a:ext cx="230988" cy="240933"/>
          </a:xfrm>
          <a:custGeom>
            <a:avLst/>
            <a:gdLst/>
            <a:ahLst/>
            <a:cxnLst/>
            <a:rect l="0" t="0" r="0" b="0"/>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 name="Shape 4263">
            <a:extLst>
              <a:ext uri="{FF2B5EF4-FFF2-40B4-BE49-F238E27FC236}">
                <a16:creationId xmlns:a16="http://schemas.microsoft.com/office/drawing/2014/main" id="{CC00F5C3-CF63-4A53-B6EA-CA0E58F705CD}"/>
              </a:ext>
            </a:extLst>
          </p:cNvPr>
          <p:cNvSpPr/>
          <p:nvPr/>
        </p:nvSpPr>
        <p:spPr>
          <a:xfrm>
            <a:off x="196368" y="2852480"/>
            <a:ext cx="230988" cy="240933"/>
          </a:xfrm>
          <a:custGeom>
            <a:avLst/>
            <a:gdLst/>
            <a:ahLst/>
            <a:cxnLst/>
            <a:rect l="0" t="0" r="0" b="0"/>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p:txBody>
      </p:sp>
      <p:sp>
        <p:nvSpPr>
          <p:cNvPr id="6" name="Shape 4263">
            <a:extLst>
              <a:ext uri="{FF2B5EF4-FFF2-40B4-BE49-F238E27FC236}">
                <a16:creationId xmlns:a16="http://schemas.microsoft.com/office/drawing/2014/main" id="{49EE1557-D598-4728-AD46-143EAD7AFAFC}"/>
              </a:ext>
            </a:extLst>
          </p:cNvPr>
          <p:cNvSpPr/>
          <p:nvPr/>
        </p:nvSpPr>
        <p:spPr>
          <a:xfrm>
            <a:off x="196368" y="3268113"/>
            <a:ext cx="230988" cy="240933"/>
          </a:xfrm>
          <a:custGeom>
            <a:avLst/>
            <a:gdLst/>
            <a:ahLst/>
            <a:cxnLst/>
            <a:rect l="0" t="0" r="0" b="0"/>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Shape 4263">
            <a:extLst>
              <a:ext uri="{FF2B5EF4-FFF2-40B4-BE49-F238E27FC236}">
                <a16:creationId xmlns:a16="http://schemas.microsoft.com/office/drawing/2014/main" id="{E1222391-C1EA-4BEC-AADE-6F05EEA5AA6E}"/>
              </a:ext>
            </a:extLst>
          </p:cNvPr>
          <p:cNvSpPr/>
          <p:nvPr/>
        </p:nvSpPr>
        <p:spPr>
          <a:xfrm>
            <a:off x="194233" y="3666830"/>
            <a:ext cx="230988" cy="240933"/>
          </a:xfrm>
          <a:custGeom>
            <a:avLst/>
            <a:gdLst/>
            <a:ahLst/>
            <a:cxnLst/>
            <a:rect l="0" t="0" r="0" b="0"/>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59"/>
        <p:cNvGrpSpPr/>
        <p:nvPr/>
      </p:nvGrpSpPr>
      <p:grpSpPr>
        <a:xfrm>
          <a:off x="0" y="0"/>
          <a:ext cx="0" cy="0"/>
          <a:chOff x="0" y="0"/>
          <a:chExt cx="0" cy="0"/>
        </a:xfrm>
      </p:grpSpPr>
      <p:sp>
        <p:nvSpPr>
          <p:cNvPr id="4060" name="Shape 4060"/>
          <p:cNvSpPr txBox="1">
            <a:spLocks noGrp="1"/>
          </p:cNvSpPr>
          <p:nvPr>
            <p:ph type="title"/>
          </p:nvPr>
        </p:nvSpPr>
        <p:spPr>
          <a:xfrm>
            <a:off x="523300" y="0"/>
            <a:ext cx="6761100" cy="857400"/>
          </a:xfrm>
          <a:prstGeom prst="rect">
            <a:avLst/>
          </a:prstGeom>
          <a:noFill/>
          <a:ln>
            <a:noFill/>
          </a:ln>
        </p:spPr>
        <p:txBody>
          <a:bodyPr spcFirstLastPara="1" wrap="square" lIns="91425" tIns="91425" rIns="91425" bIns="91425" anchor="b" anchorCtr="0">
            <a:noAutofit/>
          </a:bodyPr>
          <a:lstStyle/>
          <a:p>
            <a:r>
              <a:rPr lang="en-US" dirty="0"/>
              <a:t>Future Direction</a:t>
            </a:r>
          </a:p>
        </p:txBody>
      </p:sp>
      <p:sp>
        <p:nvSpPr>
          <p:cNvPr id="4061" name="Shape 4061"/>
          <p:cNvSpPr txBox="1">
            <a:spLocks noGrp="1"/>
          </p:cNvSpPr>
          <p:nvPr>
            <p:ph type="sldNum" idx="12"/>
          </p:nvPr>
        </p:nvSpPr>
        <p:spPr>
          <a:xfrm>
            <a:off x="91525" y="4657411"/>
            <a:ext cx="616500" cy="456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 b="0" i="0" u="none" strike="noStrike" cap="none">
                <a:solidFill>
                  <a:srgbClr val="0B87A1"/>
                </a:solidFill>
                <a:latin typeface="Dosis Light"/>
                <a:ea typeface="Dosis Light"/>
                <a:cs typeface="Dosis Light"/>
                <a:sym typeface="Dosis Light"/>
              </a:rPr>
              <a:t>30</a:t>
            </a:fld>
            <a:endParaRPr b="0" i="0" u="none" strike="noStrike" cap="none">
              <a:solidFill>
                <a:srgbClr val="0B87A1"/>
              </a:solidFill>
              <a:latin typeface="Dosis Light"/>
              <a:ea typeface="Dosis Light"/>
              <a:cs typeface="Dosis Light"/>
              <a:sym typeface="Dosis Light"/>
            </a:endParaRPr>
          </a:p>
        </p:txBody>
      </p:sp>
      <p:sp>
        <p:nvSpPr>
          <p:cNvPr id="2" name="TextBox 1">
            <a:extLst>
              <a:ext uri="{FF2B5EF4-FFF2-40B4-BE49-F238E27FC236}">
                <a16:creationId xmlns:a16="http://schemas.microsoft.com/office/drawing/2014/main" id="{68AE4C67-D7D9-4195-95E9-A3B6697D978E}"/>
              </a:ext>
            </a:extLst>
          </p:cNvPr>
          <p:cNvSpPr txBox="1"/>
          <p:nvPr/>
        </p:nvSpPr>
        <p:spPr>
          <a:xfrm>
            <a:off x="523300" y="1371594"/>
            <a:ext cx="6600514" cy="2277547"/>
          </a:xfrm>
          <a:prstGeom prst="rect">
            <a:avLst/>
          </a:prstGeom>
          <a:noFill/>
        </p:spPr>
        <p:txBody>
          <a:bodyPr wrap="square" rtlCol="0">
            <a:spAutoFit/>
          </a:bodyPr>
          <a:lstStyle/>
          <a:p>
            <a:pPr lvl="0"/>
            <a:r>
              <a:rPr lang="en-US" sz="1600" dirty="0"/>
              <a:t>Build more accurate model by combine topic analysis and extracted concept.</a:t>
            </a:r>
          </a:p>
          <a:p>
            <a:pPr lvl="0"/>
            <a:endParaRPr lang="en-US" sz="1600" dirty="0"/>
          </a:p>
          <a:p>
            <a:pPr lvl="0"/>
            <a:r>
              <a:rPr lang="en-US" sz="1600" dirty="0"/>
              <a:t>Provide sentiment analysis language processing package to clothing industry to do deeper text analytics. </a:t>
            </a:r>
          </a:p>
          <a:p>
            <a:pPr lvl="0"/>
            <a:endParaRPr lang="en-US" sz="1600" dirty="0"/>
          </a:p>
          <a:p>
            <a:pPr lvl="0"/>
            <a:r>
              <a:rPr lang="en-US" sz="1600" dirty="0"/>
              <a:t>Develop text analytics software solutions to enable quick and self-service feedback from customers. </a:t>
            </a:r>
          </a:p>
          <a:p>
            <a:r>
              <a:rPr lang="en-US" dirty="0"/>
              <a:t> </a:t>
            </a:r>
          </a:p>
        </p:txBody>
      </p:sp>
      <p:grpSp>
        <p:nvGrpSpPr>
          <p:cNvPr id="9" name="Shape 4402">
            <a:extLst>
              <a:ext uri="{FF2B5EF4-FFF2-40B4-BE49-F238E27FC236}">
                <a16:creationId xmlns:a16="http://schemas.microsoft.com/office/drawing/2014/main" id="{793B6500-1F49-49F4-A3AF-045E3F4963F0}"/>
              </a:ext>
            </a:extLst>
          </p:cNvPr>
          <p:cNvGrpSpPr/>
          <p:nvPr/>
        </p:nvGrpSpPr>
        <p:grpSpPr>
          <a:xfrm>
            <a:off x="191399" y="1475508"/>
            <a:ext cx="212131" cy="206450"/>
            <a:chOff x="570875" y="4322250"/>
            <a:chExt cx="443300" cy="443325"/>
          </a:xfrm>
        </p:grpSpPr>
        <p:sp>
          <p:nvSpPr>
            <p:cNvPr id="10" name="Shape 4403">
              <a:extLst>
                <a:ext uri="{FF2B5EF4-FFF2-40B4-BE49-F238E27FC236}">
                  <a16:creationId xmlns:a16="http://schemas.microsoft.com/office/drawing/2014/main" id="{A98ADF61-7D9C-4ABA-B4D0-27A8EB155238}"/>
                </a:ext>
              </a:extLst>
            </p:cNvPr>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Shape 4404">
              <a:extLst>
                <a:ext uri="{FF2B5EF4-FFF2-40B4-BE49-F238E27FC236}">
                  <a16:creationId xmlns:a16="http://schemas.microsoft.com/office/drawing/2014/main" id="{05F349A6-7921-48EF-B7CF-2F2466680A3E}"/>
                </a:ext>
              </a:extLst>
            </p:cNvPr>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Shape 4405">
              <a:extLst>
                <a:ext uri="{FF2B5EF4-FFF2-40B4-BE49-F238E27FC236}">
                  <a16:creationId xmlns:a16="http://schemas.microsoft.com/office/drawing/2014/main" id="{3D20F8B6-8C7B-442E-B02E-1769CDB9F465}"/>
                </a:ext>
              </a:extLst>
            </p:cNvPr>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Shape 4406">
              <a:extLst>
                <a:ext uri="{FF2B5EF4-FFF2-40B4-BE49-F238E27FC236}">
                  <a16:creationId xmlns:a16="http://schemas.microsoft.com/office/drawing/2014/main" id="{36328774-CEE3-4EA6-931B-4BD3EAB8F786}"/>
                </a:ext>
              </a:extLst>
            </p:cNvPr>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 name="Shape 4402">
            <a:extLst>
              <a:ext uri="{FF2B5EF4-FFF2-40B4-BE49-F238E27FC236}">
                <a16:creationId xmlns:a16="http://schemas.microsoft.com/office/drawing/2014/main" id="{690724C0-0D74-49EA-8660-C01621482927}"/>
              </a:ext>
            </a:extLst>
          </p:cNvPr>
          <p:cNvGrpSpPr/>
          <p:nvPr/>
        </p:nvGrpSpPr>
        <p:grpSpPr>
          <a:xfrm>
            <a:off x="187644" y="2245049"/>
            <a:ext cx="212131" cy="206450"/>
            <a:chOff x="570875" y="4322250"/>
            <a:chExt cx="443300" cy="443325"/>
          </a:xfrm>
        </p:grpSpPr>
        <p:sp>
          <p:nvSpPr>
            <p:cNvPr id="15" name="Shape 4403">
              <a:extLst>
                <a:ext uri="{FF2B5EF4-FFF2-40B4-BE49-F238E27FC236}">
                  <a16:creationId xmlns:a16="http://schemas.microsoft.com/office/drawing/2014/main" id="{8F05D604-93E1-4764-BCAF-4B07AA396059}"/>
                </a:ext>
              </a:extLst>
            </p:cNvPr>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Shape 4404">
              <a:extLst>
                <a:ext uri="{FF2B5EF4-FFF2-40B4-BE49-F238E27FC236}">
                  <a16:creationId xmlns:a16="http://schemas.microsoft.com/office/drawing/2014/main" id="{FB343992-ACDE-4DC0-B72E-E1622B1DFEF0}"/>
                </a:ext>
              </a:extLst>
            </p:cNvPr>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Shape 4405">
              <a:extLst>
                <a:ext uri="{FF2B5EF4-FFF2-40B4-BE49-F238E27FC236}">
                  <a16:creationId xmlns:a16="http://schemas.microsoft.com/office/drawing/2014/main" id="{69EB3499-F842-4FDA-B422-DDB6B4EDCD18}"/>
                </a:ext>
              </a:extLst>
            </p:cNvPr>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Shape 4406">
              <a:extLst>
                <a:ext uri="{FF2B5EF4-FFF2-40B4-BE49-F238E27FC236}">
                  <a16:creationId xmlns:a16="http://schemas.microsoft.com/office/drawing/2014/main" id="{4DB5F9B8-EB9A-4FF3-9A37-111B0F7B0CC1}"/>
                </a:ext>
              </a:extLst>
            </p:cNvPr>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 name="Shape 4402">
            <a:extLst>
              <a:ext uri="{FF2B5EF4-FFF2-40B4-BE49-F238E27FC236}">
                <a16:creationId xmlns:a16="http://schemas.microsoft.com/office/drawing/2014/main" id="{6B868DBB-9556-415B-8E60-6F097682FF02}"/>
              </a:ext>
            </a:extLst>
          </p:cNvPr>
          <p:cNvGrpSpPr/>
          <p:nvPr/>
        </p:nvGrpSpPr>
        <p:grpSpPr>
          <a:xfrm>
            <a:off x="191399" y="2929364"/>
            <a:ext cx="212131" cy="206450"/>
            <a:chOff x="570875" y="4322250"/>
            <a:chExt cx="443300" cy="443325"/>
          </a:xfrm>
        </p:grpSpPr>
        <p:sp>
          <p:nvSpPr>
            <p:cNvPr id="20" name="Shape 4403">
              <a:extLst>
                <a:ext uri="{FF2B5EF4-FFF2-40B4-BE49-F238E27FC236}">
                  <a16:creationId xmlns:a16="http://schemas.microsoft.com/office/drawing/2014/main" id="{0C368586-2A26-4B84-B0BA-B3E626A57EB5}"/>
                </a:ext>
              </a:extLst>
            </p:cNvPr>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Shape 4404">
              <a:extLst>
                <a:ext uri="{FF2B5EF4-FFF2-40B4-BE49-F238E27FC236}">
                  <a16:creationId xmlns:a16="http://schemas.microsoft.com/office/drawing/2014/main" id="{91E9ABE6-897E-467B-A1A7-242228A2520F}"/>
                </a:ext>
              </a:extLst>
            </p:cNvPr>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Shape 4405">
              <a:extLst>
                <a:ext uri="{FF2B5EF4-FFF2-40B4-BE49-F238E27FC236}">
                  <a16:creationId xmlns:a16="http://schemas.microsoft.com/office/drawing/2014/main" id="{7261C0A4-9F1F-4C19-A575-55108B9F93E5}"/>
                </a:ext>
              </a:extLst>
            </p:cNvPr>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Shape 4406">
              <a:extLst>
                <a:ext uri="{FF2B5EF4-FFF2-40B4-BE49-F238E27FC236}">
                  <a16:creationId xmlns:a16="http://schemas.microsoft.com/office/drawing/2014/main" id="{41E50080-3DF9-4B02-B431-D7AC87B0FECE}"/>
                </a:ext>
              </a:extLst>
            </p:cNvPr>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863129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84"/>
        <p:cNvGrpSpPr/>
        <p:nvPr/>
      </p:nvGrpSpPr>
      <p:grpSpPr>
        <a:xfrm>
          <a:off x="0" y="0"/>
          <a:ext cx="0" cy="0"/>
          <a:chOff x="0" y="0"/>
          <a:chExt cx="0" cy="0"/>
        </a:xfrm>
      </p:grpSpPr>
      <p:sp>
        <p:nvSpPr>
          <p:cNvPr id="4185" name="Shape 4185"/>
          <p:cNvSpPr txBox="1">
            <a:spLocks noGrp="1"/>
          </p:cNvSpPr>
          <p:nvPr>
            <p:ph type="ctrTitle" idx="4294967295"/>
          </p:nvPr>
        </p:nvSpPr>
        <p:spPr>
          <a:xfrm>
            <a:off x="685800" y="745150"/>
            <a:ext cx="48639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B87A1"/>
              </a:buClr>
              <a:buSzPts val="3600"/>
              <a:buFont typeface="Dosis Light"/>
              <a:buNone/>
            </a:pPr>
            <a:r>
              <a:rPr lang="en" sz="6000" b="0" i="0" u="none" strike="noStrike" cap="none">
                <a:solidFill>
                  <a:srgbClr val="80BFB7"/>
                </a:solidFill>
                <a:latin typeface="Dosis Light"/>
                <a:ea typeface="Dosis Light"/>
                <a:cs typeface="Dosis Light"/>
                <a:sym typeface="Dosis Light"/>
              </a:rPr>
              <a:t>THANKS!</a:t>
            </a:r>
            <a:endParaRPr sz="6000" b="0" i="0" u="none" strike="noStrike" cap="none">
              <a:solidFill>
                <a:srgbClr val="80BFB7"/>
              </a:solidFill>
              <a:latin typeface="Dosis Light"/>
              <a:ea typeface="Dosis Light"/>
              <a:cs typeface="Dosis Light"/>
              <a:sym typeface="Dosis Light"/>
            </a:endParaRPr>
          </a:p>
        </p:txBody>
      </p:sp>
      <p:sp>
        <p:nvSpPr>
          <p:cNvPr id="4186" name="Shape 4186"/>
          <p:cNvSpPr txBox="1">
            <a:spLocks noGrp="1"/>
          </p:cNvSpPr>
          <p:nvPr>
            <p:ph type="subTitle" idx="4294967295"/>
          </p:nvPr>
        </p:nvSpPr>
        <p:spPr>
          <a:xfrm>
            <a:off x="685800" y="1944725"/>
            <a:ext cx="4863900" cy="78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D3EBD5"/>
              </a:buClr>
              <a:buSzPts val="2400"/>
              <a:buFont typeface="Titillium Web Light"/>
              <a:buNone/>
            </a:pPr>
            <a:r>
              <a:rPr lang="en" sz="3600" b="0" i="0" u="none" strike="noStrike" cap="none">
                <a:solidFill>
                  <a:srgbClr val="D3EBD5"/>
                </a:solidFill>
                <a:highlight>
                  <a:srgbClr val="01597F"/>
                </a:highlight>
                <a:latin typeface="Titillium Web Light"/>
                <a:ea typeface="Titillium Web Light"/>
                <a:cs typeface="Titillium Web Light"/>
                <a:sym typeface="Titillium Web Light"/>
              </a:rPr>
              <a:t>Any questions?</a:t>
            </a:r>
            <a:endParaRPr sz="3600" b="0" i="0" u="none" strike="noStrike" cap="none">
              <a:solidFill>
                <a:srgbClr val="D3EBD5"/>
              </a:solidFill>
              <a:highlight>
                <a:srgbClr val="01597F"/>
              </a:highlight>
              <a:latin typeface="Titillium Web Light"/>
              <a:ea typeface="Titillium Web Light"/>
              <a:cs typeface="Titillium Web Light"/>
              <a:sym typeface="Titillium Web Light"/>
            </a:endParaRPr>
          </a:p>
        </p:txBody>
      </p:sp>
      <p:sp>
        <p:nvSpPr>
          <p:cNvPr id="4188" name="Shape 4188"/>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rgbClr val="80BFB7"/>
                </a:solidFill>
                <a:latin typeface="Dosis Light"/>
                <a:ea typeface="Dosis Light"/>
                <a:cs typeface="Dosis Light"/>
                <a:sym typeface="Dosis Light"/>
              </a:rPr>
              <a:t>31</a:t>
            </a:fld>
            <a:endParaRPr sz="1200" b="0" i="0" u="none" strike="noStrike" cap="none">
              <a:solidFill>
                <a:srgbClr val="80BFB7"/>
              </a:solidFill>
              <a:latin typeface="Dosis Light"/>
              <a:ea typeface="Dosis Light"/>
              <a:cs typeface="Dosis Light"/>
              <a:sym typeface="Dosis 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200"/>
        <p:cNvGrpSpPr/>
        <p:nvPr/>
      </p:nvGrpSpPr>
      <p:grpSpPr>
        <a:xfrm>
          <a:off x="0" y="0"/>
          <a:ext cx="0" cy="0"/>
          <a:chOff x="0" y="0"/>
          <a:chExt cx="0" cy="0"/>
        </a:xfrm>
      </p:grpSpPr>
      <p:grpSp>
        <p:nvGrpSpPr>
          <p:cNvPr id="4201" name="Shape 4201"/>
          <p:cNvGrpSpPr/>
          <p:nvPr/>
        </p:nvGrpSpPr>
        <p:grpSpPr>
          <a:xfrm>
            <a:off x="282768" y="342338"/>
            <a:ext cx="347107" cy="438984"/>
            <a:chOff x="584925" y="238125"/>
            <a:chExt cx="415200" cy="525100"/>
          </a:xfrm>
        </p:grpSpPr>
        <p:sp>
          <p:nvSpPr>
            <p:cNvPr id="4202" name="Shape 4202"/>
            <p:cNvSpPr/>
            <p:nvPr/>
          </p:nvSpPr>
          <p:spPr>
            <a:xfrm>
              <a:off x="621550" y="299175"/>
              <a:ext cx="378575" cy="464050"/>
            </a:xfrm>
            <a:custGeom>
              <a:avLst/>
              <a:gdLst/>
              <a:ahLst/>
              <a:cxnLst/>
              <a:rect l="0" t="0" r="0" b="0"/>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3" name="Shape 4203"/>
            <p:cNvSpPr/>
            <p:nvPr/>
          </p:nvSpPr>
          <p:spPr>
            <a:xfrm>
              <a:off x="633750" y="238125"/>
              <a:ext cx="29350" cy="63500"/>
            </a:xfrm>
            <a:custGeom>
              <a:avLst/>
              <a:gdLst/>
              <a:ahLst/>
              <a:cxnLst/>
              <a:rect l="0" t="0" r="0" b="0"/>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4" name="Shape 4204"/>
            <p:cNvSpPr/>
            <p:nvPr/>
          </p:nvSpPr>
          <p:spPr>
            <a:xfrm>
              <a:off x="716800" y="238125"/>
              <a:ext cx="29325" cy="63500"/>
            </a:xfrm>
            <a:custGeom>
              <a:avLst/>
              <a:gdLst/>
              <a:ahLst/>
              <a:cxnLst/>
              <a:rect l="0" t="0" r="0" b="0"/>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5" name="Shape 4205"/>
            <p:cNvSpPr/>
            <p:nvPr/>
          </p:nvSpPr>
          <p:spPr>
            <a:xfrm>
              <a:off x="799825" y="238125"/>
              <a:ext cx="29350" cy="63500"/>
            </a:xfrm>
            <a:custGeom>
              <a:avLst/>
              <a:gdLst/>
              <a:ahLst/>
              <a:cxnLst/>
              <a:rect l="0" t="0" r="0" b="0"/>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6" name="Shape 4206"/>
            <p:cNvSpPr/>
            <p:nvPr/>
          </p:nvSpPr>
          <p:spPr>
            <a:xfrm>
              <a:off x="882875" y="238125"/>
              <a:ext cx="29325" cy="63500"/>
            </a:xfrm>
            <a:custGeom>
              <a:avLst/>
              <a:gdLst/>
              <a:ahLst/>
              <a:cxnLst/>
              <a:rect l="0" t="0" r="0" b="0"/>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7" name="Shape 4207"/>
            <p:cNvSpPr/>
            <p:nvPr/>
          </p:nvSpPr>
          <p:spPr>
            <a:xfrm>
              <a:off x="584925" y="261325"/>
              <a:ext cx="378575" cy="464050"/>
            </a:xfrm>
            <a:custGeom>
              <a:avLst/>
              <a:gdLst/>
              <a:ahLst/>
              <a:cxnLst/>
              <a:rect l="0" t="0" r="0" b="0"/>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08" name="Shape 4208"/>
          <p:cNvGrpSpPr/>
          <p:nvPr/>
        </p:nvGrpSpPr>
        <p:grpSpPr>
          <a:xfrm>
            <a:off x="834027" y="406125"/>
            <a:ext cx="371623" cy="309362"/>
            <a:chOff x="1244325" y="314425"/>
            <a:chExt cx="444525" cy="370050"/>
          </a:xfrm>
        </p:grpSpPr>
        <p:sp>
          <p:nvSpPr>
            <p:cNvPr id="4209" name="Shape 4209"/>
            <p:cNvSpPr/>
            <p:nvPr/>
          </p:nvSpPr>
          <p:spPr>
            <a:xfrm>
              <a:off x="1388425" y="463425"/>
              <a:ext cx="143525" cy="143500"/>
            </a:xfrm>
            <a:custGeom>
              <a:avLst/>
              <a:gdLst/>
              <a:ahLst/>
              <a:cxnLst/>
              <a:rect l="0" t="0" r="0" b="0"/>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0" name="Shape 4210"/>
            <p:cNvSpPr/>
            <p:nvPr/>
          </p:nvSpPr>
          <p:spPr>
            <a:xfrm>
              <a:off x="1244325" y="314425"/>
              <a:ext cx="444525" cy="370050"/>
            </a:xfrm>
            <a:custGeom>
              <a:avLst/>
              <a:gdLst/>
              <a:ahLst/>
              <a:cxnLst/>
              <a:rect l="0" t="0" r="0" b="0"/>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11" name="Shape 4211"/>
          <p:cNvGrpSpPr/>
          <p:nvPr/>
        </p:nvGrpSpPr>
        <p:grpSpPr>
          <a:xfrm>
            <a:off x="1405725" y="404599"/>
            <a:ext cx="355300" cy="312413"/>
            <a:chOff x="1928175" y="312600"/>
            <a:chExt cx="425000" cy="373700"/>
          </a:xfrm>
        </p:grpSpPr>
        <p:sp>
          <p:nvSpPr>
            <p:cNvPr id="4212" name="Shape 4212"/>
            <p:cNvSpPr/>
            <p:nvPr/>
          </p:nvSpPr>
          <p:spPr>
            <a:xfrm>
              <a:off x="1928175" y="312600"/>
              <a:ext cx="425000" cy="373700"/>
            </a:xfrm>
            <a:custGeom>
              <a:avLst/>
              <a:gdLst/>
              <a:ahLst/>
              <a:cxnLst/>
              <a:rect l="0" t="0" r="0" b="0"/>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3" name="Shape 4213"/>
            <p:cNvSpPr/>
            <p:nvPr/>
          </p:nvSpPr>
          <p:spPr>
            <a:xfrm>
              <a:off x="1964825" y="349250"/>
              <a:ext cx="351700" cy="300425"/>
            </a:xfrm>
            <a:custGeom>
              <a:avLst/>
              <a:gdLst/>
              <a:ahLst/>
              <a:cxnLst/>
              <a:rect l="0" t="0" r="0" b="0"/>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214" name="Shape 4214"/>
          <p:cNvSpPr/>
          <p:nvPr/>
        </p:nvSpPr>
        <p:spPr>
          <a:xfrm>
            <a:off x="2001502" y="393385"/>
            <a:ext cx="290970" cy="334860"/>
          </a:xfrm>
          <a:custGeom>
            <a:avLst/>
            <a:gdLst/>
            <a:ahLst/>
            <a:cxnLst/>
            <a:rect l="0" t="0" r="0" b="0"/>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5" name="Shape 4215"/>
          <p:cNvSpPr/>
          <p:nvPr/>
        </p:nvSpPr>
        <p:spPr>
          <a:xfrm>
            <a:off x="2584948" y="394410"/>
            <a:ext cx="251176" cy="332812"/>
          </a:xfrm>
          <a:custGeom>
            <a:avLst/>
            <a:gdLst/>
            <a:ahLst/>
            <a:cxnLst/>
            <a:rect l="0" t="0" r="0" b="0"/>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216" name="Shape 4216"/>
          <p:cNvGrpSpPr/>
          <p:nvPr/>
        </p:nvGrpSpPr>
        <p:grpSpPr>
          <a:xfrm>
            <a:off x="3069763" y="388276"/>
            <a:ext cx="408386" cy="345080"/>
            <a:chOff x="3918650" y="293075"/>
            <a:chExt cx="488500" cy="412775"/>
          </a:xfrm>
        </p:grpSpPr>
        <p:sp>
          <p:nvSpPr>
            <p:cNvPr id="4217" name="Shape 4217"/>
            <p:cNvSpPr/>
            <p:nvPr/>
          </p:nvSpPr>
          <p:spPr>
            <a:xfrm>
              <a:off x="4085350" y="293675"/>
              <a:ext cx="154500" cy="412175"/>
            </a:xfrm>
            <a:custGeom>
              <a:avLst/>
              <a:gdLst/>
              <a:ahLst/>
              <a:cxnLst/>
              <a:rect l="0" t="0" r="0" b="0"/>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8" name="Shape 4218"/>
            <p:cNvSpPr/>
            <p:nvPr/>
          </p:nvSpPr>
          <p:spPr>
            <a:xfrm>
              <a:off x="3918650" y="293075"/>
              <a:ext cx="153900" cy="407275"/>
            </a:xfrm>
            <a:custGeom>
              <a:avLst/>
              <a:gdLst/>
              <a:ahLst/>
              <a:cxnLst/>
              <a:rect l="0" t="0" r="0" b="0"/>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9" name="Shape 4219"/>
            <p:cNvSpPr/>
            <p:nvPr/>
          </p:nvSpPr>
          <p:spPr>
            <a:xfrm>
              <a:off x="4253250" y="298550"/>
              <a:ext cx="153900" cy="406675"/>
            </a:xfrm>
            <a:custGeom>
              <a:avLst/>
              <a:gdLst/>
              <a:ahLst/>
              <a:cxnLst/>
              <a:rect l="0" t="0" r="0" b="0"/>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20" name="Shape 4220"/>
          <p:cNvGrpSpPr/>
          <p:nvPr/>
        </p:nvGrpSpPr>
        <p:grpSpPr>
          <a:xfrm>
            <a:off x="3669530" y="362235"/>
            <a:ext cx="335905" cy="397142"/>
            <a:chOff x="4636075" y="261925"/>
            <a:chExt cx="401800" cy="475050"/>
          </a:xfrm>
        </p:grpSpPr>
        <p:sp>
          <p:nvSpPr>
            <p:cNvPr id="4221" name="Shape 4221"/>
            <p:cNvSpPr/>
            <p:nvPr/>
          </p:nvSpPr>
          <p:spPr>
            <a:xfrm>
              <a:off x="4665400" y="326650"/>
              <a:ext cx="372475" cy="97100"/>
            </a:xfrm>
            <a:custGeom>
              <a:avLst/>
              <a:gdLst/>
              <a:ahLst/>
              <a:cxnLst/>
              <a:rect l="0" t="0" r="0" b="0"/>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2" name="Shape 4222"/>
            <p:cNvSpPr/>
            <p:nvPr/>
          </p:nvSpPr>
          <p:spPr>
            <a:xfrm>
              <a:off x="4636075" y="438375"/>
              <a:ext cx="372475" cy="97125"/>
            </a:xfrm>
            <a:custGeom>
              <a:avLst/>
              <a:gdLst/>
              <a:ahLst/>
              <a:cxnLst/>
              <a:rect l="0" t="0" r="0" b="0"/>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3" name="Shape 4223"/>
            <p:cNvSpPr/>
            <p:nvPr/>
          </p:nvSpPr>
          <p:spPr>
            <a:xfrm>
              <a:off x="4814975" y="261925"/>
              <a:ext cx="44000" cy="50100"/>
            </a:xfrm>
            <a:custGeom>
              <a:avLst/>
              <a:gdLst/>
              <a:ahLst/>
              <a:cxnLst/>
              <a:rect l="0" t="0" r="0" b="0"/>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4" name="Shape 4224"/>
            <p:cNvSpPr/>
            <p:nvPr/>
          </p:nvSpPr>
          <p:spPr>
            <a:xfrm>
              <a:off x="4814975" y="550125"/>
              <a:ext cx="44000" cy="186850"/>
            </a:xfrm>
            <a:custGeom>
              <a:avLst/>
              <a:gdLst/>
              <a:ahLst/>
              <a:cxnLst/>
              <a:rect l="0" t="0" r="0" b="0"/>
              <a:pathLst>
                <a:path w="1760" h="7474" extrusionOk="0">
                  <a:moveTo>
                    <a:pt x="1" y="0"/>
                  </a:moveTo>
                  <a:lnTo>
                    <a:pt x="1" y="7474"/>
                  </a:lnTo>
                  <a:lnTo>
                    <a:pt x="1759" y="7474"/>
                  </a:lnTo>
                  <a:lnTo>
                    <a:pt x="1759"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225" name="Shape 4225"/>
          <p:cNvSpPr/>
          <p:nvPr/>
        </p:nvSpPr>
        <p:spPr>
          <a:xfrm>
            <a:off x="4208731" y="392863"/>
            <a:ext cx="384894" cy="335905"/>
          </a:xfrm>
          <a:custGeom>
            <a:avLst/>
            <a:gdLst/>
            <a:ahLst/>
            <a:cxnLst/>
            <a:rect l="0" t="0" r="0" b="0"/>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226" name="Shape 4226"/>
          <p:cNvGrpSpPr/>
          <p:nvPr/>
        </p:nvGrpSpPr>
        <p:grpSpPr>
          <a:xfrm>
            <a:off x="4796082" y="395424"/>
            <a:ext cx="336908" cy="330262"/>
            <a:chOff x="5983625" y="301625"/>
            <a:chExt cx="403000" cy="395050"/>
          </a:xfrm>
        </p:grpSpPr>
        <p:sp>
          <p:nvSpPr>
            <p:cNvPr id="4227" name="Shape 4227"/>
            <p:cNvSpPr/>
            <p:nvPr/>
          </p:nvSpPr>
          <p:spPr>
            <a:xfrm>
              <a:off x="5983625" y="319925"/>
              <a:ext cx="403000" cy="67200"/>
            </a:xfrm>
            <a:custGeom>
              <a:avLst/>
              <a:gdLst/>
              <a:ahLst/>
              <a:cxnLst/>
              <a:rect l="0" t="0" r="0" b="0"/>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8" name="Shape 4228"/>
            <p:cNvSpPr/>
            <p:nvPr/>
          </p:nvSpPr>
          <p:spPr>
            <a:xfrm>
              <a:off x="5983625" y="664900"/>
              <a:ext cx="403000" cy="31775"/>
            </a:xfrm>
            <a:custGeom>
              <a:avLst/>
              <a:gdLst/>
              <a:ahLst/>
              <a:cxnLst/>
              <a:rect l="0" t="0" r="0" b="0"/>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9" name="Shape 4229"/>
            <p:cNvSpPr/>
            <p:nvPr/>
          </p:nvSpPr>
          <p:spPr>
            <a:xfrm>
              <a:off x="6041025" y="301625"/>
              <a:ext cx="29325" cy="63500"/>
            </a:xfrm>
            <a:custGeom>
              <a:avLst/>
              <a:gdLst/>
              <a:ahLst/>
              <a:cxnLst/>
              <a:rect l="0" t="0" r="0" b="0"/>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0" name="Shape 4230"/>
            <p:cNvSpPr/>
            <p:nvPr/>
          </p:nvSpPr>
          <p:spPr>
            <a:xfrm>
              <a:off x="6297450" y="301625"/>
              <a:ext cx="29350" cy="63500"/>
            </a:xfrm>
            <a:custGeom>
              <a:avLst/>
              <a:gdLst/>
              <a:ahLst/>
              <a:cxnLst/>
              <a:rect l="0" t="0" r="0" b="0"/>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1" name="Shape 4231"/>
            <p:cNvSpPr/>
            <p:nvPr/>
          </p:nvSpPr>
          <p:spPr>
            <a:xfrm>
              <a:off x="6097200" y="509200"/>
              <a:ext cx="50700" cy="53775"/>
            </a:xfrm>
            <a:custGeom>
              <a:avLst/>
              <a:gdLst/>
              <a:ahLst/>
              <a:cxnLst/>
              <a:rect l="0" t="0" r="0" b="0"/>
              <a:pathLst>
                <a:path w="2028" h="2151" extrusionOk="0">
                  <a:moveTo>
                    <a:pt x="0" y="1"/>
                  </a:moveTo>
                  <a:lnTo>
                    <a:pt x="0" y="2150"/>
                  </a:lnTo>
                  <a:lnTo>
                    <a:pt x="2027" y="2150"/>
                  </a:lnTo>
                  <a:lnTo>
                    <a:pt x="2027"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2" name="Shape 4232"/>
            <p:cNvSpPr/>
            <p:nvPr/>
          </p:nvSpPr>
          <p:spPr>
            <a:xfrm>
              <a:off x="6097200" y="448150"/>
              <a:ext cx="50700" cy="48875"/>
            </a:xfrm>
            <a:custGeom>
              <a:avLst/>
              <a:gdLst/>
              <a:ahLst/>
              <a:cxnLst/>
              <a:rect l="0" t="0" r="0" b="0"/>
              <a:pathLst>
                <a:path w="2028" h="1955" extrusionOk="0">
                  <a:moveTo>
                    <a:pt x="0" y="1"/>
                  </a:moveTo>
                  <a:lnTo>
                    <a:pt x="0" y="1954"/>
                  </a:lnTo>
                  <a:lnTo>
                    <a:pt x="2027" y="1954"/>
                  </a:lnTo>
                  <a:lnTo>
                    <a:pt x="2027"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3" name="Shape 4233"/>
            <p:cNvSpPr/>
            <p:nvPr/>
          </p:nvSpPr>
          <p:spPr>
            <a:xfrm>
              <a:off x="6097200" y="575150"/>
              <a:ext cx="50700" cy="48875"/>
            </a:xfrm>
            <a:custGeom>
              <a:avLst/>
              <a:gdLst/>
              <a:ahLst/>
              <a:cxnLst/>
              <a:rect l="0" t="0" r="0" b="0"/>
              <a:pathLst>
                <a:path w="2028" h="1955" extrusionOk="0">
                  <a:moveTo>
                    <a:pt x="0" y="1"/>
                  </a:moveTo>
                  <a:lnTo>
                    <a:pt x="0" y="1954"/>
                  </a:lnTo>
                  <a:lnTo>
                    <a:pt x="2027" y="1954"/>
                  </a:lnTo>
                  <a:lnTo>
                    <a:pt x="2027"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4" name="Shape 4234"/>
            <p:cNvSpPr/>
            <p:nvPr/>
          </p:nvSpPr>
          <p:spPr>
            <a:xfrm>
              <a:off x="6160075" y="575150"/>
              <a:ext cx="50100" cy="48875"/>
            </a:xfrm>
            <a:custGeom>
              <a:avLst/>
              <a:gdLst/>
              <a:ahLst/>
              <a:cxnLst/>
              <a:rect l="0" t="0" r="0" b="0"/>
              <a:pathLst>
                <a:path w="2004" h="1955" extrusionOk="0">
                  <a:moveTo>
                    <a:pt x="1" y="1"/>
                  </a:moveTo>
                  <a:lnTo>
                    <a:pt x="1" y="1954"/>
                  </a:lnTo>
                  <a:lnTo>
                    <a:pt x="2003" y="1954"/>
                  </a:lnTo>
                  <a:lnTo>
                    <a:pt x="2003"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5" name="Shape 4235"/>
            <p:cNvSpPr/>
            <p:nvPr/>
          </p:nvSpPr>
          <p:spPr>
            <a:xfrm>
              <a:off x="6034300" y="509200"/>
              <a:ext cx="50700" cy="53775"/>
            </a:xfrm>
            <a:custGeom>
              <a:avLst/>
              <a:gdLst/>
              <a:ahLst/>
              <a:cxnLst/>
              <a:rect l="0" t="0" r="0" b="0"/>
              <a:pathLst>
                <a:path w="2028" h="2151" extrusionOk="0">
                  <a:moveTo>
                    <a:pt x="1" y="1"/>
                  </a:moveTo>
                  <a:lnTo>
                    <a:pt x="1" y="2150"/>
                  </a:lnTo>
                  <a:lnTo>
                    <a:pt x="2028" y="2150"/>
                  </a:lnTo>
                  <a:lnTo>
                    <a:pt x="2028"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6" name="Shape 4236"/>
            <p:cNvSpPr/>
            <p:nvPr/>
          </p:nvSpPr>
          <p:spPr>
            <a:xfrm>
              <a:off x="6034300" y="575150"/>
              <a:ext cx="50700" cy="48875"/>
            </a:xfrm>
            <a:custGeom>
              <a:avLst/>
              <a:gdLst/>
              <a:ahLst/>
              <a:cxnLst/>
              <a:rect l="0" t="0" r="0" b="0"/>
              <a:pathLst>
                <a:path w="2028" h="1955" extrusionOk="0">
                  <a:moveTo>
                    <a:pt x="1" y="1"/>
                  </a:moveTo>
                  <a:lnTo>
                    <a:pt x="1" y="1954"/>
                  </a:lnTo>
                  <a:lnTo>
                    <a:pt x="2028" y="1954"/>
                  </a:lnTo>
                  <a:lnTo>
                    <a:pt x="2028"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7" name="Shape 4237"/>
            <p:cNvSpPr/>
            <p:nvPr/>
          </p:nvSpPr>
          <p:spPr>
            <a:xfrm>
              <a:off x="6034300" y="448150"/>
              <a:ext cx="50700" cy="48875"/>
            </a:xfrm>
            <a:custGeom>
              <a:avLst/>
              <a:gdLst/>
              <a:ahLst/>
              <a:cxnLst/>
              <a:rect l="0" t="0" r="0" b="0"/>
              <a:pathLst>
                <a:path w="2028" h="1955" extrusionOk="0">
                  <a:moveTo>
                    <a:pt x="1" y="1"/>
                  </a:moveTo>
                  <a:lnTo>
                    <a:pt x="1" y="1954"/>
                  </a:lnTo>
                  <a:lnTo>
                    <a:pt x="2028" y="1954"/>
                  </a:lnTo>
                  <a:lnTo>
                    <a:pt x="2028"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8" name="Shape 4238"/>
            <p:cNvSpPr/>
            <p:nvPr/>
          </p:nvSpPr>
          <p:spPr>
            <a:xfrm>
              <a:off x="6160075" y="509200"/>
              <a:ext cx="50100" cy="53775"/>
            </a:xfrm>
            <a:custGeom>
              <a:avLst/>
              <a:gdLst/>
              <a:ahLst/>
              <a:cxnLst/>
              <a:rect l="0" t="0" r="0" b="0"/>
              <a:pathLst>
                <a:path w="2004" h="2151" extrusionOk="0">
                  <a:moveTo>
                    <a:pt x="1" y="1"/>
                  </a:moveTo>
                  <a:lnTo>
                    <a:pt x="1" y="2150"/>
                  </a:lnTo>
                  <a:lnTo>
                    <a:pt x="2003" y="2150"/>
                  </a:lnTo>
                  <a:lnTo>
                    <a:pt x="2003"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9" name="Shape 4239"/>
            <p:cNvSpPr/>
            <p:nvPr/>
          </p:nvSpPr>
          <p:spPr>
            <a:xfrm>
              <a:off x="5983625" y="399300"/>
              <a:ext cx="403000" cy="272950"/>
            </a:xfrm>
            <a:custGeom>
              <a:avLst/>
              <a:gdLst/>
              <a:ahLst/>
              <a:cxnLst/>
              <a:rect l="0" t="0" r="0" b="0"/>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0" name="Shape 4240"/>
            <p:cNvSpPr/>
            <p:nvPr/>
          </p:nvSpPr>
          <p:spPr>
            <a:xfrm>
              <a:off x="6285250" y="575150"/>
              <a:ext cx="50700" cy="48875"/>
            </a:xfrm>
            <a:custGeom>
              <a:avLst/>
              <a:gdLst/>
              <a:ahLst/>
              <a:cxnLst/>
              <a:rect l="0" t="0" r="0" b="0"/>
              <a:pathLst>
                <a:path w="2028" h="1955" extrusionOk="0">
                  <a:moveTo>
                    <a:pt x="0" y="1"/>
                  </a:moveTo>
                  <a:lnTo>
                    <a:pt x="0" y="1954"/>
                  </a:lnTo>
                  <a:lnTo>
                    <a:pt x="2028" y="1954"/>
                  </a:lnTo>
                  <a:lnTo>
                    <a:pt x="2028"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1" name="Shape 4241"/>
            <p:cNvSpPr/>
            <p:nvPr/>
          </p:nvSpPr>
          <p:spPr>
            <a:xfrm>
              <a:off x="6285250" y="509200"/>
              <a:ext cx="50700" cy="53775"/>
            </a:xfrm>
            <a:custGeom>
              <a:avLst/>
              <a:gdLst/>
              <a:ahLst/>
              <a:cxnLst/>
              <a:rect l="0" t="0" r="0" b="0"/>
              <a:pathLst>
                <a:path w="2028" h="2151" extrusionOk="0">
                  <a:moveTo>
                    <a:pt x="0" y="1"/>
                  </a:moveTo>
                  <a:lnTo>
                    <a:pt x="0" y="2150"/>
                  </a:lnTo>
                  <a:lnTo>
                    <a:pt x="2028" y="2150"/>
                  </a:lnTo>
                  <a:lnTo>
                    <a:pt x="2028"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2" name="Shape 4242"/>
            <p:cNvSpPr/>
            <p:nvPr/>
          </p:nvSpPr>
          <p:spPr>
            <a:xfrm>
              <a:off x="6285250" y="448150"/>
              <a:ext cx="50700" cy="48875"/>
            </a:xfrm>
            <a:custGeom>
              <a:avLst/>
              <a:gdLst/>
              <a:ahLst/>
              <a:cxnLst/>
              <a:rect l="0" t="0" r="0" b="0"/>
              <a:pathLst>
                <a:path w="2028" h="1955" extrusionOk="0">
                  <a:moveTo>
                    <a:pt x="0" y="1"/>
                  </a:moveTo>
                  <a:lnTo>
                    <a:pt x="0" y="1954"/>
                  </a:lnTo>
                  <a:lnTo>
                    <a:pt x="2028" y="1954"/>
                  </a:lnTo>
                  <a:lnTo>
                    <a:pt x="2028"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3" name="Shape 4243"/>
            <p:cNvSpPr/>
            <p:nvPr/>
          </p:nvSpPr>
          <p:spPr>
            <a:xfrm>
              <a:off x="6222350" y="575150"/>
              <a:ext cx="50700" cy="48875"/>
            </a:xfrm>
            <a:custGeom>
              <a:avLst/>
              <a:gdLst/>
              <a:ahLst/>
              <a:cxnLst/>
              <a:rect l="0" t="0" r="0" b="0"/>
              <a:pathLst>
                <a:path w="2028" h="1955" extrusionOk="0">
                  <a:moveTo>
                    <a:pt x="1" y="1"/>
                  </a:moveTo>
                  <a:lnTo>
                    <a:pt x="1" y="1954"/>
                  </a:lnTo>
                  <a:lnTo>
                    <a:pt x="2028" y="1954"/>
                  </a:lnTo>
                  <a:lnTo>
                    <a:pt x="2028"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4" name="Shape 4244"/>
            <p:cNvSpPr/>
            <p:nvPr/>
          </p:nvSpPr>
          <p:spPr>
            <a:xfrm>
              <a:off x="6160075" y="448150"/>
              <a:ext cx="50100" cy="48875"/>
            </a:xfrm>
            <a:custGeom>
              <a:avLst/>
              <a:gdLst/>
              <a:ahLst/>
              <a:cxnLst/>
              <a:rect l="0" t="0" r="0" b="0"/>
              <a:pathLst>
                <a:path w="2004" h="1955" extrusionOk="0">
                  <a:moveTo>
                    <a:pt x="1" y="1"/>
                  </a:moveTo>
                  <a:lnTo>
                    <a:pt x="1" y="1954"/>
                  </a:lnTo>
                  <a:lnTo>
                    <a:pt x="2003" y="1954"/>
                  </a:lnTo>
                  <a:lnTo>
                    <a:pt x="2003"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5" name="Shape 4245"/>
            <p:cNvSpPr/>
            <p:nvPr/>
          </p:nvSpPr>
          <p:spPr>
            <a:xfrm>
              <a:off x="6222350" y="509200"/>
              <a:ext cx="50700" cy="53775"/>
            </a:xfrm>
            <a:custGeom>
              <a:avLst/>
              <a:gdLst/>
              <a:ahLst/>
              <a:cxnLst/>
              <a:rect l="0" t="0" r="0" b="0"/>
              <a:pathLst>
                <a:path w="2028" h="2151" extrusionOk="0">
                  <a:moveTo>
                    <a:pt x="1" y="1"/>
                  </a:moveTo>
                  <a:lnTo>
                    <a:pt x="1" y="2150"/>
                  </a:lnTo>
                  <a:lnTo>
                    <a:pt x="2028" y="2150"/>
                  </a:lnTo>
                  <a:lnTo>
                    <a:pt x="2028"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6" name="Shape 4246"/>
            <p:cNvSpPr/>
            <p:nvPr/>
          </p:nvSpPr>
          <p:spPr>
            <a:xfrm>
              <a:off x="6222350" y="448150"/>
              <a:ext cx="50700" cy="48875"/>
            </a:xfrm>
            <a:custGeom>
              <a:avLst/>
              <a:gdLst/>
              <a:ahLst/>
              <a:cxnLst/>
              <a:rect l="0" t="0" r="0" b="0"/>
              <a:pathLst>
                <a:path w="2028" h="1955" extrusionOk="0">
                  <a:moveTo>
                    <a:pt x="1" y="1"/>
                  </a:moveTo>
                  <a:lnTo>
                    <a:pt x="1" y="1954"/>
                  </a:lnTo>
                  <a:lnTo>
                    <a:pt x="2028" y="1954"/>
                  </a:lnTo>
                  <a:lnTo>
                    <a:pt x="2028"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47" name="Shape 4247"/>
          <p:cNvGrpSpPr/>
          <p:nvPr/>
        </p:nvGrpSpPr>
        <p:grpSpPr>
          <a:xfrm>
            <a:off x="5362158" y="392853"/>
            <a:ext cx="331808" cy="331307"/>
            <a:chOff x="6660750" y="298550"/>
            <a:chExt cx="396900" cy="396300"/>
          </a:xfrm>
        </p:grpSpPr>
        <p:sp>
          <p:nvSpPr>
            <p:cNvPr id="4248" name="Shape 4248"/>
            <p:cNvSpPr/>
            <p:nvPr/>
          </p:nvSpPr>
          <p:spPr>
            <a:xfrm>
              <a:off x="6660750" y="298550"/>
              <a:ext cx="396900" cy="396300"/>
            </a:xfrm>
            <a:custGeom>
              <a:avLst/>
              <a:gdLst/>
              <a:ahLst/>
              <a:cxnLst/>
              <a:rect l="0" t="0" r="0" b="0"/>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9" name="Shape 4249"/>
            <p:cNvSpPr/>
            <p:nvPr/>
          </p:nvSpPr>
          <p:spPr>
            <a:xfrm>
              <a:off x="6697400" y="335200"/>
              <a:ext cx="323625" cy="323025"/>
            </a:xfrm>
            <a:custGeom>
              <a:avLst/>
              <a:gdLst/>
              <a:ahLst/>
              <a:cxnLst/>
              <a:rect l="0" t="0" r="0" b="0"/>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50" name="Shape 4250"/>
          <p:cNvGrpSpPr/>
          <p:nvPr/>
        </p:nvGrpSpPr>
        <p:grpSpPr>
          <a:xfrm>
            <a:off x="282768" y="914538"/>
            <a:ext cx="347107" cy="420111"/>
            <a:chOff x="584925" y="922575"/>
            <a:chExt cx="415200" cy="502525"/>
          </a:xfrm>
        </p:grpSpPr>
        <p:sp>
          <p:nvSpPr>
            <p:cNvPr id="4251" name="Shape 4251"/>
            <p:cNvSpPr/>
            <p:nvPr/>
          </p:nvSpPr>
          <p:spPr>
            <a:xfrm>
              <a:off x="584925" y="961025"/>
              <a:ext cx="378575" cy="464075"/>
            </a:xfrm>
            <a:custGeom>
              <a:avLst/>
              <a:gdLst/>
              <a:ahLst/>
              <a:cxnLst/>
              <a:rect l="0" t="0" r="0" b="0"/>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2" name="Shape 4252"/>
            <p:cNvSpPr/>
            <p:nvPr/>
          </p:nvSpPr>
          <p:spPr>
            <a:xfrm>
              <a:off x="621550" y="922575"/>
              <a:ext cx="378575" cy="464050"/>
            </a:xfrm>
            <a:custGeom>
              <a:avLst/>
              <a:gdLst/>
              <a:ahLst/>
              <a:cxnLst/>
              <a:rect l="0" t="0" r="0" b="0"/>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3" name="Shape 4253"/>
            <p:cNvSpPr/>
            <p:nvPr/>
          </p:nvSpPr>
          <p:spPr>
            <a:xfrm>
              <a:off x="915850" y="922575"/>
              <a:ext cx="84275" cy="84275"/>
            </a:xfrm>
            <a:custGeom>
              <a:avLst/>
              <a:gdLst/>
              <a:ahLst/>
              <a:cxnLst/>
              <a:rect l="0" t="0" r="0" b="0"/>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54" name="Shape 4254"/>
          <p:cNvGrpSpPr/>
          <p:nvPr/>
        </p:nvGrpSpPr>
        <p:grpSpPr>
          <a:xfrm>
            <a:off x="836075" y="904841"/>
            <a:ext cx="367547" cy="437980"/>
            <a:chOff x="1246775" y="910975"/>
            <a:chExt cx="439650" cy="523900"/>
          </a:xfrm>
        </p:grpSpPr>
        <p:sp>
          <p:nvSpPr>
            <p:cNvPr id="4255" name="Shape 4255"/>
            <p:cNvSpPr/>
            <p:nvPr/>
          </p:nvSpPr>
          <p:spPr>
            <a:xfrm>
              <a:off x="1246775" y="970800"/>
              <a:ext cx="378575" cy="464075"/>
            </a:xfrm>
            <a:custGeom>
              <a:avLst/>
              <a:gdLst/>
              <a:ahLst/>
              <a:cxnLst/>
              <a:rect l="0" t="0" r="0" b="0"/>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6" name="Shape 4256"/>
            <p:cNvSpPr/>
            <p:nvPr/>
          </p:nvSpPr>
          <p:spPr>
            <a:xfrm>
              <a:off x="1307825" y="910975"/>
              <a:ext cx="378600" cy="464050"/>
            </a:xfrm>
            <a:custGeom>
              <a:avLst/>
              <a:gdLst/>
              <a:ahLst/>
              <a:cxnLst/>
              <a:rect l="0" t="0" r="0" b="0"/>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7" name="Shape 4257"/>
            <p:cNvSpPr/>
            <p:nvPr/>
          </p:nvSpPr>
          <p:spPr>
            <a:xfrm>
              <a:off x="1602125" y="910975"/>
              <a:ext cx="84300" cy="84275"/>
            </a:xfrm>
            <a:custGeom>
              <a:avLst/>
              <a:gdLst/>
              <a:ahLst/>
              <a:cxnLst/>
              <a:rect l="0" t="0" r="0" b="0"/>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58" name="Shape 4258"/>
          <p:cNvGrpSpPr/>
          <p:nvPr/>
        </p:nvGrpSpPr>
        <p:grpSpPr>
          <a:xfrm>
            <a:off x="1404200" y="975274"/>
            <a:ext cx="358351" cy="298118"/>
            <a:chOff x="1926350" y="995225"/>
            <a:chExt cx="428650" cy="356600"/>
          </a:xfrm>
        </p:grpSpPr>
        <p:sp>
          <p:nvSpPr>
            <p:cNvPr id="4259" name="Shape 4259"/>
            <p:cNvSpPr/>
            <p:nvPr/>
          </p:nvSpPr>
          <p:spPr>
            <a:xfrm>
              <a:off x="1926350" y="1298075"/>
              <a:ext cx="208225" cy="53750"/>
            </a:xfrm>
            <a:custGeom>
              <a:avLst/>
              <a:gdLst/>
              <a:ahLst/>
              <a:cxnLst/>
              <a:rect l="0" t="0" r="0" b="0"/>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0" name="Shape 4260"/>
            <p:cNvSpPr/>
            <p:nvPr/>
          </p:nvSpPr>
          <p:spPr>
            <a:xfrm>
              <a:off x="2146775" y="1298075"/>
              <a:ext cx="208225" cy="53750"/>
            </a:xfrm>
            <a:custGeom>
              <a:avLst/>
              <a:gdLst/>
              <a:ahLst/>
              <a:cxnLst/>
              <a:rect l="0" t="0" r="0" b="0"/>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1" name="Shape 4261"/>
            <p:cNvSpPr/>
            <p:nvPr/>
          </p:nvSpPr>
          <p:spPr>
            <a:xfrm>
              <a:off x="1926350" y="995225"/>
              <a:ext cx="208225" cy="332175"/>
            </a:xfrm>
            <a:custGeom>
              <a:avLst/>
              <a:gdLst/>
              <a:ahLst/>
              <a:cxnLst/>
              <a:rect l="0" t="0" r="0" b="0"/>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2" name="Shape 4262"/>
            <p:cNvSpPr/>
            <p:nvPr/>
          </p:nvSpPr>
          <p:spPr>
            <a:xfrm>
              <a:off x="2146775" y="995225"/>
              <a:ext cx="208225" cy="332175"/>
            </a:xfrm>
            <a:custGeom>
              <a:avLst/>
              <a:gdLst/>
              <a:ahLst/>
              <a:cxnLst/>
              <a:rect l="0" t="0" r="0" b="0"/>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263" name="Shape 4263"/>
          <p:cNvSpPr/>
          <p:nvPr/>
        </p:nvSpPr>
        <p:spPr>
          <a:xfrm>
            <a:off x="1971885" y="950288"/>
            <a:ext cx="350200" cy="348152"/>
          </a:xfrm>
          <a:custGeom>
            <a:avLst/>
            <a:gdLst/>
            <a:ahLst/>
            <a:cxnLst/>
            <a:rect l="0" t="0" r="0" b="0"/>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4" name="Shape 4264"/>
          <p:cNvSpPr/>
          <p:nvPr/>
        </p:nvSpPr>
        <p:spPr>
          <a:xfrm>
            <a:off x="2535956" y="967656"/>
            <a:ext cx="349155" cy="313437"/>
          </a:xfrm>
          <a:custGeom>
            <a:avLst/>
            <a:gdLst/>
            <a:ahLst/>
            <a:cxnLst/>
            <a:rect l="0" t="0" r="0" b="0"/>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5" name="Shape 4265"/>
          <p:cNvSpPr/>
          <p:nvPr/>
        </p:nvSpPr>
        <p:spPr>
          <a:xfrm>
            <a:off x="3104604" y="970206"/>
            <a:ext cx="338956" cy="308317"/>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6" name="Shape 4266"/>
          <p:cNvSpPr/>
          <p:nvPr/>
        </p:nvSpPr>
        <p:spPr>
          <a:xfrm>
            <a:off x="3679376" y="973258"/>
            <a:ext cx="316510" cy="302214"/>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267" name="Shape 4267"/>
          <p:cNvGrpSpPr/>
          <p:nvPr/>
        </p:nvGrpSpPr>
        <p:grpSpPr>
          <a:xfrm>
            <a:off x="4226431" y="952827"/>
            <a:ext cx="349155" cy="349657"/>
            <a:chOff x="5302225" y="968375"/>
            <a:chExt cx="417650" cy="418250"/>
          </a:xfrm>
        </p:grpSpPr>
        <p:sp>
          <p:nvSpPr>
            <p:cNvPr id="4268" name="Shape 4268"/>
            <p:cNvSpPr/>
            <p:nvPr/>
          </p:nvSpPr>
          <p:spPr>
            <a:xfrm>
              <a:off x="5333350" y="991575"/>
              <a:ext cx="152075" cy="155100"/>
            </a:xfrm>
            <a:custGeom>
              <a:avLst/>
              <a:gdLst/>
              <a:ahLst/>
              <a:cxnLst/>
              <a:rect l="0" t="0" r="0" b="0"/>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9" name="Shape 4269"/>
            <p:cNvSpPr/>
            <p:nvPr/>
          </p:nvSpPr>
          <p:spPr>
            <a:xfrm>
              <a:off x="5302225" y="968375"/>
              <a:ext cx="417650" cy="418250"/>
            </a:xfrm>
            <a:custGeom>
              <a:avLst/>
              <a:gdLst/>
              <a:ahLst/>
              <a:cxnLst/>
              <a:rect l="0" t="0" r="0" b="0"/>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70" name="Shape 4270"/>
          <p:cNvGrpSpPr/>
          <p:nvPr/>
        </p:nvGrpSpPr>
        <p:grpSpPr>
          <a:xfrm>
            <a:off x="4748095" y="913514"/>
            <a:ext cx="432881" cy="421637"/>
            <a:chOff x="5926225" y="921350"/>
            <a:chExt cx="517800" cy="504350"/>
          </a:xfrm>
        </p:grpSpPr>
        <p:sp>
          <p:nvSpPr>
            <p:cNvPr id="4271" name="Shape 4271"/>
            <p:cNvSpPr/>
            <p:nvPr/>
          </p:nvSpPr>
          <p:spPr>
            <a:xfrm>
              <a:off x="5926225" y="921350"/>
              <a:ext cx="517800" cy="504350"/>
            </a:xfrm>
            <a:custGeom>
              <a:avLst/>
              <a:gdLst/>
              <a:ahLst/>
              <a:cxnLst/>
              <a:rect l="0" t="0" r="0" b="0"/>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2" name="Shape 4272"/>
            <p:cNvSpPr/>
            <p:nvPr/>
          </p:nvSpPr>
          <p:spPr>
            <a:xfrm>
              <a:off x="6016600" y="1005000"/>
              <a:ext cx="337050" cy="337050"/>
            </a:xfrm>
            <a:custGeom>
              <a:avLst/>
              <a:gdLst/>
              <a:ahLst/>
              <a:cxnLst/>
              <a:rect l="0" t="0" r="0" b="0"/>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73" name="Shape 4273"/>
          <p:cNvGrpSpPr/>
          <p:nvPr/>
        </p:nvGrpSpPr>
        <p:grpSpPr>
          <a:xfrm>
            <a:off x="5325918" y="921686"/>
            <a:ext cx="404290" cy="405314"/>
            <a:chOff x="6617400" y="931125"/>
            <a:chExt cx="483600" cy="484825"/>
          </a:xfrm>
        </p:grpSpPr>
        <p:sp>
          <p:nvSpPr>
            <p:cNvPr id="4274" name="Shape 4274"/>
            <p:cNvSpPr/>
            <p:nvPr/>
          </p:nvSpPr>
          <p:spPr>
            <a:xfrm>
              <a:off x="6843925" y="1183900"/>
              <a:ext cx="121525" cy="232050"/>
            </a:xfrm>
            <a:custGeom>
              <a:avLst/>
              <a:gdLst/>
              <a:ahLst/>
              <a:cxnLst/>
              <a:rect l="0" t="0" r="0" b="0"/>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5" name="Shape 4275"/>
            <p:cNvSpPr/>
            <p:nvPr/>
          </p:nvSpPr>
          <p:spPr>
            <a:xfrm>
              <a:off x="6617400" y="931125"/>
              <a:ext cx="483600" cy="259500"/>
            </a:xfrm>
            <a:custGeom>
              <a:avLst/>
              <a:gdLst/>
              <a:ahLst/>
              <a:cxnLst/>
              <a:rect l="0" t="0" r="0" b="0"/>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76" name="Shape 4276"/>
          <p:cNvGrpSpPr/>
          <p:nvPr/>
        </p:nvGrpSpPr>
        <p:grpSpPr>
          <a:xfrm>
            <a:off x="261325" y="1551048"/>
            <a:ext cx="389994" cy="273623"/>
            <a:chOff x="559275" y="1683950"/>
            <a:chExt cx="466500" cy="327300"/>
          </a:xfrm>
        </p:grpSpPr>
        <p:sp>
          <p:nvSpPr>
            <p:cNvPr id="4277" name="Shape 4277"/>
            <p:cNvSpPr/>
            <p:nvPr/>
          </p:nvSpPr>
          <p:spPr>
            <a:xfrm>
              <a:off x="559275" y="1683950"/>
              <a:ext cx="466500" cy="197850"/>
            </a:xfrm>
            <a:custGeom>
              <a:avLst/>
              <a:gdLst/>
              <a:ahLst/>
              <a:cxnLst/>
              <a:rect l="0" t="0" r="0" b="0"/>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8" name="Shape 4278"/>
            <p:cNvSpPr/>
            <p:nvPr/>
          </p:nvSpPr>
          <p:spPr>
            <a:xfrm>
              <a:off x="559275" y="1727925"/>
              <a:ext cx="466500" cy="283325"/>
            </a:xfrm>
            <a:custGeom>
              <a:avLst/>
              <a:gdLst/>
              <a:ahLst/>
              <a:cxnLst/>
              <a:rect l="0" t="0" r="0" b="0"/>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79" name="Shape 4279"/>
          <p:cNvGrpSpPr/>
          <p:nvPr/>
        </p:nvGrpSpPr>
        <p:grpSpPr>
          <a:xfrm>
            <a:off x="824852" y="1496958"/>
            <a:ext cx="389994" cy="381822"/>
            <a:chOff x="1233350" y="1619250"/>
            <a:chExt cx="466500" cy="456725"/>
          </a:xfrm>
        </p:grpSpPr>
        <p:sp>
          <p:nvSpPr>
            <p:cNvPr id="4280" name="Shape 4280"/>
            <p:cNvSpPr/>
            <p:nvPr/>
          </p:nvSpPr>
          <p:spPr>
            <a:xfrm>
              <a:off x="1233350" y="1619250"/>
              <a:ext cx="466500" cy="456725"/>
            </a:xfrm>
            <a:custGeom>
              <a:avLst/>
              <a:gdLst/>
              <a:ahLst/>
              <a:cxnLst/>
              <a:rect l="0" t="0" r="0" b="0"/>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1" name="Shape 4281"/>
            <p:cNvSpPr/>
            <p:nvPr/>
          </p:nvSpPr>
          <p:spPr>
            <a:xfrm>
              <a:off x="1382325" y="1792025"/>
              <a:ext cx="168550" cy="12250"/>
            </a:xfrm>
            <a:custGeom>
              <a:avLst/>
              <a:gdLst/>
              <a:ahLst/>
              <a:cxnLst/>
              <a:rect l="0" t="0" r="0" b="0"/>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2" name="Shape 4282"/>
            <p:cNvSpPr/>
            <p:nvPr/>
          </p:nvSpPr>
          <p:spPr>
            <a:xfrm>
              <a:off x="1382325" y="1825000"/>
              <a:ext cx="168550" cy="12250"/>
            </a:xfrm>
            <a:custGeom>
              <a:avLst/>
              <a:gdLst/>
              <a:ahLst/>
              <a:cxnLst/>
              <a:rect l="0" t="0" r="0" b="0"/>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3" name="Shape 4283"/>
            <p:cNvSpPr/>
            <p:nvPr/>
          </p:nvSpPr>
          <p:spPr>
            <a:xfrm>
              <a:off x="1382325" y="1858575"/>
              <a:ext cx="70850" cy="12250"/>
            </a:xfrm>
            <a:custGeom>
              <a:avLst/>
              <a:gdLst/>
              <a:ahLst/>
              <a:cxnLst/>
              <a:rect l="0" t="0" r="0" b="0"/>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84" name="Shape 4284"/>
          <p:cNvGrpSpPr/>
          <p:nvPr/>
        </p:nvGrpSpPr>
        <p:grpSpPr>
          <a:xfrm>
            <a:off x="1400626" y="1505109"/>
            <a:ext cx="365499" cy="365499"/>
            <a:chOff x="1922075" y="1629000"/>
            <a:chExt cx="437200" cy="437200"/>
          </a:xfrm>
        </p:grpSpPr>
        <p:sp>
          <p:nvSpPr>
            <p:cNvPr id="4285" name="Shape 4285"/>
            <p:cNvSpPr/>
            <p:nvPr/>
          </p:nvSpPr>
          <p:spPr>
            <a:xfrm>
              <a:off x="2208425" y="1629000"/>
              <a:ext cx="150850" cy="150850"/>
            </a:xfrm>
            <a:custGeom>
              <a:avLst/>
              <a:gdLst/>
              <a:ahLst/>
              <a:cxnLst/>
              <a:rect l="0" t="0" r="0" b="0"/>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6" name="Shape 4286"/>
            <p:cNvSpPr/>
            <p:nvPr/>
          </p:nvSpPr>
          <p:spPr>
            <a:xfrm>
              <a:off x="1922075" y="1686400"/>
              <a:ext cx="379800" cy="379800"/>
            </a:xfrm>
            <a:custGeom>
              <a:avLst/>
              <a:gdLst/>
              <a:ahLst/>
              <a:cxnLst/>
              <a:rect l="0" t="0" r="0" b="0"/>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87" name="Shape 4287"/>
          <p:cNvGrpSpPr/>
          <p:nvPr/>
        </p:nvGrpSpPr>
        <p:grpSpPr>
          <a:xfrm>
            <a:off x="1962627" y="1503584"/>
            <a:ext cx="368551" cy="368551"/>
            <a:chOff x="2594325" y="1627175"/>
            <a:chExt cx="440850" cy="440850"/>
          </a:xfrm>
        </p:grpSpPr>
        <p:sp>
          <p:nvSpPr>
            <p:cNvPr id="4288" name="Shape 4288"/>
            <p:cNvSpPr/>
            <p:nvPr/>
          </p:nvSpPr>
          <p:spPr>
            <a:xfrm>
              <a:off x="2594325" y="1890950"/>
              <a:ext cx="177075" cy="177075"/>
            </a:xfrm>
            <a:custGeom>
              <a:avLst/>
              <a:gdLst/>
              <a:ahLst/>
              <a:cxnLst/>
              <a:rect l="0" t="0" r="0" b="0"/>
              <a:pathLst>
                <a:path w="7083" h="7083" extrusionOk="0">
                  <a:moveTo>
                    <a:pt x="5544" y="0"/>
                  </a:moveTo>
                  <a:lnTo>
                    <a:pt x="538" y="5984"/>
                  </a:lnTo>
                  <a:lnTo>
                    <a:pt x="0" y="7083"/>
                  </a:lnTo>
                  <a:lnTo>
                    <a:pt x="1099" y="6546"/>
                  </a:lnTo>
                  <a:lnTo>
                    <a:pt x="7083" y="1539"/>
                  </a:lnTo>
                  <a:lnTo>
                    <a:pt x="5544"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9" name="Shape 4289"/>
            <p:cNvSpPr/>
            <p:nvPr/>
          </p:nvSpPr>
          <p:spPr>
            <a:xfrm>
              <a:off x="2858700" y="1627175"/>
              <a:ext cx="176475" cy="176475"/>
            </a:xfrm>
            <a:custGeom>
              <a:avLst/>
              <a:gdLst/>
              <a:ahLst/>
              <a:cxnLst/>
              <a:rect l="0" t="0" r="0" b="0"/>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0" name="Shape 4290"/>
            <p:cNvSpPr/>
            <p:nvPr/>
          </p:nvSpPr>
          <p:spPr>
            <a:xfrm>
              <a:off x="2663325" y="1702275"/>
              <a:ext cx="296750" cy="296775"/>
            </a:xfrm>
            <a:custGeom>
              <a:avLst/>
              <a:gdLst/>
              <a:ahLst/>
              <a:cxnLst/>
              <a:rect l="0" t="0" r="0" b="0"/>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291" name="Shape 4291"/>
          <p:cNvSpPr/>
          <p:nvPr/>
        </p:nvSpPr>
        <p:spPr>
          <a:xfrm>
            <a:off x="2542582" y="1519981"/>
            <a:ext cx="335905" cy="335884"/>
          </a:xfrm>
          <a:custGeom>
            <a:avLst/>
            <a:gdLst/>
            <a:ahLst/>
            <a:cxnLst/>
            <a:rect l="0" t="0" r="0" b="0"/>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292" name="Shape 4292"/>
          <p:cNvGrpSpPr/>
          <p:nvPr/>
        </p:nvGrpSpPr>
        <p:grpSpPr>
          <a:xfrm>
            <a:off x="3124395" y="1476017"/>
            <a:ext cx="299121" cy="423685"/>
            <a:chOff x="3984000" y="1594200"/>
            <a:chExt cx="357800" cy="506800"/>
          </a:xfrm>
        </p:grpSpPr>
        <p:sp>
          <p:nvSpPr>
            <p:cNvPr id="4293" name="Shape 4293"/>
            <p:cNvSpPr/>
            <p:nvPr/>
          </p:nvSpPr>
          <p:spPr>
            <a:xfrm>
              <a:off x="3984000" y="1597875"/>
              <a:ext cx="44575" cy="503125"/>
            </a:xfrm>
            <a:custGeom>
              <a:avLst/>
              <a:gdLst/>
              <a:ahLst/>
              <a:cxnLst/>
              <a:rect l="0" t="0" r="0" b="0"/>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4" name="Shape 4294"/>
            <p:cNvSpPr/>
            <p:nvPr/>
          </p:nvSpPr>
          <p:spPr>
            <a:xfrm>
              <a:off x="4041375" y="1594200"/>
              <a:ext cx="300425" cy="229600"/>
            </a:xfrm>
            <a:custGeom>
              <a:avLst/>
              <a:gdLst/>
              <a:ahLst/>
              <a:cxnLst/>
              <a:rect l="0" t="0" r="0" b="0"/>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95" name="Shape 4295"/>
          <p:cNvGrpSpPr/>
          <p:nvPr/>
        </p:nvGrpSpPr>
        <p:grpSpPr>
          <a:xfrm>
            <a:off x="3640437" y="1566869"/>
            <a:ext cx="394090" cy="241980"/>
            <a:chOff x="4601275" y="1702875"/>
            <a:chExt cx="471400" cy="289450"/>
          </a:xfrm>
        </p:grpSpPr>
        <p:sp>
          <p:nvSpPr>
            <p:cNvPr id="4296" name="Shape 4296"/>
            <p:cNvSpPr/>
            <p:nvPr/>
          </p:nvSpPr>
          <p:spPr>
            <a:xfrm>
              <a:off x="4816200" y="1702875"/>
              <a:ext cx="41550" cy="41550"/>
            </a:xfrm>
            <a:custGeom>
              <a:avLst/>
              <a:gdLst/>
              <a:ahLst/>
              <a:cxnLst/>
              <a:rect l="0" t="0" r="0" b="0"/>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7" name="Shape 4297"/>
            <p:cNvSpPr/>
            <p:nvPr/>
          </p:nvSpPr>
          <p:spPr>
            <a:xfrm>
              <a:off x="5031125" y="1757225"/>
              <a:ext cx="41550" cy="41550"/>
            </a:xfrm>
            <a:custGeom>
              <a:avLst/>
              <a:gdLst/>
              <a:ahLst/>
              <a:cxnLst/>
              <a:rect l="0" t="0" r="0" b="0"/>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8" name="Shape 4298"/>
            <p:cNvSpPr/>
            <p:nvPr/>
          </p:nvSpPr>
          <p:spPr>
            <a:xfrm>
              <a:off x="4634875" y="1756000"/>
              <a:ext cx="404225" cy="178325"/>
            </a:xfrm>
            <a:custGeom>
              <a:avLst/>
              <a:gdLst/>
              <a:ahLst/>
              <a:cxnLst/>
              <a:rect l="0" t="0" r="0" b="0"/>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9" name="Shape 4299"/>
            <p:cNvSpPr/>
            <p:nvPr/>
          </p:nvSpPr>
          <p:spPr>
            <a:xfrm>
              <a:off x="4601275" y="1757225"/>
              <a:ext cx="41550" cy="41550"/>
            </a:xfrm>
            <a:custGeom>
              <a:avLst/>
              <a:gdLst/>
              <a:ahLst/>
              <a:cxnLst/>
              <a:rect l="0" t="0" r="0" b="0"/>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0" name="Shape 4300"/>
            <p:cNvSpPr/>
            <p:nvPr/>
          </p:nvSpPr>
          <p:spPr>
            <a:xfrm>
              <a:off x="4673325" y="1947725"/>
              <a:ext cx="327300" cy="44600"/>
            </a:xfrm>
            <a:custGeom>
              <a:avLst/>
              <a:gdLst/>
              <a:ahLst/>
              <a:cxnLst/>
              <a:rect l="0" t="0" r="0" b="0"/>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01" name="Shape 4301"/>
          <p:cNvGrpSpPr/>
          <p:nvPr/>
        </p:nvGrpSpPr>
        <p:grpSpPr>
          <a:xfrm>
            <a:off x="4222857" y="1507659"/>
            <a:ext cx="356303" cy="360400"/>
            <a:chOff x="5297950" y="1632050"/>
            <a:chExt cx="426200" cy="431100"/>
          </a:xfrm>
        </p:grpSpPr>
        <p:sp>
          <p:nvSpPr>
            <p:cNvPr id="4302" name="Shape 4302"/>
            <p:cNvSpPr/>
            <p:nvPr/>
          </p:nvSpPr>
          <p:spPr>
            <a:xfrm>
              <a:off x="5404800" y="1936125"/>
              <a:ext cx="212500" cy="127025"/>
            </a:xfrm>
            <a:custGeom>
              <a:avLst/>
              <a:gdLst/>
              <a:ahLst/>
              <a:cxnLst/>
              <a:rect l="0" t="0" r="0" b="0"/>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3" name="Shape 4303"/>
            <p:cNvSpPr/>
            <p:nvPr/>
          </p:nvSpPr>
          <p:spPr>
            <a:xfrm>
              <a:off x="5297950" y="1632050"/>
              <a:ext cx="426200" cy="294950"/>
            </a:xfrm>
            <a:custGeom>
              <a:avLst/>
              <a:gdLst/>
              <a:ahLst/>
              <a:cxnLst/>
              <a:rect l="0" t="0" r="0" b="0"/>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04" name="Shape 4304"/>
          <p:cNvGrpSpPr/>
          <p:nvPr/>
        </p:nvGrpSpPr>
        <p:grpSpPr>
          <a:xfrm>
            <a:off x="4785360" y="1496958"/>
            <a:ext cx="358351" cy="381822"/>
            <a:chOff x="5970800" y="1619250"/>
            <a:chExt cx="428650" cy="456725"/>
          </a:xfrm>
        </p:grpSpPr>
        <p:sp>
          <p:nvSpPr>
            <p:cNvPr id="4305" name="Shape 4305"/>
            <p:cNvSpPr/>
            <p:nvPr/>
          </p:nvSpPr>
          <p:spPr>
            <a:xfrm>
              <a:off x="5970800"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6" name="Shape 4306"/>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7" name="Shape 4307"/>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8" name="Shape 4308"/>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9" name="Shape 4309"/>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10" name="Shape 4310"/>
          <p:cNvGrpSpPr/>
          <p:nvPr/>
        </p:nvGrpSpPr>
        <p:grpSpPr>
          <a:xfrm>
            <a:off x="5332564" y="1492360"/>
            <a:ext cx="401719" cy="366502"/>
            <a:chOff x="6625350" y="1613750"/>
            <a:chExt cx="480525" cy="438400"/>
          </a:xfrm>
        </p:grpSpPr>
        <p:sp>
          <p:nvSpPr>
            <p:cNvPr id="4311" name="Shape 4311"/>
            <p:cNvSpPr/>
            <p:nvPr/>
          </p:nvSpPr>
          <p:spPr>
            <a:xfrm>
              <a:off x="6670525" y="1887275"/>
              <a:ext cx="117875" cy="164875"/>
            </a:xfrm>
            <a:custGeom>
              <a:avLst/>
              <a:gdLst/>
              <a:ahLst/>
              <a:cxnLst/>
              <a:rect l="0" t="0" r="0" b="0"/>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2" name="Shape 4312"/>
            <p:cNvSpPr/>
            <p:nvPr/>
          </p:nvSpPr>
          <p:spPr>
            <a:xfrm>
              <a:off x="7075950" y="1754175"/>
              <a:ext cx="29925" cy="99550"/>
            </a:xfrm>
            <a:custGeom>
              <a:avLst/>
              <a:gdLst/>
              <a:ahLst/>
              <a:cxnLst/>
              <a:rect l="0" t="0" r="0" b="0"/>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3" name="Shape 4313"/>
            <p:cNvSpPr/>
            <p:nvPr/>
          </p:nvSpPr>
          <p:spPr>
            <a:xfrm>
              <a:off x="6625350" y="1729750"/>
              <a:ext cx="97700" cy="147175"/>
            </a:xfrm>
            <a:custGeom>
              <a:avLst/>
              <a:gdLst/>
              <a:ahLst/>
              <a:cxnLst/>
              <a:rect l="0" t="0" r="0" b="0"/>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4" name="Shape 4314"/>
            <p:cNvSpPr/>
            <p:nvPr/>
          </p:nvSpPr>
          <p:spPr>
            <a:xfrm>
              <a:off x="6736475" y="1638175"/>
              <a:ext cx="279650" cy="330325"/>
            </a:xfrm>
            <a:custGeom>
              <a:avLst/>
              <a:gdLst/>
              <a:ahLst/>
              <a:cxnLst/>
              <a:rect l="0" t="0" r="0" b="0"/>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5" name="Shape 4315"/>
            <p:cNvSpPr/>
            <p:nvPr/>
          </p:nvSpPr>
          <p:spPr>
            <a:xfrm>
              <a:off x="7029550" y="1613750"/>
              <a:ext cx="34200" cy="379800"/>
            </a:xfrm>
            <a:custGeom>
              <a:avLst/>
              <a:gdLst/>
              <a:ahLst/>
              <a:cxnLst/>
              <a:rect l="0" t="0" r="0" b="0"/>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16" name="Shape 4316"/>
          <p:cNvGrpSpPr/>
          <p:nvPr/>
        </p:nvGrpSpPr>
        <p:grpSpPr>
          <a:xfrm>
            <a:off x="304713" y="2088554"/>
            <a:ext cx="303217" cy="325685"/>
            <a:chOff x="611175" y="2326900"/>
            <a:chExt cx="362700" cy="389575"/>
          </a:xfrm>
        </p:grpSpPr>
        <p:sp>
          <p:nvSpPr>
            <p:cNvPr id="4317" name="Shape 4317"/>
            <p:cNvSpPr/>
            <p:nvPr/>
          </p:nvSpPr>
          <p:spPr>
            <a:xfrm>
              <a:off x="611175" y="2326900"/>
              <a:ext cx="362700" cy="389575"/>
            </a:xfrm>
            <a:custGeom>
              <a:avLst/>
              <a:gdLst/>
              <a:ahLst/>
              <a:cxnLst/>
              <a:rect l="0" t="0" r="0" b="0"/>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8" name="Shape 4318"/>
            <p:cNvSpPr/>
            <p:nvPr/>
          </p:nvSpPr>
          <p:spPr>
            <a:xfrm>
              <a:off x="794950" y="2500900"/>
              <a:ext cx="24450" cy="23850"/>
            </a:xfrm>
            <a:custGeom>
              <a:avLst/>
              <a:gdLst/>
              <a:ahLst/>
              <a:cxnLst/>
              <a:rect l="0" t="0" r="0" b="0"/>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9" name="Shape 4319"/>
            <p:cNvSpPr/>
            <p:nvPr/>
          </p:nvSpPr>
          <p:spPr>
            <a:xfrm>
              <a:off x="754650" y="2381250"/>
              <a:ext cx="75750" cy="14050"/>
            </a:xfrm>
            <a:custGeom>
              <a:avLst/>
              <a:gdLst/>
              <a:ahLst/>
              <a:cxnLst/>
              <a:rect l="0" t="0" r="0" b="0"/>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0" name="Shape 4320"/>
            <p:cNvSpPr/>
            <p:nvPr/>
          </p:nvSpPr>
          <p:spPr>
            <a:xfrm>
              <a:off x="765025" y="2453900"/>
              <a:ext cx="31175" cy="31150"/>
            </a:xfrm>
            <a:custGeom>
              <a:avLst/>
              <a:gdLst/>
              <a:ahLst/>
              <a:cxnLst/>
              <a:rect l="0" t="0" r="0" b="0"/>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321" name="Shape 4321"/>
          <p:cNvSpPr/>
          <p:nvPr/>
        </p:nvSpPr>
        <p:spPr>
          <a:xfrm>
            <a:off x="860109" y="2091681"/>
            <a:ext cx="319561" cy="319561"/>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2" name="Shape 4322"/>
          <p:cNvSpPr/>
          <p:nvPr/>
        </p:nvSpPr>
        <p:spPr>
          <a:xfrm>
            <a:off x="1423657" y="2091681"/>
            <a:ext cx="319561" cy="319561"/>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3" name="Shape 4323"/>
          <p:cNvSpPr/>
          <p:nvPr/>
        </p:nvSpPr>
        <p:spPr>
          <a:xfrm>
            <a:off x="1987206" y="2091681"/>
            <a:ext cx="319561" cy="319561"/>
          </a:xfrm>
          <a:custGeom>
            <a:avLst/>
            <a:gdLst/>
            <a:ahLst/>
            <a:cxnLst/>
            <a:rect l="0" t="0" r="0" b="0"/>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324" name="Shape 4324"/>
          <p:cNvGrpSpPr/>
          <p:nvPr/>
        </p:nvGrpSpPr>
        <p:grpSpPr>
          <a:xfrm>
            <a:off x="2625178" y="2036492"/>
            <a:ext cx="170502" cy="425733"/>
            <a:chOff x="3386850" y="2264625"/>
            <a:chExt cx="203950" cy="509250"/>
          </a:xfrm>
        </p:grpSpPr>
        <p:sp>
          <p:nvSpPr>
            <p:cNvPr id="4325" name="Shape 4325"/>
            <p:cNvSpPr/>
            <p:nvPr/>
          </p:nvSpPr>
          <p:spPr>
            <a:xfrm>
              <a:off x="3386850" y="2370850"/>
              <a:ext cx="203950" cy="403025"/>
            </a:xfrm>
            <a:custGeom>
              <a:avLst/>
              <a:gdLst/>
              <a:ahLst/>
              <a:cxnLst/>
              <a:rect l="0" t="0" r="0" b="0"/>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6" name="Shape 4326"/>
            <p:cNvSpPr/>
            <p:nvPr/>
          </p:nvSpPr>
          <p:spPr>
            <a:xfrm>
              <a:off x="3446075" y="2264625"/>
              <a:ext cx="85500" cy="94050"/>
            </a:xfrm>
            <a:custGeom>
              <a:avLst/>
              <a:gdLst/>
              <a:ahLst/>
              <a:cxnLst/>
              <a:rect l="0" t="0" r="0" b="0"/>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27" name="Shape 4327"/>
          <p:cNvGrpSpPr/>
          <p:nvPr/>
        </p:nvGrpSpPr>
        <p:grpSpPr>
          <a:xfrm>
            <a:off x="3767551" y="2090602"/>
            <a:ext cx="139863" cy="317513"/>
            <a:chOff x="4753325" y="2329350"/>
            <a:chExt cx="167300" cy="379800"/>
          </a:xfrm>
        </p:grpSpPr>
        <p:sp>
          <p:nvSpPr>
            <p:cNvPr id="4328" name="Shape 4328"/>
            <p:cNvSpPr/>
            <p:nvPr/>
          </p:nvSpPr>
          <p:spPr>
            <a:xfrm>
              <a:off x="4753325" y="2424600"/>
              <a:ext cx="167300" cy="284550"/>
            </a:xfrm>
            <a:custGeom>
              <a:avLst/>
              <a:gdLst/>
              <a:ahLst/>
              <a:cxnLst/>
              <a:rect l="0" t="0" r="0" b="0"/>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9" name="Shape 4329"/>
            <p:cNvSpPr/>
            <p:nvPr/>
          </p:nvSpPr>
          <p:spPr>
            <a:xfrm>
              <a:off x="4798500" y="2329350"/>
              <a:ext cx="76950" cy="84275"/>
            </a:xfrm>
            <a:custGeom>
              <a:avLst/>
              <a:gdLst/>
              <a:ahLst/>
              <a:cxnLst/>
              <a:rect l="0" t="0" r="0" b="0"/>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30" name="Shape 4330"/>
          <p:cNvGrpSpPr/>
          <p:nvPr/>
        </p:nvGrpSpPr>
        <p:grpSpPr>
          <a:xfrm>
            <a:off x="3201453" y="2038519"/>
            <a:ext cx="145004" cy="421657"/>
            <a:chOff x="4076175" y="2267050"/>
            <a:chExt cx="173450" cy="504375"/>
          </a:xfrm>
        </p:grpSpPr>
        <p:sp>
          <p:nvSpPr>
            <p:cNvPr id="4331" name="Shape 4331"/>
            <p:cNvSpPr/>
            <p:nvPr/>
          </p:nvSpPr>
          <p:spPr>
            <a:xfrm>
              <a:off x="4122600" y="2267050"/>
              <a:ext cx="80600" cy="91625"/>
            </a:xfrm>
            <a:custGeom>
              <a:avLst/>
              <a:gdLst/>
              <a:ahLst/>
              <a:cxnLst/>
              <a:rect l="0" t="0" r="0" b="0"/>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2" name="Shape 4332"/>
            <p:cNvSpPr/>
            <p:nvPr/>
          </p:nvSpPr>
          <p:spPr>
            <a:xfrm>
              <a:off x="4076175" y="2370250"/>
              <a:ext cx="173450" cy="401175"/>
            </a:xfrm>
            <a:custGeom>
              <a:avLst/>
              <a:gdLst/>
              <a:ahLst/>
              <a:cxnLst/>
              <a:rect l="0" t="0" r="0" b="0"/>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333" name="Shape 4333"/>
          <p:cNvSpPr/>
          <p:nvPr/>
        </p:nvSpPr>
        <p:spPr>
          <a:xfrm>
            <a:off x="4241399" y="2083007"/>
            <a:ext cx="319561" cy="336908"/>
          </a:xfrm>
          <a:custGeom>
            <a:avLst/>
            <a:gdLst/>
            <a:ahLst/>
            <a:cxnLst/>
            <a:rect l="0" t="0" r="0" b="0"/>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334" name="Shape 4334"/>
          <p:cNvGrpSpPr/>
          <p:nvPr/>
        </p:nvGrpSpPr>
        <p:grpSpPr>
          <a:xfrm>
            <a:off x="4788934" y="2089055"/>
            <a:ext cx="351204" cy="324661"/>
            <a:chOff x="5975075" y="2327500"/>
            <a:chExt cx="420100" cy="388350"/>
          </a:xfrm>
        </p:grpSpPr>
        <p:sp>
          <p:nvSpPr>
            <p:cNvPr id="4335" name="Shape 4335"/>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6" name="Shape 4336"/>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37" name="Shape 4337"/>
          <p:cNvGrpSpPr/>
          <p:nvPr/>
        </p:nvGrpSpPr>
        <p:grpSpPr>
          <a:xfrm>
            <a:off x="5420344" y="2079358"/>
            <a:ext cx="215437" cy="351204"/>
            <a:chOff x="6730350" y="2315900"/>
            <a:chExt cx="257700" cy="420100"/>
          </a:xfrm>
        </p:grpSpPr>
        <p:sp>
          <p:nvSpPr>
            <p:cNvPr id="4338" name="Shape 4338"/>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9" name="Shape 4339"/>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0" name="Shape 4340"/>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1" name="Shape 4341"/>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2" name="Shape 4342"/>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43" name="Shape 4343"/>
          <p:cNvGrpSpPr/>
          <p:nvPr/>
        </p:nvGrpSpPr>
        <p:grpSpPr>
          <a:xfrm>
            <a:off x="401689" y="2615840"/>
            <a:ext cx="109265" cy="398166"/>
            <a:chOff x="727175" y="2957625"/>
            <a:chExt cx="130700" cy="476275"/>
          </a:xfrm>
        </p:grpSpPr>
        <p:sp>
          <p:nvSpPr>
            <p:cNvPr id="4344" name="Shape 4344"/>
            <p:cNvSpPr/>
            <p:nvPr/>
          </p:nvSpPr>
          <p:spPr>
            <a:xfrm>
              <a:off x="727175" y="2957625"/>
              <a:ext cx="130700" cy="476275"/>
            </a:xfrm>
            <a:custGeom>
              <a:avLst/>
              <a:gdLst/>
              <a:ahLst/>
              <a:cxnLst/>
              <a:rect l="0" t="0" r="0" b="0"/>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5" name="Shape 4345"/>
            <p:cNvSpPr/>
            <p:nvPr/>
          </p:nvSpPr>
          <p:spPr>
            <a:xfrm>
              <a:off x="751600" y="3090125"/>
              <a:ext cx="81850" cy="319350"/>
            </a:xfrm>
            <a:custGeom>
              <a:avLst/>
              <a:gdLst/>
              <a:ahLst/>
              <a:cxnLst/>
              <a:rect l="0" t="0" r="0" b="0"/>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346" name="Shape 4346"/>
          <p:cNvSpPr/>
          <p:nvPr/>
        </p:nvSpPr>
        <p:spPr>
          <a:xfrm>
            <a:off x="1416008" y="2600114"/>
            <a:ext cx="334860" cy="429808"/>
          </a:xfrm>
          <a:custGeom>
            <a:avLst/>
            <a:gdLst/>
            <a:ahLst/>
            <a:cxnLst/>
            <a:rect l="0" t="0" r="0" b="0"/>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7" name="Shape 4347"/>
          <p:cNvSpPr/>
          <p:nvPr/>
        </p:nvSpPr>
        <p:spPr>
          <a:xfrm>
            <a:off x="895849" y="2600114"/>
            <a:ext cx="248083" cy="429808"/>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348" name="Shape 4348"/>
          <p:cNvGrpSpPr/>
          <p:nvPr/>
        </p:nvGrpSpPr>
        <p:grpSpPr>
          <a:xfrm>
            <a:off x="1953431" y="2628589"/>
            <a:ext cx="386943" cy="372647"/>
            <a:chOff x="2583325" y="2972875"/>
            <a:chExt cx="462850" cy="445750"/>
          </a:xfrm>
        </p:grpSpPr>
        <p:sp>
          <p:nvSpPr>
            <p:cNvPr id="4349" name="Shape 4349"/>
            <p:cNvSpPr/>
            <p:nvPr/>
          </p:nvSpPr>
          <p:spPr>
            <a:xfrm>
              <a:off x="2701775" y="3323350"/>
              <a:ext cx="225950" cy="95275"/>
            </a:xfrm>
            <a:custGeom>
              <a:avLst/>
              <a:gdLst/>
              <a:ahLst/>
              <a:cxnLst/>
              <a:rect l="0" t="0" r="0" b="0"/>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0" name="Shape 4350"/>
            <p:cNvSpPr/>
            <p:nvPr/>
          </p:nvSpPr>
          <p:spPr>
            <a:xfrm>
              <a:off x="2583325" y="2972875"/>
              <a:ext cx="462850" cy="337075"/>
            </a:xfrm>
            <a:custGeom>
              <a:avLst/>
              <a:gdLst/>
              <a:ahLst/>
              <a:cxnLst/>
              <a:rect l="0" t="0" r="0" b="0"/>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51" name="Shape 4351"/>
          <p:cNvGrpSpPr/>
          <p:nvPr/>
        </p:nvGrpSpPr>
        <p:grpSpPr>
          <a:xfrm>
            <a:off x="2503686" y="2684246"/>
            <a:ext cx="413486" cy="261354"/>
            <a:chOff x="3241525" y="3039450"/>
            <a:chExt cx="494600" cy="312625"/>
          </a:xfrm>
        </p:grpSpPr>
        <p:sp>
          <p:nvSpPr>
            <p:cNvPr id="4352" name="Shape 4352"/>
            <p:cNvSpPr/>
            <p:nvPr/>
          </p:nvSpPr>
          <p:spPr>
            <a:xfrm>
              <a:off x="3241525" y="3039450"/>
              <a:ext cx="494600" cy="312625"/>
            </a:xfrm>
            <a:custGeom>
              <a:avLst/>
              <a:gdLst/>
              <a:ahLst/>
              <a:cxnLst/>
              <a:rect l="0" t="0" r="0" b="0"/>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3" name="Shape 4353"/>
            <p:cNvSpPr/>
            <p:nvPr/>
          </p:nvSpPr>
          <p:spPr>
            <a:xfrm>
              <a:off x="3384400" y="3091350"/>
              <a:ext cx="208850" cy="208825"/>
            </a:xfrm>
            <a:custGeom>
              <a:avLst/>
              <a:gdLst/>
              <a:ahLst/>
              <a:cxnLst/>
              <a:rect l="0" t="0" r="0" b="0"/>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354" name="Shape 4354"/>
          <p:cNvSpPr/>
          <p:nvPr/>
        </p:nvSpPr>
        <p:spPr>
          <a:xfrm>
            <a:off x="3659980" y="2637380"/>
            <a:ext cx="355300" cy="355279"/>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355" name="Shape 4355"/>
          <p:cNvGrpSpPr/>
          <p:nvPr/>
        </p:nvGrpSpPr>
        <p:grpSpPr>
          <a:xfrm>
            <a:off x="4187118" y="2656679"/>
            <a:ext cx="427781" cy="316489"/>
            <a:chOff x="5255200" y="3006475"/>
            <a:chExt cx="511700" cy="378575"/>
          </a:xfrm>
        </p:grpSpPr>
        <p:sp>
          <p:nvSpPr>
            <p:cNvPr id="4356" name="Shape 4356"/>
            <p:cNvSpPr/>
            <p:nvPr/>
          </p:nvSpPr>
          <p:spPr>
            <a:xfrm>
              <a:off x="5255200" y="3006475"/>
              <a:ext cx="349900" cy="349875"/>
            </a:xfrm>
            <a:custGeom>
              <a:avLst/>
              <a:gdLst/>
              <a:ahLst/>
              <a:cxnLst/>
              <a:rect l="0" t="0" r="0" b="0"/>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7" name="Shape 4357"/>
            <p:cNvSpPr/>
            <p:nvPr/>
          </p:nvSpPr>
          <p:spPr>
            <a:xfrm>
              <a:off x="5567825" y="3185975"/>
              <a:ext cx="199075" cy="199075"/>
            </a:xfrm>
            <a:custGeom>
              <a:avLst/>
              <a:gdLst/>
              <a:ahLst/>
              <a:cxnLst/>
              <a:rect l="0" t="0" r="0" b="0"/>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58" name="Shape 4358"/>
          <p:cNvGrpSpPr/>
          <p:nvPr/>
        </p:nvGrpSpPr>
        <p:grpSpPr>
          <a:xfrm>
            <a:off x="3100904" y="2638307"/>
            <a:ext cx="346104" cy="353231"/>
            <a:chOff x="3955900" y="2984500"/>
            <a:chExt cx="414000" cy="422525"/>
          </a:xfrm>
        </p:grpSpPr>
        <p:sp>
          <p:nvSpPr>
            <p:cNvPr id="4359" name="Shape 4359"/>
            <p:cNvSpPr/>
            <p:nvPr/>
          </p:nvSpPr>
          <p:spPr>
            <a:xfrm>
              <a:off x="3955900" y="2984500"/>
              <a:ext cx="315700" cy="315675"/>
            </a:xfrm>
            <a:custGeom>
              <a:avLst/>
              <a:gdLst/>
              <a:ahLst/>
              <a:cxnLst/>
              <a:rect l="0" t="0" r="0" b="0"/>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0" name="Shape 4360"/>
            <p:cNvSpPr/>
            <p:nvPr/>
          </p:nvSpPr>
          <p:spPr>
            <a:xfrm>
              <a:off x="3992525" y="3021125"/>
              <a:ext cx="242425" cy="242425"/>
            </a:xfrm>
            <a:custGeom>
              <a:avLst/>
              <a:gdLst/>
              <a:ahLst/>
              <a:cxnLst/>
              <a:rect l="0" t="0" r="0" b="0"/>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1" name="Shape 4361"/>
            <p:cNvSpPr/>
            <p:nvPr/>
          </p:nvSpPr>
          <p:spPr>
            <a:xfrm>
              <a:off x="4215400" y="3253150"/>
              <a:ext cx="154500" cy="153875"/>
            </a:xfrm>
            <a:custGeom>
              <a:avLst/>
              <a:gdLst/>
              <a:ahLst/>
              <a:cxnLst/>
              <a:rect l="0" t="0" r="0" b="0"/>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362" name="Shape 4362"/>
          <p:cNvSpPr/>
          <p:nvPr/>
        </p:nvSpPr>
        <p:spPr>
          <a:xfrm>
            <a:off x="264917" y="3226449"/>
            <a:ext cx="386922" cy="304241"/>
          </a:xfrm>
          <a:custGeom>
            <a:avLst/>
            <a:gdLst/>
            <a:ahLst/>
            <a:cxnLst/>
            <a:rect l="0" t="0" r="0" b="0"/>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3" name="Shape 4363"/>
          <p:cNvSpPr/>
          <p:nvPr/>
        </p:nvSpPr>
        <p:spPr>
          <a:xfrm>
            <a:off x="4829965" y="2621036"/>
            <a:ext cx="269526" cy="387967"/>
          </a:xfrm>
          <a:custGeom>
            <a:avLst/>
            <a:gdLst/>
            <a:ahLst/>
            <a:cxnLst/>
            <a:rect l="0" t="0" r="0" b="0"/>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364" name="Shape 4364"/>
          <p:cNvGrpSpPr/>
          <p:nvPr/>
        </p:nvGrpSpPr>
        <p:grpSpPr>
          <a:xfrm>
            <a:off x="5395849" y="2633187"/>
            <a:ext cx="264427" cy="375719"/>
            <a:chOff x="6701050" y="2978375"/>
            <a:chExt cx="316300" cy="449425"/>
          </a:xfrm>
        </p:grpSpPr>
        <p:sp>
          <p:nvSpPr>
            <p:cNvPr id="4365" name="Shape 4365"/>
            <p:cNvSpPr/>
            <p:nvPr/>
          </p:nvSpPr>
          <p:spPr>
            <a:xfrm>
              <a:off x="6701050" y="2978375"/>
              <a:ext cx="316300" cy="78175"/>
            </a:xfrm>
            <a:custGeom>
              <a:avLst/>
              <a:gdLst/>
              <a:ahLst/>
              <a:cxnLst/>
              <a:rect l="0" t="0" r="0" b="0"/>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6" name="Shape 4366"/>
            <p:cNvSpPr/>
            <p:nvPr/>
          </p:nvSpPr>
          <p:spPr>
            <a:xfrm>
              <a:off x="6713875" y="3068750"/>
              <a:ext cx="290650" cy="359050"/>
            </a:xfrm>
            <a:custGeom>
              <a:avLst/>
              <a:gdLst/>
              <a:ahLst/>
              <a:cxnLst/>
              <a:rect l="0" t="0" r="0" b="0"/>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67" name="Shape 4367"/>
          <p:cNvGrpSpPr/>
          <p:nvPr/>
        </p:nvGrpSpPr>
        <p:grpSpPr>
          <a:xfrm>
            <a:off x="831477" y="3251848"/>
            <a:ext cx="376743" cy="253203"/>
            <a:chOff x="1241275" y="3718400"/>
            <a:chExt cx="450650" cy="302875"/>
          </a:xfrm>
        </p:grpSpPr>
        <p:sp>
          <p:nvSpPr>
            <p:cNvPr id="4368" name="Shape 4368"/>
            <p:cNvSpPr/>
            <p:nvPr/>
          </p:nvSpPr>
          <p:spPr>
            <a:xfrm>
              <a:off x="1241275" y="3718400"/>
              <a:ext cx="450650" cy="302875"/>
            </a:xfrm>
            <a:custGeom>
              <a:avLst/>
              <a:gdLst/>
              <a:ahLst/>
              <a:cxnLst/>
              <a:rect l="0" t="0" r="0" b="0"/>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9" name="Shape 4369"/>
            <p:cNvSpPr/>
            <p:nvPr/>
          </p:nvSpPr>
          <p:spPr>
            <a:xfrm>
              <a:off x="1293175" y="3895475"/>
              <a:ext cx="174050" cy="12225"/>
            </a:xfrm>
            <a:custGeom>
              <a:avLst/>
              <a:gdLst/>
              <a:ahLst/>
              <a:cxnLst/>
              <a:rect l="0" t="0" r="0" b="0"/>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0" name="Shape 4370"/>
            <p:cNvSpPr/>
            <p:nvPr/>
          </p:nvSpPr>
          <p:spPr>
            <a:xfrm>
              <a:off x="1293175" y="3935775"/>
              <a:ext cx="122750" cy="12225"/>
            </a:xfrm>
            <a:custGeom>
              <a:avLst/>
              <a:gdLst/>
              <a:ahLst/>
              <a:cxnLst/>
              <a:rect l="0" t="0" r="0" b="0"/>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1" name="Shape 4371"/>
            <p:cNvSpPr/>
            <p:nvPr/>
          </p:nvSpPr>
          <p:spPr>
            <a:xfrm>
              <a:off x="1570375" y="3901575"/>
              <a:ext cx="62300" cy="40325"/>
            </a:xfrm>
            <a:custGeom>
              <a:avLst/>
              <a:gdLst/>
              <a:ahLst/>
              <a:cxnLst/>
              <a:rect l="0" t="0" r="0" b="0"/>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72" name="Shape 4372"/>
          <p:cNvGrpSpPr/>
          <p:nvPr/>
        </p:nvGrpSpPr>
        <p:grpSpPr>
          <a:xfrm>
            <a:off x="1400124" y="3232453"/>
            <a:ext cx="366502" cy="292495"/>
            <a:chOff x="1921475" y="3695200"/>
            <a:chExt cx="438400" cy="349875"/>
          </a:xfrm>
        </p:grpSpPr>
        <p:sp>
          <p:nvSpPr>
            <p:cNvPr id="4373" name="Shape 4373"/>
            <p:cNvSpPr/>
            <p:nvPr/>
          </p:nvSpPr>
          <p:spPr>
            <a:xfrm>
              <a:off x="2246900" y="3992550"/>
              <a:ext cx="52525" cy="52525"/>
            </a:xfrm>
            <a:custGeom>
              <a:avLst/>
              <a:gdLst/>
              <a:ahLst/>
              <a:cxnLst/>
              <a:rect l="0" t="0" r="0" b="0"/>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4" name="Shape 4374"/>
            <p:cNvSpPr/>
            <p:nvPr/>
          </p:nvSpPr>
          <p:spPr>
            <a:xfrm>
              <a:off x="2033800" y="3992550"/>
              <a:ext cx="52550" cy="52525"/>
            </a:xfrm>
            <a:custGeom>
              <a:avLst/>
              <a:gdLst/>
              <a:ahLst/>
              <a:cxnLst/>
              <a:rect l="0" t="0" r="0" b="0"/>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5" name="Shape 4375"/>
            <p:cNvSpPr/>
            <p:nvPr/>
          </p:nvSpPr>
          <p:spPr>
            <a:xfrm>
              <a:off x="1921475" y="3695200"/>
              <a:ext cx="438400" cy="297975"/>
            </a:xfrm>
            <a:custGeom>
              <a:avLst/>
              <a:gdLst/>
              <a:ahLst/>
              <a:cxnLst/>
              <a:rect l="0" t="0" r="0" b="0"/>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76" name="Shape 4376"/>
          <p:cNvGrpSpPr/>
          <p:nvPr/>
        </p:nvGrpSpPr>
        <p:grpSpPr>
          <a:xfrm>
            <a:off x="1967225" y="3227855"/>
            <a:ext cx="359355" cy="301190"/>
            <a:chOff x="2599825" y="3689700"/>
            <a:chExt cx="429850" cy="360275"/>
          </a:xfrm>
        </p:grpSpPr>
        <p:sp>
          <p:nvSpPr>
            <p:cNvPr id="4377" name="Shape 4377"/>
            <p:cNvSpPr/>
            <p:nvPr/>
          </p:nvSpPr>
          <p:spPr>
            <a:xfrm>
              <a:off x="2599825" y="3689700"/>
              <a:ext cx="429850" cy="169150"/>
            </a:xfrm>
            <a:custGeom>
              <a:avLst/>
              <a:gdLst/>
              <a:ahLst/>
              <a:cxnLst/>
              <a:rect l="0" t="0" r="0" b="0"/>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8" name="Shape 4378"/>
            <p:cNvSpPr/>
            <p:nvPr/>
          </p:nvSpPr>
          <p:spPr>
            <a:xfrm>
              <a:off x="2599825" y="3861275"/>
              <a:ext cx="429850" cy="188700"/>
            </a:xfrm>
            <a:custGeom>
              <a:avLst/>
              <a:gdLst/>
              <a:ahLst/>
              <a:cxnLst/>
              <a:rect l="0" t="0" r="0" b="0"/>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79" name="Shape 4379"/>
          <p:cNvGrpSpPr/>
          <p:nvPr/>
        </p:nvGrpSpPr>
        <p:grpSpPr>
          <a:xfrm>
            <a:off x="2548099" y="3196714"/>
            <a:ext cx="324661" cy="338956"/>
            <a:chOff x="3294650" y="3652450"/>
            <a:chExt cx="388350" cy="405450"/>
          </a:xfrm>
        </p:grpSpPr>
        <p:sp>
          <p:nvSpPr>
            <p:cNvPr id="4380" name="Shape 4380"/>
            <p:cNvSpPr/>
            <p:nvPr/>
          </p:nvSpPr>
          <p:spPr>
            <a:xfrm>
              <a:off x="3294650" y="3681775"/>
              <a:ext cx="376150" cy="376125"/>
            </a:xfrm>
            <a:custGeom>
              <a:avLst/>
              <a:gdLst/>
              <a:ahLst/>
              <a:cxnLst/>
              <a:rect l="0" t="0" r="0" b="0"/>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1" name="Shape 4381"/>
            <p:cNvSpPr/>
            <p:nvPr/>
          </p:nvSpPr>
          <p:spPr>
            <a:xfrm>
              <a:off x="3494925" y="3760525"/>
              <a:ext cx="188075" cy="97100"/>
            </a:xfrm>
            <a:custGeom>
              <a:avLst/>
              <a:gdLst/>
              <a:ahLst/>
              <a:cxnLst/>
              <a:rect l="0" t="0" r="0" b="0"/>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2" name="Shape 4382"/>
            <p:cNvSpPr/>
            <p:nvPr/>
          </p:nvSpPr>
          <p:spPr>
            <a:xfrm>
              <a:off x="3494925" y="3652450"/>
              <a:ext cx="161200" cy="188100"/>
            </a:xfrm>
            <a:custGeom>
              <a:avLst/>
              <a:gdLst/>
              <a:ahLst/>
              <a:cxnLst/>
              <a:rect l="0" t="0" r="0" b="0"/>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83" name="Shape 4383"/>
          <p:cNvGrpSpPr/>
          <p:nvPr/>
        </p:nvGrpSpPr>
        <p:grpSpPr>
          <a:xfrm>
            <a:off x="3084581" y="3239600"/>
            <a:ext cx="378750" cy="277698"/>
            <a:chOff x="3936375" y="3703750"/>
            <a:chExt cx="453050" cy="332175"/>
          </a:xfrm>
        </p:grpSpPr>
        <p:sp>
          <p:nvSpPr>
            <p:cNvPr id="4384" name="Shape 4384"/>
            <p:cNvSpPr/>
            <p:nvPr/>
          </p:nvSpPr>
          <p:spPr>
            <a:xfrm>
              <a:off x="3936375" y="3703750"/>
              <a:ext cx="453050" cy="332175"/>
            </a:xfrm>
            <a:custGeom>
              <a:avLst/>
              <a:gdLst/>
              <a:ahLst/>
              <a:cxnLst/>
              <a:rect l="0" t="0" r="0" b="0"/>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5" name="Shape 4385"/>
            <p:cNvSpPr/>
            <p:nvPr/>
          </p:nvSpPr>
          <p:spPr>
            <a:xfrm>
              <a:off x="3988875" y="3864325"/>
              <a:ext cx="77575" cy="133125"/>
            </a:xfrm>
            <a:custGeom>
              <a:avLst/>
              <a:gdLst/>
              <a:ahLst/>
              <a:cxnLst/>
              <a:rect l="0" t="0" r="0" b="0"/>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6" name="Shape 4386"/>
            <p:cNvSpPr/>
            <p:nvPr/>
          </p:nvSpPr>
          <p:spPr>
            <a:xfrm>
              <a:off x="4259350" y="3864325"/>
              <a:ext cx="77575" cy="133125"/>
            </a:xfrm>
            <a:custGeom>
              <a:avLst/>
              <a:gdLst/>
              <a:ahLst/>
              <a:cxnLst/>
              <a:rect l="0" t="0" r="0" b="0"/>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7" name="Shape 4387"/>
            <p:cNvSpPr/>
            <p:nvPr/>
          </p:nvSpPr>
          <p:spPr>
            <a:xfrm>
              <a:off x="4078625" y="3717800"/>
              <a:ext cx="77575" cy="279650"/>
            </a:xfrm>
            <a:custGeom>
              <a:avLst/>
              <a:gdLst/>
              <a:ahLst/>
              <a:cxnLst/>
              <a:rect l="0" t="0" r="0" b="0"/>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8" name="Shape 4388"/>
            <p:cNvSpPr/>
            <p:nvPr/>
          </p:nvSpPr>
          <p:spPr>
            <a:xfrm>
              <a:off x="4168375" y="3788625"/>
              <a:ext cx="78175" cy="208825"/>
            </a:xfrm>
            <a:custGeom>
              <a:avLst/>
              <a:gdLst/>
              <a:ahLst/>
              <a:cxnLst/>
              <a:rect l="0" t="0" r="0" b="0"/>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89" name="Shape 4389"/>
          <p:cNvGrpSpPr/>
          <p:nvPr/>
        </p:nvGrpSpPr>
        <p:grpSpPr>
          <a:xfrm>
            <a:off x="3648107" y="3239600"/>
            <a:ext cx="378750" cy="277698"/>
            <a:chOff x="4610450" y="3703750"/>
            <a:chExt cx="453050" cy="332175"/>
          </a:xfrm>
        </p:grpSpPr>
        <p:sp>
          <p:nvSpPr>
            <p:cNvPr id="4390" name="Shape 4390"/>
            <p:cNvSpPr/>
            <p:nvPr/>
          </p:nvSpPr>
          <p:spPr>
            <a:xfrm>
              <a:off x="4610450" y="3703750"/>
              <a:ext cx="453050" cy="332175"/>
            </a:xfrm>
            <a:custGeom>
              <a:avLst/>
              <a:gdLst/>
              <a:ahLst/>
              <a:cxnLst/>
              <a:rect l="0" t="0" r="0" b="0"/>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1" name="Shape 4391"/>
            <p:cNvSpPr/>
            <p:nvPr/>
          </p:nvSpPr>
          <p:spPr>
            <a:xfrm>
              <a:off x="4642200" y="3730000"/>
              <a:ext cx="389550" cy="249150"/>
            </a:xfrm>
            <a:custGeom>
              <a:avLst/>
              <a:gdLst/>
              <a:ahLst/>
              <a:cxnLst/>
              <a:rect l="0" t="0" r="0" b="0"/>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92" name="Shape 4392"/>
          <p:cNvGrpSpPr/>
          <p:nvPr/>
        </p:nvGrpSpPr>
        <p:grpSpPr>
          <a:xfrm>
            <a:off x="4224906" y="3211532"/>
            <a:ext cx="352207" cy="333836"/>
            <a:chOff x="5300400" y="3670175"/>
            <a:chExt cx="421300" cy="399325"/>
          </a:xfrm>
        </p:grpSpPr>
        <p:sp>
          <p:nvSpPr>
            <p:cNvPr id="4393" name="Shape 4393"/>
            <p:cNvSpPr/>
            <p:nvPr/>
          </p:nvSpPr>
          <p:spPr>
            <a:xfrm>
              <a:off x="5300400" y="3708025"/>
              <a:ext cx="421300" cy="267450"/>
            </a:xfrm>
            <a:custGeom>
              <a:avLst/>
              <a:gdLst/>
              <a:ahLst/>
              <a:cxnLst/>
              <a:rect l="0" t="0" r="0" b="0"/>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4" name="Shape 4394"/>
            <p:cNvSpPr/>
            <p:nvPr/>
          </p:nvSpPr>
          <p:spPr>
            <a:xfrm>
              <a:off x="5498825" y="3670175"/>
              <a:ext cx="24450" cy="25650"/>
            </a:xfrm>
            <a:custGeom>
              <a:avLst/>
              <a:gdLst/>
              <a:ahLst/>
              <a:cxnLst/>
              <a:rect l="0" t="0" r="0" b="0"/>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5" name="Shape 4395"/>
            <p:cNvSpPr/>
            <p:nvPr/>
          </p:nvSpPr>
          <p:spPr>
            <a:xfrm>
              <a:off x="5366325" y="3987675"/>
              <a:ext cx="61100" cy="81825"/>
            </a:xfrm>
            <a:custGeom>
              <a:avLst/>
              <a:gdLst/>
              <a:ahLst/>
              <a:cxnLst/>
              <a:rect l="0" t="0" r="0" b="0"/>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6" name="Shape 4396"/>
            <p:cNvSpPr/>
            <p:nvPr/>
          </p:nvSpPr>
          <p:spPr>
            <a:xfrm>
              <a:off x="5594700" y="3987675"/>
              <a:ext cx="61075" cy="81825"/>
            </a:xfrm>
            <a:custGeom>
              <a:avLst/>
              <a:gdLst/>
              <a:ahLst/>
              <a:cxnLst/>
              <a:rect l="0" t="0" r="0" b="0"/>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7" name="Shape 4397"/>
            <p:cNvSpPr/>
            <p:nvPr/>
          </p:nvSpPr>
          <p:spPr>
            <a:xfrm>
              <a:off x="5324825" y="3732450"/>
              <a:ext cx="372475" cy="218600"/>
            </a:xfrm>
            <a:custGeom>
              <a:avLst/>
              <a:gdLst/>
              <a:ahLst/>
              <a:cxnLst/>
              <a:rect l="0" t="0" r="0" b="0"/>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398" name="Shape 4398"/>
          <p:cNvSpPr/>
          <p:nvPr/>
        </p:nvSpPr>
        <p:spPr>
          <a:xfrm>
            <a:off x="4768705" y="3182557"/>
            <a:ext cx="392042" cy="392021"/>
          </a:xfrm>
          <a:custGeom>
            <a:avLst/>
            <a:gdLst/>
            <a:ahLst/>
            <a:cxnLst/>
            <a:rect l="0" t="0" r="0" b="0"/>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399" name="Shape 4399"/>
          <p:cNvGrpSpPr/>
          <p:nvPr/>
        </p:nvGrpSpPr>
        <p:grpSpPr>
          <a:xfrm>
            <a:off x="5357059" y="3207435"/>
            <a:ext cx="342008" cy="342028"/>
            <a:chOff x="6654650" y="3665275"/>
            <a:chExt cx="409100" cy="409125"/>
          </a:xfrm>
        </p:grpSpPr>
        <p:sp>
          <p:nvSpPr>
            <p:cNvPr id="4400" name="Shape 4400"/>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1" name="Shape 4401"/>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02" name="Shape 4402"/>
          <p:cNvGrpSpPr/>
          <p:nvPr/>
        </p:nvGrpSpPr>
        <p:grpSpPr>
          <a:xfrm>
            <a:off x="271023" y="3756666"/>
            <a:ext cx="370599" cy="370620"/>
            <a:chOff x="570875" y="4322250"/>
            <a:chExt cx="443300" cy="443325"/>
          </a:xfrm>
        </p:grpSpPr>
        <p:sp>
          <p:nvSpPr>
            <p:cNvPr id="4403" name="Shape 4403"/>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4" name="Shape 4404"/>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5" name="Shape 4405"/>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6" name="Shape 4406"/>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407" name="Shape 4407"/>
          <p:cNvSpPr/>
          <p:nvPr/>
        </p:nvSpPr>
        <p:spPr>
          <a:xfrm>
            <a:off x="819269" y="3828789"/>
            <a:ext cx="401238" cy="226661"/>
          </a:xfrm>
          <a:custGeom>
            <a:avLst/>
            <a:gdLst/>
            <a:ahLst/>
            <a:cxnLst/>
            <a:rect l="0" t="0" r="0" b="0"/>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408" name="Shape 4408"/>
          <p:cNvGrpSpPr/>
          <p:nvPr/>
        </p:nvGrpSpPr>
        <p:grpSpPr>
          <a:xfrm>
            <a:off x="1448612" y="3729120"/>
            <a:ext cx="269526" cy="425712"/>
            <a:chOff x="1979475" y="4289300"/>
            <a:chExt cx="322400" cy="509225"/>
          </a:xfrm>
        </p:grpSpPr>
        <p:sp>
          <p:nvSpPr>
            <p:cNvPr id="4409" name="Shape 4409"/>
            <p:cNvSpPr/>
            <p:nvPr/>
          </p:nvSpPr>
          <p:spPr>
            <a:xfrm>
              <a:off x="2187075" y="4509100"/>
              <a:ext cx="114800" cy="114800"/>
            </a:xfrm>
            <a:custGeom>
              <a:avLst/>
              <a:gdLst/>
              <a:ahLst/>
              <a:cxnLst/>
              <a:rect l="0" t="0" r="0" b="0"/>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0" name="Shape 4410"/>
            <p:cNvSpPr/>
            <p:nvPr/>
          </p:nvSpPr>
          <p:spPr>
            <a:xfrm>
              <a:off x="1979475" y="4542675"/>
              <a:ext cx="156925" cy="156950"/>
            </a:xfrm>
            <a:custGeom>
              <a:avLst/>
              <a:gdLst/>
              <a:ahLst/>
              <a:cxnLst/>
              <a:rect l="0" t="0" r="0" b="0"/>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1" name="Shape 4411"/>
            <p:cNvSpPr/>
            <p:nvPr/>
          </p:nvSpPr>
          <p:spPr>
            <a:xfrm>
              <a:off x="2041125" y="4289300"/>
              <a:ext cx="240000" cy="509225"/>
            </a:xfrm>
            <a:custGeom>
              <a:avLst/>
              <a:gdLst/>
              <a:ahLst/>
              <a:cxnLst/>
              <a:rect l="0" t="0" r="0" b="0"/>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12" name="Shape 4412"/>
          <p:cNvGrpSpPr/>
          <p:nvPr/>
        </p:nvGrpSpPr>
        <p:grpSpPr>
          <a:xfrm>
            <a:off x="1988146" y="3734721"/>
            <a:ext cx="318014" cy="414510"/>
            <a:chOff x="2624850" y="4296000"/>
            <a:chExt cx="380400" cy="495825"/>
          </a:xfrm>
        </p:grpSpPr>
        <p:sp>
          <p:nvSpPr>
            <p:cNvPr id="4413" name="Shape 4413"/>
            <p:cNvSpPr/>
            <p:nvPr/>
          </p:nvSpPr>
          <p:spPr>
            <a:xfrm>
              <a:off x="2845875" y="4296000"/>
              <a:ext cx="126425" cy="125800"/>
            </a:xfrm>
            <a:custGeom>
              <a:avLst/>
              <a:gdLst/>
              <a:ahLst/>
              <a:cxnLst/>
              <a:rect l="0" t="0" r="0" b="0"/>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4" name="Shape 4414"/>
            <p:cNvSpPr/>
            <p:nvPr/>
          </p:nvSpPr>
          <p:spPr>
            <a:xfrm>
              <a:off x="2635850" y="4316150"/>
              <a:ext cx="369400" cy="475675"/>
            </a:xfrm>
            <a:custGeom>
              <a:avLst/>
              <a:gdLst/>
              <a:ahLst/>
              <a:cxnLst/>
              <a:rect l="0" t="0" r="0" b="0"/>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5" name="Shape 4415"/>
            <p:cNvSpPr/>
            <p:nvPr/>
          </p:nvSpPr>
          <p:spPr>
            <a:xfrm>
              <a:off x="2624850" y="4357675"/>
              <a:ext cx="171600" cy="171600"/>
            </a:xfrm>
            <a:custGeom>
              <a:avLst/>
              <a:gdLst/>
              <a:ahLst/>
              <a:cxnLst/>
              <a:rect l="0" t="0" r="0" b="0"/>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416" name="Shape 4416"/>
          <p:cNvSpPr/>
          <p:nvPr/>
        </p:nvSpPr>
        <p:spPr>
          <a:xfrm>
            <a:off x="3104103" y="3772127"/>
            <a:ext cx="339959" cy="339980"/>
          </a:xfrm>
          <a:custGeom>
            <a:avLst/>
            <a:gdLst/>
            <a:ahLst/>
            <a:cxnLst/>
            <a:rect l="0" t="0" r="0" b="0"/>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7" name="Shape 4417"/>
          <p:cNvSpPr/>
          <p:nvPr/>
        </p:nvSpPr>
        <p:spPr>
          <a:xfrm>
            <a:off x="2540554" y="3793571"/>
            <a:ext cx="339959" cy="297093"/>
          </a:xfrm>
          <a:custGeom>
            <a:avLst/>
            <a:gdLst/>
            <a:ahLst/>
            <a:cxnLst/>
            <a:rect l="0" t="0" r="0" b="0"/>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8" name="Shape 4418"/>
          <p:cNvSpPr/>
          <p:nvPr/>
        </p:nvSpPr>
        <p:spPr>
          <a:xfrm>
            <a:off x="3666104" y="3770601"/>
            <a:ext cx="343053" cy="343032"/>
          </a:xfrm>
          <a:custGeom>
            <a:avLst/>
            <a:gdLst/>
            <a:ahLst/>
            <a:cxnLst/>
            <a:rect l="0" t="0" r="0" b="0"/>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419" name="Shape 4419"/>
          <p:cNvGrpSpPr/>
          <p:nvPr/>
        </p:nvGrpSpPr>
        <p:grpSpPr>
          <a:xfrm>
            <a:off x="4204486" y="3775560"/>
            <a:ext cx="393045" cy="332833"/>
            <a:chOff x="5275975" y="4344850"/>
            <a:chExt cx="470150" cy="398125"/>
          </a:xfrm>
        </p:grpSpPr>
        <p:sp>
          <p:nvSpPr>
            <p:cNvPr id="4420" name="Shape 4420"/>
            <p:cNvSpPr/>
            <p:nvPr/>
          </p:nvSpPr>
          <p:spPr>
            <a:xfrm>
              <a:off x="5661250" y="4690450"/>
              <a:ext cx="65950" cy="52525"/>
            </a:xfrm>
            <a:custGeom>
              <a:avLst/>
              <a:gdLst/>
              <a:ahLst/>
              <a:cxnLst/>
              <a:rect l="0" t="0" r="0" b="0"/>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1" name="Shape 4421"/>
            <p:cNvSpPr/>
            <p:nvPr/>
          </p:nvSpPr>
          <p:spPr>
            <a:xfrm>
              <a:off x="5294900" y="4690450"/>
              <a:ext cx="65950" cy="52525"/>
            </a:xfrm>
            <a:custGeom>
              <a:avLst/>
              <a:gdLst/>
              <a:ahLst/>
              <a:cxnLst/>
              <a:rect l="0" t="0" r="0" b="0"/>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2" name="Shape 4422"/>
            <p:cNvSpPr/>
            <p:nvPr/>
          </p:nvSpPr>
          <p:spPr>
            <a:xfrm>
              <a:off x="5275975" y="4344850"/>
              <a:ext cx="470150" cy="334025"/>
            </a:xfrm>
            <a:custGeom>
              <a:avLst/>
              <a:gdLst/>
              <a:ahLst/>
              <a:cxnLst/>
              <a:rect l="0" t="0" r="0" b="0"/>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423" name="Shape 4423"/>
          <p:cNvSpPr/>
          <p:nvPr/>
        </p:nvSpPr>
        <p:spPr>
          <a:xfrm>
            <a:off x="4788101" y="3765502"/>
            <a:ext cx="353252" cy="353231"/>
          </a:xfrm>
          <a:custGeom>
            <a:avLst/>
            <a:gdLst/>
            <a:ahLst/>
            <a:cxnLst/>
            <a:rect l="0" t="0" r="0" b="0"/>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424" name="Shape 4424"/>
          <p:cNvGrpSpPr/>
          <p:nvPr/>
        </p:nvGrpSpPr>
        <p:grpSpPr>
          <a:xfrm>
            <a:off x="5346838" y="3748515"/>
            <a:ext cx="362448" cy="386922"/>
            <a:chOff x="6642425" y="4312500"/>
            <a:chExt cx="433550" cy="462825"/>
          </a:xfrm>
        </p:grpSpPr>
        <p:sp>
          <p:nvSpPr>
            <p:cNvPr id="4425" name="Shape 4425"/>
            <p:cNvSpPr/>
            <p:nvPr/>
          </p:nvSpPr>
          <p:spPr>
            <a:xfrm>
              <a:off x="6642425" y="4687375"/>
              <a:ext cx="433550" cy="39125"/>
            </a:xfrm>
            <a:custGeom>
              <a:avLst/>
              <a:gdLst/>
              <a:ahLst/>
              <a:cxnLst/>
              <a:rect l="0" t="0" r="0" b="0"/>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6" name="Shape 4426"/>
            <p:cNvSpPr/>
            <p:nvPr/>
          </p:nvSpPr>
          <p:spPr>
            <a:xfrm>
              <a:off x="6642425" y="4736225"/>
              <a:ext cx="433550" cy="39100"/>
            </a:xfrm>
            <a:custGeom>
              <a:avLst/>
              <a:gdLst/>
              <a:ahLst/>
              <a:cxnLst/>
              <a:rect l="0" t="0" r="0" b="0"/>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7" name="Shape 4427"/>
            <p:cNvSpPr/>
            <p:nvPr/>
          </p:nvSpPr>
          <p:spPr>
            <a:xfrm>
              <a:off x="6684575" y="4312500"/>
              <a:ext cx="349875" cy="377350"/>
            </a:xfrm>
            <a:custGeom>
              <a:avLst/>
              <a:gdLst/>
              <a:ahLst/>
              <a:cxnLst/>
              <a:rect l="0" t="0" r="0" b="0"/>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428" name="Shape 4428"/>
          <p:cNvSpPr/>
          <p:nvPr/>
        </p:nvSpPr>
        <p:spPr>
          <a:xfrm>
            <a:off x="223575" y="4368343"/>
            <a:ext cx="465527" cy="274647"/>
          </a:xfrm>
          <a:custGeom>
            <a:avLst/>
            <a:gdLst/>
            <a:ahLst/>
            <a:cxnLst/>
            <a:rect l="0" t="0" r="0" b="0"/>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429" name="Shape 4429"/>
          <p:cNvGrpSpPr/>
          <p:nvPr/>
        </p:nvGrpSpPr>
        <p:grpSpPr>
          <a:xfrm>
            <a:off x="834027" y="4322764"/>
            <a:ext cx="371623" cy="365499"/>
            <a:chOff x="1244325" y="4999400"/>
            <a:chExt cx="444525" cy="437200"/>
          </a:xfrm>
        </p:grpSpPr>
        <p:sp>
          <p:nvSpPr>
            <p:cNvPr id="4430" name="Shape 4430"/>
            <p:cNvSpPr/>
            <p:nvPr/>
          </p:nvSpPr>
          <p:spPr>
            <a:xfrm>
              <a:off x="1244325" y="5161200"/>
              <a:ext cx="374925" cy="222275"/>
            </a:xfrm>
            <a:custGeom>
              <a:avLst/>
              <a:gdLst/>
              <a:ahLst/>
              <a:cxnLst/>
              <a:rect l="0" t="0" r="0" b="0"/>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1" name="Shape 4431"/>
            <p:cNvSpPr/>
            <p:nvPr/>
          </p:nvSpPr>
          <p:spPr>
            <a:xfrm>
              <a:off x="1244325" y="5397500"/>
              <a:ext cx="444525" cy="39100"/>
            </a:xfrm>
            <a:custGeom>
              <a:avLst/>
              <a:gdLst/>
              <a:ahLst/>
              <a:cxnLst/>
              <a:rect l="0" t="0" r="0" b="0"/>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2" name="Shape 4432"/>
            <p:cNvSpPr/>
            <p:nvPr/>
          </p:nvSpPr>
          <p:spPr>
            <a:xfrm>
              <a:off x="1451925" y="4999400"/>
              <a:ext cx="31175" cy="129450"/>
            </a:xfrm>
            <a:custGeom>
              <a:avLst/>
              <a:gdLst/>
              <a:ahLst/>
              <a:cxnLst/>
              <a:rect l="0" t="0" r="0" b="0"/>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3" name="Shape 4433"/>
            <p:cNvSpPr/>
            <p:nvPr/>
          </p:nvSpPr>
          <p:spPr>
            <a:xfrm>
              <a:off x="1407975" y="4999400"/>
              <a:ext cx="31150" cy="129450"/>
            </a:xfrm>
            <a:custGeom>
              <a:avLst/>
              <a:gdLst/>
              <a:ahLst/>
              <a:cxnLst/>
              <a:rect l="0" t="0" r="0" b="0"/>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4" name="Shape 4434"/>
            <p:cNvSpPr/>
            <p:nvPr/>
          </p:nvSpPr>
          <p:spPr>
            <a:xfrm>
              <a:off x="1495900" y="4999400"/>
              <a:ext cx="30550" cy="129450"/>
            </a:xfrm>
            <a:custGeom>
              <a:avLst/>
              <a:gdLst/>
              <a:ahLst/>
              <a:cxnLst/>
              <a:rect l="0" t="0" r="0" b="0"/>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35" name="Shape 4435"/>
          <p:cNvGrpSpPr/>
          <p:nvPr/>
        </p:nvGrpSpPr>
        <p:grpSpPr>
          <a:xfrm>
            <a:off x="1430743" y="4311018"/>
            <a:ext cx="305265" cy="388970"/>
            <a:chOff x="1958100" y="4985350"/>
            <a:chExt cx="365150" cy="465275"/>
          </a:xfrm>
        </p:grpSpPr>
        <p:sp>
          <p:nvSpPr>
            <p:cNvPr id="4436" name="Shape 4436"/>
            <p:cNvSpPr/>
            <p:nvPr/>
          </p:nvSpPr>
          <p:spPr>
            <a:xfrm>
              <a:off x="1958100" y="4985350"/>
              <a:ext cx="365150" cy="465275"/>
            </a:xfrm>
            <a:custGeom>
              <a:avLst/>
              <a:gdLst/>
              <a:ahLst/>
              <a:cxnLst/>
              <a:rect l="0" t="0" r="0" b="0"/>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7" name="Shape 4437"/>
            <p:cNvSpPr/>
            <p:nvPr/>
          </p:nvSpPr>
          <p:spPr>
            <a:xfrm>
              <a:off x="1977625" y="5237525"/>
              <a:ext cx="113600" cy="213100"/>
            </a:xfrm>
            <a:custGeom>
              <a:avLst/>
              <a:gdLst/>
              <a:ahLst/>
              <a:cxnLst/>
              <a:rect l="0" t="0" r="0" b="0"/>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8" name="Shape 4438"/>
            <p:cNvSpPr/>
            <p:nvPr/>
          </p:nvSpPr>
          <p:spPr>
            <a:xfrm>
              <a:off x="2190125" y="5237525"/>
              <a:ext cx="113575" cy="213100"/>
            </a:xfrm>
            <a:custGeom>
              <a:avLst/>
              <a:gdLst/>
              <a:ahLst/>
              <a:cxnLst/>
              <a:rect l="0" t="0" r="0" b="0"/>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39" name="Shape 4439"/>
          <p:cNvGrpSpPr/>
          <p:nvPr/>
        </p:nvGrpSpPr>
        <p:grpSpPr>
          <a:xfrm>
            <a:off x="1971802" y="4325815"/>
            <a:ext cx="350200" cy="359877"/>
            <a:chOff x="2605300" y="5003050"/>
            <a:chExt cx="418900" cy="430475"/>
          </a:xfrm>
        </p:grpSpPr>
        <p:sp>
          <p:nvSpPr>
            <p:cNvPr id="4440" name="Shape 4440"/>
            <p:cNvSpPr/>
            <p:nvPr/>
          </p:nvSpPr>
          <p:spPr>
            <a:xfrm>
              <a:off x="2820225" y="5222250"/>
              <a:ext cx="202750" cy="211275"/>
            </a:xfrm>
            <a:custGeom>
              <a:avLst/>
              <a:gdLst/>
              <a:ahLst/>
              <a:cxnLst/>
              <a:rect l="0" t="0" r="0" b="0"/>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1" name="Shape 4441"/>
            <p:cNvSpPr/>
            <p:nvPr/>
          </p:nvSpPr>
          <p:spPr>
            <a:xfrm>
              <a:off x="2606525" y="5003050"/>
              <a:ext cx="203975" cy="208225"/>
            </a:xfrm>
            <a:custGeom>
              <a:avLst/>
              <a:gdLst/>
              <a:ahLst/>
              <a:cxnLst/>
              <a:rect l="0" t="0" r="0" b="0"/>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2" name="Shape 4442"/>
            <p:cNvSpPr/>
            <p:nvPr/>
          </p:nvSpPr>
          <p:spPr>
            <a:xfrm>
              <a:off x="2605300" y="5008550"/>
              <a:ext cx="418900" cy="418875"/>
            </a:xfrm>
            <a:custGeom>
              <a:avLst/>
              <a:gdLst/>
              <a:ahLst/>
              <a:cxnLst/>
              <a:rect l="0" t="0" r="0" b="0"/>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43" name="Shape 4443"/>
          <p:cNvGrpSpPr/>
          <p:nvPr/>
        </p:nvGrpSpPr>
        <p:grpSpPr>
          <a:xfrm>
            <a:off x="2501136" y="4333486"/>
            <a:ext cx="418585" cy="344056"/>
            <a:chOff x="3238475" y="5012225"/>
            <a:chExt cx="500700" cy="411550"/>
          </a:xfrm>
        </p:grpSpPr>
        <p:sp>
          <p:nvSpPr>
            <p:cNvPr id="4444" name="Shape 4444"/>
            <p:cNvSpPr/>
            <p:nvPr/>
          </p:nvSpPr>
          <p:spPr>
            <a:xfrm>
              <a:off x="3238475" y="5315050"/>
              <a:ext cx="500700" cy="108725"/>
            </a:xfrm>
            <a:custGeom>
              <a:avLst/>
              <a:gdLst/>
              <a:ahLst/>
              <a:cxnLst/>
              <a:rect l="0" t="0" r="0" b="0"/>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5" name="Shape 4445"/>
            <p:cNvSpPr/>
            <p:nvPr/>
          </p:nvSpPr>
          <p:spPr>
            <a:xfrm>
              <a:off x="3282450" y="5160575"/>
              <a:ext cx="412750" cy="140475"/>
            </a:xfrm>
            <a:custGeom>
              <a:avLst/>
              <a:gdLst/>
              <a:ahLst/>
              <a:cxnLst/>
              <a:rect l="0" t="0" r="0" b="0"/>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6" name="Shape 4446"/>
            <p:cNvSpPr/>
            <p:nvPr/>
          </p:nvSpPr>
          <p:spPr>
            <a:xfrm>
              <a:off x="3473550" y="5012225"/>
              <a:ext cx="30550" cy="129450"/>
            </a:xfrm>
            <a:custGeom>
              <a:avLst/>
              <a:gdLst/>
              <a:ahLst/>
              <a:cxnLst/>
              <a:rect l="0" t="0" r="0" b="0"/>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7" name="Shape 4447"/>
            <p:cNvSpPr/>
            <p:nvPr/>
          </p:nvSpPr>
          <p:spPr>
            <a:xfrm>
              <a:off x="3429575" y="5012225"/>
              <a:ext cx="31175" cy="129450"/>
            </a:xfrm>
            <a:custGeom>
              <a:avLst/>
              <a:gdLst/>
              <a:ahLst/>
              <a:cxnLst/>
              <a:rect l="0" t="0" r="0" b="0"/>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8" name="Shape 4448"/>
            <p:cNvSpPr/>
            <p:nvPr/>
          </p:nvSpPr>
          <p:spPr>
            <a:xfrm>
              <a:off x="3516900" y="5012225"/>
              <a:ext cx="31175" cy="129450"/>
            </a:xfrm>
            <a:custGeom>
              <a:avLst/>
              <a:gdLst/>
              <a:ahLst/>
              <a:cxnLst/>
              <a:rect l="0" t="0" r="0" b="0"/>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49" name="Shape 4449"/>
          <p:cNvGrpSpPr/>
          <p:nvPr/>
        </p:nvGrpSpPr>
        <p:grpSpPr>
          <a:xfrm>
            <a:off x="3607770" y="4296722"/>
            <a:ext cx="459424" cy="417561"/>
            <a:chOff x="4562200" y="4968250"/>
            <a:chExt cx="549550" cy="499475"/>
          </a:xfrm>
        </p:grpSpPr>
        <p:sp>
          <p:nvSpPr>
            <p:cNvPr id="4450" name="Shape 4450"/>
            <p:cNvSpPr/>
            <p:nvPr/>
          </p:nvSpPr>
          <p:spPr>
            <a:xfrm>
              <a:off x="4842450" y="5242400"/>
              <a:ext cx="213125" cy="225325"/>
            </a:xfrm>
            <a:custGeom>
              <a:avLst/>
              <a:gdLst/>
              <a:ahLst/>
              <a:cxnLst/>
              <a:rect l="0" t="0" r="0" b="0"/>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1" name="Shape 4451"/>
            <p:cNvSpPr/>
            <p:nvPr/>
          </p:nvSpPr>
          <p:spPr>
            <a:xfrm>
              <a:off x="4617775" y="5241800"/>
              <a:ext cx="212500" cy="225925"/>
            </a:xfrm>
            <a:custGeom>
              <a:avLst/>
              <a:gdLst/>
              <a:ahLst/>
              <a:cxnLst/>
              <a:rect l="0" t="0" r="0" b="0"/>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2" name="Shape 4452"/>
            <p:cNvSpPr/>
            <p:nvPr/>
          </p:nvSpPr>
          <p:spPr>
            <a:xfrm>
              <a:off x="4631200" y="4968250"/>
              <a:ext cx="411550" cy="236325"/>
            </a:xfrm>
            <a:custGeom>
              <a:avLst/>
              <a:gdLst/>
              <a:ahLst/>
              <a:cxnLst/>
              <a:rect l="0" t="0" r="0" b="0"/>
              <a:pathLst>
                <a:path w="16462" h="9453" extrusionOk="0">
                  <a:moveTo>
                    <a:pt x="8182" y="1"/>
                  </a:moveTo>
                  <a:lnTo>
                    <a:pt x="0" y="4763"/>
                  </a:lnTo>
                  <a:lnTo>
                    <a:pt x="8231" y="9452"/>
                  </a:lnTo>
                  <a:lnTo>
                    <a:pt x="16462" y="4763"/>
                  </a:lnTo>
                  <a:lnTo>
                    <a:pt x="8182"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3" name="Shape 4453"/>
            <p:cNvSpPr/>
            <p:nvPr/>
          </p:nvSpPr>
          <p:spPr>
            <a:xfrm>
              <a:off x="4562200" y="5094025"/>
              <a:ext cx="274800" cy="226550"/>
            </a:xfrm>
            <a:custGeom>
              <a:avLst/>
              <a:gdLst/>
              <a:ahLst/>
              <a:cxnLst/>
              <a:rect l="0" t="0" r="0" b="0"/>
              <a:pathLst>
                <a:path w="10992" h="9062" extrusionOk="0">
                  <a:moveTo>
                    <a:pt x="2248" y="1"/>
                  </a:moveTo>
                  <a:lnTo>
                    <a:pt x="1" y="4079"/>
                  </a:lnTo>
                  <a:lnTo>
                    <a:pt x="8744" y="9062"/>
                  </a:lnTo>
                  <a:lnTo>
                    <a:pt x="10991" y="4983"/>
                  </a:lnTo>
                  <a:lnTo>
                    <a:pt x="2248"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4" name="Shape 4454"/>
            <p:cNvSpPr/>
            <p:nvPr/>
          </p:nvSpPr>
          <p:spPr>
            <a:xfrm>
              <a:off x="4836975" y="5094025"/>
              <a:ext cx="274775" cy="226550"/>
            </a:xfrm>
            <a:custGeom>
              <a:avLst/>
              <a:gdLst/>
              <a:ahLst/>
              <a:cxnLst/>
              <a:rect l="0" t="0" r="0" b="0"/>
              <a:pathLst>
                <a:path w="10991" h="9062" extrusionOk="0">
                  <a:moveTo>
                    <a:pt x="8743" y="1"/>
                  </a:moveTo>
                  <a:lnTo>
                    <a:pt x="0" y="4983"/>
                  </a:lnTo>
                  <a:lnTo>
                    <a:pt x="2247" y="9062"/>
                  </a:lnTo>
                  <a:lnTo>
                    <a:pt x="10990" y="4079"/>
                  </a:lnTo>
                  <a:lnTo>
                    <a:pt x="8743"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55" name="Shape 4455"/>
          <p:cNvGrpSpPr/>
          <p:nvPr/>
        </p:nvGrpSpPr>
        <p:grpSpPr>
          <a:xfrm>
            <a:off x="3114698" y="4320214"/>
            <a:ext cx="318516" cy="370076"/>
            <a:chOff x="3972400" y="4996350"/>
            <a:chExt cx="381000" cy="442675"/>
          </a:xfrm>
        </p:grpSpPr>
        <p:sp>
          <p:nvSpPr>
            <p:cNvPr id="4456" name="Shape 4456"/>
            <p:cNvSpPr/>
            <p:nvPr/>
          </p:nvSpPr>
          <p:spPr>
            <a:xfrm>
              <a:off x="4157400" y="4996350"/>
              <a:ext cx="86725" cy="103200"/>
            </a:xfrm>
            <a:custGeom>
              <a:avLst/>
              <a:gdLst/>
              <a:ahLst/>
              <a:cxnLst/>
              <a:rect l="0" t="0" r="0" b="0"/>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7" name="Shape 4457"/>
            <p:cNvSpPr/>
            <p:nvPr/>
          </p:nvSpPr>
          <p:spPr>
            <a:xfrm>
              <a:off x="3972400" y="5048250"/>
              <a:ext cx="381000" cy="390775"/>
            </a:xfrm>
            <a:custGeom>
              <a:avLst/>
              <a:gdLst/>
              <a:ahLst/>
              <a:cxnLst/>
              <a:rect l="0" t="0" r="0" b="0"/>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58" name="Shape 4458"/>
          <p:cNvGrpSpPr/>
          <p:nvPr/>
        </p:nvGrpSpPr>
        <p:grpSpPr>
          <a:xfrm>
            <a:off x="4175393" y="4289073"/>
            <a:ext cx="451252" cy="432860"/>
            <a:chOff x="5241175" y="4959100"/>
            <a:chExt cx="539775" cy="517775"/>
          </a:xfrm>
        </p:grpSpPr>
        <p:sp>
          <p:nvSpPr>
            <p:cNvPr id="4459" name="Shape 4459"/>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0" name="Shape 4460"/>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1" name="Shape 4461"/>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2" name="Shape 4462"/>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3" name="Shape 4463"/>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4" name="Shape 4464"/>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465" name="Shape 4465"/>
          <p:cNvSpPr/>
          <p:nvPr/>
        </p:nvSpPr>
        <p:spPr>
          <a:xfrm>
            <a:off x="4766155" y="4395912"/>
            <a:ext cx="397142" cy="219513"/>
          </a:xfrm>
          <a:custGeom>
            <a:avLst/>
            <a:gdLst/>
            <a:ahLst/>
            <a:cxnLst/>
            <a:rect l="0" t="0" r="0" b="0"/>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466" name="Shape 4466"/>
          <p:cNvGrpSpPr/>
          <p:nvPr/>
        </p:nvGrpSpPr>
        <p:grpSpPr>
          <a:xfrm>
            <a:off x="5382577" y="4353382"/>
            <a:ext cx="289444" cy="332832"/>
            <a:chOff x="6685175" y="5036025"/>
            <a:chExt cx="346225" cy="398125"/>
          </a:xfrm>
        </p:grpSpPr>
        <p:sp>
          <p:nvSpPr>
            <p:cNvPr id="4467" name="Shape 4467"/>
            <p:cNvSpPr/>
            <p:nvPr/>
          </p:nvSpPr>
          <p:spPr>
            <a:xfrm>
              <a:off x="6743800" y="5036025"/>
              <a:ext cx="105650" cy="147775"/>
            </a:xfrm>
            <a:custGeom>
              <a:avLst/>
              <a:gdLst/>
              <a:ahLst/>
              <a:cxnLst/>
              <a:rect l="0" t="0" r="0" b="0"/>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8" name="Shape 4468"/>
            <p:cNvSpPr/>
            <p:nvPr/>
          </p:nvSpPr>
          <p:spPr>
            <a:xfrm>
              <a:off x="6685175" y="5152025"/>
              <a:ext cx="84275" cy="117275"/>
            </a:xfrm>
            <a:custGeom>
              <a:avLst/>
              <a:gdLst/>
              <a:ahLst/>
              <a:cxnLst/>
              <a:rect l="0" t="0" r="0" b="0"/>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9" name="Shape 4469"/>
            <p:cNvSpPr/>
            <p:nvPr/>
          </p:nvSpPr>
          <p:spPr>
            <a:xfrm>
              <a:off x="6871400" y="5038475"/>
              <a:ext cx="105650" cy="145325"/>
            </a:xfrm>
            <a:custGeom>
              <a:avLst/>
              <a:gdLst/>
              <a:ahLst/>
              <a:cxnLst/>
              <a:rect l="0" t="0" r="0" b="0"/>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0" name="Shape 4470"/>
            <p:cNvSpPr/>
            <p:nvPr/>
          </p:nvSpPr>
          <p:spPr>
            <a:xfrm>
              <a:off x="6944050" y="5155700"/>
              <a:ext cx="87350" cy="116025"/>
            </a:xfrm>
            <a:custGeom>
              <a:avLst/>
              <a:gdLst/>
              <a:ahLst/>
              <a:cxnLst/>
              <a:rect l="0" t="0" r="0" b="0"/>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1" name="Shape 4471"/>
            <p:cNvSpPr/>
            <p:nvPr/>
          </p:nvSpPr>
          <p:spPr>
            <a:xfrm>
              <a:off x="6727300" y="5185625"/>
              <a:ext cx="263800" cy="248525"/>
            </a:xfrm>
            <a:custGeom>
              <a:avLst/>
              <a:gdLst/>
              <a:ahLst/>
              <a:cxnLst/>
              <a:rect l="0" t="0" r="0" b="0"/>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72" name="Shape 4472"/>
          <p:cNvGrpSpPr/>
          <p:nvPr/>
        </p:nvGrpSpPr>
        <p:grpSpPr>
          <a:xfrm>
            <a:off x="5981318" y="2487199"/>
            <a:ext cx="432570" cy="421334"/>
            <a:chOff x="5926225" y="921350"/>
            <a:chExt cx="517800" cy="504350"/>
          </a:xfrm>
        </p:grpSpPr>
        <p:sp>
          <p:nvSpPr>
            <p:cNvPr id="4473" name="Shape 4473"/>
            <p:cNvSpPr/>
            <p:nvPr/>
          </p:nvSpPr>
          <p:spPr>
            <a:xfrm>
              <a:off x="5926225" y="921350"/>
              <a:ext cx="517800" cy="504350"/>
            </a:xfrm>
            <a:custGeom>
              <a:avLst/>
              <a:gdLst/>
              <a:ahLst/>
              <a:cxnLst/>
              <a:rect l="0" t="0" r="0" b="0"/>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9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1C232"/>
                </a:solidFill>
                <a:latin typeface="Arial"/>
                <a:ea typeface="Arial"/>
                <a:cs typeface="Arial"/>
                <a:sym typeface="Arial"/>
              </a:endParaRPr>
            </a:p>
          </p:txBody>
        </p:sp>
        <p:sp>
          <p:nvSpPr>
            <p:cNvPr id="4474" name="Shape 4474"/>
            <p:cNvSpPr/>
            <p:nvPr/>
          </p:nvSpPr>
          <p:spPr>
            <a:xfrm>
              <a:off x="6016600" y="1005000"/>
              <a:ext cx="337050" cy="337050"/>
            </a:xfrm>
            <a:custGeom>
              <a:avLst/>
              <a:gdLst/>
              <a:ahLst/>
              <a:cxnLst/>
              <a:rect l="0" t="0" r="0" b="0"/>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9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1C232"/>
                </a:solidFill>
                <a:latin typeface="Arial"/>
                <a:ea typeface="Arial"/>
                <a:cs typeface="Arial"/>
                <a:sym typeface="Arial"/>
              </a:endParaRPr>
            </a:p>
          </p:txBody>
        </p:sp>
      </p:grpSp>
      <p:sp>
        <p:nvSpPr>
          <p:cNvPr id="4475" name="Shape 4475"/>
          <p:cNvSpPr/>
          <p:nvPr/>
        </p:nvSpPr>
        <p:spPr>
          <a:xfrm>
            <a:off x="6172538" y="2723256"/>
            <a:ext cx="400950" cy="226498"/>
          </a:xfrm>
          <a:custGeom>
            <a:avLst/>
            <a:gdLst/>
            <a:ahLst/>
            <a:cxnLst/>
            <a:rect l="0" t="0" r="0" b="0"/>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476" name="Shape 4476"/>
          <p:cNvGrpSpPr/>
          <p:nvPr/>
        </p:nvGrpSpPr>
        <p:grpSpPr>
          <a:xfrm>
            <a:off x="6863605" y="2466579"/>
            <a:ext cx="432570" cy="421334"/>
            <a:chOff x="5926225" y="921350"/>
            <a:chExt cx="517800" cy="504350"/>
          </a:xfrm>
        </p:grpSpPr>
        <p:sp>
          <p:nvSpPr>
            <p:cNvPr id="4477" name="Shape 4477"/>
            <p:cNvSpPr/>
            <p:nvPr/>
          </p:nvSpPr>
          <p:spPr>
            <a:xfrm>
              <a:off x="5926225" y="921350"/>
              <a:ext cx="517800" cy="504350"/>
            </a:xfrm>
            <a:custGeom>
              <a:avLst/>
              <a:gdLst/>
              <a:ahLst/>
              <a:cxnLst/>
              <a:rect l="0" t="0" r="0" b="0"/>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9900"/>
              </a:solidFill>
              <a:prstDash val="solid"/>
              <a:bevel/>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8" name="Shape 4478"/>
            <p:cNvSpPr/>
            <p:nvPr/>
          </p:nvSpPr>
          <p:spPr>
            <a:xfrm>
              <a:off x="6016600" y="1005000"/>
              <a:ext cx="337050" cy="337050"/>
            </a:xfrm>
            <a:custGeom>
              <a:avLst/>
              <a:gdLst/>
              <a:ahLst/>
              <a:cxnLst/>
              <a:rect l="0" t="0" r="0" b="0"/>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9900"/>
              </a:solidFill>
              <a:prstDash val="solid"/>
              <a:bevel/>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479" name="Shape 4479"/>
          <p:cNvSpPr/>
          <p:nvPr/>
        </p:nvSpPr>
        <p:spPr>
          <a:xfrm>
            <a:off x="7057526" y="2702636"/>
            <a:ext cx="400950" cy="226498"/>
          </a:xfrm>
          <a:custGeom>
            <a:avLst/>
            <a:gdLst/>
            <a:ahLst/>
            <a:cxnLst/>
            <a:rect l="0" t="0" r="0" b="0"/>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480" name="Shape 4480"/>
          <p:cNvGrpSpPr/>
          <p:nvPr/>
        </p:nvGrpSpPr>
        <p:grpSpPr>
          <a:xfrm>
            <a:off x="5981585" y="3215621"/>
            <a:ext cx="1075937" cy="1047989"/>
            <a:chOff x="5926225" y="921350"/>
            <a:chExt cx="517800" cy="504350"/>
          </a:xfrm>
        </p:grpSpPr>
        <p:sp>
          <p:nvSpPr>
            <p:cNvPr id="4481" name="Shape 4481"/>
            <p:cNvSpPr/>
            <p:nvPr/>
          </p:nvSpPr>
          <p:spPr>
            <a:xfrm>
              <a:off x="5926225" y="921350"/>
              <a:ext cx="517800" cy="504350"/>
            </a:xfrm>
            <a:custGeom>
              <a:avLst/>
              <a:gdLst/>
              <a:ahLst/>
              <a:cxnLst/>
              <a:rect l="0" t="0" r="0" b="0"/>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9900"/>
            </a:solidFill>
            <a:ln w="28575" cap="flat" cmpd="sng">
              <a:solidFill>
                <a:srgbClr val="F1C232"/>
              </a:solidFill>
              <a:prstDash val="solid"/>
              <a:bevel/>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2" name="Shape 4482"/>
            <p:cNvSpPr/>
            <p:nvPr/>
          </p:nvSpPr>
          <p:spPr>
            <a:xfrm>
              <a:off x="6016600" y="1005000"/>
              <a:ext cx="337050" cy="337050"/>
            </a:xfrm>
            <a:custGeom>
              <a:avLst/>
              <a:gdLst/>
              <a:ahLst/>
              <a:cxnLst/>
              <a:rect l="0" t="0" r="0" b="0"/>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9900"/>
            </a:solidFill>
            <a:ln w="28575" cap="flat" cmpd="sng">
              <a:solidFill>
                <a:srgbClr val="F1C232"/>
              </a:solidFill>
              <a:prstDash val="solid"/>
              <a:bevel/>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483" name="Shape 4483"/>
          <p:cNvSpPr/>
          <p:nvPr/>
        </p:nvSpPr>
        <p:spPr>
          <a:xfrm>
            <a:off x="6461198" y="3802718"/>
            <a:ext cx="997288" cy="563371"/>
          </a:xfrm>
          <a:custGeom>
            <a:avLst/>
            <a:gdLst/>
            <a:ahLst/>
            <a:cxnLst/>
            <a:rect l="0" t="0" r="0" b="0"/>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B87A1"/>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4" name="Shape 4484"/>
          <p:cNvSpPr txBox="1"/>
          <p:nvPr/>
        </p:nvSpPr>
        <p:spPr>
          <a:xfrm>
            <a:off x="5867575" y="312075"/>
            <a:ext cx="1791900" cy="152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900" b="1" i="0" u="none" strike="noStrike" cap="none">
                <a:solidFill>
                  <a:srgbClr val="003B55"/>
                </a:solidFill>
                <a:latin typeface="Titillium Web"/>
                <a:ea typeface="Titillium Web"/>
                <a:cs typeface="Titillium Web"/>
                <a:sym typeface="Titillium Web"/>
              </a:rPr>
              <a:t>SlidesCarnival icons are editable shapes</a:t>
            </a:r>
            <a:r>
              <a:rPr lang="en" sz="900" b="0" i="0" u="none" strike="noStrike" cap="none">
                <a:solidFill>
                  <a:srgbClr val="003B55"/>
                </a:solidFill>
                <a:latin typeface="Titillium Web"/>
                <a:ea typeface="Titillium Web"/>
                <a:cs typeface="Titillium Web"/>
                <a:sym typeface="Titillium Web"/>
              </a:rPr>
              <a:t>. </a:t>
            </a:r>
            <a:endParaRPr sz="900" b="0" i="0" u="none" strike="noStrike" cap="none">
              <a:solidFill>
                <a:srgbClr val="003B55"/>
              </a:solidFill>
              <a:latin typeface="Titillium Web"/>
              <a:ea typeface="Titillium Web"/>
              <a:cs typeface="Titillium Web"/>
              <a:sym typeface="Titillium Web"/>
            </a:endParaRPr>
          </a:p>
          <a:p>
            <a:pPr marL="0" marR="0" lvl="0" indent="0" algn="l" rtl="0">
              <a:lnSpc>
                <a:spcPct val="100000"/>
              </a:lnSpc>
              <a:spcBef>
                <a:spcPts val="0"/>
              </a:spcBef>
              <a:spcAft>
                <a:spcPts val="0"/>
              </a:spcAft>
              <a:buClr>
                <a:schemeClr val="dk1"/>
              </a:buClr>
              <a:buSzPts val="1100"/>
              <a:buFont typeface="Arial"/>
              <a:buNone/>
            </a:pPr>
            <a:endParaRPr sz="900" b="0" i="0" u="none" strike="noStrike" cap="none">
              <a:solidFill>
                <a:srgbClr val="003B55"/>
              </a:solidFill>
              <a:latin typeface="Titillium Web"/>
              <a:ea typeface="Titillium Web"/>
              <a:cs typeface="Titillium Web"/>
              <a:sym typeface="Titillium Web"/>
            </a:endParaRPr>
          </a:p>
          <a:p>
            <a:pPr marL="0" marR="0" lvl="0" indent="0" algn="l" rtl="0">
              <a:lnSpc>
                <a:spcPct val="100000"/>
              </a:lnSpc>
              <a:spcBef>
                <a:spcPts val="0"/>
              </a:spcBef>
              <a:spcAft>
                <a:spcPts val="0"/>
              </a:spcAft>
              <a:buClr>
                <a:schemeClr val="dk1"/>
              </a:buClr>
              <a:buSzPts val="1100"/>
              <a:buFont typeface="Arial"/>
              <a:buNone/>
            </a:pPr>
            <a:r>
              <a:rPr lang="en" sz="900" b="0" i="0" u="none" strike="noStrike" cap="none">
                <a:solidFill>
                  <a:srgbClr val="003B55"/>
                </a:solidFill>
                <a:latin typeface="Titillium Web"/>
                <a:ea typeface="Titillium Web"/>
                <a:cs typeface="Titillium Web"/>
                <a:sym typeface="Titillium Web"/>
              </a:rPr>
              <a:t>This means that you can:</a:t>
            </a:r>
            <a:endParaRPr sz="900" b="0" i="0" u="none" strike="noStrike" cap="none">
              <a:solidFill>
                <a:srgbClr val="003B55"/>
              </a:solidFill>
              <a:latin typeface="Titillium Web"/>
              <a:ea typeface="Titillium Web"/>
              <a:cs typeface="Titillium Web"/>
              <a:sym typeface="Titillium Web"/>
            </a:endParaRPr>
          </a:p>
          <a:p>
            <a:pPr marL="457200" marR="0" lvl="0" indent="-285750" algn="l" rtl="0">
              <a:lnSpc>
                <a:spcPct val="100000"/>
              </a:lnSpc>
              <a:spcBef>
                <a:spcPts val="0"/>
              </a:spcBef>
              <a:spcAft>
                <a:spcPts val="0"/>
              </a:spcAft>
              <a:buClr>
                <a:srgbClr val="003B55"/>
              </a:buClr>
              <a:buSzPts val="900"/>
              <a:buFont typeface="Titillium Web"/>
              <a:buChar char="●"/>
            </a:pPr>
            <a:r>
              <a:rPr lang="en" sz="900" b="0" i="0" u="none" strike="noStrike" cap="none">
                <a:solidFill>
                  <a:srgbClr val="003B55"/>
                </a:solidFill>
                <a:latin typeface="Titillium Web"/>
                <a:ea typeface="Titillium Web"/>
                <a:cs typeface="Titillium Web"/>
                <a:sym typeface="Titillium Web"/>
              </a:rPr>
              <a:t>Resize them without losing quality.</a:t>
            </a:r>
            <a:endParaRPr sz="900" b="0" i="0" u="none" strike="noStrike" cap="none">
              <a:solidFill>
                <a:srgbClr val="003B55"/>
              </a:solidFill>
              <a:latin typeface="Titillium Web"/>
              <a:ea typeface="Titillium Web"/>
              <a:cs typeface="Titillium Web"/>
              <a:sym typeface="Titillium Web"/>
            </a:endParaRPr>
          </a:p>
          <a:p>
            <a:pPr marL="457200" marR="0" lvl="0" indent="-285750" algn="l" rtl="0">
              <a:lnSpc>
                <a:spcPct val="100000"/>
              </a:lnSpc>
              <a:spcBef>
                <a:spcPts val="0"/>
              </a:spcBef>
              <a:spcAft>
                <a:spcPts val="0"/>
              </a:spcAft>
              <a:buClr>
                <a:srgbClr val="003B55"/>
              </a:buClr>
              <a:buSzPts val="900"/>
              <a:buFont typeface="Titillium Web"/>
              <a:buChar char="●"/>
            </a:pPr>
            <a:r>
              <a:rPr lang="en" sz="900" b="0" i="0" u="none" strike="noStrike" cap="none">
                <a:solidFill>
                  <a:srgbClr val="003B55"/>
                </a:solidFill>
                <a:latin typeface="Titillium Web"/>
                <a:ea typeface="Titillium Web"/>
                <a:cs typeface="Titillium Web"/>
                <a:sym typeface="Titillium Web"/>
              </a:rPr>
              <a:t>Change fill color and opacity.</a:t>
            </a:r>
            <a:endParaRPr sz="900" b="0" i="0" u="none" strike="noStrike" cap="none">
              <a:solidFill>
                <a:srgbClr val="003B55"/>
              </a:solidFill>
              <a:latin typeface="Titillium Web"/>
              <a:ea typeface="Titillium Web"/>
              <a:cs typeface="Titillium Web"/>
              <a:sym typeface="Titillium Web"/>
            </a:endParaRPr>
          </a:p>
          <a:p>
            <a:pPr marL="457200" marR="0" lvl="0" indent="-285750" algn="l" rtl="0">
              <a:lnSpc>
                <a:spcPct val="100000"/>
              </a:lnSpc>
              <a:spcBef>
                <a:spcPts val="0"/>
              </a:spcBef>
              <a:spcAft>
                <a:spcPts val="0"/>
              </a:spcAft>
              <a:buClr>
                <a:srgbClr val="003B55"/>
              </a:buClr>
              <a:buSzPts val="900"/>
              <a:buFont typeface="Titillium Web"/>
              <a:buChar char="●"/>
            </a:pPr>
            <a:r>
              <a:rPr lang="en" sz="900" b="0" i="0" u="none" strike="noStrike" cap="none">
                <a:solidFill>
                  <a:srgbClr val="003B55"/>
                </a:solidFill>
                <a:latin typeface="Titillium Web"/>
                <a:ea typeface="Titillium Web"/>
                <a:cs typeface="Titillium Web"/>
                <a:sym typeface="Titillium Web"/>
              </a:rPr>
              <a:t>Change line color, width and style.</a:t>
            </a:r>
            <a:endParaRPr sz="900" b="0" i="0" u="none" strike="noStrike" cap="none">
              <a:solidFill>
                <a:srgbClr val="003B55"/>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3B55"/>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3B55"/>
                </a:solidFill>
                <a:latin typeface="Titillium Web"/>
                <a:ea typeface="Titillium Web"/>
                <a:cs typeface="Titillium Web"/>
                <a:sym typeface="Titillium Web"/>
              </a:rPr>
              <a:t>Isn’t that nice? :)</a:t>
            </a:r>
            <a:endParaRPr sz="900" b="0" i="0" u="none" strike="noStrike" cap="none">
              <a:solidFill>
                <a:srgbClr val="003B55"/>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3B55"/>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3B55"/>
                </a:solidFill>
                <a:latin typeface="Titillium Web"/>
                <a:ea typeface="Titillium Web"/>
                <a:cs typeface="Titillium Web"/>
                <a:sym typeface="Titillium Web"/>
              </a:rPr>
              <a:t>Examples:</a:t>
            </a:r>
            <a:endParaRPr sz="900" b="0" i="0" u="none" strike="noStrike" cap="none">
              <a:solidFill>
                <a:srgbClr val="003B55"/>
              </a:solidFill>
              <a:latin typeface="Titillium Web"/>
              <a:ea typeface="Titillium Web"/>
              <a:cs typeface="Titillium Web"/>
              <a:sym typeface="Titillium Web"/>
            </a:endParaRPr>
          </a:p>
          <a:p>
            <a:pPr marL="0" marR="0" lvl="0" indent="0" algn="l" rtl="0">
              <a:lnSpc>
                <a:spcPct val="100000"/>
              </a:lnSpc>
              <a:spcBef>
                <a:spcPts val="0"/>
              </a:spcBef>
              <a:spcAft>
                <a:spcPts val="0"/>
              </a:spcAft>
              <a:buClr>
                <a:schemeClr val="dk1"/>
              </a:buClr>
              <a:buSzPts val="1100"/>
              <a:buFont typeface="Arial"/>
              <a:buNone/>
            </a:pPr>
            <a:endParaRPr sz="900" b="0" i="0" u="none" strike="noStrike" cap="none">
              <a:solidFill>
                <a:srgbClr val="003B55"/>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3B55"/>
              </a:solidFill>
              <a:latin typeface="Titillium Web"/>
              <a:ea typeface="Titillium Web"/>
              <a:cs typeface="Titillium Web"/>
              <a:sym typeface="Titillium Web"/>
            </a:endParaRPr>
          </a:p>
        </p:txBody>
      </p:sp>
      <p:sp>
        <p:nvSpPr>
          <p:cNvPr id="4485" name="Shape 4485"/>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rgbClr val="0B87A1"/>
                </a:solidFill>
                <a:latin typeface="Dosis Light"/>
                <a:ea typeface="Dosis Light"/>
                <a:cs typeface="Dosis Light"/>
                <a:sym typeface="Dosis Light"/>
              </a:rPr>
              <a:t>32</a:t>
            </a:fld>
            <a:endParaRPr sz="1200" b="0" i="0" u="none" strike="noStrike" cap="none">
              <a:solidFill>
                <a:srgbClr val="0B87A1"/>
              </a:solidFill>
              <a:latin typeface="Dosis Light"/>
              <a:ea typeface="Dosis Light"/>
              <a:cs typeface="Dosis Light"/>
              <a:sym typeface="Dosis 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489"/>
        <p:cNvGrpSpPr/>
        <p:nvPr/>
      </p:nvGrpSpPr>
      <p:grpSpPr>
        <a:xfrm>
          <a:off x="0" y="0"/>
          <a:ext cx="0" cy="0"/>
          <a:chOff x="0" y="0"/>
          <a:chExt cx="0" cy="0"/>
        </a:xfrm>
      </p:grpSpPr>
      <p:sp>
        <p:nvSpPr>
          <p:cNvPr id="4490" name="Shape 4490"/>
          <p:cNvSpPr txBox="1"/>
          <p:nvPr/>
        </p:nvSpPr>
        <p:spPr>
          <a:xfrm>
            <a:off x="2011450" y="914275"/>
            <a:ext cx="6676800" cy="1380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1" i="0" u="none" strike="noStrike" cap="none">
                <a:solidFill>
                  <a:srgbClr val="003B55"/>
                </a:solidFill>
                <a:latin typeface="Titillium Web"/>
                <a:ea typeface="Titillium Web"/>
                <a:cs typeface="Titillium Web"/>
                <a:sym typeface="Titillium Web"/>
              </a:rPr>
              <a:t>Now you can use any emoji as an icon!</a:t>
            </a:r>
            <a:endParaRPr sz="1400" b="0" i="0" u="none" strike="noStrike" cap="none">
              <a:solidFill>
                <a:srgbClr val="003B55"/>
              </a:solidFill>
              <a:latin typeface="Titillium Web"/>
              <a:ea typeface="Titillium Web"/>
              <a:cs typeface="Titillium Web"/>
              <a:sym typeface="Titillium Web"/>
            </a:endParaRPr>
          </a:p>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rgbClr val="003B55"/>
                </a:solidFill>
                <a:latin typeface="Titillium Web"/>
                <a:ea typeface="Titillium Web"/>
                <a:cs typeface="Titillium Web"/>
                <a:sym typeface="Titillium Web"/>
              </a:rPr>
              <a:t>And of course it resizes without losing quality and you can change the color.</a:t>
            </a:r>
            <a:endParaRPr sz="1400" b="0" i="0" u="none" strike="noStrike" cap="none">
              <a:solidFill>
                <a:srgbClr val="003B55"/>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3B55"/>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3B55"/>
                </a:solidFill>
                <a:latin typeface="Titillium Web"/>
                <a:ea typeface="Titillium Web"/>
                <a:cs typeface="Titillium Web"/>
                <a:sym typeface="Titillium Web"/>
              </a:rPr>
              <a:t>How? Follow Google instructions </a:t>
            </a:r>
            <a:r>
              <a:rPr lang="en" sz="1400" b="0" i="0" u="sng" strike="noStrike" cap="none">
                <a:solidFill>
                  <a:schemeClr val="hlink"/>
                </a:solidFill>
                <a:latin typeface="Titillium Web"/>
                <a:ea typeface="Titillium Web"/>
                <a:cs typeface="Titillium Web"/>
                <a:sym typeface="Titillium Web"/>
                <a:hlinkClick r:id="rId3"/>
              </a:rPr>
              <a:t>https://twitter.com/googledocs/status/730087240156643328</a:t>
            </a:r>
            <a:endParaRPr sz="1400" b="0" i="0" u="none" strike="noStrike" cap="none">
              <a:solidFill>
                <a:srgbClr val="003B55"/>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3B55"/>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3B55"/>
              </a:solidFill>
              <a:latin typeface="Titillium Web"/>
              <a:ea typeface="Titillium Web"/>
              <a:cs typeface="Titillium Web"/>
              <a:sym typeface="Titillium Web"/>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003B55"/>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3B55"/>
              </a:solidFill>
              <a:latin typeface="Titillium Web"/>
              <a:ea typeface="Titillium Web"/>
              <a:cs typeface="Titillium Web"/>
              <a:sym typeface="Titillium Web"/>
            </a:endParaRPr>
          </a:p>
        </p:txBody>
      </p:sp>
      <p:sp>
        <p:nvSpPr>
          <p:cNvPr id="4491" name="Shape 4491"/>
          <p:cNvSpPr txBox="1"/>
          <p:nvPr/>
        </p:nvSpPr>
        <p:spPr>
          <a:xfrm>
            <a:off x="655700" y="2374250"/>
            <a:ext cx="7327500" cy="2570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600"/>
              <a:buFont typeface="Arial"/>
              <a:buNone/>
            </a:pPr>
            <a:r>
              <a:rPr lang="en" sz="3600" b="0" i="0" u="none" strike="noStrike" cap="none" dirty="0">
                <a:solidFill>
                  <a:srgbClr val="01597F"/>
                </a:solidFill>
                <a:latin typeface="Titillium Web"/>
                <a:ea typeface="Titillium Web"/>
                <a:cs typeface="Titillium Web"/>
                <a:sym typeface="Titillium Web"/>
              </a:rPr>
              <a:t>✋👆👉👍👤👦👧👨👩👪💃🏃💑❤</a:t>
            </a:r>
            <a:r>
              <a:rPr lang="en" sz="3600" b="1" i="0" u="none" strike="noStrike" cap="none" dirty="0">
                <a:solidFill>
                  <a:srgbClr val="01597F"/>
                </a:solidFill>
                <a:latin typeface="Titillium Web"/>
                <a:ea typeface="Titillium Web"/>
                <a:cs typeface="Titillium Web"/>
                <a:sym typeface="Titillium Web"/>
              </a:rPr>
              <a:t>😂😉😋😒😭👶😸🐟🍒🍔💣📌📖🔨🎃🎈🎨🏈🏰🌏🔌🔑</a:t>
            </a:r>
            <a:r>
              <a:rPr lang="en" sz="2400" b="0" i="0" u="none" strike="noStrike" cap="none" dirty="0">
                <a:solidFill>
                  <a:srgbClr val="01597F"/>
                </a:solidFill>
                <a:highlight>
                  <a:srgbClr val="D3EBD5"/>
                </a:highlight>
                <a:latin typeface="Titillium Web"/>
                <a:ea typeface="Titillium Web"/>
                <a:cs typeface="Titillium Web"/>
                <a:sym typeface="Titillium Web"/>
              </a:rPr>
              <a:t> and many more...</a:t>
            </a:r>
            <a:endParaRPr sz="2400" b="0" i="0" u="none" strike="noStrike" cap="none" dirty="0">
              <a:solidFill>
                <a:srgbClr val="01597F"/>
              </a:solidFill>
              <a:highlight>
                <a:srgbClr val="D3EBD5"/>
              </a:highlight>
              <a:latin typeface="Titillium Web"/>
              <a:ea typeface="Titillium Web"/>
              <a:cs typeface="Titillium Web"/>
              <a:sym typeface="Titillium Web"/>
            </a:endParaRPr>
          </a:p>
        </p:txBody>
      </p:sp>
      <p:sp>
        <p:nvSpPr>
          <p:cNvPr id="4492" name="Shape 4492"/>
          <p:cNvSpPr txBox="1"/>
          <p:nvPr/>
        </p:nvSpPr>
        <p:spPr>
          <a:xfrm>
            <a:off x="496575" y="856414"/>
            <a:ext cx="1440600" cy="1296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sz="9600" b="0" i="0" u="none" strike="noStrike" cap="none">
                <a:solidFill>
                  <a:srgbClr val="0B87A1"/>
                </a:solidFill>
                <a:latin typeface="Arial"/>
                <a:ea typeface="Arial"/>
                <a:cs typeface="Arial"/>
                <a:sym typeface="Arial"/>
              </a:rPr>
              <a:t>😉</a:t>
            </a:r>
            <a:endParaRPr sz="9600" b="0" i="0" u="none" strike="noStrike" cap="none">
              <a:solidFill>
                <a:srgbClr val="0B87A1"/>
              </a:solidFill>
              <a:latin typeface="Arial"/>
              <a:ea typeface="Arial"/>
              <a:cs typeface="Arial"/>
              <a:sym typeface="Arial"/>
            </a:endParaRPr>
          </a:p>
        </p:txBody>
      </p:sp>
      <p:sp>
        <p:nvSpPr>
          <p:cNvPr id="4493" name="Shape 4493"/>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rgbClr val="0B87A1"/>
                </a:solidFill>
                <a:latin typeface="Dosis Light"/>
                <a:ea typeface="Dosis Light"/>
                <a:cs typeface="Dosis Light"/>
                <a:sym typeface="Dosis Light"/>
              </a:rPr>
              <a:t>33</a:t>
            </a:fld>
            <a:endParaRPr sz="1200" b="0" i="0" u="none" strike="noStrike" cap="none">
              <a:solidFill>
                <a:srgbClr val="0B87A1"/>
              </a:solidFill>
              <a:latin typeface="Dosis Light"/>
              <a:ea typeface="Dosis Light"/>
              <a:cs typeface="Dosis Light"/>
              <a:sym typeface="Dosis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99"/>
        <p:cNvGrpSpPr/>
        <p:nvPr/>
      </p:nvGrpSpPr>
      <p:grpSpPr>
        <a:xfrm>
          <a:off x="0" y="0"/>
          <a:ext cx="0" cy="0"/>
          <a:chOff x="0" y="0"/>
          <a:chExt cx="0" cy="0"/>
        </a:xfrm>
      </p:grpSpPr>
      <p:sp>
        <p:nvSpPr>
          <p:cNvPr id="3900" name="Shape 3900"/>
          <p:cNvSpPr txBox="1">
            <a:spLocks noGrp="1"/>
          </p:cNvSpPr>
          <p:nvPr>
            <p:ph type="title"/>
          </p:nvPr>
        </p:nvSpPr>
        <p:spPr>
          <a:xfrm>
            <a:off x="545120" y="122850"/>
            <a:ext cx="67611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a:t>Executive Summary </a:t>
            </a:r>
            <a:endParaRPr dirty="0"/>
          </a:p>
        </p:txBody>
      </p:sp>
      <p:sp>
        <p:nvSpPr>
          <p:cNvPr id="3901" name="Shape 3901"/>
          <p:cNvSpPr txBox="1">
            <a:spLocks noGrp="1"/>
          </p:cNvSpPr>
          <p:nvPr>
            <p:ph type="body" idx="1"/>
          </p:nvPr>
        </p:nvSpPr>
        <p:spPr>
          <a:xfrm>
            <a:off x="344233" y="1222327"/>
            <a:ext cx="7390500" cy="3087000"/>
          </a:xfrm>
          <a:prstGeom prst="rect">
            <a:avLst/>
          </a:prstGeom>
        </p:spPr>
        <p:txBody>
          <a:bodyPr spcFirstLastPara="1" wrap="square" lIns="91425" tIns="91425" rIns="91425" bIns="91425" anchor="t" anchorCtr="0">
            <a:noAutofit/>
          </a:bodyPr>
          <a:lstStyle/>
          <a:p>
            <a:pPr marL="114300" indent="0">
              <a:buNone/>
            </a:pPr>
            <a:r>
              <a:rPr lang="en-US" sz="1400" dirty="0">
                <a:solidFill>
                  <a:schemeClr val="tx1"/>
                </a:solidFill>
                <a:latin typeface="+mn-lt"/>
              </a:rPr>
              <a:t>Customer reviews now become really valuable datasets that could let company get the feedbacks for their products and drive business growth. This project is to do text analytics of women’s E-Commerce clothing reviews to gain information from data. And this text mining method has been used in the retail industry by identifying customer purchase patterns and opinions on particular products, which we will talk about the clothing industry in our project.</a:t>
            </a:r>
          </a:p>
          <a:p>
            <a:pPr marL="114300" indent="0">
              <a:buNone/>
            </a:pPr>
            <a:endParaRPr lang="en-US" sz="1400" dirty="0">
              <a:solidFill>
                <a:schemeClr val="tx1"/>
              </a:solidFill>
              <a:latin typeface="+mn-lt"/>
            </a:endParaRPr>
          </a:p>
          <a:p>
            <a:pPr marL="114300" indent="0">
              <a:buNone/>
            </a:pPr>
            <a:r>
              <a:rPr lang="en-US" sz="1400" dirty="0">
                <a:solidFill>
                  <a:schemeClr val="tx1"/>
                </a:solidFill>
                <a:latin typeface="+mn-lt"/>
              </a:rPr>
              <a:t>This project would use Women's E-Commerce Clothing Reviews dataset to do the analysis, aiming at finding out the key features that customers care most, building a model for sentiment analysis especially for women clothes industry and pulling out key features the customer mentioned in both positive and negative comments.</a:t>
            </a:r>
          </a:p>
          <a:p>
            <a:pPr marL="0" lvl="0" indent="0" rtl="0">
              <a:lnSpc>
                <a:spcPct val="115000"/>
              </a:lnSpc>
              <a:spcBef>
                <a:spcPts val="800"/>
              </a:spcBef>
              <a:spcAft>
                <a:spcPts val="0"/>
              </a:spcAft>
              <a:buClr>
                <a:schemeClr val="dk1"/>
              </a:buClr>
              <a:buSzPts val="1100"/>
              <a:buFont typeface="Arial"/>
              <a:buNone/>
            </a:pPr>
            <a:endParaRPr sz="1200" b="1" dirty="0">
              <a:solidFill>
                <a:schemeClr val="tx1"/>
              </a:solidFill>
              <a:latin typeface="+mn-lt"/>
              <a:ea typeface="Arial"/>
              <a:cs typeface="Arial"/>
              <a:sym typeface="Arial"/>
            </a:endParaRPr>
          </a:p>
          <a:p>
            <a:pPr marL="0" lvl="0" indent="3505200" rtl="0">
              <a:lnSpc>
                <a:spcPct val="115000"/>
              </a:lnSpc>
              <a:spcBef>
                <a:spcPts val="800"/>
              </a:spcBef>
              <a:spcAft>
                <a:spcPts val="0"/>
              </a:spcAft>
              <a:buClr>
                <a:schemeClr val="dk1"/>
              </a:buClr>
              <a:buSzPts val="1100"/>
              <a:buFont typeface="Arial"/>
              <a:buNone/>
            </a:pPr>
            <a:r>
              <a:rPr lang="en" sz="1050" b="1" dirty="0">
                <a:solidFill>
                  <a:schemeClr val="tx1"/>
                </a:solidFill>
                <a:latin typeface="+mn-lt"/>
                <a:ea typeface="Times New Roman"/>
                <a:cs typeface="Times New Roman"/>
                <a:sym typeface="Times New Roman"/>
              </a:rPr>
              <a:t> </a:t>
            </a:r>
            <a:endParaRPr sz="1050" b="1" dirty="0">
              <a:solidFill>
                <a:schemeClr val="tx1"/>
              </a:solidFill>
              <a:latin typeface="+mn-lt"/>
              <a:ea typeface="Times New Roman"/>
              <a:cs typeface="Times New Roman"/>
              <a:sym typeface="Times New Roman"/>
            </a:endParaRPr>
          </a:p>
          <a:p>
            <a:pPr marL="0" lvl="0" indent="0">
              <a:spcBef>
                <a:spcPts val="80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99"/>
        <p:cNvGrpSpPr/>
        <p:nvPr/>
      </p:nvGrpSpPr>
      <p:grpSpPr>
        <a:xfrm>
          <a:off x="0" y="0"/>
          <a:ext cx="0" cy="0"/>
          <a:chOff x="0" y="0"/>
          <a:chExt cx="0" cy="0"/>
        </a:xfrm>
      </p:grpSpPr>
      <p:sp>
        <p:nvSpPr>
          <p:cNvPr id="3900" name="Shape 3900"/>
          <p:cNvSpPr txBox="1">
            <a:spLocks noGrp="1"/>
          </p:cNvSpPr>
          <p:nvPr>
            <p:ph type="title"/>
          </p:nvPr>
        </p:nvSpPr>
        <p:spPr>
          <a:xfrm>
            <a:off x="545120" y="122850"/>
            <a:ext cx="67611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Data Description</a:t>
            </a:r>
            <a:endParaRPr dirty="0"/>
          </a:p>
        </p:txBody>
      </p:sp>
      <p:sp>
        <p:nvSpPr>
          <p:cNvPr id="3901" name="Shape 3901"/>
          <p:cNvSpPr txBox="1">
            <a:spLocks noGrp="1"/>
          </p:cNvSpPr>
          <p:nvPr>
            <p:ph type="body" idx="1"/>
          </p:nvPr>
        </p:nvSpPr>
        <p:spPr>
          <a:xfrm>
            <a:off x="565903" y="1222327"/>
            <a:ext cx="7390500" cy="30870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400" b="1" dirty="0">
                <a:solidFill>
                  <a:schemeClr val="dk1"/>
                </a:solidFill>
                <a:latin typeface="Arial"/>
                <a:ea typeface="Arial"/>
                <a:cs typeface="Arial"/>
                <a:sym typeface="Arial"/>
              </a:rPr>
              <a:t>Data Source:</a:t>
            </a:r>
            <a:endParaRPr sz="1400" dirty="0">
              <a:solidFill>
                <a:schemeClr val="dk1"/>
              </a:solidFill>
              <a:highlight>
                <a:srgbClr val="FFFF00"/>
              </a:highlight>
              <a:latin typeface="Arial"/>
              <a:ea typeface="Arial"/>
              <a:cs typeface="Arial"/>
              <a:sym typeface="Arial"/>
            </a:endParaRPr>
          </a:p>
          <a:p>
            <a:pPr marL="0" lvl="0" indent="0" rtl="0">
              <a:lnSpc>
                <a:spcPct val="115000"/>
              </a:lnSpc>
              <a:spcBef>
                <a:spcPts val="800"/>
              </a:spcBef>
              <a:spcAft>
                <a:spcPts val="0"/>
              </a:spcAft>
              <a:buNone/>
            </a:pPr>
            <a:r>
              <a:rPr lang="en" sz="1400" dirty="0">
                <a:solidFill>
                  <a:schemeClr val="dk1"/>
                </a:solidFill>
                <a:latin typeface="Arial"/>
                <a:ea typeface="Arial"/>
                <a:cs typeface="Arial"/>
                <a:sym typeface="Arial"/>
              </a:rPr>
              <a:t>Women’s Clothing E-commerce dataset revolving around the reviews will be selected as    our raw datasets from Kaggle website.</a:t>
            </a:r>
            <a:endParaRPr sz="1400" dirty="0">
              <a:solidFill>
                <a:schemeClr val="dk1"/>
              </a:solidFill>
              <a:latin typeface="Arial"/>
              <a:ea typeface="Arial"/>
              <a:cs typeface="Arial"/>
              <a:sym typeface="Arial"/>
            </a:endParaRPr>
          </a:p>
          <a:p>
            <a:pPr marL="0" lvl="0" indent="0" rtl="0">
              <a:lnSpc>
                <a:spcPct val="115000"/>
              </a:lnSpc>
              <a:spcBef>
                <a:spcPts val="800"/>
              </a:spcBef>
              <a:spcAft>
                <a:spcPts val="0"/>
              </a:spcAft>
              <a:buNone/>
            </a:pPr>
            <a:r>
              <a:rPr lang="en" sz="1400" b="1" dirty="0">
                <a:solidFill>
                  <a:schemeClr val="dk1"/>
                </a:solidFill>
                <a:latin typeface="Arial"/>
                <a:ea typeface="Arial"/>
                <a:cs typeface="Arial"/>
                <a:sym typeface="Arial"/>
              </a:rPr>
              <a:t>Data Size:</a:t>
            </a:r>
            <a:endParaRPr sz="1400" b="1" dirty="0">
              <a:solidFill>
                <a:schemeClr val="dk1"/>
              </a:solidFill>
              <a:latin typeface="Arial"/>
              <a:ea typeface="Arial"/>
              <a:cs typeface="Arial"/>
              <a:sym typeface="Arial"/>
            </a:endParaRPr>
          </a:p>
          <a:p>
            <a:pPr marL="0" lvl="0" indent="0" rtl="0">
              <a:lnSpc>
                <a:spcPct val="115000"/>
              </a:lnSpc>
              <a:spcBef>
                <a:spcPts val="800"/>
              </a:spcBef>
              <a:spcAft>
                <a:spcPts val="0"/>
              </a:spcAft>
              <a:buNone/>
            </a:pPr>
            <a:r>
              <a:rPr lang="en" sz="1400" dirty="0">
                <a:solidFill>
                  <a:schemeClr val="dk1"/>
                </a:solidFill>
                <a:latin typeface="Arial"/>
                <a:ea typeface="Arial"/>
                <a:cs typeface="Arial"/>
                <a:sym typeface="Arial"/>
              </a:rPr>
              <a:t>The datasets include 23486 rows and 10 feature variables. And Each row corresponds to a customer review. And the ten features include Clothing ID, Age, Title, Review Text, Rating, Recommended IND, Positive Feedback Count, Division Name and Class Name.</a:t>
            </a:r>
            <a:endParaRPr sz="1400" dirty="0">
              <a:solidFill>
                <a:schemeClr val="dk1"/>
              </a:solidFill>
              <a:latin typeface="Arial"/>
              <a:ea typeface="Arial"/>
              <a:cs typeface="Arial"/>
              <a:sym typeface="Arial"/>
            </a:endParaRPr>
          </a:p>
          <a:p>
            <a:pPr marL="0" lvl="0" indent="0" rtl="0">
              <a:lnSpc>
                <a:spcPct val="115000"/>
              </a:lnSpc>
              <a:spcBef>
                <a:spcPts val="800"/>
              </a:spcBef>
              <a:spcAft>
                <a:spcPts val="0"/>
              </a:spcAft>
              <a:buNone/>
            </a:pPr>
            <a:r>
              <a:rPr lang="en" sz="1400" b="1" dirty="0">
                <a:solidFill>
                  <a:schemeClr val="dk1"/>
                </a:solidFill>
                <a:latin typeface="Arial"/>
                <a:ea typeface="Arial"/>
                <a:cs typeface="Arial"/>
                <a:sym typeface="Arial"/>
              </a:rPr>
              <a:t>Data Type:</a:t>
            </a:r>
            <a:endParaRPr sz="1400" b="1" dirty="0">
              <a:solidFill>
                <a:schemeClr val="dk1"/>
              </a:solidFill>
              <a:latin typeface="Arial"/>
              <a:ea typeface="Arial"/>
              <a:cs typeface="Arial"/>
              <a:sym typeface="Arial"/>
            </a:endParaRPr>
          </a:p>
          <a:p>
            <a:pPr marL="0" lvl="0" indent="0" rtl="0">
              <a:lnSpc>
                <a:spcPct val="115000"/>
              </a:lnSpc>
              <a:spcBef>
                <a:spcPts val="800"/>
              </a:spcBef>
              <a:spcAft>
                <a:spcPts val="0"/>
              </a:spcAft>
              <a:buNone/>
            </a:pPr>
            <a:r>
              <a:rPr lang="en" sz="1400" dirty="0">
                <a:solidFill>
                  <a:schemeClr val="dk1"/>
                </a:solidFill>
                <a:latin typeface="Arial"/>
                <a:ea typeface="Arial"/>
                <a:cs typeface="Arial"/>
                <a:sym typeface="Arial"/>
              </a:rPr>
              <a:t>Categorical variable, binary variable, string variable and integer variable.</a:t>
            </a:r>
            <a:endParaRPr sz="1400" dirty="0">
              <a:solidFill>
                <a:schemeClr val="dk1"/>
              </a:solidFill>
              <a:latin typeface="Arial"/>
              <a:ea typeface="Arial"/>
              <a:cs typeface="Arial"/>
              <a:sym typeface="Arial"/>
            </a:endParaRPr>
          </a:p>
          <a:p>
            <a:pPr marL="0" lvl="0" indent="0" rtl="0">
              <a:lnSpc>
                <a:spcPct val="115000"/>
              </a:lnSpc>
              <a:spcBef>
                <a:spcPts val="800"/>
              </a:spcBef>
              <a:spcAft>
                <a:spcPts val="0"/>
              </a:spcAft>
              <a:buNone/>
            </a:pPr>
            <a:endParaRPr sz="1400" b="1" dirty="0">
              <a:solidFill>
                <a:schemeClr val="dk1"/>
              </a:solidFill>
              <a:latin typeface="Arial"/>
              <a:ea typeface="Arial"/>
              <a:cs typeface="Arial"/>
              <a:sym typeface="Arial"/>
            </a:endParaRPr>
          </a:p>
          <a:p>
            <a:pPr marL="0" lvl="0" indent="0" rtl="0">
              <a:lnSpc>
                <a:spcPct val="115000"/>
              </a:lnSpc>
              <a:spcBef>
                <a:spcPts val="800"/>
              </a:spcBef>
              <a:spcAft>
                <a:spcPts val="0"/>
              </a:spcAft>
              <a:buClr>
                <a:schemeClr val="dk1"/>
              </a:buClr>
              <a:buSzPts val="1100"/>
              <a:buFont typeface="Arial"/>
              <a:buNone/>
            </a:pPr>
            <a:endParaRPr sz="1400" b="1" dirty="0">
              <a:solidFill>
                <a:schemeClr val="dk1"/>
              </a:solidFill>
              <a:latin typeface="Arial"/>
              <a:ea typeface="Arial"/>
              <a:cs typeface="Arial"/>
              <a:sym typeface="Arial"/>
            </a:endParaRPr>
          </a:p>
          <a:p>
            <a:pPr marL="0" lvl="0" indent="3505200" rtl="0">
              <a:lnSpc>
                <a:spcPct val="115000"/>
              </a:lnSpc>
              <a:spcBef>
                <a:spcPts val="800"/>
              </a:spcBef>
              <a:spcAft>
                <a:spcPts val="0"/>
              </a:spcAft>
              <a:buClr>
                <a:schemeClr val="dk1"/>
              </a:buClr>
              <a:buSzPts val="1100"/>
              <a:buFont typeface="Arial"/>
              <a:buNone/>
            </a:pPr>
            <a:r>
              <a:rPr lang="en" sz="1100" b="1" dirty="0">
                <a:solidFill>
                  <a:schemeClr val="dk1"/>
                </a:solidFill>
                <a:latin typeface="Times New Roman"/>
                <a:ea typeface="Times New Roman"/>
                <a:cs typeface="Times New Roman"/>
                <a:sym typeface="Times New Roman"/>
              </a:rPr>
              <a:t> </a:t>
            </a:r>
            <a:endParaRPr sz="1100" b="1" dirty="0">
              <a:solidFill>
                <a:schemeClr val="dk1"/>
              </a:solidFill>
              <a:latin typeface="Times New Roman"/>
              <a:ea typeface="Times New Roman"/>
              <a:cs typeface="Times New Roman"/>
              <a:sym typeface="Times New Roman"/>
            </a:endParaRPr>
          </a:p>
          <a:p>
            <a:pPr marL="0" lvl="0" indent="0">
              <a:spcBef>
                <a:spcPts val="800"/>
              </a:spcBef>
              <a:spcAft>
                <a:spcPts val="0"/>
              </a:spcAft>
              <a:buNone/>
            </a:pPr>
            <a:endParaRPr dirty="0"/>
          </a:p>
        </p:txBody>
      </p:sp>
      <p:grpSp>
        <p:nvGrpSpPr>
          <p:cNvPr id="4" name="Shape 4220">
            <a:extLst>
              <a:ext uri="{FF2B5EF4-FFF2-40B4-BE49-F238E27FC236}">
                <a16:creationId xmlns:a16="http://schemas.microsoft.com/office/drawing/2014/main" id="{5E69852F-4434-4110-A019-B3621CD65B3E}"/>
              </a:ext>
            </a:extLst>
          </p:cNvPr>
          <p:cNvGrpSpPr/>
          <p:nvPr/>
        </p:nvGrpSpPr>
        <p:grpSpPr>
          <a:xfrm>
            <a:off x="285414" y="1326232"/>
            <a:ext cx="220275" cy="267037"/>
            <a:chOff x="4636075" y="261925"/>
            <a:chExt cx="401800" cy="475050"/>
          </a:xfrm>
        </p:grpSpPr>
        <p:sp>
          <p:nvSpPr>
            <p:cNvPr id="5" name="Shape 4221">
              <a:extLst>
                <a:ext uri="{FF2B5EF4-FFF2-40B4-BE49-F238E27FC236}">
                  <a16:creationId xmlns:a16="http://schemas.microsoft.com/office/drawing/2014/main" id="{EAF8051B-93F1-4F30-87B6-EB8CCA9D6B3C}"/>
                </a:ext>
              </a:extLst>
            </p:cNvPr>
            <p:cNvSpPr/>
            <p:nvPr/>
          </p:nvSpPr>
          <p:spPr>
            <a:xfrm>
              <a:off x="4665400" y="326650"/>
              <a:ext cx="372475" cy="97100"/>
            </a:xfrm>
            <a:custGeom>
              <a:avLst/>
              <a:gdLst/>
              <a:ahLst/>
              <a:cxnLst/>
              <a:rect l="0" t="0" r="0" b="0"/>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Shape 4222">
              <a:extLst>
                <a:ext uri="{FF2B5EF4-FFF2-40B4-BE49-F238E27FC236}">
                  <a16:creationId xmlns:a16="http://schemas.microsoft.com/office/drawing/2014/main" id="{B0C35826-2356-4652-9BA8-8849D24C8DCE}"/>
                </a:ext>
              </a:extLst>
            </p:cNvPr>
            <p:cNvSpPr/>
            <p:nvPr/>
          </p:nvSpPr>
          <p:spPr>
            <a:xfrm>
              <a:off x="4636075" y="438375"/>
              <a:ext cx="372475" cy="97125"/>
            </a:xfrm>
            <a:custGeom>
              <a:avLst/>
              <a:gdLst/>
              <a:ahLst/>
              <a:cxnLst/>
              <a:rect l="0" t="0" r="0" b="0"/>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Shape 4223">
              <a:extLst>
                <a:ext uri="{FF2B5EF4-FFF2-40B4-BE49-F238E27FC236}">
                  <a16:creationId xmlns:a16="http://schemas.microsoft.com/office/drawing/2014/main" id="{5AFA454F-9FB8-4CEA-BEE1-9268424F2D69}"/>
                </a:ext>
              </a:extLst>
            </p:cNvPr>
            <p:cNvSpPr/>
            <p:nvPr/>
          </p:nvSpPr>
          <p:spPr>
            <a:xfrm>
              <a:off x="4814975" y="261925"/>
              <a:ext cx="44000" cy="50100"/>
            </a:xfrm>
            <a:custGeom>
              <a:avLst/>
              <a:gdLst/>
              <a:ahLst/>
              <a:cxnLst/>
              <a:rect l="0" t="0" r="0" b="0"/>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Shape 4224">
              <a:extLst>
                <a:ext uri="{FF2B5EF4-FFF2-40B4-BE49-F238E27FC236}">
                  <a16:creationId xmlns:a16="http://schemas.microsoft.com/office/drawing/2014/main" id="{304E2199-95D3-4782-BA12-0A40F699F5B2}"/>
                </a:ext>
              </a:extLst>
            </p:cNvPr>
            <p:cNvSpPr/>
            <p:nvPr/>
          </p:nvSpPr>
          <p:spPr>
            <a:xfrm>
              <a:off x="4814975" y="550125"/>
              <a:ext cx="44000" cy="186850"/>
            </a:xfrm>
            <a:custGeom>
              <a:avLst/>
              <a:gdLst/>
              <a:ahLst/>
              <a:cxnLst/>
              <a:rect l="0" t="0" r="0" b="0"/>
              <a:pathLst>
                <a:path w="1760" h="7474" extrusionOk="0">
                  <a:moveTo>
                    <a:pt x="1" y="0"/>
                  </a:moveTo>
                  <a:lnTo>
                    <a:pt x="1" y="7474"/>
                  </a:lnTo>
                  <a:lnTo>
                    <a:pt x="1759" y="7474"/>
                  </a:lnTo>
                  <a:lnTo>
                    <a:pt x="1759"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 name="Shape 4354">
            <a:extLst>
              <a:ext uri="{FF2B5EF4-FFF2-40B4-BE49-F238E27FC236}">
                <a16:creationId xmlns:a16="http://schemas.microsoft.com/office/drawing/2014/main" id="{51CC5A9D-0D7C-4D24-9830-62D521BE0EEC}"/>
              </a:ext>
            </a:extLst>
          </p:cNvPr>
          <p:cNvSpPr/>
          <p:nvPr/>
        </p:nvSpPr>
        <p:spPr>
          <a:xfrm>
            <a:off x="298373" y="3442018"/>
            <a:ext cx="204198" cy="221468"/>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 name="Shape 4250">
            <a:extLst>
              <a:ext uri="{FF2B5EF4-FFF2-40B4-BE49-F238E27FC236}">
                <a16:creationId xmlns:a16="http://schemas.microsoft.com/office/drawing/2014/main" id="{426497B1-C986-409C-B950-820F356EFF72}"/>
              </a:ext>
            </a:extLst>
          </p:cNvPr>
          <p:cNvGrpSpPr/>
          <p:nvPr/>
        </p:nvGrpSpPr>
        <p:grpSpPr>
          <a:xfrm>
            <a:off x="285805" y="2257377"/>
            <a:ext cx="227651" cy="221468"/>
            <a:chOff x="584925" y="922575"/>
            <a:chExt cx="415200" cy="502525"/>
          </a:xfrm>
        </p:grpSpPr>
        <p:sp>
          <p:nvSpPr>
            <p:cNvPr id="11" name="Shape 4251">
              <a:extLst>
                <a:ext uri="{FF2B5EF4-FFF2-40B4-BE49-F238E27FC236}">
                  <a16:creationId xmlns:a16="http://schemas.microsoft.com/office/drawing/2014/main" id="{336DB1F0-4F13-4FD1-9450-D74A7098E9FD}"/>
                </a:ext>
              </a:extLst>
            </p:cNvPr>
            <p:cNvSpPr/>
            <p:nvPr/>
          </p:nvSpPr>
          <p:spPr>
            <a:xfrm>
              <a:off x="584925" y="961025"/>
              <a:ext cx="378575" cy="464075"/>
            </a:xfrm>
            <a:custGeom>
              <a:avLst/>
              <a:gdLst/>
              <a:ahLst/>
              <a:cxnLst/>
              <a:rect l="0" t="0" r="0" b="0"/>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Shape 4252">
              <a:extLst>
                <a:ext uri="{FF2B5EF4-FFF2-40B4-BE49-F238E27FC236}">
                  <a16:creationId xmlns:a16="http://schemas.microsoft.com/office/drawing/2014/main" id="{9ED29511-58B9-464B-AD70-8455F53EB4B8}"/>
                </a:ext>
              </a:extLst>
            </p:cNvPr>
            <p:cNvSpPr/>
            <p:nvPr/>
          </p:nvSpPr>
          <p:spPr>
            <a:xfrm>
              <a:off x="621550" y="922575"/>
              <a:ext cx="378575" cy="464050"/>
            </a:xfrm>
            <a:custGeom>
              <a:avLst/>
              <a:gdLst/>
              <a:ahLst/>
              <a:cxnLst/>
              <a:rect l="0" t="0" r="0" b="0"/>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Shape 4253">
              <a:extLst>
                <a:ext uri="{FF2B5EF4-FFF2-40B4-BE49-F238E27FC236}">
                  <a16:creationId xmlns:a16="http://schemas.microsoft.com/office/drawing/2014/main" id="{5A9C1D0F-064F-4BB0-B1DF-0B7C60F4EEFB}"/>
                </a:ext>
              </a:extLst>
            </p:cNvPr>
            <p:cNvSpPr/>
            <p:nvPr/>
          </p:nvSpPr>
          <p:spPr>
            <a:xfrm>
              <a:off x="915850" y="922575"/>
              <a:ext cx="84275" cy="84275"/>
            </a:xfrm>
            <a:custGeom>
              <a:avLst/>
              <a:gdLst/>
              <a:ahLst/>
              <a:cxnLst/>
              <a:rect l="0" t="0" r="0" b="0"/>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815625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05"/>
        <p:cNvGrpSpPr/>
        <p:nvPr/>
      </p:nvGrpSpPr>
      <p:grpSpPr>
        <a:xfrm>
          <a:off x="0" y="0"/>
          <a:ext cx="0" cy="0"/>
          <a:chOff x="0" y="0"/>
          <a:chExt cx="0" cy="0"/>
        </a:xfrm>
      </p:grpSpPr>
      <p:sp>
        <p:nvSpPr>
          <p:cNvPr id="3906" name="Shape 3906"/>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rgbClr val="0B87A1"/>
                </a:solidFill>
                <a:latin typeface="Dosis Light"/>
                <a:ea typeface="Dosis Light"/>
                <a:cs typeface="Dosis Light"/>
                <a:sym typeface="Dosis Light"/>
              </a:rPr>
              <a:t>6</a:t>
            </a:fld>
            <a:endParaRPr sz="1200" b="0" i="0" u="none" strike="noStrike" cap="none">
              <a:solidFill>
                <a:srgbClr val="0B87A1"/>
              </a:solidFill>
              <a:latin typeface="Dosis Light"/>
              <a:ea typeface="Dosis Light"/>
              <a:cs typeface="Dosis Light"/>
              <a:sym typeface="Dosis Light"/>
            </a:endParaRPr>
          </a:p>
        </p:txBody>
      </p:sp>
      <p:pic>
        <p:nvPicPr>
          <p:cNvPr id="3907" name="Shape 3907"/>
          <p:cNvPicPr preferRelativeResize="0"/>
          <p:nvPr/>
        </p:nvPicPr>
        <p:blipFill>
          <a:blip r:embed="rId3">
            <a:alphaModFix/>
          </a:blip>
          <a:stretch>
            <a:fillRect/>
          </a:stretch>
        </p:blipFill>
        <p:spPr>
          <a:xfrm>
            <a:off x="102263" y="482976"/>
            <a:ext cx="7558750" cy="4441275"/>
          </a:xfrm>
          <a:prstGeom prst="rect">
            <a:avLst/>
          </a:prstGeom>
          <a:noFill/>
          <a:ln>
            <a:noFill/>
          </a:ln>
        </p:spPr>
      </p:pic>
      <p:sp>
        <p:nvSpPr>
          <p:cNvPr id="3908" name="Shape 3908"/>
          <p:cNvSpPr txBox="1">
            <a:spLocks noGrp="1"/>
          </p:cNvSpPr>
          <p:nvPr>
            <p:ph type="title" idx="4294967295"/>
          </p:nvPr>
        </p:nvSpPr>
        <p:spPr>
          <a:xfrm>
            <a:off x="355300" y="0"/>
            <a:ext cx="6761100"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System Design</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12"/>
        <p:cNvGrpSpPr/>
        <p:nvPr/>
      </p:nvGrpSpPr>
      <p:grpSpPr>
        <a:xfrm>
          <a:off x="0" y="0"/>
          <a:ext cx="0" cy="0"/>
          <a:chOff x="0" y="0"/>
          <a:chExt cx="0" cy="0"/>
        </a:xfrm>
      </p:grpSpPr>
      <p:sp>
        <p:nvSpPr>
          <p:cNvPr id="3913" name="Shape 3913"/>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rgbClr val="0B87A1"/>
                </a:solidFill>
                <a:latin typeface="Dosis Light"/>
                <a:ea typeface="Dosis Light"/>
                <a:cs typeface="Dosis Light"/>
                <a:sym typeface="Dosis Light"/>
              </a:rPr>
              <a:t>7</a:t>
            </a:fld>
            <a:endParaRPr sz="1200" b="0" i="0" u="none" strike="noStrike" cap="none">
              <a:solidFill>
                <a:srgbClr val="0B87A1"/>
              </a:solidFill>
              <a:latin typeface="Dosis Light"/>
              <a:ea typeface="Dosis Light"/>
              <a:cs typeface="Dosis Light"/>
              <a:sym typeface="Dosis Light"/>
            </a:endParaRPr>
          </a:p>
        </p:txBody>
      </p:sp>
      <p:sp>
        <p:nvSpPr>
          <p:cNvPr id="3914" name="Shape 3914"/>
          <p:cNvSpPr txBox="1">
            <a:spLocks noGrp="1"/>
          </p:cNvSpPr>
          <p:nvPr>
            <p:ph type="title" idx="4294967295"/>
          </p:nvPr>
        </p:nvSpPr>
        <p:spPr>
          <a:xfrm>
            <a:off x="292950" y="0"/>
            <a:ext cx="6761100"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Word Frequency Analysis</a:t>
            </a:r>
            <a:endParaRPr dirty="0"/>
          </a:p>
        </p:txBody>
      </p:sp>
      <p:graphicFrame>
        <p:nvGraphicFramePr>
          <p:cNvPr id="2" name="Table 1">
            <a:extLst>
              <a:ext uri="{FF2B5EF4-FFF2-40B4-BE49-F238E27FC236}">
                <a16:creationId xmlns:a16="http://schemas.microsoft.com/office/drawing/2014/main" id="{045A8435-5344-40DA-A699-1D5D932FCB56}"/>
              </a:ext>
            </a:extLst>
          </p:cNvPr>
          <p:cNvGraphicFramePr>
            <a:graphicFrameLocks noGrp="1"/>
          </p:cNvGraphicFramePr>
          <p:nvPr/>
        </p:nvGraphicFramePr>
        <p:xfrm>
          <a:off x="292950" y="1224499"/>
          <a:ext cx="1790292" cy="3629580"/>
        </p:xfrm>
        <a:graphic>
          <a:graphicData uri="http://schemas.openxmlformats.org/drawingml/2006/table">
            <a:tbl>
              <a:tblPr firstRow="1" firstCol="1" bandRow="1">
                <a:tableStyleId>{69012ECD-51FC-41F1-AA8D-1B2483CD663E}</a:tableStyleId>
              </a:tblPr>
              <a:tblGrid>
                <a:gridCol w="675288">
                  <a:extLst>
                    <a:ext uri="{9D8B030D-6E8A-4147-A177-3AD203B41FA5}">
                      <a16:colId xmlns:a16="http://schemas.microsoft.com/office/drawing/2014/main" val="2212046655"/>
                    </a:ext>
                  </a:extLst>
                </a:gridCol>
                <a:gridCol w="1115004">
                  <a:extLst>
                    <a:ext uri="{9D8B030D-6E8A-4147-A177-3AD203B41FA5}">
                      <a16:colId xmlns:a16="http://schemas.microsoft.com/office/drawing/2014/main" val="1341126123"/>
                    </a:ext>
                  </a:extLst>
                </a:gridCol>
              </a:tblGrid>
              <a:tr h="244221">
                <a:tc gridSpan="2">
                  <a:txBody>
                    <a:bodyPr/>
                    <a:lstStyle/>
                    <a:p>
                      <a:pPr marL="0" marR="0" algn="ctr">
                        <a:lnSpc>
                          <a:spcPct val="107000"/>
                        </a:lnSpc>
                        <a:spcBef>
                          <a:spcPts val="0"/>
                        </a:spcBef>
                        <a:spcAft>
                          <a:spcPts val="0"/>
                        </a:spcAft>
                      </a:pPr>
                      <a:r>
                        <a:rPr lang="en-US" sz="1100" dirty="0">
                          <a:effectLst/>
                        </a:rPr>
                        <a:t>NLTK's list of </a:t>
                      </a:r>
                      <a:r>
                        <a:rPr lang="en-US" sz="1100" u="none" strike="noStrike" cap="none" dirty="0" err="1">
                          <a:effectLst/>
                          <a:sym typeface="Arial"/>
                        </a:rPr>
                        <a:t>stopwords</a:t>
                      </a:r>
                      <a:endParaRPr lang="en-US" sz="1100" b="1" i="0" u="none" strike="noStrike" cap="none" dirty="0">
                        <a:solidFill>
                          <a:schemeClr val="bg1"/>
                        </a:solidFill>
                        <a:effectLst/>
                        <a:latin typeface="+mn-lt"/>
                        <a:ea typeface="+mn-ea"/>
                        <a:cs typeface="+mn-cs"/>
                        <a:sym typeface="Arial"/>
                      </a:endParaRPr>
                    </a:p>
                  </a:txBody>
                  <a:tcPr marL="65730" marR="65730" marT="0" marB="0" anchor="b"/>
                </a:tc>
                <a:tc hMerge="1">
                  <a:txBody>
                    <a:bodyPr/>
                    <a:lstStyle/>
                    <a:p>
                      <a:endParaRPr lang="en-US"/>
                    </a:p>
                  </a:txBody>
                  <a:tcPr/>
                </a:tc>
                <a:extLst>
                  <a:ext uri="{0D108BD9-81ED-4DB2-BD59-A6C34878D82A}">
                    <a16:rowId xmlns:a16="http://schemas.microsoft.com/office/drawing/2014/main" val="4208667783"/>
                  </a:ext>
                </a:extLst>
              </a:tr>
              <a:tr h="209635">
                <a:tc>
                  <a:txBody>
                    <a:bodyPr/>
                    <a:lstStyle/>
                    <a:p>
                      <a:pPr marL="0" marR="0" algn="ctr">
                        <a:lnSpc>
                          <a:spcPct val="107000"/>
                        </a:lnSpc>
                        <a:spcBef>
                          <a:spcPts val="0"/>
                        </a:spcBef>
                        <a:spcAft>
                          <a:spcPts val="0"/>
                        </a:spcAft>
                      </a:pPr>
                      <a:r>
                        <a:rPr lang="en-US" sz="1200" dirty="0">
                          <a:effectLst/>
                        </a:rPr>
                        <a:t>1</a:t>
                      </a:r>
                      <a:endParaRPr lang="en-US" sz="12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b"/>
                </a:tc>
                <a:tc>
                  <a:txBody>
                    <a:bodyPr/>
                    <a:lstStyle/>
                    <a:p>
                      <a:pPr marL="0" marR="0" algn="l">
                        <a:lnSpc>
                          <a:spcPct val="107000"/>
                        </a:lnSpc>
                        <a:spcBef>
                          <a:spcPts val="0"/>
                        </a:spcBef>
                        <a:spcAft>
                          <a:spcPts val="0"/>
                        </a:spcAft>
                      </a:pPr>
                      <a:r>
                        <a:rPr lang="en-US" sz="1100" dirty="0" err="1">
                          <a:effectLst/>
                        </a:rPr>
                        <a:t>i</a:t>
                      </a:r>
                      <a:endParaRPr lang="en-US" sz="14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ctr"/>
                </a:tc>
                <a:extLst>
                  <a:ext uri="{0D108BD9-81ED-4DB2-BD59-A6C34878D82A}">
                    <a16:rowId xmlns:a16="http://schemas.microsoft.com/office/drawing/2014/main" val="2761662491"/>
                  </a:ext>
                </a:extLst>
              </a:tr>
              <a:tr h="209635">
                <a:tc>
                  <a:txBody>
                    <a:bodyPr/>
                    <a:lstStyle/>
                    <a:p>
                      <a:pPr marL="0" marR="0" algn="ctr">
                        <a:lnSpc>
                          <a:spcPct val="107000"/>
                        </a:lnSpc>
                        <a:spcBef>
                          <a:spcPts val="0"/>
                        </a:spcBef>
                        <a:spcAft>
                          <a:spcPts val="0"/>
                        </a:spcAft>
                      </a:pPr>
                      <a:r>
                        <a:rPr lang="en-US" sz="1200" dirty="0">
                          <a:effectLst/>
                        </a:rPr>
                        <a:t>2</a:t>
                      </a:r>
                      <a:endParaRPr lang="en-US" sz="12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b"/>
                </a:tc>
                <a:tc>
                  <a:txBody>
                    <a:bodyPr/>
                    <a:lstStyle/>
                    <a:p>
                      <a:pPr marL="0" marR="0" algn="l">
                        <a:lnSpc>
                          <a:spcPct val="107000"/>
                        </a:lnSpc>
                        <a:spcBef>
                          <a:spcPts val="0"/>
                        </a:spcBef>
                        <a:spcAft>
                          <a:spcPts val="0"/>
                        </a:spcAft>
                      </a:pPr>
                      <a:r>
                        <a:rPr lang="en-US" sz="1100" dirty="0">
                          <a:effectLst/>
                        </a:rPr>
                        <a:t>me</a:t>
                      </a:r>
                      <a:endParaRPr lang="en-US" sz="14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ctr"/>
                </a:tc>
                <a:extLst>
                  <a:ext uri="{0D108BD9-81ED-4DB2-BD59-A6C34878D82A}">
                    <a16:rowId xmlns:a16="http://schemas.microsoft.com/office/drawing/2014/main" val="1888740620"/>
                  </a:ext>
                </a:extLst>
              </a:tr>
              <a:tr h="209635">
                <a:tc>
                  <a:txBody>
                    <a:bodyPr/>
                    <a:lstStyle/>
                    <a:p>
                      <a:pPr marL="0" marR="0" algn="ctr">
                        <a:lnSpc>
                          <a:spcPct val="107000"/>
                        </a:lnSpc>
                        <a:spcBef>
                          <a:spcPts val="0"/>
                        </a:spcBef>
                        <a:spcAft>
                          <a:spcPts val="0"/>
                        </a:spcAft>
                      </a:pPr>
                      <a:r>
                        <a:rPr lang="en-US" sz="1200" dirty="0">
                          <a:effectLst/>
                        </a:rPr>
                        <a:t>3</a:t>
                      </a:r>
                      <a:endParaRPr lang="en-US" sz="12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b"/>
                </a:tc>
                <a:tc>
                  <a:txBody>
                    <a:bodyPr/>
                    <a:lstStyle/>
                    <a:p>
                      <a:pPr marL="0" marR="0" algn="l">
                        <a:lnSpc>
                          <a:spcPct val="107000"/>
                        </a:lnSpc>
                        <a:spcBef>
                          <a:spcPts val="0"/>
                        </a:spcBef>
                        <a:spcAft>
                          <a:spcPts val="0"/>
                        </a:spcAft>
                      </a:pPr>
                      <a:r>
                        <a:rPr lang="en-US" sz="1100" dirty="0">
                          <a:effectLst/>
                        </a:rPr>
                        <a:t>my</a:t>
                      </a:r>
                      <a:endParaRPr lang="en-US" sz="14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ctr"/>
                </a:tc>
                <a:extLst>
                  <a:ext uri="{0D108BD9-81ED-4DB2-BD59-A6C34878D82A}">
                    <a16:rowId xmlns:a16="http://schemas.microsoft.com/office/drawing/2014/main" val="857545938"/>
                  </a:ext>
                </a:extLst>
              </a:tr>
              <a:tr h="209635">
                <a:tc>
                  <a:txBody>
                    <a:bodyPr/>
                    <a:lstStyle/>
                    <a:p>
                      <a:pPr marL="0" marR="0" algn="ctr">
                        <a:lnSpc>
                          <a:spcPct val="107000"/>
                        </a:lnSpc>
                        <a:spcBef>
                          <a:spcPts val="0"/>
                        </a:spcBef>
                        <a:spcAft>
                          <a:spcPts val="0"/>
                        </a:spcAft>
                      </a:pPr>
                      <a:r>
                        <a:rPr lang="en-US" sz="1200" dirty="0">
                          <a:effectLst/>
                        </a:rPr>
                        <a:t>4</a:t>
                      </a:r>
                      <a:endParaRPr lang="en-US" sz="12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b"/>
                </a:tc>
                <a:tc>
                  <a:txBody>
                    <a:bodyPr/>
                    <a:lstStyle/>
                    <a:p>
                      <a:pPr marL="0" marR="0" algn="l">
                        <a:lnSpc>
                          <a:spcPct val="107000"/>
                        </a:lnSpc>
                        <a:spcBef>
                          <a:spcPts val="0"/>
                        </a:spcBef>
                        <a:spcAft>
                          <a:spcPts val="0"/>
                        </a:spcAft>
                      </a:pPr>
                      <a:r>
                        <a:rPr lang="en-US" sz="1100" dirty="0">
                          <a:effectLst/>
                        </a:rPr>
                        <a:t>myself</a:t>
                      </a:r>
                      <a:endParaRPr lang="en-US" sz="14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ctr"/>
                </a:tc>
                <a:extLst>
                  <a:ext uri="{0D108BD9-81ED-4DB2-BD59-A6C34878D82A}">
                    <a16:rowId xmlns:a16="http://schemas.microsoft.com/office/drawing/2014/main" val="1670404518"/>
                  </a:ext>
                </a:extLst>
              </a:tr>
              <a:tr h="209635">
                <a:tc>
                  <a:txBody>
                    <a:bodyPr/>
                    <a:lstStyle/>
                    <a:p>
                      <a:pPr marL="0" marR="0" algn="ctr">
                        <a:lnSpc>
                          <a:spcPct val="107000"/>
                        </a:lnSpc>
                        <a:spcBef>
                          <a:spcPts val="0"/>
                        </a:spcBef>
                        <a:spcAft>
                          <a:spcPts val="0"/>
                        </a:spcAft>
                      </a:pPr>
                      <a:r>
                        <a:rPr lang="en-US" sz="1200" dirty="0">
                          <a:effectLst/>
                        </a:rPr>
                        <a:t>5</a:t>
                      </a:r>
                      <a:endParaRPr lang="en-US" sz="12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b"/>
                </a:tc>
                <a:tc>
                  <a:txBody>
                    <a:bodyPr/>
                    <a:lstStyle/>
                    <a:p>
                      <a:pPr marL="0" marR="0" algn="l">
                        <a:lnSpc>
                          <a:spcPct val="107000"/>
                        </a:lnSpc>
                        <a:spcBef>
                          <a:spcPts val="0"/>
                        </a:spcBef>
                        <a:spcAft>
                          <a:spcPts val="0"/>
                        </a:spcAft>
                      </a:pPr>
                      <a:r>
                        <a:rPr lang="en-US" sz="1100" dirty="0">
                          <a:effectLst/>
                        </a:rPr>
                        <a:t>we</a:t>
                      </a:r>
                      <a:endParaRPr lang="en-US" sz="14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ctr"/>
                </a:tc>
                <a:extLst>
                  <a:ext uri="{0D108BD9-81ED-4DB2-BD59-A6C34878D82A}">
                    <a16:rowId xmlns:a16="http://schemas.microsoft.com/office/drawing/2014/main" val="3096527178"/>
                  </a:ext>
                </a:extLst>
              </a:tr>
              <a:tr h="209635">
                <a:tc>
                  <a:txBody>
                    <a:bodyPr/>
                    <a:lstStyle/>
                    <a:p>
                      <a:pPr marL="0" marR="0" algn="ctr">
                        <a:lnSpc>
                          <a:spcPct val="107000"/>
                        </a:lnSpc>
                        <a:spcBef>
                          <a:spcPts val="0"/>
                        </a:spcBef>
                        <a:spcAft>
                          <a:spcPts val="0"/>
                        </a:spcAft>
                      </a:pPr>
                      <a:r>
                        <a:rPr lang="en-US" sz="1200" dirty="0">
                          <a:effectLst/>
                        </a:rPr>
                        <a:t>6</a:t>
                      </a:r>
                      <a:endParaRPr lang="en-US" sz="12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b"/>
                </a:tc>
                <a:tc>
                  <a:txBody>
                    <a:bodyPr/>
                    <a:lstStyle/>
                    <a:p>
                      <a:pPr marL="0" marR="0" algn="l">
                        <a:lnSpc>
                          <a:spcPct val="107000"/>
                        </a:lnSpc>
                        <a:spcBef>
                          <a:spcPts val="0"/>
                        </a:spcBef>
                        <a:spcAft>
                          <a:spcPts val="0"/>
                        </a:spcAft>
                      </a:pPr>
                      <a:r>
                        <a:rPr lang="en-US" sz="1100" dirty="0">
                          <a:effectLst/>
                        </a:rPr>
                        <a:t>our</a:t>
                      </a:r>
                      <a:endParaRPr lang="en-US" sz="14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ctr"/>
                </a:tc>
                <a:extLst>
                  <a:ext uri="{0D108BD9-81ED-4DB2-BD59-A6C34878D82A}">
                    <a16:rowId xmlns:a16="http://schemas.microsoft.com/office/drawing/2014/main" val="3473664269"/>
                  </a:ext>
                </a:extLst>
              </a:tr>
              <a:tr h="209635">
                <a:tc>
                  <a:txBody>
                    <a:bodyPr/>
                    <a:lstStyle/>
                    <a:p>
                      <a:pPr marL="0" marR="0" algn="ctr">
                        <a:lnSpc>
                          <a:spcPct val="107000"/>
                        </a:lnSpc>
                        <a:spcBef>
                          <a:spcPts val="0"/>
                        </a:spcBef>
                        <a:spcAft>
                          <a:spcPts val="0"/>
                        </a:spcAft>
                      </a:pPr>
                      <a:r>
                        <a:rPr lang="en-US" sz="1200" dirty="0">
                          <a:effectLst/>
                        </a:rPr>
                        <a:t>7</a:t>
                      </a:r>
                      <a:endParaRPr lang="en-US" sz="12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b"/>
                </a:tc>
                <a:tc>
                  <a:txBody>
                    <a:bodyPr/>
                    <a:lstStyle/>
                    <a:p>
                      <a:pPr marL="0" marR="0" algn="l">
                        <a:lnSpc>
                          <a:spcPct val="107000"/>
                        </a:lnSpc>
                        <a:spcBef>
                          <a:spcPts val="0"/>
                        </a:spcBef>
                        <a:spcAft>
                          <a:spcPts val="0"/>
                        </a:spcAft>
                      </a:pPr>
                      <a:r>
                        <a:rPr lang="en-US" sz="1100" dirty="0">
                          <a:effectLst/>
                        </a:rPr>
                        <a:t>ours</a:t>
                      </a:r>
                      <a:endParaRPr lang="en-US" sz="14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ctr"/>
                </a:tc>
                <a:extLst>
                  <a:ext uri="{0D108BD9-81ED-4DB2-BD59-A6C34878D82A}">
                    <a16:rowId xmlns:a16="http://schemas.microsoft.com/office/drawing/2014/main" val="1851223254"/>
                  </a:ext>
                </a:extLst>
              </a:tr>
              <a:tr h="209635">
                <a:tc>
                  <a:txBody>
                    <a:bodyPr/>
                    <a:lstStyle/>
                    <a:p>
                      <a:pPr marL="0" marR="0" algn="ctr">
                        <a:lnSpc>
                          <a:spcPct val="107000"/>
                        </a:lnSpc>
                        <a:spcBef>
                          <a:spcPts val="0"/>
                        </a:spcBef>
                        <a:spcAft>
                          <a:spcPts val="0"/>
                        </a:spcAft>
                      </a:pPr>
                      <a:r>
                        <a:rPr lang="en-US" sz="1200" dirty="0">
                          <a:effectLst/>
                        </a:rPr>
                        <a:t>8</a:t>
                      </a:r>
                      <a:endParaRPr lang="en-US" sz="12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b"/>
                </a:tc>
                <a:tc>
                  <a:txBody>
                    <a:bodyPr/>
                    <a:lstStyle/>
                    <a:p>
                      <a:pPr marL="0" marR="0" algn="l">
                        <a:lnSpc>
                          <a:spcPct val="107000"/>
                        </a:lnSpc>
                        <a:spcBef>
                          <a:spcPts val="0"/>
                        </a:spcBef>
                        <a:spcAft>
                          <a:spcPts val="0"/>
                        </a:spcAft>
                      </a:pPr>
                      <a:r>
                        <a:rPr lang="en-US" sz="1100" dirty="0">
                          <a:effectLst/>
                        </a:rPr>
                        <a:t>ourselves</a:t>
                      </a:r>
                      <a:endParaRPr lang="en-US" sz="14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ctr"/>
                </a:tc>
                <a:extLst>
                  <a:ext uri="{0D108BD9-81ED-4DB2-BD59-A6C34878D82A}">
                    <a16:rowId xmlns:a16="http://schemas.microsoft.com/office/drawing/2014/main" val="1816070848"/>
                  </a:ext>
                </a:extLst>
              </a:tr>
              <a:tr h="209635">
                <a:tc>
                  <a:txBody>
                    <a:bodyPr/>
                    <a:lstStyle/>
                    <a:p>
                      <a:pPr marL="0" marR="0" algn="ctr">
                        <a:lnSpc>
                          <a:spcPct val="107000"/>
                        </a:lnSpc>
                        <a:spcBef>
                          <a:spcPts val="0"/>
                        </a:spcBef>
                        <a:spcAft>
                          <a:spcPts val="0"/>
                        </a:spcAft>
                      </a:pPr>
                      <a:r>
                        <a:rPr lang="en-US" sz="1200" dirty="0">
                          <a:effectLst/>
                        </a:rPr>
                        <a:t>9</a:t>
                      </a:r>
                      <a:endParaRPr lang="en-US" sz="12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b"/>
                </a:tc>
                <a:tc>
                  <a:txBody>
                    <a:bodyPr/>
                    <a:lstStyle/>
                    <a:p>
                      <a:pPr marL="0" marR="0" algn="l">
                        <a:lnSpc>
                          <a:spcPct val="107000"/>
                        </a:lnSpc>
                        <a:spcBef>
                          <a:spcPts val="0"/>
                        </a:spcBef>
                        <a:spcAft>
                          <a:spcPts val="0"/>
                        </a:spcAft>
                      </a:pPr>
                      <a:r>
                        <a:rPr lang="en-US" sz="1100" dirty="0">
                          <a:effectLst/>
                        </a:rPr>
                        <a:t>you</a:t>
                      </a:r>
                      <a:endParaRPr lang="en-US" sz="14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ctr"/>
                </a:tc>
                <a:extLst>
                  <a:ext uri="{0D108BD9-81ED-4DB2-BD59-A6C34878D82A}">
                    <a16:rowId xmlns:a16="http://schemas.microsoft.com/office/drawing/2014/main" val="1982931774"/>
                  </a:ext>
                </a:extLst>
              </a:tr>
              <a:tr h="209635">
                <a:tc>
                  <a:txBody>
                    <a:bodyPr/>
                    <a:lstStyle/>
                    <a:p>
                      <a:pPr marL="0" marR="0" algn="ctr">
                        <a:lnSpc>
                          <a:spcPct val="107000"/>
                        </a:lnSpc>
                        <a:spcBef>
                          <a:spcPts val="0"/>
                        </a:spcBef>
                        <a:spcAft>
                          <a:spcPts val="0"/>
                        </a:spcAft>
                      </a:pPr>
                      <a:r>
                        <a:rPr lang="en-US" sz="1200" dirty="0">
                          <a:effectLst/>
                        </a:rPr>
                        <a:t>10</a:t>
                      </a:r>
                      <a:endParaRPr lang="en-US" sz="12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b"/>
                </a:tc>
                <a:tc>
                  <a:txBody>
                    <a:bodyPr/>
                    <a:lstStyle/>
                    <a:p>
                      <a:pPr marL="0" marR="0" algn="l">
                        <a:lnSpc>
                          <a:spcPct val="107000"/>
                        </a:lnSpc>
                        <a:spcBef>
                          <a:spcPts val="0"/>
                        </a:spcBef>
                        <a:spcAft>
                          <a:spcPts val="0"/>
                        </a:spcAft>
                      </a:pPr>
                      <a:r>
                        <a:rPr lang="en-US" sz="1100" dirty="0">
                          <a:effectLst/>
                        </a:rPr>
                        <a:t>your</a:t>
                      </a:r>
                      <a:endParaRPr lang="en-US" sz="14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ctr"/>
                </a:tc>
                <a:extLst>
                  <a:ext uri="{0D108BD9-81ED-4DB2-BD59-A6C34878D82A}">
                    <a16:rowId xmlns:a16="http://schemas.microsoft.com/office/drawing/2014/main" val="744324350"/>
                  </a:ext>
                </a:extLst>
              </a:tr>
              <a:tr h="209635">
                <a:tc>
                  <a:txBody>
                    <a:bodyPr/>
                    <a:lstStyle/>
                    <a:p>
                      <a:pPr marL="0" marR="0" algn="ctr">
                        <a:lnSpc>
                          <a:spcPct val="107000"/>
                        </a:lnSpc>
                        <a:spcBef>
                          <a:spcPts val="0"/>
                        </a:spcBef>
                        <a:spcAft>
                          <a:spcPts val="0"/>
                        </a:spcAft>
                      </a:pPr>
                      <a:r>
                        <a:rPr lang="en-US" sz="1200" dirty="0">
                          <a:effectLst/>
                        </a:rPr>
                        <a:t>11</a:t>
                      </a:r>
                      <a:endParaRPr lang="en-US" sz="12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b"/>
                </a:tc>
                <a:tc>
                  <a:txBody>
                    <a:bodyPr/>
                    <a:lstStyle/>
                    <a:p>
                      <a:pPr marL="0" marR="0" algn="l">
                        <a:lnSpc>
                          <a:spcPct val="107000"/>
                        </a:lnSpc>
                        <a:spcBef>
                          <a:spcPts val="0"/>
                        </a:spcBef>
                        <a:spcAft>
                          <a:spcPts val="0"/>
                        </a:spcAft>
                      </a:pPr>
                      <a:r>
                        <a:rPr lang="en-US" sz="1100" dirty="0">
                          <a:effectLst/>
                        </a:rPr>
                        <a:t>yours</a:t>
                      </a:r>
                      <a:endParaRPr lang="en-US" sz="14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ctr"/>
                </a:tc>
                <a:extLst>
                  <a:ext uri="{0D108BD9-81ED-4DB2-BD59-A6C34878D82A}">
                    <a16:rowId xmlns:a16="http://schemas.microsoft.com/office/drawing/2014/main" val="3195815393"/>
                  </a:ext>
                </a:extLst>
              </a:tr>
              <a:tr h="209635">
                <a:tc>
                  <a:txBody>
                    <a:bodyPr/>
                    <a:lstStyle/>
                    <a:p>
                      <a:pPr marL="0" marR="0" algn="ctr">
                        <a:lnSpc>
                          <a:spcPct val="107000"/>
                        </a:lnSpc>
                        <a:spcBef>
                          <a:spcPts val="0"/>
                        </a:spcBef>
                        <a:spcAft>
                          <a:spcPts val="0"/>
                        </a:spcAft>
                      </a:pPr>
                      <a:r>
                        <a:rPr lang="en-US" sz="1200" dirty="0">
                          <a:effectLst/>
                        </a:rPr>
                        <a:t>12</a:t>
                      </a:r>
                      <a:endParaRPr lang="en-US" sz="12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b"/>
                </a:tc>
                <a:tc>
                  <a:txBody>
                    <a:bodyPr/>
                    <a:lstStyle/>
                    <a:p>
                      <a:pPr marL="0" marR="0" algn="l">
                        <a:lnSpc>
                          <a:spcPct val="107000"/>
                        </a:lnSpc>
                        <a:spcBef>
                          <a:spcPts val="0"/>
                        </a:spcBef>
                        <a:spcAft>
                          <a:spcPts val="0"/>
                        </a:spcAft>
                      </a:pPr>
                      <a:r>
                        <a:rPr lang="en-US" sz="1100" dirty="0">
                          <a:effectLst/>
                        </a:rPr>
                        <a:t>yourself</a:t>
                      </a:r>
                      <a:endParaRPr lang="en-US" sz="14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ctr"/>
                </a:tc>
                <a:extLst>
                  <a:ext uri="{0D108BD9-81ED-4DB2-BD59-A6C34878D82A}">
                    <a16:rowId xmlns:a16="http://schemas.microsoft.com/office/drawing/2014/main" val="4054510092"/>
                  </a:ext>
                </a:extLst>
              </a:tr>
              <a:tr h="209635">
                <a:tc>
                  <a:txBody>
                    <a:bodyPr/>
                    <a:lstStyle/>
                    <a:p>
                      <a:pPr marL="0" marR="0" algn="ctr">
                        <a:lnSpc>
                          <a:spcPct val="107000"/>
                        </a:lnSpc>
                        <a:spcBef>
                          <a:spcPts val="0"/>
                        </a:spcBef>
                        <a:spcAft>
                          <a:spcPts val="0"/>
                        </a:spcAft>
                      </a:pPr>
                      <a:r>
                        <a:rPr lang="en-US" sz="1200" dirty="0">
                          <a:effectLst/>
                        </a:rPr>
                        <a:t>13</a:t>
                      </a:r>
                      <a:endParaRPr lang="en-US" sz="12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b"/>
                </a:tc>
                <a:tc>
                  <a:txBody>
                    <a:bodyPr/>
                    <a:lstStyle/>
                    <a:p>
                      <a:pPr marL="0" marR="0" algn="l">
                        <a:lnSpc>
                          <a:spcPct val="107000"/>
                        </a:lnSpc>
                        <a:spcBef>
                          <a:spcPts val="0"/>
                        </a:spcBef>
                        <a:spcAft>
                          <a:spcPts val="0"/>
                        </a:spcAft>
                      </a:pPr>
                      <a:r>
                        <a:rPr lang="en-US" sz="1100" dirty="0">
                          <a:effectLst/>
                        </a:rPr>
                        <a:t>yourselves</a:t>
                      </a:r>
                      <a:endParaRPr lang="en-US" sz="14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ctr"/>
                </a:tc>
                <a:extLst>
                  <a:ext uri="{0D108BD9-81ED-4DB2-BD59-A6C34878D82A}">
                    <a16:rowId xmlns:a16="http://schemas.microsoft.com/office/drawing/2014/main" val="539739804"/>
                  </a:ext>
                </a:extLst>
              </a:tr>
              <a:tr h="209635">
                <a:tc>
                  <a:txBody>
                    <a:bodyPr/>
                    <a:lstStyle/>
                    <a:p>
                      <a:pPr marL="0" marR="0" algn="ctr">
                        <a:lnSpc>
                          <a:spcPct val="107000"/>
                        </a:lnSpc>
                        <a:spcBef>
                          <a:spcPts val="0"/>
                        </a:spcBef>
                        <a:spcAft>
                          <a:spcPts val="0"/>
                        </a:spcAft>
                      </a:pPr>
                      <a:r>
                        <a:rPr lang="en-US" sz="1200" dirty="0">
                          <a:effectLst/>
                        </a:rPr>
                        <a:t>14</a:t>
                      </a:r>
                      <a:endParaRPr lang="en-US" sz="12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b"/>
                </a:tc>
                <a:tc>
                  <a:txBody>
                    <a:bodyPr/>
                    <a:lstStyle/>
                    <a:p>
                      <a:pPr marL="0" marR="0" algn="l">
                        <a:lnSpc>
                          <a:spcPct val="107000"/>
                        </a:lnSpc>
                        <a:spcBef>
                          <a:spcPts val="0"/>
                        </a:spcBef>
                        <a:spcAft>
                          <a:spcPts val="0"/>
                        </a:spcAft>
                      </a:pPr>
                      <a:r>
                        <a:rPr lang="en-US" sz="1100" dirty="0">
                          <a:effectLst/>
                        </a:rPr>
                        <a:t>he</a:t>
                      </a:r>
                      <a:endParaRPr lang="en-US" sz="14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ctr"/>
                </a:tc>
                <a:extLst>
                  <a:ext uri="{0D108BD9-81ED-4DB2-BD59-A6C34878D82A}">
                    <a16:rowId xmlns:a16="http://schemas.microsoft.com/office/drawing/2014/main" val="1538139136"/>
                  </a:ext>
                </a:extLst>
              </a:tr>
              <a:tr h="209635">
                <a:tc>
                  <a:txBody>
                    <a:bodyPr/>
                    <a:lstStyle/>
                    <a:p>
                      <a:pPr marL="0" marR="0" algn="ctr">
                        <a:lnSpc>
                          <a:spcPct val="107000"/>
                        </a:lnSpc>
                        <a:spcBef>
                          <a:spcPts val="0"/>
                        </a:spcBef>
                        <a:spcAft>
                          <a:spcPts val="0"/>
                        </a:spcAft>
                      </a:pPr>
                      <a:r>
                        <a:rPr lang="en-US" sz="1200" dirty="0">
                          <a:effectLst/>
                        </a:rPr>
                        <a:t>15</a:t>
                      </a:r>
                      <a:endParaRPr lang="en-US" sz="12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b"/>
                </a:tc>
                <a:tc>
                  <a:txBody>
                    <a:bodyPr/>
                    <a:lstStyle/>
                    <a:p>
                      <a:pPr marL="0" marR="0" algn="l">
                        <a:lnSpc>
                          <a:spcPct val="107000"/>
                        </a:lnSpc>
                        <a:spcBef>
                          <a:spcPts val="0"/>
                        </a:spcBef>
                        <a:spcAft>
                          <a:spcPts val="0"/>
                        </a:spcAft>
                      </a:pPr>
                      <a:r>
                        <a:rPr lang="en-US" sz="1100" dirty="0">
                          <a:effectLst/>
                        </a:rPr>
                        <a:t>him</a:t>
                      </a:r>
                      <a:endParaRPr lang="en-US" sz="14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ctr"/>
                </a:tc>
                <a:extLst>
                  <a:ext uri="{0D108BD9-81ED-4DB2-BD59-A6C34878D82A}">
                    <a16:rowId xmlns:a16="http://schemas.microsoft.com/office/drawing/2014/main" val="3812516526"/>
                  </a:ext>
                </a:extLst>
              </a:tr>
              <a:tr h="240834">
                <a:tc>
                  <a:txBody>
                    <a:bodyPr/>
                    <a:lstStyle/>
                    <a:p>
                      <a:pPr marL="0" marR="0" algn="ctr">
                        <a:lnSpc>
                          <a:spcPct val="107000"/>
                        </a:lnSpc>
                        <a:spcBef>
                          <a:spcPts val="0"/>
                        </a:spcBef>
                        <a:spcAft>
                          <a:spcPts val="0"/>
                        </a:spcAft>
                      </a:pPr>
                      <a:r>
                        <a:rPr lang="en-US" sz="1200" dirty="0">
                          <a:effectLst/>
                        </a:rPr>
                        <a:t>16</a:t>
                      </a:r>
                      <a:endParaRPr lang="en-US" sz="12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b"/>
                </a:tc>
                <a:tc>
                  <a:txBody>
                    <a:bodyPr/>
                    <a:lstStyle/>
                    <a:p>
                      <a:pPr marL="0" marR="0" algn="l">
                        <a:lnSpc>
                          <a:spcPct val="107000"/>
                        </a:lnSpc>
                        <a:spcBef>
                          <a:spcPts val="0"/>
                        </a:spcBef>
                        <a:spcAft>
                          <a:spcPts val="0"/>
                        </a:spcAft>
                      </a:pPr>
                      <a:r>
                        <a:rPr lang="en-US" sz="1400" dirty="0">
                          <a:effectLst/>
                        </a:rPr>
                        <a:t>……</a:t>
                      </a:r>
                      <a:endParaRPr lang="en-US" sz="14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ctr"/>
                </a:tc>
                <a:extLst>
                  <a:ext uri="{0D108BD9-81ED-4DB2-BD59-A6C34878D82A}">
                    <a16:rowId xmlns:a16="http://schemas.microsoft.com/office/drawing/2014/main" val="1501732902"/>
                  </a:ext>
                </a:extLst>
              </a:tr>
            </a:tbl>
          </a:graphicData>
        </a:graphic>
      </p:graphicFrame>
      <p:graphicFrame>
        <p:nvGraphicFramePr>
          <p:cNvPr id="3" name="Table 2">
            <a:extLst>
              <a:ext uri="{FF2B5EF4-FFF2-40B4-BE49-F238E27FC236}">
                <a16:creationId xmlns:a16="http://schemas.microsoft.com/office/drawing/2014/main" id="{7C09A127-D9F3-43B5-84A2-A38C8C6FA493}"/>
              </a:ext>
            </a:extLst>
          </p:cNvPr>
          <p:cNvGraphicFramePr>
            <a:graphicFrameLocks noGrp="1"/>
          </p:cNvGraphicFramePr>
          <p:nvPr/>
        </p:nvGraphicFramePr>
        <p:xfrm>
          <a:off x="2254174" y="1224501"/>
          <a:ext cx="1880505" cy="3629580"/>
        </p:xfrm>
        <a:graphic>
          <a:graphicData uri="http://schemas.openxmlformats.org/drawingml/2006/table">
            <a:tbl>
              <a:tblPr firstRow="1" firstCol="1" bandRow="1">
                <a:tableStyleId>{69012ECD-51FC-41F1-AA8D-1B2483CD663E}</a:tableStyleId>
              </a:tblPr>
              <a:tblGrid>
                <a:gridCol w="803794">
                  <a:extLst>
                    <a:ext uri="{9D8B030D-6E8A-4147-A177-3AD203B41FA5}">
                      <a16:colId xmlns:a16="http://schemas.microsoft.com/office/drawing/2014/main" val="876066711"/>
                    </a:ext>
                  </a:extLst>
                </a:gridCol>
                <a:gridCol w="1076711">
                  <a:extLst>
                    <a:ext uri="{9D8B030D-6E8A-4147-A177-3AD203B41FA5}">
                      <a16:colId xmlns:a16="http://schemas.microsoft.com/office/drawing/2014/main" val="3261396801"/>
                    </a:ext>
                  </a:extLst>
                </a:gridCol>
              </a:tblGrid>
              <a:tr h="222636">
                <a:tc gridSpan="2">
                  <a:txBody>
                    <a:bodyPr/>
                    <a:lstStyle/>
                    <a:p>
                      <a:pPr marL="0" marR="0" algn="ctr">
                        <a:lnSpc>
                          <a:spcPct val="107000"/>
                        </a:lnSpc>
                        <a:spcBef>
                          <a:spcPts val="0"/>
                        </a:spcBef>
                        <a:spcAft>
                          <a:spcPts val="0"/>
                        </a:spcAft>
                      </a:pPr>
                      <a:r>
                        <a:rPr lang="en-US" sz="1100" dirty="0">
                          <a:effectLst/>
                        </a:rPr>
                        <a:t>Our  list of </a:t>
                      </a:r>
                      <a:r>
                        <a:rPr lang="en-US" sz="1100" dirty="0" err="1">
                          <a:effectLst/>
                        </a:rPr>
                        <a:t>stopwords</a:t>
                      </a:r>
                      <a:endParaRPr lang="en-US" sz="1100" dirty="0">
                        <a:effectLst/>
                        <a:latin typeface="等线" panose="02010600030101010101" pitchFamily="2" charset="-122"/>
                        <a:ea typeface="等线" panose="02010600030101010101" pitchFamily="2" charset="-122"/>
                        <a:cs typeface="Arial" panose="020B0604020202020204" pitchFamily="34" charset="0"/>
                      </a:endParaRPr>
                    </a:p>
                  </a:txBody>
                  <a:tcPr marL="65730" marR="65730" marT="0" marB="0" anchor="b"/>
                </a:tc>
                <a:tc hMerge="1">
                  <a:txBody>
                    <a:bodyPr/>
                    <a:lstStyle/>
                    <a:p>
                      <a:endParaRPr lang="en-US"/>
                    </a:p>
                  </a:txBody>
                  <a:tcPr/>
                </a:tc>
                <a:extLst>
                  <a:ext uri="{0D108BD9-81ED-4DB2-BD59-A6C34878D82A}">
                    <a16:rowId xmlns:a16="http://schemas.microsoft.com/office/drawing/2014/main" val="2875254140"/>
                  </a:ext>
                </a:extLst>
              </a:tr>
              <a:tr h="212934">
                <a:tc>
                  <a:txBody>
                    <a:bodyPr/>
                    <a:lstStyle/>
                    <a:p>
                      <a:pPr marL="0" marR="0" algn="ctr">
                        <a:lnSpc>
                          <a:spcPct val="107000"/>
                        </a:lnSpc>
                        <a:spcBef>
                          <a:spcPts val="0"/>
                        </a:spcBef>
                        <a:spcAft>
                          <a:spcPts val="0"/>
                        </a:spcAft>
                      </a:pPr>
                      <a:r>
                        <a:rPr lang="en-US" sz="1100">
                          <a:effectLst/>
                        </a:rPr>
                        <a:t>1</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5730" marR="65730" marT="0" marB="0" anchor="b"/>
                </a:tc>
                <a:tc>
                  <a:txBody>
                    <a:bodyPr/>
                    <a:lstStyle/>
                    <a:p>
                      <a:pPr marL="0" marR="0" algn="l">
                        <a:lnSpc>
                          <a:spcPct val="107000"/>
                        </a:lnSpc>
                        <a:spcBef>
                          <a:spcPts val="0"/>
                        </a:spcBef>
                        <a:spcAft>
                          <a:spcPts val="0"/>
                        </a:spcAft>
                      </a:pPr>
                      <a:r>
                        <a:rPr lang="en-US" sz="1100" dirty="0" err="1">
                          <a:effectLst/>
                        </a:rPr>
                        <a:t>im</a:t>
                      </a:r>
                      <a:endParaRPr lang="en-US" sz="11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b"/>
                </a:tc>
                <a:extLst>
                  <a:ext uri="{0D108BD9-81ED-4DB2-BD59-A6C34878D82A}">
                    <a16:rowId xmlns:a16="http://schemas.microsoft.com/office/drawing/2014/main" val="3014738352"/>
                  </a:ext>
                </a:extLst>
              </a:tr>
              <a:tr h="212934">
                <a:tc>
                  <a:txBody>
                    <a:bodyPr/>
                    <a:lstStyle/>
                    <a:p>
                      <a:pPr marL="0" marR="0" algn="ctr">
                        <a:lnSpc>
                          <a:spcPct val="107000"/>
                        </a:lnSpc>
                        <a:spcBef>
                          <a:spcPts val="0"/>
                        </a:spcBef>
                        <a:spcAft>
                          <a:spcPts val="0"/>
                        </a:spcAft>
                      </a:pPr>
                      <a:r>
                        <a:rPr lang="en-US" sz="1100">
                          <a:effectLst/>
                        </a:rPr>
                        <a:t>2</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5730" marR="65730" marT="0" marB="0" anchor="b"/>
                </a:tc>
                <a:tc>
                  <a:txBody>
                    <a:bodyPr/>
                    <a:lstStyle/>
                    <a:p>
                      <a:pPr marL="0" marR="0" algn="l">
                        <a:lnSpc>
                          <a:spcPct val="107000"/>
                        </a:lnSpc>
                        <a:spcBef>
                          <a:spcPts val="0"/>
                        </a:spcBef>
                        <a:spcAft>
                          <a:spcPts val="0"/>
                        </a:spcAft>
                      </a:pPr>
                      <a:r>
                        <a:rPr lang="en-US" sz="1100" dirty="0">
                          <a:effectLst/>
                        </a:rPr>
                        <a:t>would</a:t>
                      </a:r>
                      <a:endParaRPr lang="en-US" sz="11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b"/>
                </a:tc>
                <a:extLst>
                  <a:ext uri="{0D108BD9-81ED-4DB2-BD59-A6C34878D82A}">
                    <a16:rowId xmlns:a16="http://schemas.microsoft.com/office/drawing/2014/main" val="892160713"/>
                  </a:ext>
                </a:extLst>
              </a:tr>
              <a:tr h="212934">
                <a:tc>
                  <a:txBody>
                    <a:bodyPr/>
                    <a:lstStyle/>
                    <a:p>
                      <a:pPr marL="0" marR="0" algn="ctr">
                        <a:lnSpc>
                          <a:spcPct val="107000"/>
                        </a:lnSpc>
                        <a:spcBef>
                          <a:spcPts val="0"/>
                        </a:spcBef>
                        <a:spcAft>
                          <a:spcPts val="0"/>
                        </a:spcAft>
                      </a:pPr>
                      <a:r>
                        <a:rPr lang="en-US" sz="1100">
                          <a:effectLst/>
                        </a:rPr>
                        <a:t>3</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5730" marR="65730" marT="0" marB="0" anchor="b"/>
                </a:tc>
                <a:tc>
                  <a:txBody>
                    <a:bodyPr/>
                    <a:lstStyle/>
                    <a:p>
                      <a:pPr marL="0" marR="0" algn="l">
                        <a:lnSpc>
                          <a:spcPct val="107000"/>
                        </a:lnSpc>
                        <a:spcBef>
                          <a:spcPts val="0"/>
                        </a:spcBef>
                        <a:spcAft>
                          <a:spcPts val="0"/>
                        </a:spcAft>
                      </a:pPr>
                      <a:r>
                        <a:rPr lang="en-US" sz="1100" dirty="0">
                          <a:effectLst/>
                        </a:rPr>
                        <a:t>one</a:t>
                      </a:r>
                      <a:endParaRPr lang="en-US" sz="11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b"/>
                </a:tc>
                <a:extLst>
                  <a:ext uri="{0D108BD9-81ED-4DB2-BD59-A6C34878D82A}">
                    <a16:rowId xmlns:a16="http://schemas.microsoft.com/office/drawing/2014/main" val="200850762"/>
                  </a:ext>
                </a:extLst>
              </a:tr>
              <a:tr h="212934">
                <a:tc>
                  <a:txBody>
                    <a:bodyPr/>
                    <a:lstStyle/>
                    <a:p>
                      <a:pPr marL="0" marR="0" algn="ctr">
                        <a:lnSpc>
                          <a:spcPct val="107000"/>
                        </a:lnSpc>
                        <a:spcBef>
                          <a:spcPts val="0"/>
                        </a:spcBef>
                        <a:spcAft>
                          <a:spcPts val="0"/>
                        </a:spcAft>
                      </a:pPr>
                      <a:r>
                        <a:rPr lang="en-US" sz="1100">
                          <a:effectLst/>
                        </a:rPr>
                        <a:t>4</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5730" marR="65730" marT="0" marB="0" anchor="b"/>
                </a:tc>
                <a:tc>
                  <a:txBody>
                    <a:bodyPr/>
                    <a:lstStyle/>
                    <a:p>
                      <a:pPr marL="0" marR="0" algn="l">
                        <a:lnSpc>
                          <a:spcPct val="107000"/>
                        </a:lnSpc>
                        <a:spcBef>
                          <a:spcPts val="0"/>
                        </a:spcBef>
                        <a:spcAft>
                          <a:spcPts val="0"/>
                        </a:spcAft>
                      </a:pPr>
                      <a:r>
                        <a:rPr lang="en-US" sz="1100" dirty="0">
                          <a:effectLst/>
                        </a:rPr>
                        <a:t>bit</a:t>
                      </a:r>
                      <a:endParaRPr lang="en-US" sz="11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b"/>
                </a:tc>
                <a:extLst>
                  <a:ext uri="{0D108BD9-81ED-4DB2-BD59-A6C34878D82A}">
                    <a16:rowId xmlns:a16="http://schemas.microsoft.com/office/drawing/2014/main" val="1611498085"/>
                  </a:ext>
                </a:extLst>
              </a:tr>
              <a:tr h="212934">
                <a:tc>
                  <a:txBody>
                    <a:bodyPr/>
                    <a:lstStyle/>
                    <a:p>
                      <a:pPr marL="0" marR="0" algn="ctr">
                        <a:lnSpc>
                          <a:spcPct val="107000"/>
                        </a:lnSpc>
                        <a:spcBef>
                          <a:spcPts val="0"/>
                        </a:spcBef>
                        <a:spcAft>
                          <a:spcPts val="0"/>
                        </a:spcAft>
                      </a:pPr>
                      <a:r>
                        <a:rPr lang="en-US" sz="1100">
                          <a:effectLst/>
                        </a:rPr>
                        <a:t>5</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5730" marR="65730" marT="0" marB="0" anchor="b"/>
                </a:tc>
                <a:tc>
                  <a:txBody>
                    <a:bodyPr/>
                    <a:lstStyle/>
                    <a:p>
                      <a:pPr marL="0" marR="0" algn="l">
                        <a:lnSpc>
                          <a:spcPct val="107000"/>
                        </a:lnSpc>
                        <a:spcBef>
                          <a:spcPts val="0"/>
                        </a:spcBef>
                        <a:spcAft>
                          <a:spcPts val="0"/>
                        </a:spcAft>
                      </a:pPr>
                      <a:r>
                        <a:rPr lang="en-US" sz="1100" dirty="0">
                          <a:effectLst/>
                        </a:rPr>
                        <a:t>bought</a:t>
                      </a:r>
                      <a:endParaRPr lang="en-US" sz="11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b"/>
                </a:tc>
                <a:extLst>
                  <a:ext uri="{0D108BD9-81ED-4DB2-BD59-A6C34878D82A}">
                    <a16:rowId xmlns:a16="http://schemas.microsoft.com/office/drawing/2014/main" val="1709977347"/>
                  </a:ext>
                </a:extLst>
              </a:tr>
              <a:tr h="212934">
                <a:tc>
                  <a:txBody>
                    <a:bodyPr/>
                    <a:lstStyle/>
                    <a:p>
                      <a:pPr marL="0" marR="0" algn="ctr">
                        <a:lnSpc>
                          <a:spcPct val="107000"/>
                        </a:lnSpc>
                        <a:spcBef>
                          <a:spcPts val="0"/>
                        </a:spcBef>
                        <a:spcAft>
                          <a:spcPts val="0"/>
                        </a:spcAft>
                      </a:pPr>
                      <a:r>
                        <a:rPr lang="en-US" sz="1100">
                          <a:effectLst/>
                        </a:rPr>
                        <a:t>6</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5730" marR="65730" marT="0" marB="0" anchor="b"/>
                </a:tc>
                <a:tc>
                  <a:txBody>
                    <a:bodyPr/>
                    <a:lstStyle/>
                    <a:p>
                      <a:pPr marL="0" marR="0" algn="l">
                        <a:lnSpc>
                          <a:spcPct val="107000"/>
                        </a:lnSpc>
                        <a:spcBef>
                          <a:spcPts val="0"/>
                        </a:spcBef>
                        <a:spcAft>
                          <a:spcPts val="0"/>
                        </a:spcAft>
                      </a:pPr>
                      <a:r>
                        <a:rPr lang="en-US" sz="1100" dirty="0">
                          <a:effectLst/>
                        </a:rPr>
                        <a:t>much</a:t>
                      </a:r>
                      <a:endParaRPr lang="en-US" sz="11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b"/>
                </a:tc>
                <a:extLst>
                  <a:ext uri="{0D108BD9-81ED-4DB2-BD59-A6C34878D82A}">
                    <a16:rowId xmlns:a16="http://schemas.microsoft.com/office/drawing/2014/main" val="753033969"/>
                  </a:ext>
                </a:extLst>
              </a:tr>
              <a:tr h="212934">
                <a:tc>
                  <a:txBody>
                    <a:bodyPr/>
                    <a:lstStyle/>
                    <a:p>
                      <a:pPr marL="0" marR="0" algn="ctr">
                        <a:lnSpc>
                          <a:spcPct val="107000"/>
                        </a:lnSpc>
                        <a:spcBef>
                          <a:spcPts val="0"/>
                        </a:spcBef>
                        <a:spcAft>
                          <a:spcPts val="0"/>
                        </a:spcAft>
                      </a:pPr>
                      <a:r>
                        <a:rPr lang="en-US" sz="1100">
                          <a:effectLst/>
                        </a:rPr>
                        <a:t>7</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5730" marR="65730" marT="0" marB="0" anchor="b"/>
                </a:tc>
                <a:tc>
                  <a:txBody>
                    <a:bodyPr/>
                    <a:lstStyle/>
                    <a:p>
                      <a:pPr marL="0" marR="0" algn="l">
                        <a:lnSpc>
                          <a:spcPct val="107000"/>
                        </a:lnSpc>
                        <a:spcBef>
                          <a:spcPts val="0"/>
                        </a:spcBef>
                        <a:spcAft>
                          <a:spcPts val="0"/>
                        </a:spcAft>
                      </a:pPr>
                      <a:r>
                        <a:rPr lang="en-US" sz="1100" dirty="0">
                          <a:effectLst/>
                        </a:rPr>
                        <a:t>also</a:t>
                      </a:r>
                      <a:endParaRPr lang="en-US" sz="11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b"/>
                </a:tc>
                <a:extLst>
                  <a:ext uri="{0D108BD9-81ED-4DB2-BD59-A6C34878D82A}">
                    <a16:rowId xmlns:a16="http://schemas.microsoft.com/office/drawing/2014/main" val="439018736"/>
                  </a:ext>
                </a:extLst>
              </a:tr>
              <a:tr h="212934">
                <a:tc>
                  <a:txBody>
                    <a:bodyPr/>
                    <a:lstStyle/>
                    <a:p>
                      <a:pPr marL="0" marR="0" algn="ctr">
                        <a:lnSpc>
                          <a:spcPct val="107000"/>
                        </a:lnSpc>
                        <a:spcBef>
                          <a:spcPts val="0"/>
                        </a:spcBef>
                        <a:spcAft>
                          <a:spcPts val="0"/>
                        </a:spcAft>
                      </a:pPr>
                      <a:r>
                        <a:rPr lang="en-US" sz="1100">
                          <a:effectLst/>
                        </a:rPr>
                        <a:t>8</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5730" marR="65730" marT="0" marB="0" anchor="b"/>
                </a:tc>
                <a:tc>
                  <a:txBody>
                    <a:bodyPr/>
                    <a:lstStyle/>
                    <a:p>
                      <a:pPr marL="0" marR="0" algn="l">
                        <a:lnSpc>
                          <a:spcPct val="107000"/>
                        </a:lnSpc>
                        <a:spcBef>
                          <a:spcPts val="0"/>
                        </a:spcBef>
                        <a:spcAft>
                          <a:spcPts val="0"/>
                        </a:spcAft>
                      </a:pPr>
                      <a:r>
                        <a:rPr lang="en-US" sz="1100" dirty="0">
                          <a:effectLst/>
                        </a:rPr>
                        <a:t>got</a:t>
                      </a:r>
                      <a:endParaRPr lang="en-US" sz="11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b"/>
                </a:tc>
                <a:extLst>
                  <a:ext uri="{0D108BD9-81ED-4DB2-BD59-A6C34878D82A}">
                    <a16:rowId xmlns:a16="http://schemas.microsoft.com/office/drawing/2014/main" val="4163843406"/>
                  </a:ext>
                </a:extLst>
              </a:tr>
              <a:tr h="212934">
                <a:tc>
                  <a:txBody>
                    <a:bodyPr/>
                    <a:lstStyle/>
                    <a:p>
                      <a:pPr marL="0" marR="0" algn="ctr">
                        <a:lnSpc>
                          <a:spcPct val="107000"/>
                        </a:lnSpc>
                        <a:spcBef>
                          <a:spcPts val="0"/>
                        </a:spcBef>
                        <a:spcAft>
                          <a:spcPts val="0"/>
                        </a:spcAft>
                      </a:pPr>
                      <a:r>
                        <a:rPr lang="en-US" sz="1100">
                          <a:effectLst/>
                        </a:rPr>
                        <a:t>9</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5730" marR="65730" marT="0" marB="0" anchor="b"/>
                </a:tc>
                <a:tc>
                  <a:txBody>
                    <a:bodyPr/>
                    <a:lstStyle/>
                    <a:p>
                      <a:pPr marL="0" marR="0" algn="l">
                        <a:lnSpc>
                          <a:spcPct val="107000"/>
                        </a:lnSpc>
                        <a:spcBef>
                          <a:spcPts val="0"/>
                        </a:spcBef>
                        <a:spcAft>
                          <a:spcPts val="0"/>
                        </a:spcAft>
                      </a:pPr>
                      <a:r>
                        <a:rPr lang="en-US" sz="1100" dirty="0">
                          <a:effectLst/>
                        </a:rPr>
                        <a:t>think</a:t>
                      </a:r>
                      <a:endParaRPr lang="en-US" sz="11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b"/>
                </a:tc>
                <a:extLst>
                  <a:ext uri="{0D108BD9-81ED-4DB2-BD59-A6C34878D82A}">
                    <a16:rowId xmlns:a16="http://schemas.microsoft.com/office/drawing/2014/main" val="347328961"/>
                  </a:ext>
                </a:extLst>
              </a:tr>
              <a:tr h="212934">
                <a:tc>
                  <a:txBody>
                    <a:bodyPr/>
                    <a:lstStyle/>
                    <a:p>
                      <a:pPr marL="0" marR="0" algn="ctr">
                        <a:lnSpc>
                          <a:spcPct val="107000"/>
                        </a:lnSpc>
                        <a:spcBef>
                          <a:spcPts val="0"/>
                        </a:spcBef>
                        <a:spcAft>
                          <a:spcPts val="0"/>
                        </a:spcAft>
                      </a:pPr>
                      <a:r>
                        <a:rPr lang="en-US" sz="1100">
                          <a:effectLst/>
                        </a:rPr>
                        <a:t>10</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5730" marR="65730" marT="0" marB="0" anchor="b"/>
                </a:tc>
                <a:tc>
                  <a:txBody>
                    <a:bodyPr/>
                    <a:lstStyle/>
                    <a:p>
                      <a:pPr marL="0" marR="0" algn="l">
                        <a:lnSpc>
                          <a:spcPct val="107000"/>
                        </a:lnSpc>
                        <a:spcBef>
                          <a:spcPts val="0"/>
                        </a:spcBef>
                        <a:spcAft>
                          <a:spcPts val="0"/>
                        </a:spcAft>
                      </a:pPr>
                      <a:r>
                        <a:rPr lang="en-US" sz="1100" dirty="0">
                          <a:effectLst/>
                        </a:rPr>
                        <a:t>medium</a:t>
                      </a:r>
                      <a:endParaRPr lang="en-US" sz="11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b"/>
                </a:tc>
                <a:extLst>
                  <a:ext uri="{0D108BD9-81ED-4DB2-BD59-A6C34878D82A}">
                    <a16:rowId xmlns:a16="http://schemas.microsoft.com/office/drawing/2014/main" val="2940985617"/>
                  </a:ext>
                </a:extLst>
              </a:tr>
              <a:tr h="212934">
                <a:tc>
                  <a:txBody>
                    <a:bodyPr/>
                    <a:lstStyle/>
                    <a:p>
                      <a:pPr marL="0" marR="0" algn="ctr">
                        <a:lnSpc>
                          <a:spcPct val="107000"/>
                        </a:lnSpc>
                        <a:spcBef>
                          <a:spcPts val="0"/>
                        </a:spcBef>
                        <a:spcAft>
                          <a:spcPts val="0"/>
                        </a:spcAft>
                      </a:pPr>
                      <a:r>
                        <a:rPr lang="en-US" sz="1100">
                          <a:effectLst/>
                        </a:rPr>
                        <a:t>11</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5730" marR="65730" marT="0" marB="0" anchor="b"/>
                </a:tc>
                <a:tc>
                  <a:txBody>
                    <a:bodyPr/>
                    <a:lstStyle/>
                    <a:p>
                      <a:pPr marL="0" marR="0" algn="l">
                        <a:lnSpc>
                          <a:spcPct val="107000"/>
                        </a:lnSpc>
                        <a:spcBef>
                          <a:spcPts val="0"/>
                        </a:spcBef>
                        <a:spcAft>
                          <a:spcPts val="0"/>
                        </a:spcAft>
                      </a:pPr>
                      <a:r>
                        <a:rPr lang="en-US" sz="1100" dirty="0">
                          <a:effectLst/>
                        </a:rPr>
                        <a:t>even</a:t>
                      </a:r>
                      <a:endParaRPr lang="en-US" sz="11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b"/>
                </a:tc>
                <a:extLst>
                  <a:ext uri="{0D108BD9-81ED-4DB2-BD59-A6C34878D82A}">
                    <a16:rowId xmlns:a16="http://schemas.microsoft.com/office/drawing/2014/main" val="1301064114"/>
                  </a:ext>
                </a:extLst>
              </a:tr>
              <a:tr h="212934">
                <a:tc>
                  <a:txBody>
                    <a:bodyPr/>
                    <a:lstStyle/>
                    <a:p>
                      <a:pPr marL="0" marR="0" algn="ctr">
                        <a:lnSpc>
                          <a:spcPct val="107000"/>
                        </a:lnSpc>
                        <a:spcBef>
                          <a:spcPts val="0"/>
                        </a:spcBef>
                        <a:spcAft>
                          <a:spcPts val="0"/>
                        </a:spcAft>
                      </a:pPr>
                      <a:r>
                        <a:rPr lang="en-US" sz="1100">
                          <a:effectLst/>
                        </a:rPr>
                        <a:t>12</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5730" marR="65730" marT="0" marB="0" anchor="b"/>
                </a:tc>
                <a:tc>
                  <a:txBody>
                    <a:bodyPr/>
                    <a:lstStyle/>
                    <a:p>
                      <a:pPr marL="0" marR="0" algn="l">
                        <a:lnSpc>
                          <a:spcPct val="107000"/>
                        </a:lnSpc>
                        <a:spcBef>
                          <a:spcPts val="0"/>
                        </a:spcBef>
                        <a:spcAft>
                          <a:spcPts val="0"/>
                        </a:spcAft>
                      </a:pPr>
                      <a:r>
                        <a:rPr lang="en-US" sz="1100" dirty="0">
                          <a:effectLst/>
                        </a:rPr>
                        <a:t>get</a:t>
                      </a:r>
                      <a:endParaRPr lang="en-US" sz="11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b"/>
                </a:tc>
                <a:extLst>
                  <a:ext uri="{0D108BD9-81ED-4DB2-BD59-A6C34878D82A}">
                    <a16:rowId xmlns:a16="http://schemas.microsoft.com/office/drawing/2014/main" val="2024785993"/>
                  </a:ext>
                </a:extLst>
              </a:tr>
              <a:tr h="212934">
                <a:tc>
                  <a:txBody>
                    <a:bodyPr/>
                    <a:lstStyle/>
                    <a:p>
                      <a:pPr marL="0" marR="0" algn="ctr">
                        <a:lnSpc>
                          <a:spcPct val="107000"/>
                        </a:lnSpc>
                        <a:spcBef>
                          <a:spcPts val="0"/>
                        </a:spcBef>
                        <a:spcAft>
                          <a:spcPts val="0"/>
                        </a:spcAft>
                      </a:pPr>
                      <a:r>
                        <a:rPr lang="en-US" sz="1100">
                          <a:effectLst/>
                        </a:rPr>
                        <a:t>13</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5730" marR="65730" marT="0" marB="0" anchor="b"/>
                </a:tc>
                <a:tc>
                  <a:txBody>
                    <a:bodyPr/>
                    <a:lstStyle/>
                    <a:p>
                      <a:pPr marL="0" marR="0" algn="l">
                        <a:lnSpc>
                          <a:spcPct val="107000"/>
                        </a:lnSpc>
                        <a:spcBef>
                          <a:spcPts val="0"/>
                        </a:spcBef>
                        <a:spcAft>
                          <a:spcPts val="0"/>
                        </a:spcAft>
                      </a:pPr>
                      <a:r>
                        <a:rPr lang="en-US" sz="1100" dirty="0">
                          <a:effectLst/>
                        </a:rPr>
                        <a:t>could</a:t>
                      </a:r>
                      <a:endParaRPr lang="en-US" sz="11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b"/>
                </a:tc>
                <a:extLst>
                  <a:ext uri="{0D108BD9-81ED-4DB2-BD59-A6C34878D82A}">
                    <a16:rowId xmlns:a16="http://schemas.microsoft.com/office/drawing/2014/main" val="3387403515"/>
                  </a:ext>
                </a:extLst>
              </a:tr>
              <a:tr h="212934">
                <a:tc>
                  <a:txBody>
                    <a:bodyPr/>
                    <a:lstStyle/>
                    <a:p>
                      <a:pPr marL="0" marR="0" algn="ctr">
                        <a:lnSpc>
                          <a:spcPct val="107000"/>
                        </a:lnSpc>
                        <a:spcBef>
                          <a:spcPts val="0"/>
                        </a:spcBef>
                        <a:spcAft>
                          <a:spcPts val="0"/>
                        </a:spcAft>
                      </a:pPr>
                      <a:r>
                        <a:rPr lang="en-US" sz="1100">
                          <a:effectLst/>
                        </a:rPr>
                        <a:t>14</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5730" marR="65730" marT="0" marB="0" anchor="b"/>
                </a:tc>
                <a:tc>
                  <a:txBody>
                    <a:bodyPr/>
                    <a:lstStyle/>
                    <a:p>
                      <a:pPr marL="0" marR="0" algn="l">
                        <a:lnSpc>
                          <a:spcPct val="107000"/>
                        </a:lnSpc>
                        <a:spcBef>
                          <a:spcPts val="0"/>
                        </a:spcBef>
                        <a:spcAft>
                          <a:spcPts val="0"/>
                        </a:spcAft>
                      </a:pPr>
                      <a:r>
                        <a:rPr lang="en-US" sz="1100">
                          <a:effectLst/>
                        </a:rPr>
                        <a:t>way</a:t>
                      </a:r>
                      <a:endParaRPr lang="en-US" sz="110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b"/>
                </a:tc>
                <a:extLst>
                  <a:ext uri="{0D108BD9-81ED-4DB2-BD59-A6C34878D82A}">
                    <a16:rowId xmlns:a16="http://schemas.microsoft.com/office/drawing/2014/main" val="221752108"/>
                  </a:ext>
                </a:extLst>
              </a:tr>
              <a:tr h="212934">
                <a:tc>
                  <a:txBody>
                    <a:bodyPr/>
                    <a:lstStyle/>
                    <a:p>
                      <a:pPr marL="0" marR="0" algn="ctr">
                        <a:lnSpc>
                          <a:spcPct val="107000"/>
                        </a:lnSpc>
                        <a:spcBef>
                          <a:spcPts val="0"/>
                        </a:spcBef>
                        <a:spcAft>
                          <a:spcPts val="0"/>
                        </a:spcAft>
                      </a:pPr>
                      <a:r>
                        <a:rPr lang="en-US" sz="1100">
                          <a:effectLst/>
                        </a:rPr>
                        <a:t>15</a:t>
                      </a:r>
                      <a:endParaRPr lang="en-US" sz="1100">
                        <a:effectLst/>
                        <a:latin typeface="等线" panose="02010600030101010101" pitchFamily="2" charset="-122"/>
                        <a:ea typeface="等线" panose="02010600030101010101" pitchFamily="2" charset="-122"/>
                        <a:cs typeface="Arial" panose="020B0604020202020204" pitchFamily="34" charset="0"/>
                      </a:endParaRPr>
                    </a:p>
                  </a:txBody>
                  <a:tcPr marL="65730" marR="65730" marT="0" marB="0" anchor="b"/>
                </a:tc>
                <a:tc>
                  <a:txBody>
                    <a:bodyPr/>
                    <a:lstStyle/>
                    <a:p>
                      <a:pPr marL="0" marR="0" algn="l">
                        <a:lnSpc>
                          <a:spcPct val="107000"/>
                        </a:lnSpc>
                        <a:spcBef>
                          <a:spcPts val="0"/>
                        </a:spcBef>
                        <a:spcAft>
                          <a:spcPts val="0"/>
                        </a:spcAft>
                      </a:pPr>
                      <a:r>
                        <a:rPr lang="en-US" sz="1100" dirty="0">
                          <a:effectLst/>
                        </a:rPr>
                        <a:t>made</a:t>
                      </a:r>
                      <a:endParaRPr lang="en-US" sz="11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b"/>
                </a:tc>
                <a:extLst>
                  <a:ext uri="{0D108BD9-81ED-4DB2-BD59-A6C34878D82A}">
                    <a16:rowId xmlns:a16="http://schemas.microsoft.com/office/drawing/2014/main" val="2422388505"/>
                  </a:ext>
                </a:extLst>
              </a:tr>
              <a:tr h="212934">
                <a:tc>
                  <a:txBody>
                    <a:bodyPr/>
                    <a:lstStyle/>
                    <a:p>
                      <a:pPr marL="0" marR="0" algn="ctr">
                        <a:lnSpc>
                          <a:spcPct val="107000"/>
                        </a:lnSpc>
                        <a:spcBef>
                          <a:spcPts val="0"/>
                        </a:spcBef>
                        <a:spcAft>
                          <a:spcPts val="0"/>
                        </a:spcAft>
                      </a:pPr>
                      <a:r>
                        <a:rPr lang="en-US" sz="1100" dirty="0">
                          <a:effectLst/>
                        </a:rPr>
                        <a:t>16</a:t>
                      </a:r>
                      <a:endParaRPr lang="en-US" sz="1100" dirty="0">
                        <a:effectLst/>
                        <a:latin typeface="等线" panose="02010600030101010101" pitchFamily="2" charset="-122"/>
                        <a:ea typeface="等线" panose="02010600030101010101" pitchFamily="2" charset="-122"/>
                        <a:cs typeface="Arial" panose="020B0604020202020204" pitchFamily="34" charset="0"/>
                      </a:endParaRPr>
                    </a:p>
                  </a:txBody>
                  <a:tcPr marL="65730" marR="65730" marT="0" marB="0" anchor="b"/>
                </a:tc>
                <a:tc>
                  <a:txBody>
                    <a:bodyPr/>
                    <a:lstStyle/>
                    <a:p>
                      <a:pPr marL="0" marR="0" algn="l">
                        <a:lnSpc>
                          <a:spcPct val="107000"/>
                        </a:lnSpc>
                        <a:spcBef>
                          <a:spcPts val="0"/>
                        </a:spcBef>
                        <a:spcAft>
                          <a:spcPts val="0"/>
                        </a:spcAft>
                      </a:pPr>
                      <a:r>
                        <a:rPr lang="en-US" sz="1100" dirty="0">
                          <a:effectLst/>
                        </a:rPr>
                        <a:t>……</a:t>
                      </a:r>
                      <a:endParaRPr lang="en-US" sz="1100" dirty="0">
                        <a:effectLst/>
                        <a:latin typeface="Arial" panose="020B0604020202020204" pitchFamily="34" charset="0"/>
                        <a:ea typeface="等线" panose="02010600030101010101" pitchFamily="2" charset="-122"/>
                        <a:cs typeface="Arial" panose="020B0604020202020204" pitchFamily="34" charset="0"/>
                      </a:endParaRPr>
                    </a:p>
                  </a:txBody>
                  <a:tcPr marL="65730" marR="65730" marT="0" marB="0" anchor="b"/>
                </a:tc>
                <a:extLst>
                  <a:ext uri="{0D108BD9-81ED-4DB2-BD59-A6C34878D82A}">
                    <a16:rowId xmlns:a16="http://schemas.microsoft.com/office/drawing/2014/main" val="313221993"/>
                  </a:ext>
                </a:extLst>
              </a:tr>
            </a:tbl>
          </a:graphicData>
        </a:graphic>
      </p:graphicFrame>
      <p:sp>
        <p:nvSpPr>
          <p:cNvPr id="4" name="TextBox 3">
            <a:extLst>
              <a:ext uri="{FF2B5EF4-FFF2-40B4-BE49-F238E27FC236}">
                <a16:creationId xmlns:a16="http://schemas.microsoft.com/office/drawing/2014/main" id="{B11C68E3-1E5D-464B-B974-6D3F8658DE72}"/>
              </a:ext>
            </a:extLst>
          </p:cNvPr>
          <p:cNvSpPr txBox="1"/>
          <p:nvPr/>
        </p:nvSpPr>
        <p:spPr>
          <a:xfrm>
            <a:off x="4468633" y="1518699"/>
            <a:ext cx="3212327" cy="2031325"/>
          </a:xfrm>
          <a:prstGeom prst="rect">
            <a:avLst/>
          </a:prstGeom>
          <a:noFill/>
        </p:spPr>
        <p:txBody>
          <a:bodyPr wrap="square" rtlCol="0">
            <a:spAutoFit/>
          </a:bodyPr>
          <a:lstStyle/>
          <a:p>
            <a:r>
              <a:rPr lang="en-US" dirty="0"/>
              <a:t>We remove the words that don’t  make sense by twice. </a:t>
            </a:r>
          </a:p>
          <a:p>
            <a:endParaRPr lang="en-US" dirty="0"/>
          </a:p>
          <a:p>
            <a:pPr marL="285750" indent="-285750">
              <a:buFont typeface="Arial" panose="020B0604020202020204" pitchFamily="34" charset="0"/>
              <a:buChar char="•"/>
            </a:pPr>
            <a:r>
              <a:rPr lang="en-US" dirty="0"/>
              <a:t> Use NLTK’s list of </a:t>
            </a:r>
            <a:r>
              <a:rPr lang="en-US" dirty="0" err="1"/>
              <a:t>stopwords</a:t>
            </a:r>
            <a:r>
              <a:rPr lang="en-US" dirty="0"/>
              <a:t> to remove the meaningless words.</a:t>
            </a:r>
          </a:p>
          <a:p>
            <a:r>
              <a:rPr lang="en-US" dirty="0"/>
              <a:t> </a:t>
            </a:r>
          </a:p>
          <a:p>
            <a:pPr marL="285750" indent="-285750">
              <a:buFont typeface="Arial" panose="020B0604020202020204" pitchFamily="34" charset="0"/>
              <a:buChar char="•"/>
            </a:pPr>
            <a:r>
              <a:rPr lang="en-US" dirty="0"/>
              <a:t>Use</a:t>
            </a:r>
            <a:r>
              <a:rPr lang="zh-CN" altLang="en-US" dirty="0"/>
              <a:t> </a:t>
            </a:r>
            <a:r>
              <a:rPr lang="en-US" dirty="0"/>
              <a:t>our own list of </a:t>
            </a:r>
            <a:r>
              <a:rPr lang="en-US" dirty="0" err="1"/>
              <a:t>stopwords</a:t>
            </a:r>
            <a:r>
              <a:rPr lang="en-US" dirty="0"/>
              <a:t> to remove the words that we consider useless. </a:t>
            </a:r>
          </a:p>
        </p:txBody>
      </p:sp>
    </p:spTree>
    <p:extLst>
      <p:ext uri="{BB962C8B-B14F-4D97-AF65-F5344CB8AC3E}">
        <p14:creationId xmlns:p14="http://schemas.microsoft.com/office/powerpoint/2010/main" val="4248137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12"/>
        <p:cNvGrpSpPr/>
        <p:nvPr/>
      </p:nvGrpSpPr>
      <p:grpSpPr>
        <a:xfrm>
          <a:off x="0" y="0"/>
          <a:ext cx="0" cy="0"/>
          <a:chOff x="0" y="0"/>
          <a:chExt cx="0" cy="0"/>
        </a:xfrm>
      </p:grpSpPr>
      <p:sp>
        <p:nvSpPr>
          <p:cNvPr id="3913" name="Shape 3913"/>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rgbClr val="0B87A1"/>
                </a:solidFill>
                <a:latin typeface="Dosis Light"/>
                <a:ea typeface="Dosis Light"/>
                <a:cs typeface="Dosis Light"/>
                <a:sym typeface="Dosis Light"/>
              </a:rPr>
              <a:t>8</a:t>
            </a:fld>
            <a:endParaRPr sz="1200" b="0" i="0" u="none" strike="noStrike" cap="none">
              <a:solidFill>
                <a:srgbClr val="0B87A1"/>
              </a:solidFill>
              <a:latin typeface="Dosis Light"/>
              <a:ea typeface="Dosis Light"/>
              <a:cs typeface="Dosis Light"/>
              <a:sym typeface="Dosis Light"/>
            </a:endParaRPr>
          </a:p>
        </p:txBody>
      </p:sp>
      <p:sp>
        <p:nvSpPr>
          <p:cNvPr id="3914" name="Shape 3914"/>
          <p:cNvSpPr txBox="1">
            <a:spLocks noGrp="1"/>
          </p:cNvSpPr>
          <p:nvPr>
            <p:ph type="title" idx="4294967295"/>
          </p:nvPr>
        </p:nvSpPr>
        <p:spPr>
          <a:xfrm>
            <a:off x="292950" y="0"/>
            <a:ext cx="6761100"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Word Frequency Analysis</a:t>
            </a:r>
            <a:endParaRPr dirty="0"/>
          </a:p>
        </p:txBody>
      </p:sp>
      <p:pic>
        <p:nvPicPr>
          <p:cNvPr id="6" name="Picture 5">
            <a:extLst>
              <a:ext uri="{FF2B5EF4-FFF2-40B4-BE49-F238E27FC236}">
                <a16:creationId xmlns:a16="http://schemas.microsoft.com/office/drawing/2014/main" id="{5F5030ED-704C-45EA-9E58-16CDFF807048}"/>
              </a:ext>
            </a:extLst>
          </p:cNvPr>
          <p:cNvPicPr>
            <a:picLocks noChangeAspect="1"/>
          </p:cNvPicPr>
          <p:nvPr/>
        </p:nvPicPr>
        <p:blipFill rotWithShape="1">
          <a:blip r:embed="rId3"/>
          <a:srcRect r="1115"/>
          <a:stretch/>
        </p:blipFill>
        <p:spPr>
          <a:xfrm>
            <a:off x="292949" y="818426"/>
            <a:ext cx="6895029" cy="2907297"/>
          </a:xfrm>
          <a:prstGeom prst="rect">
            <a:avLst/>
          </a:prstGeom>
        </p:spPr>
      </p:pic>
      <p:sp>
        <p:nvSpPr>
          <p:cNvPr id="9" name="Text Box 2">
            <a:extLst>
              <a:ext uri="{FF2B5EF4-FFF2-40B4-BE49-F238E27FC236}">
                <a16:creationId xmlns:a16="http://schemas.microsoft.com/office/drawing/2014/main" id="{0B4930DA-2492-42C9-A86F-8B428301AD44}"/>
              </a:ext>
            </a:extLst>
          </p:cNvPr>
          <p:cNvSpPr txBox="1">
            <a:spLocks noChangeArrowheads="1"/>
          </p:cNvSpPr>
          <p:nvPr/>
        </p:nvSpPr>
        <p:spPr bwMode="auto">
          <a:xfrm>
            <a:off x="7277100" y="25108"/>
            <a:ext cx="1866900" cy="469509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[('dress', 10137),</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('size', 8416),</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('love', 7734),</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('top', 7098),</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('fit', 7040),</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('like', 6886),</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('wear', 6318),</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('great', 5587),</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('fabric', 4685),</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('small', 4389),</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('color', 4380),</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('look', 3928),</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('really', 3810),</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('little', 3757),</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('ordered', 3748),</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('perfect', 3481),</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('flattering', 3312),</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('soft', 3213),</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('well', 3009),</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('comfortable', 2881),</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('nice', 2870),</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('looks', 2812),</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('fits', 2790),</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('back', 2787),</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('cute', 2774),</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('large', 2706),</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('material', 2675),</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('beautiful', 2640),</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('length', 2538),</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just">
              <a:lnSpc>
                <a:spcPct val="107000"/>
              </a:lnSpc>
              <a:spcBef>
                <a:spcPts val="0"/>
              </a:spcBef>
              <a:spcAft>
                <a:spcPts val="800"/>
              </a:spcAf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('shirt', 2465)]</a:t>
            </a:r>
            <a:endParaRPr lang="en-US" sz="1100" dirty="0">
              <a:effectLst/>
              <a:latin typeface="等线" panose="02010600030101010101" pitchFamily="2" charset="-122"/>
              <a:ea typeface="等线" panose="02010600030101010101" pitchFamily="2" charset="-122"/>
              <a:cs typeface="Arial" panose="020B0604020202020204" pitchFamily="34" charset="0"/>
            </a:endParaRPr>
          </a:p>
        </p:txBody>
      </p:sp>
      <p:sp>
        <p:nvSpPr>
          <p:cNvPr id="7" name="TextBox 6">
            <a:extLst>
              <a:ext uri="{FF2B5EF4-FFF2-40B4-BE49-F238E27FC236}">
                <a16:creationId xmlns:a16="http://schemas.microsoft.com/office/drawing/2014/main" id="{34318F70-6DF6-4312-B0F2-63419A0C84A4}"/>
              </a:ext>
            </a:extLst>
          </p:cNvPr>
          <p:cNvSpPr txBox="1"/>
          <p:nvPr/>
        </p:nvSpPr>
        <p:spPr>
          <a:xfrm>
            <a:off x="410712" y="3683376"/>
            <a:ext cx="6895029" cy="1415772"/>
          </a:xfrm>
          <a:prstGeom prst="rect">
            <a:avLst/>
          </a:prstGeom>
          <a:noFill/>
        </p:spPr>
        <p:txBody>
          <a:bodyPr wrap="square" rtlCol="0">
            <a:spAutoFit/>
          </a:bodyPr>
          <a:lstStyle/>
          <a:p>
            <a:pPr lvl="0"/>
            <a:r>
              <a:rPr lang="en-US" sz="1200" dirty="0"/>
              <a:t>Dress is the most frequent word that are mentioned in the reviews, this demonstrate that dresses have huge market demands. </a:t>
            </a:r>
          </a:p>
          <a:p>
            <a:pPr lvl="0"/>
            <a:r>
              <a:rPr lang="en-US" sz="1200" dirty="0"/>
              <a:t>Customers care about the overall look more, they mentioned ‘look’, ‘fit’, ‘nice’, ‘cute’, ‘beautiful’, ‘perfect’, ‘flattering’, they want the clothes look good and fits well.</a:t>
            </a:r>
          </a:p>
          <a:p>
            <a:pPr lvl="0"/>
            <a:r>
              <a:rPr lang="en-US" sz="1200" dirty="0"/>
              <a:t>Customer also care about the materials and whether is it comfortable. They mentioned ‘fabric’, ‘soft’, ‘comfortable’, ‘material’ in their reviews. </a:t>
            </a:r>
          </a:p>
          <a:p>
            <a:endParaRPr lang="en-US" dirty="0"/>
          </a:p>
        </p:txBody>
      </p:sp>
      <p:grpSp>
        <p:nvGrpSpPr>
          <p:cNvPr id="8" name="Shape 4337">
            <a:extLst>
              <a:ext uri="{FF2B5EF4-FFF2-40B4-BE49-F238E27FC236}">
                <a16:creationId xmlns:a16="http://schemas.microsoft.com/office/drawing/2014/main" id="{574D3A4B-78E2-4BED-9EA1-6A8360DD03F1}"/>
              </a:ext>
            </a:extLst>
          </p:cNvPr>
          <p:cNvGrpSpPr/>
          <p:nvPr/>
        </p:nvGrpSpPr>
        <p:grpSpPr>
          <a:xfrm>
            <a:off x="261506" y="3722350"/>
            <a:ext cx="180650" cy="196072"/>
            <a:chOff x="6730350" y="2315900"/>
            <a:chExt cx="257700" cy="420100"/>
          </a:xfrm>
        </p:grpSpPr>
        <p:sp>
          <p:nvSpPr>
            <p:cNvPr id="10" name="Shape 4338">
              <a:extLst>
                <a:ext uri="{FF2B5EF4-FFF2-40B4-BE49-F238E27FC236}">
                  <a16:creationId xmlns:a16="http://schemas.microsoft.com/office/drawing/2014/main" id="{73C09FDF-9DF1-4A4A-9B9F-5DCF3BE53C0A}"/>
                </a:ext>
              </a:extLst>
            </p:cNvPr>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Shape 4339">
              <a:extLst>
                <a:ext uri="{FF2B5EF4-FFF2-40B4-BE49-F238E27FC236}">
                  <a16:creationId xmlns:a16="http://schemas.microsoft.com/office/drawing/2014/main" id="{4F5271CD-0FD6-4C97-BE33-474C4D59794E}"/>
                </a:ext>
              </a:extLst>
            </p:cNvPr>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Shape 4340">
              <a:extLst>
                <a:ext uri="{FF2B5EF4-FFF2-40B4-BE49-F238E27FC236}">
                  <a16:creationId xmlns:a16="http://schemas.microsoft.com/office/drawing/2014/main" id="{A04F7CB4-A3F0-4B28-8B67-96217007E4E4}"/>
                </a:ext>
              </a:extLst>
            </p:cNvPr>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Shape 4341">
              <a:extLst>
                <a:ext uri="{FF2B5EF4-FFF2-40B4-BE49-F238E27FC236}">
                  <a16:creationId xmlns:a16="http://schemas.microsoft.com/office/drawing/2014/main" id="{DDA50BFE-411E-448A-93FD-33521B474097}"/>
                </a:ext>
              </a:extLst>
            </p:cNvPr>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Shape 4342">
              <a:extLst>
                <a:ext uri="{FF2B5EF4-FFF2-40B4-BE49-F238E27FC236}">
                  <a16:creationId xmlns:a16="http://schemas.microsoft.com/office/drawing/2014/main" id="{D6F2B7F4-E6E1-47D4-B7D7-C7DEC0DD4286}"/>
                </a:ext>
              </a:extLst>
            </p:cNvPr>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 name="Shape 4337">
            <a:extLst>
              <a:ext uri="{FF2B5EF4-FFF2-40B4-BE49-F238E27FC236}">
                <a16:creationId xmlns:a16="http://schemas.microsoft.com/office/drawing/2014/main" id="{6A0A1C3E-38CE-428F-BAD1-9257B3EFA2BC}"/>
              </a:ext>
            </a:extLst>
          </p:cNvPr>
          <p:cNvGrpSpPr/>
          <p:nvPr/>
        </p:nvGrpSpPr>
        <p:grpSpPr>
          <a:xfrm>
            <a:off x="240860" y="4097167"/>
            <a:ext cx="180650" cy="196072"/>
            <a:chOff x="6730350" y="2315900"/>
            <a:chExt cx="257700" cy="420100"/>
          </a:xfrm>
        </p:grpSpPr>
        <p:sp>
          <p:nvSpPr>
            <p:cNvPr id="28" name="Shape 4338">
              <a:extLst>
                <a:ext uri="{FF2B5EF4-FFF2-40B4-BE49-F238E27FC236}">
                  <a16:creationId xmlns:a16="http://schemas.microsoft.com/office/drawing/2014/main" id="{21083A55-903F-4451-B70C-1802EF960259}"/>
                </a:ext>
              </a:extLst>
            </p:cNvPr>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Shape 4339">
              <a:extLst>
                <a:ext uri="{FF2B5EF4-FFF2-40B4-BE49-F238E27FC236}">
                  <a16:creationId xmlns:a16="http://schemas.microsoft.com/office/drawing/2014/main" id="{63A0BD56-4543-463C-AC0C-A22A3D5B7B2B}"/>
                </a:ext>
              </a:extLst>
            </p:cNvPr>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Shape 4340">
              <a:extLst>
                <a:ext uri="{FF2B5EF4-FFF2-40B4-BE49-F238E27FC236}">
                  <a16:creationId xmlns:a16="http://schemas.microsoft.com/office/drawing/2014/main" id="{343E7C3B-EF2B-4424-BE48-A43327AE7322}"/>
                </a:ext>
              </a:extLst>
            </p:cNvPr>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Shape 4341">
              <a:extLst>
                <a:ext uri="{FF2B5EF4-FFF2-40B4-BE49-F238E27FC236}">
                  <a16:creationId xmlns:a16="http://schemas.microsoft.com/office/drawing/2014/main" id="{F17DBF1B-990D-4F34-BD0B-187E3A92E81D}"/>
                </a:ext>
              </a:extLst>
            </p:cNvPr>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Shape 4342">
              <a:extLst>
                <a:ext uri="{FF2B5EF4-FFF2-40B4-BE49-F238E27FC236}">
                  <a16:creationId xmlns:a16="http://schemas.microsoft.com/office/drawing/2014/main" id="{E03E1EA8-4ED5-46A7-8F83-C4EE07231BA0}"/>
                </a:ext>
              </a:extLst>
            </p:cNvPr>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 name="Shape 4337">
            <a:extLst>
              <a:ext uri="{FF2B5EF4-FFF2-40B4-BE49-F238E27FC236}">
                <a16:creationId xmlns:a16="http://schemas.microsoft.com/office/drawing/2014/main" id="{518FC7A0-6FD9-4EF1-90C8-604E88B902F6}"/>
              </a:ext>
            </a:extLst>
          </p:cNvPr>
          <p:cNvGrpSpPr/>
          <p:nvPr/>
        </p:nvGrpSpPr>
        <p:grpSpPr>
          <a:xfrm>
            <a:off x="235461" y="4455742"/>
            <a:ext cx="180650" cy="196072"/>
            <a:chOff x="6730350" y="2315900"/>
            <a:chExt cx="257700" cy="420100"/>
          </a:xfrm>
        </p:grpSpPr>
        <p:sp>
          <p:nvSpPr>
            <p:cNvPr id="34" name="Shape 4338">
              <a:extLst>
                <a:ext uri="{FF2B5EF4-FFF2-40B4-BE49-F238E27FC236}">
                  <a16:creationId xmlns:a16="http://schemas.microsoft.com/office/drawing/2014/main" id="{505F3F62-07B9-4B0E-BBBE-7C5C703F8C39}"/>
                </a:ext>
              </a:extLst>
            </p:cNvPr>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Shape 4339">
              <a:extLst>
                <a:ext uri="{FF2B5EF4-FFF2-40B4-BE49-F238E27FC236}">
                  <a16:creationId xmlns:a16="http://schemas.microsoft.com/office/drawing/2014/main" id="{B5F8964C-CE42-4CB4-A5C5-1B6B6E9DD6D5}"/>
                </a:ext>
              </a:extLst>
            </p:cNvPr>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Shape 4340">
              <a:extLst>
                <a:ext uri="{FF2B5EF4-FFF2-40B4-BE49-F238E27FC236}">
                  <a16:creationId xmlns:a16="http://schemas.microsoft.com/office/drawing/2014/main" id="{44CCF177-7611-4632-B5C7-7CA27FDC7386}"/>
                </a:ext>
              </a:extLst>
            </p:cNvPr>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Shape 4341">
              <a:extLst>
                <a:ext uri="{FF2B5EF4-FFF2-40B4-BE49-F238E27FC236}">
                  <a16:creationId xmlns:a16="http://schemas.microsoft.com/office/drawing/2014/main" id="{F6DD9562-3588-4B42-8070-B0F4C0760BF2}"/>
                </a:ext>
              </a:extLst>
            </p:cNvPr>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Shape 4342">
              <a:extLst>
                <a:ext uri="{FF2B5EF4-FFF2-40B4-BE49-F238E27FC236}">
                  <a16:creationId xmlns:a16="http://schemas.microsoft.com/office/drawing/2014/main" id="{EEFEC8E1-2728-49D6-9D04-A8852B8227B9}"/>
                </a:ext>
              </a:extLst>
            </p:cNvPr>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21314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grpId="0" nodeType="afterEffect">
                                  <p:stCondLst>
                                    <p:cond delay="5000"/>
                                  </p:stCondLst>
                                  <p:childTnLst>
                                    <p:anim calcmode="lin" valueType="num">
                                      <p:cBhvr additive="base">
                                        <p:cTn id="6" dur="500"/>
                                        <p:tgtEl>
                                          <p:spTgt spid="9"/>
                                        </p:tgtEl>
                                        <p:attrNameLst>
                                          <p:attrName>ppt_x</p:attrName>
                                        </p:attrNameLst>
                                      </p:cBhvr>
                                      <p:tavLst>
                                        <p:tav tm="0">
                                          <p:val>
                                            <p:strVal val="ppt_x"/>
                                          </p:val>
                                        </p:tav>
                                        <p:tav tm="100000">
                                          <p:val>
                                            <p:strVal val="ppt_x"/>
                                          </p:val>
                                        </p:tav>
                                      </p:tavLst>
                                    </p:anim>
                                    <p:anim calcmode="lin" valueType="num">
                                      <p:cBhvr additive="base">
                                        <p:cTn id="7" dur="500"/>
                                        <p:tgtEl>
                                          <p:spTgt spid="9"/>
                                        </p:tgtEl>
                                        <p:attrNameLst>
                                          <p:attrName>ppt_y</p:attrName>
                                        </p:attrNameLst>
                                      </p:cBhvr>
                                      <p:tavLst>
                                        <p:tav tm="0">
                                          <p:val>
                                            <p:strVal val="ppt_y"/>
                                          </p:val>
                                        </p:tav>
                                        <p:tav tm="100000">
                                          <p:val>
                                            <p:strVal val="1+ppt_h/2"/>
                                          </p:val>
                                        </p:tav>
                                      </p:tavLst>
                                    </p:anim>
                                    <p:set>
                                      <p:cBhvr>
                                        <p:cTn id="8"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12"/>
        <p:cNvGrpSpPr/>
        <p:nvPr/>
      </p:nvGrpSpPr>
      <p:grpSpPr>
        <a:xfrm>
          <a:off x="0" y="0"/>
          <a:ext cx="0" cy="0"/>
          <a:chOff x="0" y="0"/>
          <a:chExt cx="0" cy="0"/>
        </a:xfrm>
      </p:grpSpPr>
      <p:sp>
        <p:nvSpPr>
          <p:cNvPr id="3913" name="Shape 3913"/>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rgbClr val="0B87A1"/>
                </a:solidFill>
                <a:latin typeface="Dosis Light"/>
                <a:ea typeface="Dosis Light"/>
                <a:cs typeface="Dosis Light"/>
                <a:sym typeface="Dosis Light"/>
              </a:rPr>
              <a:t>9</a:t>
            </a:fld>
            <a:endParaRPr sz="1200" b="0" i="0" u="none" strike="noStrike" cap="none">
              <a:solidFill>
                <a:srgbClr val="0B87A1"/>
              </a:solidFill>
              <a:latin typeface="Dosis Light"/>
              <a:ea typeface="Dosis Light"/>
              <a:cs typeface="Dosis Light"/>
              <a:sym typeface="Dosis Light"/>
            </a:endParaRPr>
          </a:p>
        </p:txBody>
      </p:sp>
      <p:sp>
        <p:nvSpPr>
          <p:cNvPr id="3914" name="Shape 3914"/>
          <p:cNvSpPr txBox="1">
            <a:spLocks noGrp="1"/>
          </p:cNvSpPr>
          <p:nvPr>
            <p:ph type="title" idx="4294967295"/>
          </p:nvPr>
        </p:nvSpPr>
        <p:spPr>
          <a:xfrm>
            <a:off x="292950" y="0"/>
            <a:ext cx="6761100"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Word Frequency Analysis</a:t>
            </a:r>
            <a:endParaRPr dirty="0"/>
          </a:p>
        </p:txBody>
      </p:sp>
      <p:sp>
        <p:nvSpPr>
          <p:cNvPr id="7" name="TextBox 6">
            <a:extLst>
              <a:ext uri="{FF2B5EF4-FFF2-40B4-BE49-F238E27FC236}">
                <a16:creationId xmlns:a16="http://schemas.microsoft.com/office/drawing/2014/main" id="{34318F70-6DF6-4312-B0F2-63419A0C84A4}"/>
              </a:ext>
            </a:extLst>
          </p:cNvPr>
          <p:cNvSpPr txBox="1"/>
          <p:nvPr/>
        </p:nvSpPr>
        <p:spPr>
          <a:xfrm>
            <a:off x="423620" y="3820733"/>
            <a:ext cx="6895029" cy="1015663"/>
          </a:xfrm>
          <a:prstGeom prst="rect">
            <a:avLst/>
          </a:prstGeom>
          <a:noFill/>
        </p:spPr>
        <p:txBody>
          <a:bodyPr wrap="square" rtlCol="0">
            <a:spAutoFit/>
          </a:bodyPr>
          <a:lstStyle/>
          <a:p>
            <a:pPr lvl="0"/>
            <a:r>
              <a:rPr lang="en-US" sz="1200" dirty="0"/>
              <a:t>The most popular types among women customers are dress, jeans, shirt, skirts, sweater, pants, skirt, jacket.</a:t>
            </a:r>
          </a:p>
          <a:p>
            <a:pPr lvl="0"/>
            <a:r>
              <a:rPr lang="en-US" sz="1200" dirty="0"/>
              <a:t>Women care about fashion and design, including color, length and waist design.</a:t>
            </a:r>
          </a:p>
          <a:p>
            <a:pPr lvl="0"/>
            <a:r>
              <a:rPr lang="en-US" sz="1200" dirty="0"/>
              <a:t>Women customers care about prices and sales. This means pricing and sale strategies are very appealing to women customers.</a:t>
            </a:r>
          </a:p>
        </p:txBody>
      </p:sp>
      <p:pic>
        <p:nvPicPr>
          <p:cNvPr id="3" name="Picture 2">
            <a:extLst>
              <a:ext uri="{FF2B5EF4-FFF2-40B4-BE49-F238E27FC236}">
                <a16:creationId xmlns:a16="http://schemas.microsoft.com/office/drawing/2014/main" id="{A54B68BE-D2F3-42D7-A5AF-5A194C9DE36C}"/>
              </a:ext>
            </a:extLst>
          </p:cNvPr>
          <p:cNvPicPr>
            <a:picLocks noChangeAspect="1"/>
          </p:cNvPicPr>
          <p:nvPr/>
        </p:nvPicPr>
        <p:blipFill rotWithShape="1">
          <a:blip r:embed="rId3"/>
          <a:srcRect b="9142"/>
          <a:stretch/>
        </p:blipFill>
        <p:spPr>
          <a:xfrm>
            <a:off x="226079" y="761711"/>
            <a:ext cx="6598198" cy="2929288"/>
          </a:xfrm>
          <a:prstGeom prst="rect">
            <a:avLst/>
          </a:prstGeom>
        </p:spPr>
      </p:pic>
      <p:sp>
        <p:nvSpPr>
          <p:cNvPr id="10" name="Text Box 2">
            <a:extLst>
              <a:ext uri="{FF2B5EF4-FFF2-40B4-BE49-F238E27FC236}">
                <a16:creationId xmlns:a16="http://schemas.microsoft.com/office/drawing/2014/main" id="{88439707-0FD7-4E8A-B425-825E308D04EC}"/>
              </a:ext>
            </a:extLst>
          </p:cNvPr>
          <p:cNvSpPr txBox="1">
            <a:spLocks noChangeArrowheads="1"/>
          </p:cNvSpPr>
          <p:nvPr/>
        </p:nvSpPr>
        <p:spPr bwMode="auto">
          <a:xfrm>
            <a:off x="6965343" y="15901"/>
            <a:ext cx="2178657" cy="465946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[(('size', 'NN'), 8416),</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(('dress', 'NN'), 8219),</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(('color', 'NN'), 4183),</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(('love', 'NN'), 3586),</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(('fit', 'NN'), 3010),</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(('look', 'NN'), 2551),</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(('colors', 'NNS'), 2174),</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(('jeans', 'NNS'), 2173),</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(('length', 'NN'), 2053),</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(('fabric', 'NN'), 2036),</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(('shirt', 'NN'), 2026),</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(('fits', 'NNS'), 1970),</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(('material', 'NN'), 1936),</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(('sweater', 'NN'), 1881),</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(('pants', 'NNS'), 1774),</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(('work', 'NN'), 1675),</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(('store', 'NN'), 1668),</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(('retailer', 'NN'), 1667),</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(('skirt', 'NN'), 1535),</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(('cute', 'NN'), 1457),</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(('waist', 'NN'), 1422),</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(('design', 'NN'), 1340),</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(('summer', 'NN'), 1313),</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(('top', 'NN'), 1259),</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(('wear', 'NN'), 1252),</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(('sale', 'NN'), 1175),</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(('price', 'NN'), 1092),</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(('jacket', 'NN'), 1076),</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(('model', 'NN'), 1070),</a:t>
            </a:r>
            <a:endParaRPr lang="en-US" sz="1100" dirty="0">
              <a:effectLst/>
              <a:latin typeface="等线" panose="02010600030101010101" pitchFamily="2" charset="-122"/>
              <a:ea typeface="等线" panose="02010600030101010101" pitchFamily="2" charset="-122"/>
              <a:cs typeface="Arial" panose="020B0604020202020204" pitchFamily="34" charset="0"/>
            </a:endParaRPr>
          </a:p>
          <a:p>
            <a:pPr marL="0" marR="0" algn="just">
              <a:lnSpc>
                <a:spcPct val="107000"/>
              </a:lnSpc>
              <a:spcBef>
                <a:spcPts val="0"/>
              </a:spcBef>
              <a:spcAft>
                <a:spcPts val="800"/>
              </a:spcAft>
            </a:pPr>
            <a:r>
              <a:rPr lang="en-US" sz="90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(('time', 'NN'), 1047)]</a:t>
            </a:r>
            <a:endParaRPr lang="en-US" sz="1100" dirty="0">
              <a:effectLst/>
              <a:latin typeface="等线" panose="02010600030101010101" pitchFamily="2" charset="-122"/>
              <a:ea typeface="等线" panose="02010600030101010101" pitchFamily="2" charset="-122"/>
              <a:cs typeface="Arial" panose="020B0604020202020204" pitchFamily="34" charset="0"/>
            </a:endParaRPr>
          </a:p>
        </p:txBody>
      </p:sp>
      <p:grpSp>
        <p:nvGrpSpPr>
          <p:cNvPr id="8" name="Shape 4337">
            <a:extLst>
              <a:ext uri="{FF2B5EF4-FFF2-40B4-BE49-F238E27FC236}">
                <a16:creationId xmlns:a16="http://schemas.microsoft.com/office/drawing/2014/main" id="{95E27172-785F-47FB-AE51-40853DE5F0EE}"/>
              </a:ext>
            </a:extLst>
          </p:cNvPr>
          <p:cNvGrpSpPr/>
          <p:nvPr/>
        </p:nvGrpSpPr>
        <p:grpSpPr>
          <a:xfrm>
            <a:off x="226079" y="3884401"/>
            <a:ext cx="180650" cy="196072"/>
            <a:chOff x="6730350" y="2315900"/>
            <a:chExt cx="257700" cy="420100"/>
          </a:xfrm>
        </p:grpSpPr>
        <p:sp>
          <p:nvSpPr>
            <p:cNvPr id="9" name="Shape 4338">
              <a:extLst>
                <a:ext uri="{FF2B5EF4-FFF2-40B4-BE49-F238E27FC236}">
                  <a16:creationId xmlns:a16="http://schemas.microsoft.com/office/drawing/2014/main" id="{495C269B-5BE7-4927-B5B1-6E29A088B207}"/>
                </a:ext>
              </a:extLst>
            </p:cNvPr>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Shape 4339">
              <a:extLst>
                <a:ext uri="{FF2B5EF4-FFF2-40B4-BE49-F238E27FC236}">
                  <a16:creationId xmlns:a16="http://schemas.microsoft.com/office/drawing/2014/main" id="{8F30C555-BCB7-42C2-8646-B6712650DD94}"/>
                </a:ext>
              </a:extLst>
            </p:cNvPr>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Shape 4340">
              <a:extLst>
                <a:ext uri="{FF2B5EF4-FFF2-40B4-BE49-F238E27FC236}">
                  <a16:creationId xmlns:a16="http://schemas.microsoft.com/office/drawing/2014/main" id="{267C9A4A-EC04-4F4E-9687-B5FDA6EB8BC1}"/>
                </a:ext>
              </a:extLst>
            </p:cNvPr>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Shape 4341">
              <a:extLst>
                <a:ext uri="{FF2B5EF4-FFF2-40B4-BE49-F238E27FC236}">
                  <a16:creationId xmlns:a16="http://schemas.microsoft.com/office/drawing/2014/main" id="{2BF5D0E2-8630-4B84-B127-4D2768FD3AFF}"/>
                </a:ext>
              </a:extLst>
            </p:cNvPr>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Shape 4342">
              <a:extLst>
                <a:ext uri="{FF2B5EF4-FFF2-40B4-BE49-F238E27FC236}">
                  <a16:creationId xmlns:a16="http://schemas.microsoft.com/office/drawing/2014/main" id="{4CA5990A-8F1C-4A19-8466-FB5D4DA16B94}"/>
                </a:ext>
              </a:extLst>
            </p:cNvPr>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 name="Shape 4337">
            <a:extLst>
              <a:ext uri="{FF2B5EF4-FFF2-40B4-BE49-F238E27FC236}">
                <a16:creationId xmlns:a16="http://schemas.microsoft.com/office/drawing/2014/main" id="{3953DD6F-B6C7-4A79-A8F6-B43E61B4E918}"/>
              </a:ext>
            </a:extLst>
          </p:cNvPr>
          <p:cNvGrpSpPr/>
          <p:nvPr/>
        </p:nvGrpSpPr>
        <p:grpSpPr>
          <a:xfrm>
            <a:off x="202625" y="4207094"/>
            <a:ext cx="180650" cy="196072"/>
            <a:chOff x="6730350" y="2315900"/>
            <a:chExt cx="257700" cy="420100"/>
          </a:xfrm>
        </p:grpSpPr>
        <p:sp>
          <p:nvSpPr>
            <p:cNvPr id="16" name="Shape 4338">
              <a:extLst>
                <a:ext uri="{FF2B5EF4-FFF2-40B4-BE49-F238E27FC236}">
                  <a16:creationId xmlns:a16="http://schemas.microsoft.com/office/drawing/2014/main" id="{36E049A6-6E6A-44C9-84F2-EC9E6AF52062}"/>
                </a:ext>
              </a:extLst>
            </p:cNvPr>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Shape 4339">
              <a:extLst>
                <a:ext uri="{FF2B5EF4-FFF2-40B4-BE49-F238E27FC236}">
                  <a16:creationId xmlns:a16="http://schemas.microsoft.com/office/drawing/2014/main" id="{BE68F877-E9B5-4CBE-9622-2C7081A8AB7B}"/>
                </a:ext>
              </a:extLst>
            </p:cNvPr>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Shape 4340">
              <a:extLst>
                <a:ext uri="{FF2B5EF4-FFF2-40B4-BE49-F238E27FC236}">
                  <a16:creationId xmlns:a16="http://schemas.microsoft.com/office/drawing/2014/main" id="{CEDD8B7C-06BC-4C5C-837E-441FBBA5707E}"/>
                </a:ext>
              </a:extLst>
            </p:cNvPr>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Shape 4341">
              <a:extLst>
                <a:ext uri="{FF2B5EF4-FFF2-40B4-BE49-F238E27FC236}">
                  <a16:creationId xmlns:a16="http://schemas.microsoft.com/office/drawing/2014/main" id="{5BEB0AE7-9D2D-4106-85AD-8F0F8C62D1DE}"/>
                </a:ext>
              </a:extLst>
            </p:cNvPr>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Shape 4342">
              <a:extLst>
                <a:ext uri="{FF2B5EF4-FFF2-40B4-BE49-F238E27FC236}">
                  <a16:creationId xmlns:a16="http://schemas.microsoft.com/office/drawing/2014/main" id="{41839FA6-A8D6-4755-A9D7-919D459E0841}"/>
                </a:ext>
              </a:extLst>
            </p:cNvPr>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 name="Shape 4337">
            <a:extLst>
              <a:ext uri="{FF2B5EF4-FFF2-40B4-BE49-F238E27FC236}">
                <a16:creationId xmlns:a16="http://schemas.microsoft.com/office/drawing/2014/main" id="{DF2CC83B-FBF0-4C73-99E8-7F297B1B53C1}"/>
              </a:ext>
            </a:extLst>
          </p:cNvPr>
          <p:cNvGrpSpPr/>
          <p:nvPr/>
        </p:nvGrpSpPr>
        <p:grpSpPr>
          <a:xfrm>
            <a:off x="205317" y="4529787"/>
            <a:ext cx="180650" cy="196072"/>
            <a:chOff x="6730350" y="2315900"/>
            <a:chExt cx="257700" cy="420100"/>
          </a:xfrm>
        </p:grpSpPr>
        <p:sp>
          <p:nvSpPr>
            <p:cNvPr id="28" name="Shape 4338">
              <a:extLst>
                <a:ext uri="{FF2B5EF4-FFF2-40B4-BE49-F238E27FC236}">
                  <a16:creationId xmlns:a16="http://schemas.microsoft.com/office/drawing/2014/main" id="{289BF552-E7C1-42D5-BA50-86ABE69C87F0}"/>
                </a:ext>
              </a:extLst>
            </p:cNvPr>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Shape 4339">
              <a:extLst>
                <a:ext uri="{FF2B5EF4-FFF2-40B4-BE49-F238E27FC236}">
                  <a16:creationId xmlns:a16="http://schemas.microsoft.com/office/drawing/2014/main" id="{E56DC861-E245-40E3-8DCF-EEA043A4E2E8}"/>
                </a:ext>
              </a:extLst>
            </p:cNvPr>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Shape 4340">
              <a:extLst>
                <a:ext uri="{FF2B5EF4-FFF2-40B4-BE49-F238E27FC236}">
                  <a16:creationId xmlns:a16="http://schemas.microsoft.com/office/drawing/2014/main" id="{F7495A18-7425-421A-9B82-0A38FDE1F60C}"/>
                </a:ext>
              </a:extLst>
            </p:cNvPr>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Shape 4341">
              <a:extLst>
                <a:ext uri="{FF2B5EF4-FFF2-40B4-BE49-F238E27FC236}">
                  <a16:creationId xmlns:a16="http://schemas.microsoft.com/office/drawing/2014/main" id="{2C95432B-AA04-48ED-A96B-6DEF07ABD6E2}"/>
                </a:ext>
              </a:extLst>
            </p:cNvPr>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Shape 4342">
              <a:extLst>
                <a:ext uri="{FF2B5EF4-FFF2-40B4-BE49-F238E27FC236}">
                  <a16:creationId xmlns:a16="http://schemas.microsoft.com/office/drawing/2014/main" id="{1BFB344C-7464-4C27-AB94-D9BE0283E932}"/>
                </a:ext>
              </a:extLst>
            </p:cNvPr>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420229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grpId="0" nodeType="afterEffect">
                                  <p:stCondLst>
                                    <p:cond delay="5000"/>
                                  </p:stCondLst>
                                  <p:childTnLst>
                                    <p:anim calcmode="lin" valueType="num">
                                      <p:cBhvr additive="base">
                                        <p:cTn id="6" dur="500"/>
                                        <p:tgtEl>
                                          <p:spTgt spid="10"/>
                                        </p:tgtEl>
                                        <p:attrNameLst>
                                          <p:attrName>ppt_x</p:attrName>
                                        </p:attrNameLst>
                                      </p:cBhvr>
                                      <p:tavLst>
                                        <p:tav tm="0">
                                          <p:val>
                                            <p:strVal val="ppt_x"/>
                                          </p:val>
                                        </p:tav>
                                        <p:tav tm="100000">
                                          <p:val>
                                            <p:strVal val="ppt_x"/>
                                          </p:val>
                                        </p:tav>
                                      </p:tavLst>
                                    </p:anim>
                                    <p:anim calcmode="lin" valueType="num">
                                      <p:cBhvr additive="base">
                                        <p:cTn id="7" dur="500"/>
                                        <p:tgtEl>
                                          <p:spTgt spid="10"/>
                                        </p:tgtEl>
                                        <p:attrNameLst>
                                          <p:attrName>ppt_y</p:attrName>
                                        </p:attrNameLst>
                                      </p:cBhvr>
                                      <p:tavLst>
                                        <p:tav tm="0">
                                          <p:val>
                                            <p:strVal val="ppt_y"/>
                                          </p:val>
                                        </p:tav>
                                        <p:tav tm="100000">
                                          <p:val>
                                            <p:strVal val="1+ppt_h/2"/>
                                          </p:val>
                                        </p:tav>
                                      </p:tavLst>
                                    </p:anim>
                                    <p:set>
                                      <p:cBhvr>
                                        <p:cTn id="8"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TotalTime>
  <Words>2589</Words>
  <Application>Microsoft Office PowerPoint</Application>
  <PresentationFormat>On-screen Show (16:9)</PresentationFormat>
  <Paragraphs>481</Paragraphs>
  <Slides>33</Slides>
  <Notes>27</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33</vt:i4>
      </vt:variant>
    </vt:vector>
  </HeadingPairs>
  <TitlesOfParts>
    <vt:vector size="47" baseType="lpstr">
      <vt:lpstr>Wingdings</vt:lpstr>
      <vt:lpstr>等线</vt:lpstr>
      <vt:lpstr>Arial</vt:lpstr>
      <vt:lpstr>Times New Roman</vt:lpstr>
      <vt:lpstr>Segoe UI</vt:lpstr>
      <vt:lpstr>Titillium Web</vt:lpstr>
      <vt:lpstr>Dosis Light</vt:lpstr>
      <vt:lpstr>Calibri</vt:lpstr>
      <vt:lpstr>Titillium Web Light</vt:lpstr>
      <vt:lpstr>Courier New</vt:lpstr>
      <vt:lpstr>Segoe UI Light</vt:lpstr>
      <vt:lpstr>等线</vt:lpstr>
      <vt:lpstr>Simple Light</vt:lpstr>
      <vt:lpstr>Mowbray template</vt:lpstr>
      <vt:lpstr>Text  Analytics  Of  Women E-Clothing Reviews    SHU YANG / YUJIE CHENG / SHUANGJIE MA / CHI WANG / YIHAN BAO </vt:lpstr>
      <vt:lpstr>Business Goal Analytics </vt:lpstr>
      <vt:lpstr>Why is text analytics needed?     </vt:lpstr>
      <vt:lpstr>Executive Summary </vt:lpstr>
      <vt:lpstr>Data Description</vt:lpstr>
      <vt:lpstr>System Design</vt:lpstr>
      <vt:lpstr>Word Frequency Analysis</vt:lpstr>
      <vt:lpstr>Word Frequency Analysis</vt:lpstr>
      <vt:lpstr>Word Frequency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 Modeling</vt:lpstr>
      <vt:lpstr>Topic Modeling</vt:lpstr>
      <vt:lpstr>Topic Modeling</vt:lpstr>
      <vt:lpstr>Topic Modeling</vt:lpstr>
      <vt:lpstr>Topic Modeling</vt:lpstr>
      <vt:lpstr>Conclusions </vt:lpstr>
      <vt:lpstr>Conclusions </vt:lpstr>
      <vt:lpstr>Future Direction</vt:lpstr>
      <vt:lpstr>THANKS!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Analytics  Of  Women E-Clothing Reviews    SHU YANG / YUJIE CHENG / SHUANGJIE MA / CHI WANG / YIHAN BAO </dc:title>
  <cp:lastModifiedBy>马双杰</cp:lastModifiedBy>
  <cp:revision>22</cp:revision>
  <dcterms:modified xsi:type="dcterms:W3CDTF">2018-04-26T15:35:06Z</dcterms:modified>
</cp:coreProperties>
</file>