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A68D-51B5-40B7-AD71-BA56593F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82EFF-03FF-463F-9B04-8200962A9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DA8F-E754-4F1C-BC60-78132433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3AAC-919D-4920-99B8-BDC1F049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FF59-FCEF-4332-ABAE-0A354A15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0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E6AE-454B-4872-B46C-DB6F8177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A59CD-912F-424D-B5AA-2F516B7A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D3AE-AF41-42BB-878A-A517EA23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437F-F248-4F6A-843F-14603169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0B5C-C339-4C87-8F13-A28F2568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7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2E6EF-6737-4485-A277-4A160266E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0F2A-84D1-4552-B3E2-233B5B3E2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74CF-F232-46CD-8224-A87C2087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9518-24FA-4636-83B4-F82B2CE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F975-E622-4857-B8C5-A4ABA79A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3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E820-CF18-46C5-ACC5-53F5D02D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C8B1-580E-41B5-942B-39C4A910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809C-DCE6-42EC-930F-B271DA28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08B1-F558-48CC-8626-1B7A58AD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2F26-1273-4070-B6DA-F2526B9F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A870-B227-4B08-912A-FE8A9282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C1EE-C184-4D73-BF1D-C5F21D15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4232-31AC-4E8A-BCE1-73EA8D35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96DE-C464-49E7-9CD0-B7EDC036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793-DD5B-4E0A-86A5-852D5011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3A78-FB81-4075-A102-CCA53D47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DE24-35E4-439D-A5F7-105F8D04D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5C5C2-1FFC-4729-9B10-458857E09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9FBE-A886-425B-BC02-162572E9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A9D49-194C-468E-BA85-35C83CAA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6370-A7FC-4ED5-BA79-E0D21BB3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07D-9F3F-4077-9CB1-164C53F0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53928-2DEB-4403-A880-73AE23AD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6A192-F6EA-4F5B-AB49-B1F5EBE9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849FC-D609-4C02-928A-7F832D5CD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C60AD-6975-4A1B-8062-F3F32875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F6EAC-8A26-4C26-923B-88A380F6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0670E-720A-4B8D-B74E-7C0A18EB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113C2-F54E-474B-A8A6-7173019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8F90-A05A-47D5-BC47-47769F8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B2D53-1A44-4AA9-98D2-DD208274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D55C9-ED61-4116-B12F-90A5584E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6300-779A-42A3-84C0-DCDFF99B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2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C8C2D-3697-45E3-989B-30C88EF6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AF3A5-5EE4-435A-80FE-D5A09A53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157E-3009-4A91-BD0E-1D0A5057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5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4521-623C-4A35-B456-EE3E2434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6F9D-C63C-4DEF-8D17-30EA9EBE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9B5F-9282-4B35-98B4-762A3098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04535-0B81-42F5-9E25-BCEB6E76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A4891-1BC3-423F-AE26-39B11A6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C927E-11EA-491F-8118-FBC4223E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7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A70C-BDF6-4093-A13D-767185D1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E0BCB-9F23-416A-AE09-14C587FB1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90A8-8421-4F65-AB8F-0CCC8B5D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7685B-F964-41FE-915B-B5C819CF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EFDA-45C8-41FF-87BE-E36C8B26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386FA-6667-4C15-8DE0-5C56C162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5C2B6-8829-48DE-8BD1-64606B0D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BE159-6335-4C20-80AF-F7DD3227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7D83-4B76-4A3F-B473-D42EE4C79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37B0-CADD-4400-8C96-F36BFC180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B3CC-6C87-4127-85FA-23682593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3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3C78B0-AF62-4AF9-8310-2A606DF46C58}"/>
              </a:ext>
            </a:extLst>
          </p:cNvPr>
          <p:cNvSpPr/>
          <p:nvPr/>
        </p:nvSpPr>
        <p:spPr>
          <a:xfrm>
            <a:off x="437478" y="3584631"/>
            <a:ext cx="4716379" cy="295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09DE2-9091-431B-A480-618C17944D13}"/>
              </a:ext>
            </a:extLst>
          </p:cNvPr>
          <p:cNvSpPr/>
          <p:nvPr/>
        </p:nvSpPr>
        <p:spPr>
          <a:xfrm>
            <a:off x="9842856" y="3584631"/>
            <a:ext cx="1996379" cy="295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0E8028-35BF-4480-8529-7E48CF20C80E}"/>
              </a:ext>
            </a:extLst>
          </p:cNvPr>
          <p:cNvSpPr/>
          <p:nvPr/>
        </p:nvSpPr>
        <p:spPr>
          <a:xfrm>
            <a:off x="5878938" y="3584631"/>
            <a:ext cx="3238837" cy="295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DB511-845F-4A0E-AC99-2E759391D756}"/>
              </a:ext>
            </a:extLst>
          </p:cNvPr>
          <p:cNvSpPr/>
          <p:nvPr/>
        </p:nvSpPr>
        <p:spPr>
          <a:xfrm>
            <a:off x="6126475" y="4296217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Global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00BF08-F3E3-43E9-A6F2-F65143213148}"/>
              </a:ext>
            </a:extLst>
          </p:cNvPr>
          <p:cNvSpPr/>
          <p:nvPr/>
        </p:nvSpPr>
        <p:spPr>
          <a:xfrm>
            <a:off x="7589516" y="4296217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Graphics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EC4D4D-8A08-429B-8636-79C883812F93}"/>
              </a:ext>
            </a:extLst>
          </p:cNvPr>
          <p:cNvSpPr/>
          <p:nvPr/>
        </p:nvSpPr>
        <p:spPr>
          <a:xfrm>
            <a:off x="6126475" y="5350972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Editor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521BF9-7676-4A3E-B514-05E01987688C}"/>
              </a:ext>
            </a:extLst>
          </p:cNvPr>
          <p:cNvSpPr/>
          <p:nvPr/>
        </p:nvSpPr>
        <p:spPr>
          <a:xfrm>
            <a:off x="7594635" y="5350971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Game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A7683D-1A50-4931-902E-FDB906C099D2}"/>
              </a:ext>
            </a:extLst>
          </p:cNvPr>
          <p:cNvSpPr/>
          <p:nvPr/>
        </p:nvSpPr>
        <p:spPr>
          <a:xfrm>
            <a:off x="437478" y="2061925"/>
            <a:ext cx="11401757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4E8596-1C00-4A84-A45B-48F48DA10E2B}"/>
              </a:ext>
            </a:extLst>
          </p:cNvPr>
          <p:cNvSpPr/>
          <p:nvPr/>
        </p:nvSpPr>
        <p:spPr>
          <a:xfrm>
            <a:off x="437478" y="666549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Keyboard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A90DC2-78E8-4C17-B4EB-917B82B773E0}"/>
              </a:ext>
            </a:extLst>
          </p:cNvPr>
          <p:cNvSpPr/>
          <p:nvPr/>
        </p:nvSpPr>
        <p:spPr>
          <a:xfrm>
            <a:off x="3379916" y="666548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A7C615-C9AA-4E9A-BFC9-717975A2CA57}"/>
              </a:ext>
            </a:extLst>
          </p:cNvPr>
          <p:cNvSpPr/>
          <p:nvPr/>
        </p:nvSpPr>
        <p:spPr>
          <a:xfrm>
            <a:off x="6322355" y="644621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Graphic Output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C1988B-FF14-43C9-AE49-77D517848213}"/>
              </a:ext>
            </a:extLst>
          </p:cNvPr>
          <p:cNvSpPr txBox="1"/>
          <p:nvPr/>
        </p:nvSpPr>
        <p:spPr>
          <a:xfrm>
            <a:off x="6140978" y="3707808"/>
            <a:ext cx="297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State</a:t>
            </a:r>
            <a:endParaRPr lang="en-GB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F3AB8F-3A9E-4B53-BFF5-F8F3C3A6BF78}"/>
              </a:ext>
            </a:extLst>
          </p:cNvPr>
          <p:cNvSpPr txBox="1"/>
          <p:nvPr/>
        </p:nvSpPr>
        <p:spPr>
          <a:xfrm>
            <a:off x="10115312" y="3707808"/>
            <a:ext cx="172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Game Logic</a:t>
            </a:r>
            <a:endParaRPr lang="en-GB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E00A3-B178-4A62-A4EA-D04C843D57AF}"/>
              </a:ext>
            </a:extLst>
          </p:cNvPr>
          <p:cNvSpPr txBox="1"/>
          <p:nvPr/>
        </p:nvSpPr>
        <p:spPr>
          <a:xfrm>
            <a:off x="716139" y="3707809"/>
            <a:ext cx="181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3D World</a:t>
            </a:r>
            <a:endParaRPr lang="en-GB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5E82B-338A-477C-A7D3-F57F3482C701}"/>
              </a:ext>
            </a:extLst>
          </p:cNvPr>
          <p:cNvSpPr txBox="1"/>
          <p:nvPr/>
        </p:nvSpPr>
        <p:spPr>
          <a:xfrm>
            <a:off x="4574651" y="2301385"/>
            <a:ext cx="454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Game Engine Controller</a:t>
            </a:r>
            <a:endParaRPr lang="en-GB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9ABAFD-24E8-401B-A516-AC4BACA8F2D2}"/>
              </a:ext>
            </a:extLst>
          </p:cNvPr>
          <p:cNvSpPr/>
          <p:nvPr/>
        </p:nvSpPr>
        <p:spPr>
          <a:xfrm>
            <a:off x="10115311" y="4296216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Editor Logic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B5594-CBAD-4035-BC73-DE38D6FBB9FA}"/>
              </a:ext>
            </a:extLst>
          </p:cNvPr>
          <p:cNvSpPr/>
          <p:nvPr/>
        </p:nvSpPr>
        <p:spPr>
          <a:xfrm>
            <a:off x="10115311" y="5350971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FPS Game Logic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643866-10A7-482B-9C30-D1B568B99C00}"/>
              </a:ext>
            </a:extLst>
          </p:cNvPr>
          <p:cNvSpPr/>
          <p:nvPr/>
        </p:nvSpPr>
        <p:spPr>
          <a:xfrm>
            <a:off x="2160179" y="4296216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World Engine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77CFF8-CCF2-473D-8FC3-ED66E57B710B}"/>
              </a:ext>
            </a:extLst>
          </p:cNvPr>
          <p:cNvSpPr/>
          <p:nvPr/>
        </p:nvSpPr>
        <p:spPr>
          <a:xfrm>
            <a:off x="3623220" y="4296216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Camera Controller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A7B222-4ADF-4676-9106-69178D395505}"/>
              </a:ext>
            </a:extLst>
          </p:cNvPr>
          <p:cNvSpPr/>
          <p:nvPr/>
        </p:nvSpPr>
        <p:spPr>
          <a:xfrm>
            <a:off x="2160179" y="5350971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822F5E-8F0F-4588-902C-65276FB00AD0}"/>
              </a:ext>
            </a:extLst>
          </p:cNvPr>
          <p:cNvSpPr/>
          <p:nvPr/>
        </p:nvSpPr>
        <p:spPr>
          <a:xfrm>
            <a:off x="3628339" y="5350970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Game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D516EA-DDA5-4A5E-B5FE-C1B6B90288F9}"/>
              </a:ext>
            </a:extLst>
          </p:cNvPr>
          <p:cNvSpPr/>
          <p:nvPr/>
        </p:nvSpPr>
        <p:spPr>
          <a:xfrm>
            <a:off x="692019" y="4296215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3D Model </a:t>
            </a:r>
            <a:r>
              <a:rPr lang="fr-FR" dirty="0" err="1">
                <a:solidFill>
                  <a:schemeClr val="tx1"/>
                </a:solidFill>
              </a:rPr>
              <a:t>Definitions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4DF0E-698C-44E8-A3E3-AA0BFB9089E7}"/>
              </a:ext>
            </a:extLst>
          </p:cNvPr>
          <p:cNvSpPr/>
          <p:nvPr/>
        </p:nvSpPr>
        <p:spPr>
          <a:xfrm>
            <a:off x="692019" y="5350970"/>
            <a:ext cx="1289110" cy="928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3D Model Builder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D8A57D-3F3D-492C-B65C-822E8F136D04}"/>
              </a:ext>
            </a:extLst>
          </p:cNvPr>
          <p:cNvSpPr/>
          <p:nvPr/>
        </p:nvSpPr>
        <p:spPr>
          <a:xfrm>
            <a:off x="9220200" y="644621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5EE2F5-7381-471C-952C-1476716CB70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153857" y="5063736"/>
            <a:ext cx="725081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5CF4EB-3704-4015-986C-976386F3DF47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9117775" y="5063736"/>
            <a:ext cx="725081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81C830-09EB-41F5-AAB9-83717BDEF8F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87361" y="1572876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B5A6CF-9841-4090-B4DF-A11DA935A649}"/>
              </a:ext>
            </a:extLst>
          </p:cNvPr>
          <p:cNvCxnSpPr>
            <a:cxnSpLocks/>
          </p:cNvCxnSpPr>
          <p:nvPr/>
        </p:nvCxnSpPr>
        <p:spPr>
          <a:xfrm>
            <a:off x="7561277" y="1572876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21D0CF-9FD6-49D9-8A5D-4B06375CC06D}"/>
              </a:ext>
            </a:extLst>
          </p:cNvPr>
          <p:cNvCxnSpPr>
            <a:cxnSpLocks/>
          </p:cNvCxnSpPr>
          <p:nvPr/>
        </p:nvCxnSpPr>
        <p:spPr>
          <a:xfrm>
            <a:off x="4622612" y="1594803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694AFDF-1BFB-4D1E-A7E8-EBACD0A7A29F}"/>
              </a:ext>
            </a:extLst>
          </p:cNvPr>
          <p:cNvCxnSpPr>
            <a:cxnSpLocks/>
          </p:cNvCxnSpPr>
          <p:nvPr/>
        </p:nvCxnSpPr>
        <p:spPr>
          <a:xfrm>
            <a:off x="1743411" y="1572876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E18132-0651-4BB8-940D-587611763EE9}"/>
              </a:ext>
            </a:extLst>
          </p:cNvPr>
          <p:cNvCxnSpPr>
            <a:cxnSpLocks/>
          </p:cNvCxnSpPr>
          <p:nvPr/>
        </p:nvCxnSpPr>
        <p:spPr>
          <a:xfrm>
            <a:off x="7415585" y="2990180"/>
            <a:ext cx="0" cy="59445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4CA05-08C7-4D41-A4CB-FA9AF957F4BD}"/>
              </a:ext>
            </a:extLst>
          </p:cNvPr>
          <p:cNvCxnSpPr>
            <a:cxnSpLocks/>
          </p:cNvCxnSpPr>
          <p:nvPr/>
        </p:nvCxnSpPr>
        <p:spPr>
          <a:xfrm>
            <a:off x="10692185" y="2990180"/>
            <a:ext cx="0" cy="59445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B2C0F9-9C14-4848-BF00-242CB84B5F3F}"/>
              </a:ext>
            </a:extLst>
          </p:cNvPr>
          <p:cNvCxnSpPr>
            <a:cxnSpLocks/>
          </p:cNvCxnSpPr>
          <p:nvPr/>
        </p:nvCxnSpPr>
        <p:spPr>
          <a:xfrm>
            <a:off x="2881685" y="2990180"/>
            <a:ext cx="0" cy="59445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347AA5-E0A2-430F-B2CE-EF6AEDDAA1F3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>
            <a:off x="6818357" y="2520151"/>
            <a:ext cx="12700" cy="8045378"/>
          </a:xfrm>
          <a:prstGeom prst="bentConnector3">
            <a:avLst>
              <a:gd name="adj1" fmla="val 420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5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.</dc:creator>
  <cp:lastModifiedBy>Nico .</cp:lastModifiedBy>
  <cp:revision>10</cp:revision>
  <dcterms:created xsi:type="dcterms:W3CDTF">2021-09-11T21:31:07Z</dcterms:created>
  <dcterms:modified xsi:type="dcterms:W3CDTF">2021-09-11T22:09:58Z</dcterms:modified>
</cp:coreProperties>
</file>