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1" r:id="rId2"/>
    <p:sldId id="280" r:id="rId3"/>
    <p:sldId id="256" r:id="rId4"/>
    <p:sldId id="257" r:id="rId5"/>
    <p:sldId id="262" r:id="rId6"/>
    <p:sldId id="265" r:id="rId7"/>
    <p:sldId id="263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61" r:id="rId16"/>
    <p:sldId id="278" r:id="rId17"/>
    <p:sldId id="260" r:id="rId18"/>
    <p:sldId id="258" r:id="rId19"/>
    <p:sldId id="279" r:id="rId20"/>
    <p:sldId id="277" r:id="rId21"/>
    <p:sldId id="276" r:id="rId22"/>
    <p:sldId id="275" r:id="rId23"/>
    <p:sldId id="28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35D79-12FB-41DF-A872-22D0053FF5F2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DC2AD-084A-4218-AB80-C7B34E12E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269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35D79-12FB-41DF-A872-22D0053FF5F2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DC2AD-084A-4218-AB80-C7B34E12E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490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35D79-12FB-41DF-A872-22D0053FF5F2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DC2AD-084A-4218-AB80-C7B34E12E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0831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35D79-12FB-41DF-A872-22D0053FF5F2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DC2AD-084A-4218-AB80-C7B34E12E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441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35D79-12FB-41DF-A872-22D0053FF5F2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DC2AD-084A-4218-AB80-C7B34E12E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660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35D79-12FB-41DF-A872-22D0053FF5F2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DC2AD-084A-4218-AB80-C7B34E12E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197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35D79-12FB-41DF-A872-22D0053FF5F2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DC2AD-084A-4218-AB80-C7B34E12E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2783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35D79-12FB-41DF-A872-22D0053FF5F2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DC2AD-084A-4218-AB80-C7B34E12E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7623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35D79-12FB-41DF-A872-22D0053FF5F2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DC2AD-084A-4218-AB80-C7B34E12E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193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35D79-12FB-41DF-A872-22D0053FF5F2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DC2AD-084A-4218-AB80-C7B34E12E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980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35D79-12FB-41DF-A872-22D0053FF5F2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DC2AD-084A-4218-AB80-C7B34E12E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942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35D79-12FB-41DF-A872-22D0053FF5F2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DC2AD-084A-4218-AB80-C7B34E12E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24718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851C90-4527-135C-864D-0F283701E1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2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227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A8EB57-BF13-E78C-DB3D-E52543ADF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44" y="223390"/>
            <a:ext cx="11364911" cy="641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205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00C0A0-B16B-77D7-0DD5-D9209CA26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81" y="242443"/>
            <a:ext cx="11374437" cy="637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467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DCA10B-D273-36DC-E012-75754B030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92" y="242443"/>
            <a:ext cx="11403016" cy="637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306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4C490F-7D30-EA47-A01C-973A58CE6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92" y="223390"/>
            <a:ext cx="11403016" cy="641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72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BFA1F4-05C9-3900-EE70-6355C05A8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18" y="247206"/>
            <a:ext cx="11383964" cy="636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187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AF10105-3497-7B53-B015-47D475DC2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35" y="409931"/>
            <a:ext cx="10852730" cy="603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096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B63640-50BC-9D9B-6BD8-E3052D7AB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755" y="295485"/>
            <a:ext cx="10850489" cy="626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643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E56EBA-7E6F-6221-4F41-7E71803F0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968" y="456321"/>
            <a:ext cx="10576064" cy="594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856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15F252-2685-64AE-A8A1-F824B2204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1" y="47153"/>
            <a:ext cx="12098438" cy="676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491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99B02A-66A0-7FD1-5658-B384E595D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642" y="226879"/>
            <a:ext cx="10945753" cy="6030167"/>
          </a:xfrm>
          <a:prstGeom prst="rect">
            <a:avLst/>
          </a:prstGeom>
        </p:spPr>
      </p:pic>
      <p:pic>
        <p:nvPicPr>
          <p:cNvPr id="6" name="Picture 2" descr="Missing Values When Importing Data ...">
            <a:extLst>
              <a:ext uri="{FF2B5EF4-FFF2-40B4-BE49-F238E27FC236}">
                <a16:creationId xmlns:a16="http://schemas.microsoft.com/office/drawing/2014/main" id="{69111F86-8A02-E248-24E9-01C4F54D1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173" y="5180548"/>
            <a:ext cx="1922317" cy="107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5585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03A2EB-DE15-E46F-1E23-4D013F48E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13" y="256730"/>
            <a:ext cx="10917174" cy="6344535"/>
          </a:xfrm>
          <a:prstGeom prst="rect">
            <a:avLst/>
          </a:prstGeom>
        </p:spPr>
      </p:pic>
      <p:pic>
        <p:nvPicPr>
          <p:cNvPr id="2050" name="Picture 2" descr="Problem Statements Icon Flat Design Stock Illustration - Download Image Now  - Bank Statement, Problems, Icon Symbol - iStock">
            <a:extLst>
              <a:ext uri="{FF2B5EF4-FFF2-40B4-BE49-F238E27FC236}">
                <a16:creationId xmlns:a16="http://schemas.microsoft.com/office/drawing/2014/main" id="{605CFA85-FA16-075A-8452-D1175F388C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3" t="14620" r="5452" b="8448"/>
          <a:stretch/>
        </p:blipFill>
        <p:spPr bwMode="auto">
          <a:xfrm>
            <a:off x="9102436" y="2317171"/>
            <a:ext cx="2576945" cy="222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7534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B7B1ED-C604-AA2E-A2F6-3A622556B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07" y="271022"/>
            <a:ext cx="11355385" cy="631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273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83D7DA-E537-5AFD-F366-BC8C2398C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966" y="356759"/>
            <a:ext cx="11060068" cy="614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063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B3D998-10E6-D7F9-C178-660B9308F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74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2077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008510-E7A1-C911-9BEE-7F6C628BC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29" y="256732"/>
            <a:ext cx="10869542" cy="634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232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E910A5-DB69-333B-55A0-0D952D7B5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66655" cy="672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359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CCEEA0-C52D-5A74-3FBB-375C5B702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739" y="544273"/>
            <a:ext cx="10396522" cy="576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974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08C1E0-8324-551F-0F0D-B84661D8E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54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115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24E5C2-2D4F-356E-F610-F5651C291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58" y="266869"/>
            <a:ext cx="11273683" cy="632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185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1E150F-F555-2510-6DED-986426927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3" y="61442"/>
            <a:ext cx="12060333" cy="673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372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96C5EB-B19A-7270-EAA8-33951E23F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81" y="247206"/>
            <a:ext cx="11374437" cy="636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682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6BB847-C21A-AD2C-D3B4-74DB01E92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44" y="266258"/>
            <a:ext cx="11364911" cy="632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591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643</TotalTime>
  <Words>0</Words>
  <Application>Microsoft Office PowerPoint</Application>
  <PresentationFormat>Widescreen</PresentationFormat>
  <Paragraphs>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mukesh saripilli</dc:creator>
  <cp:lastModifiedBy>mukesh saripilli</cp:lastModifiedBy>
  <cp:revision>2</cp:revision>
  <dcterms:created xsi:type="dcterms:W3CDTF">2024-06-09T23:15:27Z</dcterms:created>
  <dcterms:modified xsi:type="dcterms:W3CDTF">2024-06-20T17:04:59Z</dcterms:modified>
</cp:coreProperties>
</file>