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8334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83341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8334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8334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8334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83341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18334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