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07" r:id="rId1"/>
  </p:sldMasterIdLst>
  <p:sldIdLst>
    <p:sldId id="256" r:id="rId2"/>
    <p:sldId id="257" r:id="rId3"/>
    <p:sldId id="264" r:id="rId4"/>
    <p:sldId id="258" r:id="rId5"/>
    <p:sldId id="266" r:id="rId6"/>
    <p:sldId id="267" r:id="rId7"/>
    <p:sldId id="260" r:id="rId8"/>
    <p:sldId id="261" r:id="rId9"/>
    <p:sldId id="268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74" d="100"/>
          <a:sy n="74" d="100"/>
        </p:scale>
        <p:origin x="4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541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965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3911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304934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7290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7538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354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3462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56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994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770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704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417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17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188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984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270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96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8" r:id="rId1"/>
    <p:sldLayoutId id="2147483909" r:id="rId2"/>
    <p:sldLayoutId id="2147483910" r:id="rId3"/>
    <p:sldLayoutId id="2147483911" r:id="rId4"/>
    <p:sldLayoutId id="2147483912" r:id="rId5"/>
    <p:sldLayoutId id="2147483913" r:id="rId6"/>
    <p:sldLayoutId id="2147483914" r:id="rId7"/>
    <p:sldLayoutId id="2147483915" r:id="rId8"/>
    <p:sldLayoutId id="2147483916" r:id="rId9"/>
    <p:sldLayoutId id="2147483917" r:id="rId10"/>
    <p:sldLayoutId id="2147483918" r:id="rId11"/>
    <p:sldLayoutId id="2147483919" r:id="rId12"/>
    <p:sldLayoutId id="2147483920" r:id="rId13"/>
    <p:sldLayoutId id="2147483921" r:id="rId14"/>
    <p:sldLayoutId id="2147483922" r:id="rId15"/>
    <p:sldLayoutId id="2147483923" r:id="rId16"/>
    <p:sldLayoutId id="2147483924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Credit card fraud detection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7174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you…!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9959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	</a:t>
            </a:r>
          </a:p>
          <a:p>
            <a:pPr marL="0" indent="0">
              <a:buNone/>
            </a:pPr>
            <a:endParaRPr lang="en-US" dirty="0"/>
          </a:p>
          <a:p>
            <a:r>
              <a:rPr lang="en-IN" dirty="0" smtClean="0"/>
              <a:t>Reasons(due to which consumers are shifting from Debit card to credit card)</a:t>
            </a:r>
          </a:p>
          <a:p>
            <a:pPr marL="0" indent="0">
              <a:buNone/>
            </a:pPr>
            <a:r>
              <a:rPr lang="en-US" dirty="0"/>
              <a:t> 	</a:t>
            </a:r>
            <a:r>
              <a:rPr lang="en-US" dirty="0" smtClean="0"/>
              <a:t>1.cashback </a:t>
            </a:r>
            <a:r>
              <a:rPr lang="en-US" dirty="0" smtClean="0"/>
              <a:t>&amp; reward </a:t>
            </a:r>
            <a:r>
              <a:rPr lang="en-US" dirty="0" smtClean="0"/>
              <a:t>offers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2.</a:t>
            </a:r>
            <a:r>
              <a:rPr lang="en-US" dirty="0"/>
              <a:t> Tie up credit </a:t>
            </a:r>
            <a:r>
              <a:rPr lang="en-US" dirty="0" smtClean="0"/>
              <a:t>card COMPANIES </a:t>
            </a:r>
            <a:r>
              <a:rPr lang="en-US" dirty="0"/>
              <a:t>with online and offline merchants, especially during festive </a:t>
            </a:r>
            <a:r>
              <a:rPr lang="en-US" dirty="0" smtClean="0"/>
              <a:t>seasons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3.</a:t>
            </a:r>
            <a:r>
              <a:rPr lang="en-US" dirty="0"/>
              <a:t> </a:t>
            </a:r>
            <a:r>
              <a:rPr lang="en-US" dirty="0" smtClean="0"/>
              <a:t>To maintain good </a:t>
            </a:r>
            <a:r>
              <a:rPr lang="en-US" dirty="0" err="1" smtClean="0"/>
              <a:t>cibil</a:t>
            </a:r>
            <a:r>
              <a:rPr lang="en-US" dirty="0" smtClean="0"/>
              <a:t> score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4.</a:t>
            </a:r>
            <a:r>
              <a:rPr lang="en-US" dirty="0"/>
              <a:t> </a:t>
            </a:r>
            <a:r>
              <a:rPr lang="en-US" dirty="0" smtClean="0"/>
              <a:t>offers such as no annual fees or joining fees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100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9864" y="566670"/>
            <a:ext cx="7328079" cy="5731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313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684212" y="685800"/>
            <a:ext cx="8001000" cy="924060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Credit Card Fraud </a:t>
            </a:r>
            <a:r>
              <a:rPr lang="en-IN" b="1" dirty="0" smtClean="0"/>
              <a:t>Types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684211" y="1803043"/>
            <a:ext cx="10481772" cy="4649272"/>
          </a:xfrm>
        </p:spPr>
        <p:txBody>
          <a:bodyPr/>
          <a:lstStyle/>
          <a:p>
            <a:r>
              <a:rPr lang="en-US" b="1" dirty="0"/>
              <a:t>Card Not Present (CNP) </a:t>
            </a:r>
            <a:r>
              <a:rPr lang="en-US" b="1" dirty="0" smtClean="0"/>
              <a:t>fraud</a:t>
            </a:r>
          </a:p>
          <a:p>
            <a:r>
              <a:rPr lang="en-IN" b="1" dirty="0"/>
              <a:t>Card Present (CP) </a:t>
            </a:r>
            <a:r>
              <a:rPr lang="en-IN" b="1" dirty="0" smtClean="0"/>
              <a:t>fraud</a:t>
            </a:r>
          </a:p>
          <a:p>
            <a:r>
              <a:rPr lang="en-US" b="1" dirty="0"/>
              <a:t>Mail and telephone order (MOTO) </a:t>
            </a:r>
            <a:r>
              <a:rPr lang="en-US" b="1" dirty="0" smtClean="0"/>
              <a:t>fraud</a:t>
            </a:r>
          </a:p>
          <a:p>
            <a:r>
              <a:rPr lang="en-IN" b="1" dirty="0"/>
              <a:t>First-party </a:t>
            </a:r>
            <a:r>
              <a:rPr lang="en-IN" b="1" dirty="0" smtClean="0"/>
              <a:t>fraud</a:t>
            </a:r>
          </a:p>
          <a:p>
            <a:r>
              <a:rPr lang="en-IN" b="1" dirty="0"/>
              <a:t>Identity </a:t>
            </a:r>
            <a:r>
              <a:rPr lang="en-IN" b="1" dirty="0" smtClean="0"/>
              <a:t>fraud</a:t>
            </a:r>
          </a:p>
          <a:p>
            <a:r>
              <a:rPr lang="en-IN" b="1" dirty="0"/>
              <a:t>Plastic </a:t>
            </a:r>
            <a:r>
              <a:rPr lang="en-IN" b="1" dirty="0" smtClean="0"/>
              <a:t>fraud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6403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" y="1463361"/>
            <a:ext cx="7867650" cy="5131077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640725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684212" y="1463361"/>
            <a:ext cx="9927980" cy="5394639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1504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714" y="734095"/>
            <a:ext cx="7905750" cy="5786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385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Dataset </a:t>
            </a:r>
            <a:r>
              <a:rPr lang="en-IN" b="1" dirty="0" smtClean="0"/>
              <a:t>Description</a:t>
            </a:r>
            <a:endParaRPr lang="en-IN" dirty="0"/>
          </a:p>
        </p:txBody>
      </p:sp>
      <p:pic>
        <p:nvPicPr>
          <p:cNvPr id="1026" name="Picture 2" descr="https://miro.medium.com/max/700/1*O3iUQ-USvcsxssYZw0cKkg.png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583" y="2214694"/>
            <a:ext cx="9594761" cy="298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6920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4211" y="685799"/>
            <a:ext cx="10597681" cy="872545"/>
          </a:xfrm>
        </p:spPr>
        <p:txBody>
          <a:bodyPr>
            <a:normAutofit/>
          </a:bodyPr>
          <a:lstStyle/>
          <a:p>
            <a:r>
              <a:rPr lang="en-US" dirty="0" smtClean="0"/>
              <a:t>Graphs to check data</a:t>
            </a:r>
            <a:endParaRPr lang="en-IN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84212" y="1700011"/>
            <a:ext cx="10597680" cy="4971245"/>
          </a:xfrm>
        </p:spPr>
        <p:txBody>
          <a:bodyPr/>
          <a:lstStyle/>
          <a:p>
            <a:r>
              <a:rPr lang="en-US" dirty="0" smtClean="0"/>
              <a:t>1.Bar Graph(Fraudulent &amp;non-fraudulent)</a:t>
            </a:r>
          </a:p>
          <a:p>
            <a:r>
              <a:rPr lang="en-US" dirty="0" smtClean="0"/>
              <a:t>2.Line Graph(Time)</a:t>
            </a:r>
          </a:p>
          <a:p>
            <a:r>
              <a:rPr lang="en-US" dirty="0" smtClean="0"/>
              <a:t>3.Boxplot(Outliers)</a:t>
            </a:r>
          </a:p>
          <a:p>
            <a:r>
              <a:rPr lang="en-US" dirty="0" smtClean="0"/>
              <a:t>4.HeatMap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4734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4211" y="685799"/>
            <a:ext cx="11164351" cy="1297547"/>
          </a:xfrm>
        </p:spPr>
        <p:txBody>
          <a:bodyPr/>
          <a:lstStyle/>
          <a:p>
            <a:r>
              <a:rPr lang="en-US" dirty="0" smtClean="0"/>
              <a:t>Algorithms</a:t>
            </a:r>
            <a:endParaRPr lang="en-IN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84212" y="2125014"/>
            <a:ext cx="11164350" cy="4481847"/>
          </a:xfrm>
        </p:spPr>
        <p:txBody>
          <a:bodyPr/>
          <a:lstStyle/>
          <a:p>
            <a:r>
              <a:rPr lang="en-US" dirty="0" smtClean="0"/>
              <a:t>1.Decision Tree</a:t>
            </a:r>
          </a:p>
          <a:p>
            <a:r>
              <a:rPr lang="en-US" dirty="0" smtClean="0"/>
              <a:t>2.K-Nearest Neighbors</a:t>
            </a:r>
            <a:endParaRPr lang="en-US" dirty="0" smtClean="0"/>
          </a:p>
          <a:p>
            <a:r>
              <a:rPr lang="en-US" dirty="0" smtClean="0"/>
              <a:t>3.Logistic Regression</a:t>
            </a:r>
          </a:p>
          <a:p>
            <a:r>
              <a:rPr lang="en-US" dirty="0" smtClean="0"/>
              <a:t>4.SVM</a:t>
            </a:r>
          </a:p>
          <a:p>
            <a:r>
              <a:rPr lang="en-US" dirty="0" smtClean="0"/>
              <a:t>5.Random Forest</a:t>
            </a:r>
          </a:p>
          <a:p>
            <a:r>
              <a:rPr lang="en-US" dirty="0" smtClean="0"/>
              <a:t>6.XGBoost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99919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651</TotalTime>
  <Words>65</Words>
  <Application>Microsoft Office PowerPoint</Application>
  <PresentationFormat>Widescreen</PresentationFormat>
  <Paragraphs>30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Tw Cen MT</vt:lpstr>
      <vt:lpstr>Droplet</vt:lpstr>
      <vt:lpstr>Credit card fraud detection</vt:lpstr>
      <vt:lpstr> Introduction</vt:lpstr>
      <vt:lpstr>PowerPoint Presentation</vt:lpstr>
      <vt:lpstr>Credit Card Fraud Types </vt:lpstr>
      <vt:lpstr>PowerPoint Presentation</vt:lpstr>
      <vt:lpstr>PowerPoint Presentation</vt:lpstr>
      <vt:lpstr>Dataset Description</vt:lpstr>
      <vt:lpstr>Graphs to check data</vt:lpstr>
      <vt:lpstr>Algorithms</vt:lpstr>
      <vt:lpstr>Thank you…!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card fraud detection</dc:title>
  <dc:creator>Admin</dc:creator>
  <cp:lastModifiedBy>Admin</cp:lastModifiedBy>
  <cp:revision>17</cp:revision>
  <dcterms:created xsi:type="dcterms:W3CDTF">2022-01-15T18:46:21Z</dcterms:created>
  <dcterms:modified xsi:type="dcterms:W3CDTF">2022-01-16T18:00:07Z</dcterms:modified>
</cp:coreProperties>
</file>