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650C-A596-477E-9E65-35F93F9B257F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70F7-71ED-4E24-B7CE-B01F7FA7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7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650C-A596-477E-9E65-35F93F9B257F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70F7-71ED-4E24-B7CE-B01F7FA7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235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650C-A596-477E-9E65-35F93F9B257F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70F7-71ED-4E24-B7CE-B01F7FA7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84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650C-A596-477E-9E65-35F93F9B257F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70F7-71ED-4E24-B7CE-B01F7FA7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76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650C-A596-477E-9E65-35F93F9B257F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70F7-71ED-4E24-B7CE-B01F7FA7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38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650C-A596-477E-9E65-35F93F9B257F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70F7-71ED-4E24-B7CE-B01F7FA7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75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650C-A596-477E-9E65-35F93F9B257F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70F7-71ED-4E24-B7CE-B01F7FA7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34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650C-A596-477E-9E65-35F93F9B257F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70F7-71ED-4E24-B7CE-B01F7FA7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09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650C-A596-477E-9E65-35F93F9B257F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70F7-71ED-4E24-B7CE-B01F7FA7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0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650C-A596-477E-9E65-35F93F9B257F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70F7-71ED-4E24-B7CE-B01F7FA7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94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650C-A596-477E-9E65-35F93F9B257F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70F7-71ED-4E24-B7CE-B01F7FA7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28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650C-A596-477E-9E65-35F93F9B257F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070F7-71ED-4E24-B7CE-B01F7FA7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9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953" b="100000" l="1012" r="98483">
                        <a14:foregroundMark x1="6214" y1="69657" x2="94581" y2="72296"/>
                        <a14:foregroundMark x1="2529" y1="95515" x2="13584" y2="95251"/>
                        <a14:foregroundMark x1="1806" y1="56992" x2="1662" y2="94459"/>
                        <a14:foregroundMark x1="2890" y1="50923" x2="1951" y2="48285"/>
                        <a14:foregroundMark x1="3829" y1="44855" x2="2529" y2="44327"/>
                        <a14:foregroundMark x1="97327" y1="49868" x2="98049" y2="49340"/>
                        <a14:foregroundMark x1="96965" y1="63325" x2="97977" y2="58047"/>
                        <a14:foregroundMark x1="97182" y1="76253" x2="97832" y2="79420"/>
                        <a14:foregroundMark x1="20087" y1="57784" x2="95087" y2="58311"/>
                        <a14:foregroundMark x1="5491" y1="48285" x2="96460" y2="47757"/>
                        <a14:foregroundMark x1="7514" y1="44855" x2="97038" y2="44855"/>
                        <a14:backgroundMark x1="82587" y1="15040" x2="70592" y2="14512"/>
                        <a14:backgroundMark x1="65535" y1="39842" x2="65318" y2="39578"/>
                        <a14:backgroundMark x1="69653" y1="39050" x2="69653" y2="39050"/>
                        <a14:backgroundMark x1="74061" y1="40633" x2="74061" y2="40633"/>
                        <a14:backgroundMark x1="78540" y1="41953" x2="78540" y2="41953"/>
                        <a14:backgroundMark x1="82659" y1="40633" x2="82659" y2="40633"/>
                        <a14:backgroundMark x1="86416" y1="40633" x2="86416" y2="40633"/>
                        <a14:backgroundMark x1="91257" y1="40106" x2="91257" y2="40106"/>
                        <a14:backgroundMark x1="95448" y1="40106" x2="95448" y2="40106"/>
                        <a14:backgroundMark x1="99061" y1="30871" x2="99277" y2="37467"/>
                        <a14:backgroundMark x1="99205" y1="59894" x2="99855" y2="74670"/>
                        <a14:backgroundMark x1="36127" y1="40106" x2="36127" y2="40106"/>
                        <a14:backgroundMark x1="40607" y1="38786" x2="40607" y2="38786"/>
                        <a14:backgroundMark x1="27384" y1="40106" x2="27384" y2="40106"/>
                        <a14:backgroundMark x1="31864" y1="39842" x2="31864" y2="39842"/>
                        <a14:backgroundMark x1="23410" y1="40106" x2="23410" y2="40106"/>
                        <a14:backgroundMark x1="19292" y1="41953" x2="19292" y2="41953"/>
                        <a14:backgroundMark x1="1806" y1="39578" x2="1806" y2="39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96220" y="1623760"/>
            <a:ext cx="13184440" cy="36104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313" y="1823813"/>
            <a:ext cx="3391373" cy="32103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2361" y="-100505"/>
            <a:ext cx="9507277" cy="70590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96000" l="4889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3" t="11620" r="11454" b="3046"/>
          <a:stretch/>
        </p:blipFill>
        <p:spPr>
          <a:xfrm>
            <a:off x="5093292" y="2606466"/>
            <a:ext cx="1828801" cy="18288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556" b="93333" l="4000" r="95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652090"/>
              </p:ext>
            </p:extLst>
          </p:nvPr>
        </p:nvGraphicFramePr>
        <p:xfrm>
          <a:off x="92075" y="92075"/>
          <a:ext cx="18637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Objeto empaquetador del shell" showAsIcon="1" r:id="rId11" imgW="1864080" imgH="468000" progId="Package">
                  <p:embed/>
                </p:oleObj>
              </mc:Choice>
              <mc:Fallback>
                <p:oleObj name="Objeto empaquetador del shell" showAsIcon="1" r:id="rId11" imgW="1864080" imgH="468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86372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389" b="93889" l="11667" r="941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99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Paquete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5</cp:revision>
  <dcterms:created xsi:type="dcterms:W3CDTF">2024-02-01T00:55:27Z</dcterms:created>
  <dcterms:modified xsi:type="dcterms:W3CDTF">2024-02-01T02:22:50Z</dcterms:modified>
</cp:coreProperties>
</file>