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5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3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5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05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F3BFBF-4E3E-4F26-BCB1-D2DB84F29A31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3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47E4-F480-24FB-522D-1D21FA24200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85975" y="2038350"/>
            <a:ext cx="8582025" cy="21336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Analysis Reliance Industries</a:t>
            </a:r>
          </a:p>
        </p:txBody>
      </p:sp>
    </p:spTree>
    <p:extLst>
      <p:ext uri="{BB962C8B-B14F-4D97-AF65-F5344CB8AC3E}">
        <p14:creationId xmlns:p14="http://schemas.microsoft.com/office/powerpoint/2010/main" val="36936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96C9-1023-48B8-9CA6-4B798592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DBED-6E64-D195-3B95-57BDB23F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2036234"/>
            <a:ext cx="4722495" cy="23643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125472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0677-099E-6362-F30D-D3184D0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7C18-56DE-08C1-E625-2818E2F6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014" y="1845734"/>
            <a:ext cx="9665971" cy="337396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 data of Reliance Industries Limited Stock Price from year 1990 to     2023.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Closing Price and Volume, make a forecast for the next 5 years, i.e. from 2024 to 2029.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find the factors that influence the stock prices and any special events during this period.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Stream lit, deploy the model with the best accuracy.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31D5-891D-EAAB-9D40-B1418EB6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553"/>
            <a:ext cx="10058400" cy="145075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7329D-B438-B9EC-1036-541536F1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1" y="1923105"/>
            <a:ext cx="6063228" cy="4014226"/>
          </a:xfrm>
        </p:spPr>
      </p:pic>
    </p:spTree>
    <p:extLst>
      <p:ext uri="{BB962C8B-B14F-4D97-AF65-F5344CB8AC3E}">
        <p14:creationId xmlns:p14="http://schemas.microsoft.com/office/powerpoint/2010/main" val="366228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31D5-891D-EAAB-9D40-B1418EB6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553"/>
            <a:ext cx="10058400" cy="145075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E27F5-AC46-E107-F932-C99527E0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381" y="2263726"/>
            <a:ext cx="9899329" cy="35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2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506-EA2D-3E5C-0CF9-9733B328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F30CF-EF08-F138-AFB8-A7CA3381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771" y="2245801"/>
            <a:ext cx="6207227" cy="3486437"/>
          </a:xfrm>
        </p:spPr>
      </p:pic>
    </p:spTree>
    <p:extLst>
      <p:ext uri="{BB962C8B-B14F-4D97-AF65-F5344CB8AC3E}">
        <p14:creationId xmlns:p14="http://schemas.microsoft.com/office/powerpoint/2010/main" val="155627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506-EA2D-3E5C-0CF9-9733B328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0D229-64D3-29EC-9011-C96EC115D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r="38199" b="10126"/>
          <a:stretch/>
        </p:blipFill>
        <p:spPr>
          <a:xfrm>
            <a:off x="1230630" y="2176739"/>
            <a:ext cx="5543550" cy="28238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EEA501-BC4C-6D9C-DF7D-19ACCDBAEE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t="864" r="-1049" b="-864"/>
          <a:stretch/>
        </p:blipFill>
        <p:spPr>
          <a:xfrm>
            <a:off x="7010400" y="2176739"/>
            <a:ext cx="3950970" cy="28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6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506-EA2D-3E5C-0CF9-9733B328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CBDDA-52DC-8AE3-1F86-441C8B404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r="37266"/>
          <a:stretch/>
        </p:blipFill>
        <p:spPr>
          <a:xfrm>
            <a:off x="1171575" y="2160149"/>
            <a:ext cx="5410200" cy="3147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772AF-B847-4582-42C6-3650DB2D5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 t="2185" r="2337"/>
          <a:stretch/>
        </p:blipFill>
        <p:spPr>
          <a:xfrm>
            <a:off x="6821806" y="2160147"/>
            <a:ext cx="4333874" cy="31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1B8B5B-A487-FE4B-81F1-29E46E064951}"/>
              </a:ext>
            </a:extLst>
          </p:cNvPr>
          <p:cNvSpPr txBox="1"/>
          <p:nvPr/>
        </p:nvSpPr>
        <p:spPr>
          <a:xfrm>
            <a:off x="3667124" y="2150328"/>
            <a:ext cx="4279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20430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104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Stock Market Analysis Reliance Industries</vt:lpstr>
      <vt:lpstr>Overview</vt:lpstr>
      <vt:lpstr>Problem Statement</vt:lpstr>
      <vt:lpstr>Exploratory Data Analysis</vt:lpstr>
      <vt:lpstr>Exploratory Data Analysis</vt:lpstr>
      <vt:lpstr>Model Building</vt:lpstr>
      <vt:lpstr>Deployment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P411-Stock Market Analysis- Reliance Industries</dc:title>
  <dc:creator>sudaroli d</dc:creator>
  <cp:lastModifiedBy>saritha danu</cp:lastModifiedBy>
  <cp:revision>33</cp:revision>
  <dcterms:created xsi:type="dcterms:W3CDTF">2024-07-17T08:37:18Z</dcterms:created>
  <dcterms:modified xsi:type="dcterms:W3CDTF">2024-07-25T13:12:24Z</dcterms:modified>
</cp:coreProperties>
</file>