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6636"/>
    <p:restoredTop sz="86402"/>
  </p:normalViewPr>
  <p:slideViewPr>
    <p:cSldViewPr snapToGrid="0">
      <p:cViewPr varScale="1">
        <p:scale>
          <a:sx n="107" d="100"/>
          <a:sy n="107" d="100"/>
        </p:scale>
        <p:origin x="1920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1F9B-38CB-1D54-7977-386BBFD6E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BA3F9-2755-B426-016D-E1FA0E7B9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4B787-367F-2384-AE1D-ED33C79B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20AA-4C92-B745-9CF2-60014C8869D2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4374A-2DFC-9AEA-32BE-D396D344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77F7E-4463-D57A-FD30-26FB7F67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C3CC-232F-6C4F-8891-464047751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83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F551-1EA5-81DA-3A20-9DFB4819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943CC-CA33-A80A-0D10-4A1D8B3F9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1B846-7CB4-BB17-EE15-6C05480D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20AA-4C92-B745-9CF2-60014C8869D2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965A-23D5-0DEC-22DC-C8749CA9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24A35-D945-5457-AA72-D99CAF41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C3CC-232F-6C4F-8891-464047751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249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A32AF-4838-E1D3-A0EC-6616BEE9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5A459-5BA0-C68F-91C7-505829E6D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91248-6A33-756A-4CB3-6D8ED7A7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20AA-4C92-B745-9CF2-60014C8869D2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43723-55D7-F93D-41A1-B7751407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FD79F-021D-0DAA-9602-003B21B7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C3CC-232F-6C4F-8891-464047751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88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61A27-ED64-ECCC-C540-69811797F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8CACA-CEFB-8D73-33BB-138EF5E60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BEC82-FDF8-6FF9-DBC3-F3FAFBA5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20AA-4C92-B745-9CF2-60014C8869D2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130D7-D077-B3D3-5CD0-8A9D09C3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D011-7511-A7FB-7AEE-494F80D9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C3CC-232F-6C4F-8891-464047751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87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BED4F-BC9F-B236-0113-F08DFA27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D4629-2473-3691-A3D0-C64315A69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03C4B-6F80-79FB-CE29-DCF1B44A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20AA-4C92-B745-9CF2-60014C8869D2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59671-A9A7-593E-6619-ED580AA8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89309-DFCB-90D7-18AF-BF6AB12F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C3CC-232F-6C4F-8891-464047751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69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2AC9-162B-4C84-A63D-B4C1EC980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6D2E-2635-4054-F3BF-21ADB1B81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F16AC-0F1D-A3FA-7912-25C984D54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4ECDC-EA06-D107-D2C1-94482876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20AA-4C92-B745-9CF2-60014C8869D2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BC2A8-2A46-DBA4-EAF0-957A2FCF1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DA344-D9D3-7C6B-2600-A627C5C3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C3CC-232F-6C4F-8891-464047751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19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6F7F1-9B0D-5233-92E8-58EED7F9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93B83-C0A1-719F-E494-4A52C3342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E8A8C-22D8-6064-A645-8447BD2ED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A0DD6-E163-6ED9-0643-9BBB020CA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FE53F-983E-0CBF-4173-4A3856779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CBF867-2B1C-0632-94F7-88285176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20AA-4C92-B745-9CF2-60014C8869D2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9E633-1B59-A625-8F61-1D67B1C3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57DD8A-6E4C-D017-6FE5-D9194233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C3CC-232F-6C4F-8891-464047751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68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960F-5093-A9CD-49BB-7689D81E2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84F68-B1E0-7382-6877-86C24A0C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20AA-4C92-B745-9CF2-60014C8869D2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E930C-6743-53E3-53D9-53C12566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AE4FE-46D3-C22D-AFD3-7EAF55A9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C3CC-232F-6C4F-8891-464047751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12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D638A-D353-2472-CF46-9CB1B1B2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20AA-4C92-B745-9CF2-60014C8869D2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CCE09-8F8F-C6C5-700F-E8F76047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CE1DD-E748-9231-2904-CC86E8A1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C3CC-232F-6C4F-8891-464047751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55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C5D3-37EF-66B2-ABCB-2B88F757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5F90-D3EC-1293-D40C-0AF7D0916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35411-7BB9-9A20-5A89-4E17ECFD0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23483-E488-B5A7-0ADB-2EDE2BBB7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20AA-4C92-B745-9CF2-60014C8869D2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2B9D3-D9BC-0C3F-30A2-EB7535B1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DFEEC-407D-18DB-DCF5-819A0762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C3CC-232F-6C4F-8891-464047751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41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B04-19B2-D40F-76EB-EC9040D8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8BA4DC-6F63-9582-A83F-6B9DD22BB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1B80E-AEAC-423E-016D-82DF8B416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14656-E539-54E8-1320-FB826625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20AA-4C92-B745-9CF2-60014C8869D2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8C4C5-F96A-6BAC-0359-35513CFB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F8807-E3AC-A4FD-8E37-D24F1883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CC3CC-232F-6C4F-8891-464047751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26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D86145-7705-B175-2DE7-42D37864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82651-28BC-99A4-297B-F46B69F65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12722-3D23-C0DE-10FA-B2206712D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BC20AA-4C92-B745-9CF2-60014C8869D2}" type="datetimeFigureOut">
              <a:rPr lang="en-GB" smtClean="0"/>
              <a:t>15/03/2025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8F8AE-5DE8-0318-75D7-6E477BF24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6D91E-BDC1-ECDC-0A55-B89AB18F1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ACC3CC-232F-6C4F-8891-464047751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52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ell phone number with numbers&#10;&#10;AI-generated content may be incorrect.">
            <a:extLst>
              <a:ext uri="{FF2B5EF4-FFF2-40B4-BE49-F238E27FC236}">
                <a16:creationId xmlns:a16="http://schemas.microsoft.com/office/drawing/2014/main" id="{CA2D9B18-A06D-E2A4-8AF0-664E228B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553"/>
          <a:stretch/>
        </p:blipFill>
        <p:spPr>
          <a:xfrm>
            <a:off x="0" y="576943"/>
            <a:ext cx="8720107" cy="17777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8BCED1-7966-9EBF-1D88-D77CE5703B3B}"/>
              </a:ext>
            </a:extLst>
          </p:cNvPr>
          <p:cNvSpPr/>
          <p:nvPr/>
        </p:nvSpPr>
        <p:spPr>
          <a:xfrm>
            <a:off x="7173686" y="1045029"/>
            <a:ext cx="1338943" cy="29391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3A5B53-9821-2AB4-5EF7-D5DE006FACC1}"/>
              </a:ext>
            </a:extLst>
          </p:cNvPr>
          <p:cNvSpPr/>
          <p:nvPr/>
        </p:nvSpPr>
        <p:spPr>
          <a:xfrm>
            <a:off x="7173686" y="1371601"/>
            <a:ext cx="1338943" cy="293914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212B6C-6BC9-CBE6-7E5D-4F9ADB0C335F}"/>
              </a:ext>
            </a:extLst>
          </p:cNvPr>
          <p:cNvCxnSpPr>
            <a:cxnSpLocks/>
          </p:cNvCxnSpPr>
          <p:nvPr/>
        </p:nvCxnSpPr>
        <p:spPr>
          <a:xfrm flipH="1">
            <a:off x="8588829" y="1239099"/>
            <a:ext cx="4789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74B10A-0CED-799C-A208-FCA2707C0E69}"/>
              </a:ext>
            </a:extLst>
          </p:cNvPr>
          <p:cNvSpPr txBox="1"/>
          <p:nvPr/>
        </p:nvSpPr>
        <p:spPr>
          <a:xfrm>
            <a:off x="9144000" y="102404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Given Rural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619E1D-D8FB-2C0F-E831-2C0E5CBF02B3}"/>
              </a:ext>
            </a:extLst>
          </p:cNvPr>
          <p:cNvCxnSpPr>
            <a:cxnSpLocks/>
          </p:cNvCxnSpPr>
          <p:nvPr/>
        </p:nvCxnSpPr>
        <p:spPr>
          <a:xfrm flipH="1">
            <a:off x="8588829" y="1518558"/>
            <a:ext cx="4789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75A074-815E-6186-DB7F-7679C5C97904}"/>
              </a:ext>
            </a:extLst>
          </p:cNvPr>
          <p:cNvSpPr txBox="1"/>
          <p:nvPr/>
        </p:nvSpPr>
        <p:spPr>
          <a:xfrm>
            <a:off x="9143999" y="1339336"/>
            <a:ext cx="194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Given Suburban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68F0324-8B9E-8A62-4EF4-66184D92476A}"/>
              </a:ext>
            </a:extLst>
          </p:cNvPr>
          <p:cNvCxnSpPr>
            <a:cxnSpLocks/>
          </p:cNvCxnSpPr>
          <p:nvPr/>
        </p:nvCxnSpPr>
        <p:spPr>
          <a:xfrm flipH="1">
            <a:off x="8588829" y="1845129"/>
            <a:ext cx="4789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590215-C31B-4444-0D5A-EF249D5ECAB2}"/>
              </a:ext>
            </a:extLst>
          </p:cNvPr>
          <p:cNvSpPr txBox="1"/>
          <p:nvPr/>
        </p:nvSpPr>
        <p:spPr>
          <a:xfrm>
            <a:off x="9143998" y="1676401"/>
            <a:ext cx="194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Given Urban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3568FA-4ECB-3475-ED26-6BAEE3A98086}"/>
              </a:ext>
            </a:extLst>
          </p:cNvPr>
          <p:cNvSpPr/>
          <p:nvPr/>
        </p:nvSpPr>
        <p:spPr>
          <a:xfrm>
            <a:off x="7185221" y="1681844"/>
            <a:ext cx="1338943" cy="293914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5B70FB-A276-5AAF-FD41-25919CCD0C89}"/>
              </a:ext>
            </a:extLst>
          </p:cNvPr>
          <p:cNvSpPr/>
          <p:nvPr/>
        </p:nvSpPr>
        <p:spPr>
          <a:xfrm>
            <a:off x="1828799" y="2481552"/>
            <a:ext cx="3026149" cy="4680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29BFA2-82B1-38FB-2839-43160CE3E5D4}"/>
              </a:ext>
            </a:extLst>
          </p:cNvPr>
          <p:cNvSpPr txBox="1"/>
          <p:nvPr/>
        </p:nvSpPr>
        <p:spPr>
          <a:xfrm>
            <a:off x="1828799" y="2530929"/>
            <a:ext cx="302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 (Cell, smartphone| Urban)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B6A7A58-13B3-5A64-AA4F-76E2015CE330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H="1">
            <a:off x="1828799" y="1828801"/>
            <a:ext cx="174172" cy="886794"/>
          </a:xfrm>
          <a:prstGeom prst="bentConnector4">
            <a:avLst>
              <a:gd name="adj1" fmla="val -131250"/>
              <a:gd name="adj2" fmla="val 9969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62165EC-06BC-A00A-9DB1-B5E4EF5B7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01355"/>
            <a:ext cx="9032679" cy="1989436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DE10B97-8AA3-C7C2-FE9E-F90EB8B93FD1}"/>
              </a:ext>
            </a:extLst>
          </p:cNvPr>
          <p:cNvSpPr/>
          <p:nvPr/>
        </p:nvSpPr>
        <p:spPr>
          <a:xfrm>
            <a:off x="2002930" y="5159829"/>
            <a:ext cx="1338943" cy="293914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1856AF0-3838-2789-CB4C-9CC19633D525}"/>
              </a:ext>
            </a:extLst>
          </p:cNvPr>
          <p:cNvSpPr/>
          <p:nvPr/>
        </p:nvSpPr>
        <p:spPr>
          <a:xfrm>
            <a:off x="4675331" y="5159829"/>
            <a:ext cx="1338943" cy="293914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5428A3-AD4D-C630-961C-E70CD31257D6}"/>
              </a:ext>
            </a:extLst>
          </p:cNvPr>
          <p:cNvSpPr/>
          <p:nvPr/>
        </p:nvSpPr>
        <p:spPr>
          <a:xfrm>
            <a:off x="6096000" y="5165271"/>
            <a:ext cx="1251732" cy="293914"/>
          </a:xfrm>
          <a:prstGeom prst="rect">
            <a:avLst/>
          </a:prstGeom>
          <a:solidFill>
            <a:srgbClr val="945200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A5B7D5-2EA4-51A4-51E0-7FF773C88518}"/>
              </a:ext>
            </a:extLst>
          </p:cNvPr>
          <p:cNvSpPr txBox="1"/>
          <p:nvPr/>
        </p:nvSpPr>
        <p:spPr>
          <a:xfrm>
            <a:off x="1915884" y="5754056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Given Cell,</a:t>
            </a:r>
            <a:br>
              <a:rPr lang="en-GB" dirty="0">
                <a:solidFill>
                  <a:srgbClr val="00B0F0"/>
                </a:solidFill>
              </a:rPr>
            </a:br>
            <a:r>
              <a:rPr lang="en-GB" dirty="0">
                <a:solidFill>
                  <a:srgbClr val="00B0F0"/>
                </a:solidFill>
              </a:rPr>
              <a:t>smartphone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5C7F8A0-BCD3-C229-D554-22BB788EF8D8}"/>
              </a:ext>
            </a:extLst>
          </p:cNvPr>
          <p:cNvCxnSpPr>
            <a:cxnSpLocks/>
          </p:cNvCxnSpPr>
          <p:nvPr/>
        </p:nvCxnSpPr>
        <p:spPr>
          <a:xfrm flipV="1">
            <a:off x="2579914" y="5510084"/>
            <a:ext cx="0" cy="357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A7B6DDB-9556-B68D-346F-2151F6FB7491}"/>
              </a:ext>
            </a:extLst>
          </p:cNvPr>
          <p:cNvCxnSpPr>
            <a:cxnSpLocks/>
          </p:cNvCxnSpPr>
          <p:nvPr/>
        </p:nvCxnSpPr>
        <p:spPr>
          <a:xfrm flipV="1">
            <a:off x="5040085" y="5510084"/>
            <a:ext cx="0" cy="357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686271-3A0E-2A5D-8550-2A503A9FA728}"/>
              </a:ext>
            </a:extLst>
          </p:cNvPr>
          <p:cNvCxnSpPr>
            <a:cxnSpLocks/>
          </p:cNvCxnSpPr>
          <p:nvPr/>
        </p:nvCxnSpPr>
        <p:spPr>
          <a:xfrm flipV="1">
            <a:off x="6721866" y="5510084"/>
            <a:ext cx="0" cy="357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4376BB3-7338-E3CD-F2E1-6FDD8B1DC85F}"/>
              </a:ext>
            </a:extLst>
          </p:cNvPr>
          <p:cNvSpPr txBox="1"/>
          <p:nvPr/>
        </p:nvSpPr>
        <p:spPr>
          <a:xfrm>
            <a:off x="3951514" y="5754056"/>
            <a:ext cx="2062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Given Cell,</a:t>
            </a:r>
            <a:br>
              <a:rPr lang="en-GB" dirty="0">
                <a:solidFill>
                  <a:srgbClr val="C00000"/>
                </a:solidFill>
              </a:rPr>
            </a:br>
            <a:r>
              <a:rPr lang="en-GB" dirty="0">
                <a:solidFill>
                  <a:srgbClr val="C00000"/>
                </a:solidFill>
              </a:rPr>
              <a:t>not a smartphone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CADCCF-BFD8-47B8-BC97-098545309C42}"/>
              </a:ext>
            </a:extLst>
          </p:cNvPr>
          <p:cNvSpPr txBox="1"/>
          <p:nvPr/>
        </p:nvSpPr>
        <p:spPr>
          <a:xfrm>
            <a:off x="5823784" y="5812971"/>
            <a:ext cx="206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945200"/>
                </a:solidFill>
              </a:rPr>
              <a:t>Given No Cell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662182-8FAA-6F5B-B374-0317392251F2}"/>
              </a:ext>
            </a:extLst>
          </p:cNvPr>
          <p:cNvSpPr/>
          <p:nvPr/>
        </p:nvSpPr>
        <p:spPr>
          <a:xfrm>
            <a:off x="206827" y="3301583"/>
            <a:ext cx="3026149" cy="4680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Pr (Urban| Cell, smartphone)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925447D7-AD21-0516-AAF5-0C2D6129B602}"/>
              </a:ext>
            </a:extLst>
          </p:cNvPr>
          <p:cNvCxnSpPr>
            <a:cxnSpLocks/>
          </p:cNvCxnSpPr>
          <p:nvPr/>
        </p:nvCxnSpPr>
        <p:spPr>
          <a:xfrm>
            <a:off x="598714" y="3769669"/>
            <a:ext cx="1404216" cy="12706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450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Saritha Kodikara</dc:creator>
  <cp:lastModifiedBy>Saritha Kodikara</cp:lastModifiedBy>
  <cp:revision>1</cp:revision>
  <dcterms:created xsi:type="dcterms:W3CDTF">2025-03-14T23:54:16Z</dcterms:created>
  <dcterms:modified xsi:type="dcterms:W3CDTF">2025-03-15T00:12:54Z</dcterms:modified>
</cp:coreProperties>
</file>