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7" r:id="rId2"/>
    <p:sldId id="271" r:id="rId3"/>
    <p:sldId id="269" r:id="rId4"/>
    <p:sldId id="283" r:id="rId5"/>
    <p:sldId id="284" r:id="rId6"/>
    <p:sldId id="285" r:id="rId7"/>
    <p:sldId id="286" r:id="rId8"/>
    <p:sldId id="287" r:id="rId9"/>
    <p:sldId id="303" r:id="rId10"/>
    <p:sldId id="288" r:id="rId11"/>
    <p:sldId id="289" r:id="rId12"/>
    <p:sldId id="292" r:id="rId13"/>
    <p:sldId id="290" r:id="rId14"/>
    <p:sldId id="280"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47B959-C901-BE49-A35B-C4F081E43E2C}" v="7" dt="2019-08-22T20:20:14.163"/>
    <p1510:client id="{AE01AFE6-3B34-C44F-8D78-7BB774372C82}" v="113" dt="2019-08-21T20:29:35.4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9"/>
    <p:restoredTop sz="85238"/>
  </p:normalViewPr>
  <p:slideViewPr>
    <p:cSldViewPr snapToGrid="0" snapToObjects="1">
      <p:cViewPr varScale="1">
        <p:scale>
          <a:sx n="65" d="100"/>
          <a:sy n="65" d="100"/>
        </p:scale>
        <p:origin x="68" y="8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Li" userId="ef082f19-97a4-40f7-8ec1-0e91bb2b2192" providerId="ADAL" clId="{2847B959-C901-BE49-A35B-C4F081E43E2C}"/>
    <pc:docChg chg="custSel addSld modSld">
      <pc:chgData name="Lei Li" userId="ef082f19-97a4-40f7-8ec1-0e91bb2b2192" providerId="ADAL" clId="{2847B959-C901-BE49-A35B-C4F081E43E2C}" dt="2019-08-22T20:21:02.032" v="50" actId="6549"/>
      <pc:docMkLst>
        <pc:docMk/>
      </pc:docMkLst>
      <pc:sldChg chg="modSp">
        <pc:chgData name="Lei Li" userId="ef082f19-97a4-40f7-8ec1-0e91bb2b2192" providerId="ADAL" clId="{2847B959-C901-BE49-A35B-C4F081E43E2C}" dt="2019-08-22T20:21:02.032" v="50" actId="6549"/>
        <pc:sldMkLst>
          <pc:docMk/>
          <pc:sldMk cId="3373948337" sldId="277"/>
        </pc:sldMkLst>
        <pc:spChg chg="mod">
          <ac:chgData name="Lei Li" userId="ef082f19-97a4-40f7-8ec1-0e91bb2b2192" providerId="ADAL" clId="{2847B959-C901-BE49-A35B-C4F081E43E2C}" dt="2019-08-22T20:21:02.032" v="50" actId="6549"/>
          <ac:spMkLst>
            <pc:docMk/>
            <pc:sldMk cId="3373948337" sldId="277"/>
            <ac:spMk id="3" creationId="{01B02EE6-3318-E948-9B1F-3CD02BA022EE}"/>
          </ac:spMkLst>
        </pc:spChg>
      </pc:sldChg>
      <pc:sldChg chg="addSp delSp modSp add modAnim">
        <pc:chgData name="Lei Li" userId="ef082f19-97a4-40f7-8ec1-0e91bb2b2192" providerId="ADAL" clId="{2847B959-C901-BE49-A35B-C4F081E43E2C}" dt="2019-08-22T20:08:22.486" v="46"/>
        <pc:sldMkLst>
          <pc:docMk/>
          <pc:sldMk cId="1435030760" sldId="283"/>
        </pc:sldMkLst>
        <pc:spChg chg="mod">
          <ac:chgData name="Lei Li" userId="ef082f19-97a4-40f7-8ec1-0e91bb2b2192" providerId="ADAL" clId="{2847B959-C901-BE49-A35B-C4F081E43E2C}" dt="2019-08-22T20:07:59.295" v="43" actId="113"/>
          <ac:spMkLst>
            <pc:docMk/>
            <pc:sldMk cId="1435030760" sldId="283"/>
            <ac:spMk id="2" creationId="{64ABD7B1-9718-D84C-90E3-32511B5D1F90}"/>
          </ac:spMkLst>
        </pc:spChg>
        <pc:spChg chg="del">
          <ac:chgData name="Lei Li" userId="ef082f19-97a4-40f7-8ec1-0e91bb2b2192" providerId="ADAL" clId="{2847B959-C901-BE49-A35B-C4F081E43E2C}" dt="2019-08-22T20:07:04.047" v="29" actId="478"/>
          <ac:spMkLst>
            <pc:docMk/>
            <pc:sldMk cId="1435030760" sldId="283"/>
            <ac:spMk id="3" creationId="{5E93F8BD-5A34-2C4D-8E05-8DD48AE17997}"/>
          </ac:spMkLst>
        </pc:spChg>
        <pc:spChg chg="add mod">
          <ac:chgData name="Lei Li" userId="ef082f19-97a4-40f7-8ec1-0e91bb2b2192" providerId="ADAL" clId="{2847B959-C901-BE49-A35B-C4F081E43E2C}" dt="2019-08-22T20:07:40.347" v="39" actId="14100"/>
          <ac:spMkLst>
            <pc:docMk/>
            <pc:sldMk cId="1435030760" sldId="283"/>
            <ac:spMk id="4" creationId="{8C7FE63B-47E7-CF4C-BA78-E3F10B2BADBE}"/>
          </ac:spMkLst>
        </pc:spChg>
        <pc:spChg chg="add mod">
          <ac:chgData name="Lei Li" userId="ef082f19-97a4-40f7-8ec1-0e91bb2b2192" providerId="ADAL" clId="{2847B959-C901-BE49-A35B-C4F081E43E2C}" dt="2019-08-22T20:07:21.566" v="35" actId="20577"/>
          <ac:spMkLst>
            <pc:docMk/>
            <pc:sldMk cId="1435030760" sldId="283"/>
            <ac:spMk id="5" creationId="{49A4A327-D6D5-F94A-805D-A4E9EC7A07B9}"/>
          </ac:spMkLst>
        </pc:spChg>
      </pc:sldChg>
    </pc:docChg>
  </pc:docChgLst>
  <pc:docChgLst>
    <pc:chgData name="Lei Li" userId="ef082f19-97a4-40f7-8ec1-0e91bb2b2192" providerId="ADAL" clId="{AE01AFE6-3B34-C44F-8D78-7BB774372C82}"/>
    <pc:docChg chg="custSel addSld delSld modSld sldOrd">
      <pc:chgData name="Lei Li" userId="ef082f19-97a4-40f7-8ec1-0e91bb2b2192" providerId="ADAL" clId="{AE01AFE6-3B34-C44F-8D78-7BB774372C82}" dt="2019-08-21T20:30:34.564" v="729" actId="20577"/>
      <pc:docMkLst>
        <pc:docMk/>
      </pc:docMkLst>
      <pc:sldChg chg="del">
        <pc:chgData name="Lei Li" userId="ef082f19-97a4-40f7-8ec1-0e91bb2b2192" providerId="ADAL" clId="{AE01AFE6-3B34-C44F-8D78-7BB774372C82}" dt="2019-08-21T19:41:53.402" v="1" actId="2696"/>
        <pc:sldMkLst>
          <pc:docMk/>
          <pc:sldMk cId="422095949" sldId="256"/>
        </pc:sldMkLst>
      </pc:sldChg>
      <pc:sldChg chg="modSp add">
        <pc:chgData name="Lei Li" userId="ef082f19-97a4-40f7-8ec1-0e91bb2b2192" providerId="ADAL" clId="{AE01AFE6-3B34-C44F-8D78-7BB774372C82}" dt="2019-08-21T19:43:41.267" v="12" actId="255"/>
        <pc:sldMkLst>
          <pc:docMk/>
          <pc:sldMk cId="4123765417" sldId="257"/>
        </pc:sldMkLst>
        <pc:spChg chg="mod">
          <ac:chgData name="Lei Li" userId="ef082f19-97a4-40f7-8ec1-0e91bb2b2192" providerId="ADAL" clId="{AE01AFE6-3B34-C44F-8D78-7BB774372C82}" dt="2019-08-21T19:43:41.267" v="12" actId="255"/>
          <ac:spMkLst>
            <pc:docMk/>
            <pc:sldMk cId="4123765417" sldId="257"/>
            <ac:spMk id="4" creationId="{04E32BE2-CF54-C84A-AD64-9793A35C7194}"/>
          </ac:spMkLst>
        </pc:spChg>
        <pc:spChg chg="mod">
          <ac:chgData name="Lei Li" userId="ef082f19-97a4-40f7-8ec1-0e91bb2b2192" providerId="ADAL" clId="{AE01AFE6-3B34-C44F-8D78-7BB774372C82}" dt="2019-08-21T19:42:01.168" v="2" actId="1076"/>
          <ac:spMkLst>
            <pc:docMk/>
            <pc:sldMk cId="4123765417" sldId="257"/>
            <ac:spMk id="5" creationId="{3CF0A732-1706-ED42-BA23-B21098D746EA}"/>
          </ac:spMkLst>
        </pc:spChg>
      </pc:sldChg>
      <pc:sldChg chg="addSp delSp modSp add">
        <pc:chgData name="Lei Li" userId="ef082f19-97a4-40f7-8ec1-0e91bb2b2192" providerId="ADAL" clId="{AE01AFE6-3B34-C44F-8D78-7BB774372C82}" dt="2019-08-21T20:06:31.027" v="276" actId="1076"/>
        <pc:sldMkLst>
          <pc:docMk/>
          <pc:sldMk cId="3533258965" sldId="268"/>
        </pc:sldMkLst>
        <pc:spChg chg="mod">
          <ac:chgData name="Lei Li" userId="ef082f19-97a4-40f7-8ec1-0e91bb2b2192" providerId="ADAL" clId="{AE01AFE6-3B34-C44F-8D78-7BB774372C82}" dt="2019-08-21T19:52:24.499" v="84" actId="20577"/>
          <ac:spMkLst>
            <pc:docMk/>
            <pc:sldMk cId="3533258965" sldId="268"/>
            <ac:spMk id="2" creationId="{DA4C5994-3BAF-D644-AC8A-585AA8F4BEAA}"/>
          </ac:spMkLst>
        </pc:spChg>
        <pc:spChg chg="mod">
          <ac:chgData name="Lei Li" userId="ef082f19-97a4-40f7-8ec1-0e91bb2b2192" providerId="ADAL" clId="{AE01AFE6-3B34-C44F-8D78-7BB774372C82}" dt="2019-08-21T19:55:04.937" v="160" actId="20577"/>
          <ac:spMkLst>
            <pc:docMk/>
            <pc:sldMk cId="3533258965" sldId="268"/>
            <ac:spMk id="3" creationId="{1CD53DE9-584B-7E40-8A20-1BB2550AC672}"/>
          </ac:spMkLst>
        </pc:spChg>
        <pc:picChg chg="del">
          <ac:chgData name="Lei Li" userId="ef082f19-97a4-40f7-8ec1-0e91bb2b2192" providerId="ADAL" clId="{AE01AFE6-3B34-C44F-8D78-7BB774372C82}" dt="2019-08-21T19:46:47.588" v="37"/>
          <ac:picMkLst>
            <pc:docMk/>
            <pc:sldMk cId="3533258965" sldId="268"/>
            <ac:picMk id="2050" creationId="{F5FAD77D-233A-1F48-947E-27FB2A04A4F2}"/>
          </ac:picMkLst>
        </pc:picChg>
        <pc:picChg chg="add mod">
          <ac:chgData name="Lei Li" userId="ef082f19-97a4-40f7-8ec1-0e91bb2b2192" providerId="ADAL" clId="{AE01AFE6-3B34-C44F-8D78-7BB774372C82}" dt="2019-08-21T20:06:03.320" v="272" actId="1076"/>
          <ac:picMkLst>
            <pc:docMk/>
            <pc:sldMk cId="3533258965" sldId="268"/>
            <ac:picMk id="3074" creationId="{1E896332-D6E4-4F48-8D45-B0C8528ED344}"/>
          </ac:picMkLst>
        </pc:picChg>
        <pc:picChg chg="add mod">
          <ac:chgData name="Lei Li" userId="ef082f19-97a4-40f7-8ec1-0e91bb2b2192" providerId="ADAL" clId="{AE01AFE6-3B34-C44F-8D78-7BB774372C82}" dt="2019-08-21T20:06:31.027" v="276" actId="1076"/>
          <ac:picMkLst>
            <pc:docMk/>
            <pc:sldMk cId="3533258965" sldId="268"/>
            <ac:picMk id="3076" creationId="{07D709BC-569A-AE4D-8E26-728BE443B1A0}"/>
          </ac:picMkLst>
        </pc:picChg>
      </pc:sldChg>
      <pc:sldChg chg="addSp delSp modSp add modAnim">
        <pc:chgData name="Lei Li" userId="ef082f19-97a4-40f7-8ec1-0e91bb2b2192" providerId="ADAL" clId="{AE01AFE6-3B34-C44F-8D78-7BB774372C82}" dt="2019-08-21T19:47:37.727" v="47"/>
        <pc:sldMkLst>
          <pc:docMk/>
          <pc:sldMk cId="1419880118" sldId="269"/>
        </pc:sldMkLst>
        <pc:spChg chg="del">
          <ac:chgData name="Lei Li" userId="ef082f19-97a4-40f7-8ec1-0e91bb2b2192" providerId="ADAL" clId="{AE01AFE6-3B34-C44F-8D78-7BB774372C82}" dt="2019-08-21T19:46:50.711" v="38"/>
          <ac:spMkLst>
            <pc:docMk/>
            <pc:sldMk cId="1419880118" sldId="269"/>
            <ac:spMk id="3" creationId="{6BE98309-D3E4-2245-83FD-78627EF68666}"/>
          </ac:spMkLst>
        </pc:spChg>
        <pc:picChg chg="add mod">
          <ac:chgData name="Lei Li" userId="ef082f19-97a4-40f7-8ec1-0e91bb2b2192" providerId="ADAL" clId="{AE01AFE6-3B34-C44F-8D78-7BB774372C82}" dt="2019-08-21T19:47:07.609" v="44" actId="1076"/>
          <ac:picMkLst>
            <pc:docMk/>
            <pc:sldMk cId="1419880118" sldId="269"/>
            <ac:picMk id="5" creationId="{1A961D31-9731-5D4F-9205-17D5359D9384}"/>
          </ac:picMkLst>
        </pc:picChg>
        <pc:picChg chg="add mod">
          <ac:chgData name="Lei Li" userId="ef082f19-97a4-40f7-8ec1-0e91bb2b2192" providerId="ADAL" clId="{AE01AFE6-3B34-C44F-8D78-7BB774372C82}" dt="2019-08-21T19:46:59.240" v="41" actId="1076"/>
          <ac:picMkLst>
            <pc:docMk/>
            <pc:sldMk cId="1419880118" sldId="269"/>
            <ac:picMk id="6" creationId="{29BB3EF3-9038-D545-A30C-8D29E54E54F3}"/>
          </ac:picMkLst>
        </pc:picChg>
        <pc:picChg chg="mod">
          <ac:chgData name="Lei Li" userId="ef082f19-97a4-40f7-8ec1-0e91bb2b2192" providerId="ADAL" clId="{AE01AFE6-3B34-C44F-8D78-7BB774372C82}" dt="2019-08-21T19:47:01.006" v="42" actId="1076"/>
          <ac:picMkLst>
            <pc:docMk/>
            <pc:sldMk cId="1419880118" sldId="269"/>
            <ac:picMk id="3074" creationId="{9669742A-B091-524B-BD5B-FC2ABC92DD3E}"/>
          </ac:picMkLst>
        </pc:picChg>
      </pc:sldChg>
      <pc:sldChg chg="addSp delSp modSp add modAnim">
        <pc:chgData name="Lei Li" userId="ef082f19-97a4-40f7-8ec1-0e91bb2b2192" providerId="ADAL" clId="{AE01AFE6-3B34-C44F-8D78-7BB774372C82}" dt="2019-08-21T19:51:07.636" v="68" actId="1076"/>
        <pc:sldMkLst>
          <pc:docMk/>
          <pc:sldMk cId="2574160416" sldId="270"/>
        </pc:sldMkLst>
        <pc:spChg chg="mod">
          <ac:chgData name="Lei Li" userId="ef082f19-97a4-40f7-8ec1-0e91bb2b2192" providerId="ADAL" clId="{AE01AFE6-3B34-C44F-8D78-7BB774372C82}" dt="2019-08-21T19:50:12.231" v="66" actId="20577"/>
          <ac:spMkLst>
            <pc:docMk/>
            <pc:sldMk cId="2574160416" sldId="270"/>
            <ac:spMk id="2" creationId="{8E374EE2-98AD-3940-B047-5E1BCD347A86}"/>
          </ac:spMkLst>
        </pc:spChg>
        <pc:spChg chg="del">
          <ac:chgData name="Lei Li" userId="ef082f19-97a4-40f7-8ec1-0e91bb2b2192" providerId="ADAL" clId="{AE01AFE6-3B34-C44F-8D78-7BB774372C82}" dt="2019-08-21T19:48:53.790" v="50"/>
          <ac:spMkLst>
            <pc:docMk/>
            <pc:sldMk cId="2574160416" sldId="270"/>
            <ac:spMk id="3" creationId="{F5064C1B-E72C-374D-AD25-3BEE7E182BB0}"/>
          </ac:spMkLst>
        </pc:spChg>
        <pc:spChg chg="add del mod">
          <ac:chgData name="Lei Li" userId="ef082f19-97a4-40f7-8ec1-0e91bb2b2192" providerId="ADAL" clId="{AE01AFE6-3B34-C44F-8D78-7BB774372C82}" dt="2019-08-21T19:51:00.165" v="67"/>
          <ac:spMkLst>
            <pc:docMk/>
            <pc:sldMk cId="2574160416" sldId="270"/>
            <ac:spMk id="9" creationId="{B65398E1-9569-1842-A94B-F7225CBF5BC3}"/>
          </ac:spMkLst>
        </pc:spChg>
        <pc:graphicFrameChg chg="add del mod">
          <ac:chgData name="Lei Li" userId="ef082f19-97a4-40f7-8ec1-0e91bb2b2192" providerId="ADAL" clId="{AE01AFE6-3B34-C44F-8D78-7BB774372C82}" dt="2019-08-21T19:49:15.804" v="57" actId="478"/>
          <ac:graphicFrameMkLst>
            <pc:docMk/>
            <pc:sldMk cId="2574160416" sldId="270"/>
            <ac:graphicFrameMk id="4" creationId="{C89D471C-3C83-DC49-A1DA-68C3F2FFB65E}"/>
          </ac:graphicFrameMkLst>
        </pc:graphicFrameChg>
        <pc:graphicFrameChg chg="add del modGraphic">
          <ac:chgData name="Lei Li" userId="ef082f19-97a4-40f7-8ec1-0e91bb2b2192" providerId="ADAL" clId="{AE01AFE6-3B34-C44F-8D78-7BB774372C82}" dt="2019-08-21T19:49:14.399" v="56" actId="478"/>
          <ac:graphicFrameMkLst>
            <pc:docMk/>
            <pc:sldMk cId="2574160416" sldId="270"/>
            <ac:graphicFrameMk id="6" creationId="{282C1BFC-74BD-E640-9768-C84309D1FB0A}"/>
          </ac:graphicFrameMkLst>
        </pc:graphicFrameChg>
        <pc:graphicFrameChg chg="add del modGraphic">
          <ac:chgData name="Lei Li" userId="ef082f19-97a4-40f7-8ec1-0e91bb2b2192" providerId="ADAL" clId="{AE01AFE6-3B34-C44F-8D78-7BB774372C82}" dt="2019-08-21T19:49:09.179" v="54" actId="478"/>
          <ac:graphicFrameMkLst>
            <pc:docMk/>
            <pc:sldMk cId="2574160416" sldId="270"/>
            <ac:graphicFrameMk id="7" creationId="{1ADD1292-1F45-E843-9988-CCC142A6CAFD}"/>
          </ac:graphicFrameMkLst>
        </pc:graphicFrameChg>
        <pc:graphicFrameChg chg="add del mod">
          <ac:chgData name="Lei Li" userId="ef082f19-97a4-40f7-8ec1-0e91bb2b2192" providerId="ADAL" clId="{AE01AFE6-3B34-C44F-8D78-7BB774372C82}" dt="2019-08-21T19:49:57.952" v="59"/>
          <ac:graphicFrameMkLst>
            <pc:docMk/>
            <pc:sldMk cId="2574160416" sldId="270"/>
            <ac:graphicFrameMk id="10" creationId="{4483BFE2-18C1-4242-A942-C640F36950AA}"/>
          </ac:graphicFrameMkLst>
        </pc:graphicFrameChg>
        <pc:picChg chg="add del">
          <ac:chgData name="Lei Li" userId="ef082f19-97a4-40f7-8ec1-0e91bb2b2192" providerId="ADAL" clId="{AE01AFE6-3B34-C44F-8D78-7BB774372C82}" dt="2019-08-21T19:48:18.759" v="49" actId="478"/>
          <ac:picMkLst>
            <pc:docMk/>
            <pc:sldMk cId="2574160416" sldId="270"/>
            <ac:picMk id="5" creationId="{716AED29-6254-6042-A5B3-E0EDC51B8273}"/>
          </ac:picMkLst>
        </pc:picChg>
        <pc:picChg chg="add mod">
          <ac:chgData name="Lei Li" userId="ef082f19-97a4-40f7-8ec1-0e91bb2b2192" providerId="ADAL" clId="{AE01AFE6-3B34-C44F-8D78-7BB774372C82}" dt="2019-08-21T19:51:07.636" v="68" actId="1076"/>
          <ac:picMkLst>
            <pc:docMk/>
            <pc:sldMk cId="2574160416" sldId="270"/>
            <ac:picMk id="11" creationId="{E9D56908-11FF-5748-9791-CA7D427811E8}"/>
          </ac:picMkLst>
        </pc:picChg>
        <pc:picChg chg="del">
          <ac:chgData name="Lei Li" userId="ef082f19-97a4-40f7-8ec1-0e91bb2b2192" providerId="ADAL" clId="{AE01AFE6-3B34-C44F-8D78-7BB774372C82}" dt="2019-08-21T19:46:35.597" v="33"/>
          <ac:picMkLst>
            <pc:docMk/>
            <pc:sldMk cId="2574160416" sldId="270"/>
            <ac:picMk id="4098" creationId="{884BE9EB-8201-F54C-ABCF-30533378E089}"/>
          </ac:picMkLst>
        </pc:picChg>
      </pc:sldChg>
      <pc:sldChg chg="addSp delSp modSp add">
        <pc:chgData name="Lei Li" userId="ef082f19-97a4-40f7-8ec1-0e91bb2b2192" providerId="ADAL" clId="{AE01AFE6-3B34-C44F-8D78-7BB774372C82}" dt="2019-08-21T19:46:18.711" v="30" actId="1076"/>
        <pc:sldMkLst>
          <pc:docMk/>
          <pc:sldMk cId="3475003198" sldId="271"/>
        </pc:sldMkLst>
        <pc:spChg chg="add del mod">
          <ac:chgData name="Lei Li" userId="ef082f19-97a4-40f7-8ec1-0e91bb2b2192" providerId="ADAL" clId="{AE01AFE6-3B34-C44F-8D78-7BB774372C82}" dt="2019-08-21T19:45:57.416" v="25" actId="478"/>
          <ac:spMkLst>
            <pc:docMk/>
            <pc:sldMk cId="3475003198" sldId="271"/>
            <ac:spMk id="5" creationId="{B6C2E8D3-FCB9-884C-B846-409C92E53BCA}"/>
          </ac:spMkLst>
        </pc:spChg>
        <pc:grpChg chg="add del mod">
          <ac:chgData name="Lei Li" userId="ef082f19-97a4-40f7-8ec1-0e91bb2b2192" providerId="ADAL" clId="{AE01AFE6-3B34-C44F-8D78-7BB774372C82}" dt="2019-08-21T19:45:45.915" v="23"/>
          <ac:grpSpMkLst>
            <pc:docMk/>
            <pc:sldMk cId="3475003198" sldId="271"/>
            <ac:grpSpMk id="3" creationId="{44E746F4-22E2-494C-8086-163B26607F68}"/>
          </ac:grpSpMkLst>
        </pc:grpChg>
        <pc:graphicFrameChg chg="add del mod">
          <ac:chgData name="Lei Li" userId="ef082f19-97a4-40f7-8ec1-0e91bb2b2192" providerId="ADAL" clId="{AE01AFE6-3B34-C44F-8D78-7BB774372C82}" dt="2019-08-21T19:45:36.494" v="21" actId="478"/>
          <ac:graphicFrameMkLst>
            <pc:docMk/>
            <pc:sldMk cId="3475003198" sldId="271"/>
            <ac:graphicFrameMk id="2" creationId="{C4ADEB76-3A39-2F4F-A827-24072DE83967}"/>
          </ac:graphicFrameMkLst>
        </pc:graphicFrameChg>
        <pc:picChg chg="add del">
          <ac:chgData name="Lei Li" userId="ef082f19-97a4-40f7-8ec1-0e91bb2b2192" providerId="ADAL" clId="{AE01AFE6-3B34-C44F-8D78-7BB774372C82}" dt="2019-08-21T19:45:45.915" v="23"/>
          <ac:picMkLst>
            <pc:docMk/>
            <pc:sldMk cId="3475003198" sldId="271"/>
            <ac:picMk id="4" creationId="{13F612A0-7126-DE49-9685-648D5214789A}"/>
          </ac:picMkLst>
        </pc:picChg>
        <pc:picChg chg="add mod">
          <ac:chgData name="Lei Li" userId="ef082f19-97a4-40f7-8ec1-0e91bb2b2192" providerId="ADAL" clId="{AE01AFE6-3B34-C44F-8D78-7BB774372C82}" dt="2019-08-21T19:46:18.711" v="30" actId="1076"/>
          <ac:picMkLst>
            <pc:docMk/>
            <pc:sldMk cId="3475003198" sldId="271"/>
            <ac:picMk id="6" creationId="{167D8C86-17E3-554A-B539-2E5323B2C73C}"/>
          </ac:picMkLst>
        </pc:picChg>
      </pc:sldChg>
      <pc:sldChg chg="addSp delSp modSp add">
        <pc:chgData name="Lei Li" userId="ef082f19-97a4-40f7-8ec1-0e91bb2b2192" providerId="ADAL" clId="{AE01AFE6-3B34-C44F-8D78-7BB774372C82}" dt="2019-08-21T20:05:37.538" v="268" actId="1076"/>
        <pc:sldMkLst>
          <pc:docMk/>
          <pc:sldMk cId="1312131338" sldId="272"/>
        </pc:sldMkLst>
        <pc:spChg chg="mod">
          <ac:chgData name="Lei Li" userId="ef082f19-97a4-40f7-8ec1-0e91bb2b2192" providerId="ADAL" clId="{AE01AFE6-3B34-C44F-8D78-7BB774372C82}" dt="2019-08-21T19:55:44.704" v="192" actId="20577"/>
          <ac:spMkLst>
            <pc:docMk/>
            <pc:sldMk cId="1312131338" sldId="272"/>
            <ac:spMk id="2" creationId="{B2468D22-2044-CB47-A19C-63740ED59AC4}"/>
          </ac:spMkLst>
        </pc:spChg>
        <pc:spChg chg="mod">
          <ac:chgData name="Lei Li" userId="ef082f19-97a4-40f7-8ec1-0e91bb2b2192" providerId="ADAL" clId="{AE01AFE6-3B34-C44F-8D78-7BB774372C82}" dt="2019-08-21T19:58:44.602" v="211"/>
          <ac:spMkLst>
            <pc:docMk/>
            <pc:sldMk cId="1312131338" sldId="272"/>
            <ac:spMk id="3" creationId="{8DEE632C-FE76-7044-82D3-386D465ED3B9}"/>
          </ac:spMkLst>
        </pc:spChg>
        <pc:spChg chg="add del">
          <ac:chgData name="Lei Li" userId="ef082f19-97a4-40f7-8ec1-0e91bb2b2192" providerId="ADAL" clId="{AE01AFE6-3B34-C44F-8D78-7BB774372C82}" dt="2019-08-21T20:05:11.887" v="263" actId="478"/>
          <ac:spMkLst>
            <pc:docMk/>
            <pc:sldMk cId="1312131338" sldId="272"/>
            <ac:spMk id="4" creationId="{299AC2B7-3771-B640-8F64-9F1B23648C10}"/>
          </ac:spMkLst>
        </pc:spChg>
        <pc:picChg chg="add mod">
          <ac:chgData name="Lei Li" userId="ef082f19-97a4-40f7-8ec1-0e91bb2b2192" providerId="ADAL" clId="{AE01AFE6-3B34-C44F-8D78-7BB774372C82}" dt="2019-08-21T20:05:37.538" v="268" actId="1076"/>
          <ac:picMkLst>
            <pc:docMk/>
            <pc:sldMk cId="1312131338" sldId="272"/>
            <ac:picMk id="6" creationId="{4280F001-91CF-2E43-AA64-EA4F18FE159A}"/>
          </ac:picMkLst>
        </pc:picChg>
      </pc:sldChg>
      <pc:sldChg chg="addSp delSp modSp add">
        <pc:chgData name="Lei Li" userId="ef082f19-97a4-40f7-8ec1-0e91bb2b2192" providerId="ADAL" clId="{AE01AFE6-3B34-C44F-8D78-7BB774372C82}" dt="2019-08-21T20:07:33.978" v="279" actId="1076"/>
        <pc:sldMkLst>
          <pc:docMk/>
          <pc:sldMk cId="3709338508" sldId="273"/>
        </pc:sldMkLst>
        <pc:spChg chg="mod">
          <ac:chgData name="Lei Li" userId="ef082f19-97a4-40f7-8ec1-0e91bb2b2192" providerId="ADAL" clId="{AE01AFE6-3B34-C44F-8D78-7BB774372C82}" dt="2019-08-21T19:59:44.210" v="235" actId="20577"/>
          <ac:spMkLst>
            <pc:docMk/>
            <pc:sldMk cId="3709338508" sldId="273"/>
            <ac:spMk id="2" creationId="{9B3F0076-E41A-094E-A79C-83349CF7AF02}"/>
          </ac:spMkLst>
        </pc:spChg>
        <pc:spChg chg="mod">
          <ac:chgData name="Lei Li" userId="ef082f19-97a4-40f7-8ec1-0e91bb2b2192" providerId="ADAL" clId="{AE01AFE6-3B34-C44F-8D78-7BB774372C82}" dt="2019-08-21T20:03:34.032" v="256" actId="1076"/>
          <ac:spMkLst>
            <pc:docMk/>
            <pc:sldMk cId="3709338508" sldId="273"/>
            <ac:spMk id="3" creationId="{6FDA92BF-F014-DE45-80F0-132EBD40EB99}"/>
          </ac:spMkLst>
        </pc:spChg>
        <pc:picChg chg="add mod">
          <ac:chgData name="Lei Li" userId="ef082f19-97a4-40f7-8ec1-0e91bb2b2192" providerId="ADAL" clId="{AE01AFE6-3B34-C44F-8D78-7BB774372C82}" dt="2019-08-21T20:07:33.978" v="279" actId="1076"/>
          <ac:picMkLst>
            <pc:docMk/>
            <pc:sldMk cId="3709338508" sldId="273"/>
            <ac:picMk id="5" creationId="{6A7E2355-8956-6341-93B7-7313D5ABA35A}"/>
          </ac:picMkLst>
        </pc:picChg>
        <pc:picChg chg="add del mod">
          <ac:chgData name="Lei Li" userId="ef082f19-97a4-40f7-8ec1-0e91bb2b2192" providerId="ADAL" clId="{AE01AFE6-3B34-C44F-8D78-7BB774372C82}" dt="2019-08-21T20:03:34.755" v="257"/>
          <ac:picMkLst>
            <pc:docMk/>
            <pc:sldMk cId="3709338508" sldId="273"/>
            <ac:picMk id="2050" creationId="{B8210297-303F-FF4D-BBF5-203A7BE0802F}"/>
          </ac:picMkLst>
        </pc:picChg>
        <pc:picChg chg="add del mod">
          <ac:chgData name="Lei Li" userId="ef082f19-97a4-40f7-8ec1-0e91bb2b2192" providerId="ADAL" clId="{AE01AFE6-3B34-C44F-8D78-7BB774372C82}" dt="2019-08-21T20:07:30.252" v="278" actId="478"/>
          <ac:picMkLst>
            <pc:docMk/>
            <pc:sldMk cId="3709338508" sldId="273"/>
            <ac:picMk id="2052" creationId="{7F1FF410-659C-944A-9CC4-02A6921B080C}"/>
          </ac:picMkLst>
        </pc:picChg>
      </pc:sldChg>
      <pc:sldChg chg="addSp delSp modSp add del ord">
        <pc:chgData name="Lei Li" userId="ef082f19-97a4-40f7-8ec1-0e91bb2b2192" providerId="ADAL" clId="{AE01AFE6-3B34-C44F-8D78-7BB774372C82}" dt="2019-08-21T20:19:54.941" v="433" actId="2696"/>
        <pc:sldMkLst>
          <pc:docMk/>
          <pc:sldMk cId="3674710364" sldId="274"/>
        </pc:sldMkLst>
        <pc:spChg chg="mod">
          <ac:chgData name="Lei Li" userId="ef082f19-97a4-40f7-8ec1-0e91bb2b2192" providerId="ADAL" clId="{AE01AFE6-3B34-C44F-8D78-7BB774372C82}" dt="2019-08-21T20:14:59.257" v="370" actId="27636"/>
          <ac:spMkLst>
            <pc:docMk/>
            <pc:sldMk cId="3674710364" sldId="274"/>
            <ac:spMk id="2" creationId="{452D6037-0C29-B74C-ABEB-786A4DA433A3}"/>
          </ac:spMkLst>
        </pc:spChg>
        <pc:spChg chg="del">
          <ac:chgData name="Lei Li" userId="ef082f19-97a4-40f7-8ec1-0e91bb2b2192" providerId="ADAL" clId="{AE01AFE6-3B34-C44F-8D78-7BB774372C82}" dt="2019-08-21T20:14:12.081" v="361"/>
          <ac:spMkLst>
            <pc:docMk/>
            <pc:sldMk cId="3674710364" sldId="274"/>
            <ac:spMk id="3" creationId="{2C85BE0C-7641-5F4D-BB17-9A89011D8198}"/>
          </ac:spMkLst>
        </pc:spChg>
        <pc:spChg chg="add del mod">
          <ac:chgData name="Lei Li" userId="ef082f19-97a4-40f7-8ec1-0e91bb2b2192" providerId="ADAL" clId="{AE01AFE6-3B34-C44F-8D78-7BB774372C82}" dt="2019-08-21T20:14:36.589" v="367"/>
          <ac:spMkLst>
            <pc:docMk/>
            <pc:sldMk cId="3674710364" sldId="274"/>
            <ac:spMk id="6" creationId="{C59309D4-5082-5A4A-B6D8-0BE9CEDF00B4}"/>
          </ac:spMkLst>
        </pc:spChg>
        <pc:spChg chg="add mod">
          <ac:chgData name="Lei Li" userId="ef082f19-97a4-40f7-8ec1-0e91bb2b2192" providerId="ADAL" clId="{AE01AFE6-3B34-C44F-8D78-7BB774372C82}" dt="2019-08-21T20:15:11.198" v="374"/>
          <ac:spMkLst>
            <pc:docMk/>
            <pc:sldMk cId="3674710364" sldId="274"/>
            <ac:spMk id="7" creationId="{B882BF55-294E-2244-8165-ED80ABE82A1C}"/>
          </ac:spMkLst>
        </pc:spChg>
        <pc:picChg chg="add del mod">
          <ac:chgData name="Lei Li" userId="ef082f19-97a4-40f7-8ec1-0e91bb2b2192" providerId="ADAL" clId="{AE01AFE6-3B34-C44F-8D78-7BB774372C82}" dt="2019-08-21T20:15:11.198" v="374"/>
          <ac:picMkLst>
            <pc:docMk/>
            <pc:sldMk cId="3674710364" sldId="274"/>
            <ac:picMk id="5" creationId="{7BDA2750-C99F-9C41-B526-0A88529650EA}"/>
          </ac:picMkLst>
        </pc:picChg>
      </pc:sldChg>
      <pc:sldChg chg="addSp modSp add ord">
        <pc:chgData name="Lei Li" userId="ef082f19-97a4-40f7-8ec1-0e91bb2b2192" providerId="ADAL" clId="{AE01AFE6-3B34-C44F-8D78-7BB774372C82}" dt="2019-08-21T20:19:45.268" v="431"/>
        <pc:sldMkLst>
          <pc:docMk/>
          <pc:sldMk cId="1711805764" sldId="275"/>
        </pc:sldMkLst>
        <pc:spChg chg="mod">
          <ac:chgData name="Lei Li" userId="ef082f19-97a4-40f7-8ec1-0e91bb2b2192" providerId="ADAL" clId="{AE01AFE6-3B34-C44F-8D78-7BB774372C82}" dt="2019-08-21T20:15:02.577" v="372" actId="27636"/>
          <ac:spMkLst>
            <pc:docMk/>
            <pc:sldMk cId="1711805764" sldId="275"/>
            <ac:spMk id="2" creationId="{8CA51DD9-7349-FD47-B00C-1CBF1A1844D9}"/>
          </ac:spMkLst>
        </pc:spChg>
        <pc:spChg chg="mod">
          <ac:chgData name="Lei Li" userId="ef082f19-97a4-40f7-8ec1-0e91bb2b2192" providerId="ADAL" clId="{AE01AFE6-3B34-C44F-8D78-7BB774372C82}" dt="2019-08-21T20:19:38.427" v="430" actId="20577"/>
          <ac:spMkLst>
            <pc:docMk/>
            <pc:sldMk cId="1711805764" sldId="275"/>
            <ac:spMk id="3" creationId="{F6785C38-5820-0844-A811-A42FD8A88A86}"/>
          </ac:spMkLst>
        </pc:spChg>
        <pc:picChg chg="add mod">
          <ac:chgData name="Lei Li" userId="ef082f19-97a4-40f7-8ec1-0e91bb2b2192" providerId="ADAL" clId="{AE01AFE6-3B34-C44F-8D78-7BB774372C82}" dt="2019-08-21T20:15:32.093" v="378" actId="1076"/>
          <ac:picMkLst>
            <pc:docMk/>
            <pc:sldMk cId="1711805764" sldId="275"/>
            <ac:picMk id="4" creationId="{840F1919-7001-9C40-836B-80A9F6219958}"/>
          </ac:picMkLst>
        </pc:picChg>
      </pc:sldChg>
      <pc:sldChg chg="modSp add">
        <pc:chgData name="Lei Li" userId="ef082f19-97a4-40f7-8ec1-0e91bb2b2192" providerId="ADAL" clId="{AE01AFE6-3B34-C44F-8D78-7BB774372C82}" dt="2019-08-21T20:23:21.595" v="560"/>
        <pc:sldMkLst>
          <pc:docMk/>
          <pc:sldMk cId="560414453" sldId="276"/>
        </pc:sldMkLst>
        <pc:spChg chg="mod">
          <ac:chgData name="Lei Li" userId="ef082f19-97a4-40f7-8ec1-0e91bb2b2192" providerId="ADAL" clId="{AE01AFE6-3B34-C44F-8D78-7BB774372C82}" dt="2019-08-21T20:22:25.747" v="540" actId="20577"/>
          <ac:spMkLst>
            <pc:docMk/>
            <pc:sldMk cId="560414453" sldId="276"/>
            <ac:spMk id="2" creationId="{89F8D4BD-3B70-2549-BEBB-73CE2C37E587}"/>
          </ac:spMkLst>
        </pc:spChg>
        <pc:spChg chg="mod">
          <ac:chgData name="Lei Li" userId="ef082f19-97a4-40f7-8ec1-0e91bb2b2192" providerId="ADAL" clId="{AE01AFE6-3B34-C44F-8D78-7BB774372C82}" dt="2019-08-21T20:23:21.595" v="560"/>
          <ac:spMkLst>
            <pc:docMk/>
            <pc:sldMk cId="560414453" sldId="276"/>
            <ac:spMk id="3" creationId="{8B57A008-5C6E-884D-A554-C36DAFE536E2}"/>
          </ac:spMkLst>
        </pc:spChg>
      </pc:sldChg>
      <pc:sldChg chg="addSp modSp add ord">
        <pc:chgData name="Lei Li" userId="ef082f19-97a4-40f7-8ec1-0e91bb2b2192" providerId="ADAL" clId="{AE01AFE6-3B34-C44F-8D78-7BB774372C82}" dt="2019-08-21T20:21:26.115" v="496" actId="1076"/>
        <pc:sldMkLst>
          <pc:docMk/>
          <pc:sldMk cId="3373948337" sldId="277"/>
        </pc:sldMkLst>
        <pc:spChg chg="mod">
          <ac:chgData name="Lei Li" userId="ef082f19-97a4-40f7-8ec1-0e91bb2b2192" providerId="ADAL" clId="{AE01AFE6-3B34-C44F-8D78-7BB774372C82}" dt="2019-08-21T20:21:02.192" v="494" actId="313"/>
          <ac:spMkLst>
            <pc:docMk/>
            <pc:sldMk cId="3373948337" sldId="277"/>
            <ac:spMk id="2" creationId="{A7BE813C-0070-394A-9ED9-0E24C693B38A}"/>
          </ac:spMkLst>
        </pc:spChg>
        <pc:spChg chg="mod">
          <ac:chgData name="Lei Li" userId="ef082f19-97a4-40f7-8ec1-0e91bb2b2192" providerId="ADAL" clId="{AE01AFE6-3B34-C44F-8D78-7BB774372C82}" dt="2019-08-21T20:20:52.677" v="493" actId="20577"/>
          <ac:spMkLst>
            <pc:docMk/>
            <pc:sldMk cId="3373948337" sldId="277"/>
            <ac:spMk id="3" creationId="{01B02EE6-3318-E948-9B1F-3CD02BA022EE}"/>
          </ac:spMkLst>
        </pc:spChg>
        <pc:picChg chg="add mod">
          <ac:chgData name="Lei Li" userId="ef082f19-97a4-40f7-8ec1-0e91bb2b2192" providerId="ADAL" clId="{AE01AFE6-3B34-C44F-8D78-7BB774372C82}" dt="2019-08-21T20:21:26.115" v="496" actId="1076"/>
          <ac:picMkLst>
            <pc:docMk/>
            <pc:sldMk cId="3373948337" sldId="277"/>
            <ac:picMk id="4" creationId="{92A02D81-0854-C241-BAC3-7E6906A3B9EC}"/>
          </ac:picMkLst>
        </pc:picChg>
      </pc:sldChg>
      <pc:sldChg chg="addSp delSp modSp add ord">
        <pc:chgData name="Lei Li" userId="ef082f19-97a4-40f7-8ec1-0e91bb2b2192" providerId="ADAL" clId="{AE01AFE6-3B34-C44F-8D78-7BB774372C82}" dt="2019-08-21T20:23:44.099" v="563"/>
        <pc:sldMkLst>
          <pc:docMk/>
          <pc:sldMk cId="3869987826" sldId="278"/>
        </pc:sldMkLst>
        <pc:spChg chg="mod">
          <ac:chgData name="Lei Li" userId="ef082f19-97a4-40f7-8ec1-0e91bb2b2192" providerId="ADAL" clId="{AE01AFE6-3B34-C44F-8D78-7BB774372C82}" dt="2019-08-21T20:23:33.951" v="562" actId="20577"/>
          <ac:spMkLst>
            <pc:docMk/>
            <pc:sldMk cId="3869987826" sldId="278"/>
            <ac:spMk id="2" creationId="{A27D4074-4456-2743-B66A-11D516A48FCD}"/>
          </ac:spMkLst>
        </pc:spChg>
        <pc:spChg chg="add del mod">
          <ac:chgData name="Lei Li" userId="ef082f19-97a4-40f7-8ec1-0e91bb2b2192" providerId="ADAL" clId="{AE01AFE6-3B34-C44F-8D78-7BB774372C82}" dt="2019-08-21T20:10:40.788" v="318"/>
          <ac:spMkLst>
            <pc:docMk/>
            <pc:sldMk cId="3869987826" sldId="278"/>
            <ac:spMk id="3" creationId="{43399502-C66E-E34F-98FE-FE286C5780F7}"/>
          </ac:spMkLst>
        </pc:spChg>
        <pc:graphicFrameChg chg="add del mod">
          <ac:chgData name="Lei Li" userId="ef082f19-97a4-40f7-8ec1-0e91bb2b2192" providerId="ADAL" clId="{AE01AFE6-3B34-C44F-8D78-7BB774372C82}" dt="2019-08-21T20:08:50.445" v="286"/>
          <ac:graphicFrameMkLst>
            <pc:docMk/>
            <pc:sldMk cId="3869987826" sldId="278"/>
            <ac:graphicFrameMk id="4" creationId="{1939CB76-589B-DC46-9790-855BACA887E4}"/>
          </ac:graphicFrameMkLst>
        </pc:graphicFrameChg>
      </pc:sldChg>
      <pc:sldChg chg="modSp add">
        <pc:chgData name="Lei Li" userId="ef082f19-97a4-40f7-8ec1-0e91bb2b2192" providerId="ADAL" clId="{AE01AFE6-3B34-C44F-8D78-7BB774372C82}" dt="2019-08-21T20:25:29.909" v="632" actId="20577"/>
        <pc:sldMkLst>
          <pc:docMk/>
          <pc:sldMk cId="2958830866" sldId="279"/>
        </pc:sldMkLst>
        <pc:spChg chg="mod">
          <ac:chgData name="Lei Li" userId="ef082f19-97a4-40f7-8ec1-0e91bb2b2192" providerId="ADAL" clId="{AE01AFE6-3B34-C44F-8D78-7BB774372C82}" dt="2019-08-21T20:25:29.909" v="632" actId="20577"/>
          <ac:spMkLst>
            <pc:docMk/>
            <pc:sldMk cId="2958830866" sldId="279"/>
            <ac:spMk id="2" creationId="{0100F462-7607-B545-B18A-60C31C3DEB7B}"/>
          </ac:spMkLst>
        </pc:spChg>
        <pc:spChg chg="mod">
          <ac:chgData name="Lei Li" userId="ef082f19-97a4-40f7-8ec1-0e91bb2b2192" providerId="ADAL" clId="{AE01AFE6-3B34-C44F-8D78-7BB774372C82}" dt="2019-08-21T20:25:23.612" v="630" actId="20577"/>
          <ac:spMkLst>
            <pc:docMk/>
            <pc:sldMk cId="2958830866" sldId="279"/>
            <ac:spMk id="3" creationId="{0DF43AE3-6732-AC47-840B-324B1539374A}"/>
          </ac:spMkLst>
        </pc:spChg>
      </pc:sldChg>
      <pc:sldChg chg="addSp delSp modSp add">
        <pc:chgData name="Lei Li" userId="ef082f19-97a4-40f7-8ec1-0e91bb2b2192" providerId="ADAL" clId="{AE01AFE6-3B34-C44F-8D78-7BB774372C82}" dt="2019-08-21T20:29:06.797" v="668" actId="1076"/>
        <pc:sldMkLst>
          <pc:docMk/>
          <pc:sldMk cId="3507159471" sldId="280"/>
        </pc:sldMkLst>
        <pc:spChg chg="mod">
          <ac:chgData name="Lei Li" userId="ef082f19-97a4-40f7-8ec1-0e91bb2b2192" providerId="ADAL" clId="{AE01AFE6-3B34-C44F-8D78-7BB774372C82}" dt="2019-08-21T20:28:02.012" v="663" actId="20577"/>
          <ac:spMkLst>
            <pc:docMk/>
            <pc:sldMk cId="3507159471" sldId="280"/>
            <ac:spMk id="2" creationId="{F41BA663-DD32-3B47-827D-3828681133D6}"/>
          </ac:spMkLst>
        </pc:spChg>
        <pc:spChg chg="del">
          <ac:chgData name="Lei Li" userId="ef082f19-97a4-40f7-8ec1-0e91bb2b2192" providerId="ADAL" clId="{AE01AFE6-3B34-C44F-8D78-7BB774372C82}" dt="2019-08-21T20:28:54.394" v="665"/>
          <ac:spMkLst>
            <pc:docMk/>
            <pc:sldMk cId="3507159471" sldId="280"/>
            <ac:spMk id="3" creationId="{29876617-BA92-154B-9A2A-29148B003386}"/>
          </ac:spMkLst>
        </pc:spChg>
        <pc:picChg chg="add del mod">
          <ac:chgData name="Lei Li" userId="ef082f19-97a4-40f7-8ec1-0e91bb2b2192" providerId="ADAL" clId="{AE01AFE6-3B34-C44F-8D78-7BB774372C82}" dt="2019-08-21T20:28:07.208" v="664" actId="478"/>
          <ac:picMkLst>
            <pc:docMk/>
            <pc:sldMk cId="3507159471" sldId="280"/>
            <ac:picMk id="4" creationId="{33538B23-B8DB-2746-B667-BCCA67E65E70}"/>
          </ac:picMkLst>
        </pc:picChg>
        <pc:picChg chg="add mod">
          <ac:chgData name="Lei Li" userId="ef082f19-97a4-40f7-8ec1-0e91bb2b2192" providerId="ADAL" clId="{AE01AFE6-3B34-C44F-8D78-7BB774372C82}" dt="2019-08-21T20:29:06.797" v="668" actId="1076"/>
          <ac:picMkLst>
            <pc:docMk/>
            <pc:sldMk cId="3507159471" sldId="280"/>
            <ac:picMk id="5" creationId="{9EFD735B-7E47-CD4C-9A6F-E351C2F5C8D7}"/>
          </ac:picMkLst>
        </pc:picChg>
      </pc:sldChg>
      <pc:sldChg chg="add del">
        <pc:chgData name="Lei Li" userId="ef082f19-97a4-40f7-8ec1-0e91bb2b2192" providerId="ADAL" clId="{AE01AFE6-3B34-C44F-8D78-7BB774372C82}" dt="2019-08-21T20:29:37.996" v="672" actId="2696"/>
        <pc:sldMkLst>
          <pc:docMk/>
          <pc:sldMk cId="1754539419" sldId="281"/>
        </pc:sldMkLst>
      </pc:sldChg>
      <pc:sldChg chg="modSp add ord">
        <pc:chgData name="Lei Li" userId="ef082f19-97a4-40f7-8ec1-0e91bb2b2192" providerId="ADAL" clId="{AE01AFE6-3B34-C44F-8D78-7BB774372C82}" dt="2019-08-21T20:30:34.564" v="729" actId="20577"/>
        <pc:sldMkLst>
          <pc:docMk/>
          <pc:sldMk cId="790904335" sldId="282"/>
        </pc:sldMkLst>
        <pc:spChg chg="mod">
          <ac:chgData name="Lei Li" userId="ef082f19-97a4-40f7-8ec1-0e91bb2b2192" providerId="ADAL" clId="{AE01AFE6-3B34-C44F-8D78-7BB774372C82}" dt="2019-08-21T20:29:48.317" v="700" actId="20577"/>
          <ac:spMkLst>
            <pc:docMk/>
            <pc:sldMk cId="790904335" sldId="282"/>
            <ac:spMk id="2" creationId="{509FD214-0FB6-C440-90F2-D67BA56C4475}"/>
          </ac:spMkLst>
        </pc:spChg>
        <pc:spChg chg="mod">
          <ac:chgData name="Lei Li" userId="ef082f19-97a4-40f7-8ec1-0e91bb2b2192" providerId="ADAL" clId="{AE01AFE6-3B34-C44F-8D78-7BB774372C82}" dt="2019-08-21T20:30:34.564" v="729" actId="20577"/>
          <ac:spMkLst>
            <pc:docMk/>
            <pc:sldMk cId="790904335" sldId="282"/>
            <ac:spMk id="3" creationId="{FEC0EE52-92DC-1046-8DB1-CC1745586D3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DDA55-4F66-DD43-9B35-59319D2E012A}"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D237D-F5F9-754C-805D-DEAB5611F6E3}" type="slidenum">
              <a:rPr lang="en-US" smtClean="0"/>
              <a:t>‹#›</a:t>
            </a:fld>
            <a:endParaRPr lang="en-US"/>
          </a:p>
        </p:txBody>
      </p:sp>
    </p:spTree>
    <p:extLst>
      <p:ext uri="{BB962C8B-B14F-4D97-AF65-F5344CB8AC3E}">
        <p14:creationId xmlns:p14="http://schemas.microsoft.com/office/powerpoint/2010/main" val="1364338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28650" y="4874138"/>
            <a:ext cx="2057400" cy="273844"/>
          </a:xfrm>
        </p:spPr>
        <p:txBody>
          <a:bodyPr/>
          <a:lstStyle/>
          <a:p>
            <a:fld id="{02989721-2E5E-A74E-BDA4-3350CBAAF42E}" type="datetimeFigureOut">
              <a:rPr lang="en-US" smtClean="0"/>
              <a:t>1/18/2021</a:t>
            </a:fld>
            <a:endParaRPr lang="en-US"/>
          </a:p>
        </p:txBody>
      </p:sp>
      <p:sp>
        <p:nvSpPr>
          <p:cNvPr id="5" name="Footer Placeholder 4"/>
          <p:cNvSpPr>
            <a:spLocks noGrp="1"/>
          </p:cNvSpPr>
          <p:nvPr>
            <p:ph type="ftr" sz="quarter" idx="11"/>
          </p:nvPr>
        </p:nvSpPr>
        <p:spPr>
          <a:xfrm>
            <a:off x="3028950" y="4874138"/>
            <a:ext cx="3086100" cy="273844"/>
          </a:xfrm>
        </p:spPr>
        <p:txBody>
          <a:bodyPr/>
          <a:lstStyle/>
          <a:p>
            <a:endParaRPr lang="en-US"/>
          </a:p>
        </p:txBody>
      </p:sp>
      <p:sp>
        <p:nvSpPr>
          <p:cNvPr id="6" name="Slide Number Placeholder 5"/>
          <p:cNvSpPr>
            <a:spLocks noGrp="1"/>
          </p:cNvSpPr>
          <p:nvPr>
            <p:ph type="sldNum" sz="quarter" idx="12"/>
          </p:nvPr>
        </p:nvSpPr>
        <p:spPr>
          <a:xfrm>
            <a:off x="6457950" y="4874138"/>
            <a:ext cx="2057400" cy="273844"/>
          </a:xfrm>
        </p:spPr>
        <p:txBody>
          <a:bodyPr/>
          <a:lstStyle/>
          <a:p>
            <a:fld id="{F40EFFAF-D776-0E4A-B23C-093906A319D0}" type="slidenum">
              <a:rPr lang="en-US" smtClean="0"/>
              <a:t>‹#›</a:t>
            </a:fld>
            <a:endParaRPr lang="en-US"/>
          </a:p>
        </p:txBody>
      </p:sp>
    </p:spTree>
    <p:extLst>
      <p:ext uri="{BB962C8B-B14F-4D97-AF65-F5344CB8AC3E}">
        <p14:creationId xmlns:p14="http://schemas.microsoft.com/office/powerpoint/2010/main" val="215670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89721-2E5E-A74E-BDA4-3350CBAAF42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EFFAF-D776-0E4A-B23C-093906A319D0}" type="slidenum">
              <a:rPr lang="en-US" smtClean="0"/>
              <a:t>‹#›</a:t>
            </a:fld>
            <a:endParaRPr lang="en-US"/>
          </a:p>
        </p:txBody>
      </p:sp>
    </p:spTree>
    <p:extLst>
      <p:ext uri="{BB962C8B-B14F-4D97-AF65-F5344CB8AC3E}">
        <p14:creationId xmlns:p14="http://schemas.microsoft.com/office/powerpoint/2010/main" val="2314641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89721-2E5E-A74E-BDA4-3350CBAAF42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EFFAF-D776-0E4A-B23C-093906A319D0}" type="slidenum">
              <a:rPr lang="en-US" smtClean="0"/>
              <a:t>‹#›</a:t>
            </a:fld>
            <a:endParaRPr lang="en-US"/>
          </a:p>
        </p:txBody>
      </p:sp>
    </p:spTree>
    <p:extLst>
      <p:ext uri="{BB962C8B-B14F-4D97-AF65-F5344CB8AC3E}">
        <p14:creationId xmlns:p14="http://schemas.microsoft.com/office/powerpoint/2010/main" val="934404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20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89721-2E5E-A74E-BDA4-3350CBAAF42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EFFAF-D776-0E4A-B23C-093906A319D0}" type="slidenum">
              <a:rPr lang="en-US" smtClean="0"/>
              <a:t>‹#›</a:t>
            </a:fld>
            <a:endParaRPr lang="en-US"/>
          </a:p>
        </p:txBody>
      </p:sp>
    </p:spTree>
    <p:extLst>
      <p:ext uri="{BB962C8B-B14F-4D97-AF65-F5344CB8AC3E}">
        <p14:creationId xmlns:p14="http://schemas.microsoft.com/office/powerpoint/2010/main" val="2523822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89721-2E5E-A74E-BDA4-3350CBAAF42E}"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0EFFAF-D776-0E4A-B23C-093906A319D0}" type="slidenum">
              <a:rPr lang="en-US" smtClean="0"/>
              <a:t>‹#›</a:t>
            </a:fld>
            <a:endParaRPr lang="en-US"/>
          </a:p>
        </p:txBody>
      </p:sp>
    </p:spTree>
    <p:extLst>
      <p:ext uri="{BB962C8B-B14F-4D97-AF65-F5344CB8AC3E}">
        <p14:creationId xmlns:p14="http://schemas.microsoft.com/office/powerpoint/2010/main" val="2898844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989721-2E5E-A74E-BDA4-3350CBAAF42E}"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0EFFAF-D776-0E4A-B23C-093906A319D0}" type="slidenum">
              <a:rPr lang="en-US" smtClean="0"/>
              <a:t>‹#›</a:t>
            </a:fld>
            <a:endParaRPr lang="en-US"/>
          </a:p>
        </p:txBody>
      </p:sp>
    </p:spTree>
    <p:extLst>
      <p:ext uri="{BB962C8B-B14F-4D97-AF65-F5344CB8AC3E}">
        <p14:creationId xmlns:p14="http://schemas.microsoft.com/office/powerpoint/2010/main" val="1864669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989721-2E5E-A74E-BDA4-3350CBAAF42E}"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0EFFAF-D776-0E4A-B23C-093906A319D0}" type="slidenum">
              <a:rPr lang="en-US" smtClean="0"/>
              <a:t>‹#›</a:t>
            </a:fld>
            <a:endParaRPr lang="en-US"/>
          </a:p>
        </p:txBody>
      </p:sp>
    </p:spTree>
    <p:extLst>
      <p:ext uri="{BB962C8B-B14F-4D97-AF65-F5344CB8AC3E}">
        <p14:creationId xmlns:p14="http://schemas.microsoft.com/office/powerpoint/2010/main" val="218132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989721-2E5E-A74E-BDA4-3350CBAAF42E}"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0EFFAF-D776-0E4A-B23C-093906A319D0}" type="slidenum">
              <a:rPr lang="en-US" smtClean="0"/>
              <a:t>‹#›</a:t>
            </a:fld>
            <a:endParaRPr lang="en-US"/>
          </a:p>
        </p:txBody>
      </p:sp>
    </p:spTree>
    <p:extLst>
      <p:ext uri="{BB962C8B-B14F-4D97-AF65-F5344CB8AC3E}">
        <p14:creationId xmlns:p14="http://schemas.microsoft.com/office/powerpoint/2010/main" val="2653326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89721-2E5E-A74E-BDA4-3350CBAAF42E}"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0EFFAF-D776-0E4A-B23C-093906A319D0}" type="slidenum">
              <a:rPr lang="en-US" smtClean="0"/>
              <a:t>‹#›</a:t>
            </a:fld>
            <a:endParaRPr lang="en-US"/>
          </a:p>
        </p:txBody>
      </p:sp>
    </p:spTree>
    <p:extLst>
      <p:ext uri="{BB962C8B-B14F-4D97-AF65-F5344CB8AC3E}">
        <p14:creationId xmlns:p14="http://schemas.microsoft.com/office/powerpoint/2010/main" val="1983971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2989721-2E5E-A74E-BDA4-3350CBAAF42E}"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0EFFAF-D776-0E4A-B23C-093906A319D0}" type="slidenum">
              <a:rPr lang="en-US" smtClean="0"/>
              <a:t>‹#›</a:t>
            </a:fld>
            <a:endParaRPr lang="en-US"/>
          </a:p>
        </p:txBody>
      </p:sp>
    </p:spTree>
    <p:extLst>
      <p:ext uri="{BB962C8B-B14F-4D97-AF65-F5344CB8AC3E}">
        <p14:creationId xmlns:p14="http://schemas.microsoft.com/office/powerpoint/2010/main" val="206588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2989721-2E5E-A74E-BDA4-3350CBAAF42E}"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0EFFAF-D776-0E4A-B23C-093906A319D0}" type="slidenum">
              <a:rPr lang="en-US" smtClean="0"/>
              <a:t>‹#›</a:t>
            </a:fld>
            <a:endParaRPr lang="en-US"/>
          </a:p>
        </p:txBody>
      </p:sp>
    </p:spTree>
    <p:extLst>
      <p:ext uri="{BB962C8B-B14F-4D97-AF65-F5344CB8AC3E}">
        <p14:creationId xmlns:p14="http://schemas.microsoft.com/office/powerpoint/2010/main" val="2491588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2989721-2E5E-A74E-BDA4-3350CBAAF42E}" type="datetimeFigureOut">
              <a:rPr lang="en-US" smtClean="0"/>
              <a:t>1/18/2021</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40EFFAF-D776-0E4A-B23C-093906A319D0}" type="slidenum">
              <a:rPr lang="en-US" smtClean="0"/>
              <a:t>‹#›</a:t>
            </a:fld>
            <a:endParaRPr lang="en-US"/>
          </a:p>
        </p:txBody>
      </p:sp>
    </p:spTree>
    <p:extLst>
      <p:ext uri="{BB962C8B-B14F-4D97-AF65-F5344CB8AC3E}">
        <p14:creationId xmlns:p14="http://schemas.microsoft.com/office/powerpoint/2010/main" val="3543424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eBU1cjHuC9JqK_b1lwXSn4wfGo7unbwe/view?usp=sharing" TargetMode="External"/><Relationship Id="rId2" Type="http://schemas.openxmlformats.org/officeDocument/2006/relationships/hyperlink" Target="https://drive.google.com/file/d/1eBU1cjHuC9JqK_b1lwXSn4wfGo7unbwe/view"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E32BE2-CF54-C84A-AD64-9793A35C7194}"/>
              </a:ext>
            </a:extLst>
          </p:cNvPr>
          <p:cNvSpPr txBox="1"/>
          <p:nvPr/>
        </p:nvSpPr>
        <p:spPr>
          <a:xfrm>
            <a:off x="1796994" y="1278177"/>
            <a:ext cx="5748793" cy="2954655"/>
          </a:xfrm>
          <a:prstGeom prst="rect">
            <a:avLst/>
          </a:prstGeom>
          <a:noFill/>
        </p:spPr>
        <p:txBody>
          <a:bodyPr wrap="square" rtlCol="0">
            <a:spAutoFit/>
          </a:bodyPr>
          <a:lstStyle/>
          <a:p>
            <a:pPr algn="ctr"/>
            <a:r>
              <a:rPr lang="en-US" sz="4000" b="1" dirty="0"/>
              <a:t>IT 7993 Capstone </a:t>
            </a:r>
          </a:p>
          <a:p>
            <a:pPr algn="ctr"/>
            <a:r>
              <a:rPr lang="en-US" sz="4000" b="1" dirty="0"/>
              <a:t>Project Introduction</a:t>
            </a:r>
          </a:p>
          <a:p>
            <a:pPr algn="ctr"/>
            <a:endParaRPr lang="en-US" sz="3300" b="1" dirty="0"/>
          </a:p>
          <a:p>
            <a:pPr algn="ctr"/>
            <a:r>
              <a:rPr lang="en-US" altLang="zh-CN" sz="3200" dirty="0"/>
              <a:t>Spring</a:t>
            </a:r>
            <a:r>
              <a:rPr lang="en-US" sz="3200" dirty="0"/>
              <a:t> 2021</a:t>
            </a:r>
          </a:p>
          <a:p>
            <a:pPr algn="ctr"/>
            <a:endParaRPr lang="en-US" sz="900" dirty="0"/>
          </a:p>
          <a:p>
            <a:pPr algn="ctr"/>
            <a:r>
              <a:rPr lang="en-US" sz="3200" dirty="0"/>
              <a:t>Dr. Meng Han</a:t>
            </a:r>
          </a:p>
        </p:txBody>
      </p:sp>
      <p:sp>
        <p:nvSpPr>
          <p:cNvPr id="5" name="TextBox 4">
            <a:extLst>
              <a:ext uri="{FF2B5EF4-FFF2-40B4-BE49-F238E27FC236}">
                <a16:creationId xmlns:a16="http://schemas.microsoft.com/office/drawing/2014/main" id="{3CF0A732-1706-ED42-BA23-B21098D746EA}"/>
              </a:ext>
            </a:extLst>
          </p:cNvPr>
          <p:cNvSpPr txBox="1"/>
          <p:nvPr/>
        </p:nvSpPr>
        <p:spPr>
          <a:xfrm>
            <a:off x="2493293" y="4303280"/>
            <a:ext cx="5415509" cy="300082"/>
          </a:xfrm>
          <a:prstGeom prst="rect">
            <a:avLst/>
          </a:prstGeom>
          <a:noFill/>
        </p:spPr>
        <p:txBody>
          <a:bodyPr wrap="square" rtlCol="0">
            <a:spAutoFit/>
          </a:bodyPr>
          <a:lstStyle/>
          <a:p>
            <a:r>
              <a:rPr lang="en-US" sz="1350" dirty="0"/>
              <a:t>Note: the projects are listed with no particular order</a:t>
            </a:r>
          </a:p>
        </p:txBody>
      </p:sp>
    </p:spTree>
    <p:extLst>
      <p:ext uri="{BB962C8B-B14F-4D97-AF65-F5344CB8AC3E}">
        <p14:creationId xmlns:p14="http://schemas.microsoft.com/office/powerpoint/2010/main" val="412376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EE2-98AD-3940-B047-5E1BCD347A86}"/>
              </a:ext>
            </a:extLst>
          </p:cNvPr>
          <p:cNvSpPr>
            <a:spLocks noGrp="1"/>
          </p:cNvSpPr>
          <p:nvPr>
            <p:ph type="title"/>
          </p:nvPr>
        </p:nvSpPr>
        <p:spPr/>
        <p:txBody>
          <a:bodyPr>
            <a:normAutofit/>
          </a:bodyPr>
          <a:lstStyle/>
          <a:p>
            <a:r>
              <a:rPr lang="en-US" dirty="0"/>
              <a:t>Project #6 </a:t>
            </a:r>
            <a:r>
              <a:rPr lang="en-US" sz="3100" dirty="0"/>
              <a:t>Education Company Application</a:t>
            </a:r>
            <a:endParaRPr lang="en-US" dirty="0"/>
          </a:p>
        </p:txBody>
      </p:sp>
      <p:sp>
        <p:nvSpPr>
          <p:cNvPr id="4" name="Content Placeholder 3">
            <a:extLst>
              <a:ext uri="{FF2B5EF4-FFF2-40B4-BE49-F238E27FC236}">
                <a16:creationId xmlns:a16="http://schemas.microsoft.com/office/drawing/2014/main" id="{FE3C69B4-A9CE-4897-8DF5-8B1F329F3210}"/>
              </a:ext>
            </a:extLst>
          </p:cNvPr>
          <p:cNvSpPr>
            <a:spLocks noGrp="1"/>
          </p:cNvSpPr>
          <p:nvPr>
            <p:ph idx="1"/>
          </p:nvPr>
        </p:nvSpPr>
        <p:spPr/>
        <p:txBody>
          <a:bodyPr>
            <a:normAutofit/>
          </a:bodyPr>
          <a:lstStyle/>
          <a:p>
            <a:pPr algn="l"/>
            <a:r>
              <a:rPr lang="en-US" dirty="0">
                <a:hlinkClick r:id="rId2"/>
              </a:rPr>
              <a:t>https://drive.google.com/file/d/1eBU1cjHuC9JqK_b1lwXSn4wfGo7unbwe/view</a:t>
            </a:r>
            <a:endParaRPr lang="en-US" dirty="0"/>
          </a:p>
          <a:p>
            <a:pPr algn="l"/>
            <a:r>
              <a:rPr lang="en-US" dirty="0">
                <a:hlinkClick r:id="rId3"/>
              </a:rPr>
              <a:t>https://drive.google.com/file/d/1eBU1cjHuC9JqK_b1lwXSn4wfGo7unbwe/view?usp=sharing</a:t>
            </a:r>
            <a:endParaRPr lang="en-US" dirty="0"/>
          </a:p>
          <a:p>
            <a:pPr algn="l"/>
            <a:endParaRPr lang="en-US" dirty="0"/>
          </a:p>
          <a:p>
            <a:pPr algn="l"/>
            <a:endParaRPr lang="en-US" dirty="0"/>
          </a:p>
        </p:txBody>
      </p:sp>
      <p:pic>
        <p:nvPicPr>
          <p:cNvPr id="5" name="Picture 4">
            <a:extLst>
              <a:ext uri="{FF2B5EF4-FFF2-40B4-BE49-F238E27FC236}">
                <a16:creationId xmlns:a16="http://schemas.microsoft.com/office/drawing/2014/main" id="{1D2F4E6F-3EC8-48AE-A806-B671894DE941}"/>
              </a:ext>
            </a:extLst>
          </p:cNvPr>
          <p:cNvPicPr>
            <a:picLocks noChangeAspect="1"/>
          </p:cNvPicPr>
          <p:nvPr/>
        </p:nvPicPr>
        <p:blipFill>
          <a:blip r:embed="rId4"/>
          <a:stretch>
            <a:fillRect/>
          </a:stretch>
        </p:blipFill>
        <p:spPr>
          <a:xfrm>
            <a:off x="5531863" y="2686749"/>
            <a:ext cx="2731706" cy="1050448"/>
          </a:xfrm>
          <a:prstGeom prst="rect">
            <a:avLst/>
          </a:prstGeom>
        </p:spPr>
      </p:pic>
      <p:pic>
        <p:nvPicPr>
          <p:cNvPr id="7" name="Picture 6">
            <a:extLst>
              <a:ext uri="{FF2B5EF4-FFF2-40B4-BE49-F238E27FC236}">
                <a16:creationId xmlns:a16="http://schemas.microsoft.com/office/drawing/2014/main" id="{95FBE14F-837D-4492-8640-C6EEBD546D1D}"/>
              </a:ext>
            </a:extLst>
          </p:cNvPr>
          <p:cNvPicPr>
            <a:picLocks noChangeAspect="1"/>
          </p:cNvPicPr>
          <p:nvPr/>
        </p:nvPicPr>
        <p:blipFill>
          <a:blip r:embed="rId5"/>
          <a:stretch>
            <a:fillRect/>
          </a:stretch>
        </p:blipFill>
        <p:spPr>
          <a:xfrm>
            <a:off x="922571" y="2843509"/>
            <a:ext cx="3757211" cy="1935839"/>
          </a:xfrm>
          <a:prstGeom prst="rect">
            <a:avLst/>
          </a:prstGeom>
        </p:spPr>
      </p:pic>
    </p:spTree>
    <p:extLst>
      <p:ext uri="{BB962C8B-B14F-4D97-AF65-F5344CB8AC3E}">
        <p14:creationId xmlns:p14="http://schemas.microsoft.com/office/powerpoint/2010/main" val="2393002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EE2-98AD-3940-B047-5E1BCD347A86}"/>
              </a:ext>
            </a:extLst>
          </p:cNvPr>
          <p:cNvSpPr>
            <a:spLocks noGrp="1"/>
          </p:cNvSpPr>
          <p:nvPr>
            <p:ph type="title"/>
          </p:nvPr>
        </p:nvSpPr>
        <p:spPr>
          <a:xfrm>
            <a:off x="628649" y="409998"/>
            <a:ext cx="8313397" cy="994172"/>
          </a:xfrm>
        </p:spPr>
        <p:txBody>
          <a:bodyPr>
            <a:normAutofit fontScale="90000"/>
          </a:bodyPr>
          <a:lstStyle/>
          <a:p>
            <a:r>
              <a:rPr lang="en-US" dirty="0"/>
              <a:t>Project #7 Analyzing Concentration Levels in Online Learning with Facial Features</a:t>
            </a:r>
            <a:endParaRPr lang="en-US" b="1" u="sng" dirty="0"/>
          </a:p>
        </p:txBody>
      </p:sp>
      <p:sp>
        <p:nvSpPr>
          <p:cNvPr id="4" name="Content Placeholder 3">
            <a:extLst>
              <a:ext uri="{FF2B5EF4-FFF2-40B4-BE49-F238E27FC236}">
                <a16:creationId xmlns:a16="http://schemas.microsoft.com/office/drawing/2014/main" id="{FE3C69B4-A9CE-4897-8DF5-8B1F329F3210}"/>
              </a:ext>
            </a:extLst>
          </p:cNvPr>
          <p:cNvSpPr>
            <a:spLocks noGrp="1"/>
          </p:cNvSpPr>
          <p:nvPr>
            <p:ph idx="1"/>
          </p:nvPr>
        </p:nvSpPr>
        <p:spPr>
          <a:xfrm>
            <a:off x="628650" y="1464586"/>
            <a:ext cx="7886700" cy="3263504"/>
          </a:xfrm>
        </p:spPr>
        <p:txBody>
          <a:bodyPr>
            <a:normAutofit fontScale="92500" lnSpcReduction="20000"/>
          </a:bodyPr>
          <a:lstStyle/>
          <a:p>
            <a:r>
              <a:rPr lang="en-US" sz="1800" dirty="0">
                <a:latin typeface=""/>
              </a:rPr>
              <a:t>This project aims to utilize webcam during an online study session to detect concentration levels of students and potentially help them improve their learning efficiency. In short, we utilize deep learning technologies to analyze students’ facial expressions, including eye movements, to detect whether the students are focusing on the contents or not. In short, the major steps in the project are as follow:</a:t>
            </a:r>
          </a:p>
          <a:p>
            <a:r>
              <a:rPr lang="en-US" sz="1800" dirty="0">
                <a:latin typeface=""/>
              </a:rPr>
              <a:t>-	Collect video data of yourself during an online class. These videos will not be used directly in our further study in order to protect your privacy.</a:t>
            </a:r>
          </a:p>
          <a:p>
            <a:r>
              <a:rPr lang="en-US" sz="1800" dirty="0">
                <a:latin typeface=""/>
              </a:rPr>
              <a:t>-	Utilize open source deep face swap technologies to replace your face with the ones of public figures.  In this way, we augment our training data and also protect privacy of participants. </a:t>
            </a:r>
          </a:p>
          <a:p>
            <a:r>
              <a:rPr lang="en-US" sz="1800" dirty="0">
                <a:latin typeface=""/>
              </a:rPr>
              <a:t>-	Utilizing deep learning techniques (provided by the faculty sponsor) to analyze the augmented data</a:t>
            </a:r>
          </a:p>
          <a:p>
            <a:r>
              <a:rPr lang="en-US" sz="1800" dirty="0">
                <a:latin typeface=""/>
              </a:rPr>
              <a:t>o	You are expected to test the provided techniques and report the test results.</a:t>
            </a:r>
          </a:p>
        </p:txBody>
      </p:sp>
    </p:spTree>
    <p:extLst>
      <p:ext uri="{BB962C8B-B14F-4D97-AF65-F5344CB8AC3E}">
        <p14:creationId xmlns:p14="http://schemas.microsoft.com/office/powerpoint/2010/main" val="2359700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EE2-98AD-3940-B047-5E1BCD347A86}"/>
              </a:ext>
            </a:extLst>
          </p:cNvPr>
          <p:cNvSpPr>
            <a:spLocks noGrp="1"/>
          </p:cNvSpPr>
          <p:nvPr>
            <p:ph type="title"/>
          </p:nvPr>
        </p:nvSpPr>
        <p:spPr>
          <a:xfrm>
            <a:off x="628649" y="409998"/>
            <a:ext cx="12658373" cy="994172"/>
          </a:xfrm>
        </p:spPr>
        <p:txBody>
          <a:bodyPr>
            <a:normAutofit/>
          </a:bodyPr>
          <a:lstStyle/>
          <a:p>
            <a:r>
              <a:rPr lang="en-US" sz="3100" dirty="0"/>
              <a:t>Project #8 Pose Extraction for Real-time </a:t>
            </a:r>
            <a:br>
              <a:rPr lang="en-US" sz="3100" dirty="0"/>
            </a:br>
            <a:r>
              <a:rPr lang="en-US" sz="3100" dirty="0"/>
              <a:t>Workout Assistant</a:t>
            </a:r>
            <a:endParaRPr lang="en-US" b="1" u="sng" dirty="0"/>
          </a:p>
        </p:txBody>
      </p:sp>
      <p:sp>
        <p:nvSpPr>
          <p:cNvPr id="4" name="Content Placeholder 3">
            <a:extLst>
              <a:ext uri="{FF2B5EF4-FFF2-40B4-BE49-F238E27FC236}">
                <a16:creationId xmlns:a16="http://schemas.microsoft.com/office/drawing/2014/main" id="{FE3C69B4-A9CE-4897-8DF5-8B1F329F3210}"/>
              </a:ext>
            </a:extLst>
          </p:cNvPr>
          <p:cNvSpPr>
            <a:spLocks noGrp="1"/>
          </p:cNvSpPr>
          <p:nvPr>
            <p:ph idx="1"/>
          </p:nvPr>
        </p:nvSpPr>
        <p:spPr>
          <a:xfrm>
            <a:off x="628650" y="1464586"/>
            <a:ext cx="7886700" cy="3263504"/>
          </a:xfrm>
        </p:spPr>
        <p:txBody>
          <a:bodyPr>
            <a:normAutofit fontScale="85000" lnSpcReduction="20000"/>
          </a:bodyPr>
          <a:lstStyle/>
          <a:p>
            <a:pPr marL="0" marR="0">
              <a:lnSpc>
                <a:spcPct val="107000"/>
              </a:lnSpc>
              <a:spcBef>
                <a:spcPts val="0"/>
              </a:spcBef>
              <a:spcAft>
                <a:spcPts val="800"/>
              </a:spcAft>
            </a:pPr>
            <a:r>
              <a:rPr lang="en-US" sz="1800" dirty="0">
                <a:effectLst/>
                <a:latin typeface="Calibri" panose="020F0502020204030204" pitchFamily="34" charset="0"/>
                <a:ea typeface="等线" panose="02010600030101010101" pitchFamily="2" charset="-122"/>
                <a:cs typeface="Calibri" panose="020F0502020204030204" pitchFamily="34" charset="0"/>
              </a:rPr>
              <a:t>Pose extraction refers to the process of annotating the body frame of a person in images or videos. While many current technologies can do this, each has their own advantages and disadvantages, for example, some are fast but not accurate, while some are very accurate but also computationally expensive. As we are developing a real-time smart workout assistant that utilizes pose extraction, we require a technology that is balanced in both time and precision. Furthermore, we will compare the chosen one with professional and expensive system of </a:t>
            </a:r>
            <a:r>
              <a:rPr lang="en-US" sz="1800" dirty="0" err="1">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KinaTrax</a:t>
            </a:r>
            <a:r>
              <a:rPr lang="en-US" sz="18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 (https://www.kinatrax.com/kinatrax-motion-capture). </a:t>
            </a:r>
            <a:r>
              <a:rPr lang="en-US" sz="1800" dirty="0">
                <a:effectLst/>
                <a:latin typeface="Calibri" panose="020F0502020204030204" pitchFamily="34" charset="0"/>
                <a:ea typeface="等线" panose="02010600030101010101" pitchFamily="2" charset="-122"/>
                <a:cs typeface="Calibri" panose="020F0502020204030204" pitchFamily="34" charset="0"/>
              </a:rPr>
              <a:t>to This project aims to determine such a technology. You are expected to:</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marR="0" lvl="0" indent="-342900">
              <a:lnSpc>
                <a:spcPct val="105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Install different existing pose extraction technologies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5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Test the installed packages on different situations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5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Provide a report on the packages’ strengths and weaknesses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5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Field experiment on comparing the chosen open-source package with professional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KinaTrax</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等线" panose="02010600030101010101" pitchFamily="2" charset="-122"/>
                <a:cs typeface="Calibri" panose="020F0502020204030204" pitchFamily="34" charset="0"/>
              </a:rPr>
              <a:t> </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等线" panose="02010600030101010101" pitchFamily="2" charset="-122"/>
                <a:cs typeface="Calibri" panose="020F0502020204030204" pitchFamily="34" charset="0"/>
              </a:rPr>
              <a:t>This project requires teams be able to perform some field experiments on Kennesaw campus sometime in the semester) </a:t>
            </a:r>
            <a:endParaRPr lang="en-US" sz="1800" dirty="0">
              <a:latin typeface=""/>
            </a:endParaRPr>
          </a:p>
        </p:txBody>
      </p:sp>
    </p:spTree>
    <p:extLst>
      <p:ext uri="{BB962C8B-B14F-4D97-AF65-F5344CB8AC3E}">
        <p14:creationId xmlns:p14="http://schemas.microsoft.com/office/powerpoint/2010/main" val="3273246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EE2-98AD-3940-B047-5E1BCD347A86}"/>
              </a:ext>
            </a:extLst>
          </p:cNvPr>
          <p:cNvSpPr>
            <a:spLocks noGrp="1"/>
          </p:cNvSpPr>
          <p:nvPr>
            <p:ph type="title"/>
          </p:nvPr>
        </p:nvSpPr>
        <p:spPr/>
        <p:txBody>
          <a:bodyPr>
            <a:normAutofit/>
          </a:bodyPr>
          <a:lstStyle/>
          <a:p>
            <a:r>
              <a:rPr lang="en-US" sz="3200" dirty="0"/>
              <a:t>Project #9 </a:t>
            </a:r>
            <a:r>
              <a:rPr lang="en-US" sz="2400" dirty="0"/>
              <a:t>Representation Learning for Motion Sequence </a:t>
            </a:r>
            <a:endParaRPr lang="en-US" sz="3200" dirty="0"/>
          </a:p>
        </p:txBody>
      </p:sp>
      <p:sp>
        <p:nvSpPr>
          <p:cNvPr id="4" name="Content Placeholder 3">
            <a:extLst>
              <a:ext uri="{FF2B5EF4-FFF2-40B4-BE49-F238E27FC236}">
                <a16:creationId xmlns:a16="http://schemas.microsoft.com/office/drawing/2014/main" id="{FE3C69B4-A9CE-4897-8DF5-8B1F329F3210}"/>
              </a:ext>
            </a:extLst>
          </p:cNvPr>
          <p:cNvSpPr>
            <a:spLocks noGrp="1"/>
          </p:cNvSpPr>
          <p:nvPr>
            <p:ph idx="1"/>
          </p:nvPr>
        </p:nvSpPr>
        <p:spPr/>
        <p:txBody>
          <a:bodyPr>
            <a:normAutofit fontScale="92500"/>
          </a:bodyPr>
          <a:lstStyle/>
          <a:p>
            <a:pPr marL="0" marR="0">
              <a:lnSpc>
                <a:spcPct val="107000"/>
              </a:lnSpc>
              <a:spcBef>
                <a:spcPts val="0"/>
              </a:spcBef>
              <a:spcAft>
                <a:spcPts val="800"/>
              </a:spcAft>
            </a:pPr>
            <a:r>
              <a:rPr lang="en-US" sz="1800" dirty="0">
                <a:effectLst/>
                <a:latin typeface="Calibri" panose="020F0502020204030204" pitchFamily="34" charset="0"/>
                <a:ea typeface="等线" panose="02010600030101010101" pitchFamily="2" charset="-122"/>
                <a:cs typeface="Calibri" panose="020F0502020204030204" pitchFamily="34" charset="0"/>
              </a:rPr>
              <a:t>This is a part of a major project on developing a smart workout assistant. In short, the program to analyzes a user’s action sequence during exercises through camera, then queries a video of the same exercise from a professional trainer to show to the user as references. This project aims to develop a technology that converts the video of people in actions to a representation that can be used in retrieving the most similar videos with both accuracy and efficiency. You are expected to</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p>
            <a:pPr marL="342900" marR="0" lvl="0" indent="-342900">
              <a:lnSpc>
                <a:spcPct val="105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Assist the faculty sponsor on testing different representation learning technologies (the faculty will provide the technologies)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5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Provide a report that compares the tested technologies’ accuracies and efficiencies.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等线" panose="02010600030101010101" pitchFamily="2" charset="-122"/>
                <a:cs typeface="Calibri" panose="020F0502020204030204" pitchFamily="34" charset="0"/>
              </a:rPr>
              <a:t>(for this one, I have already had the data and some models, I can only think of asking the students to fine-tune the models I developed)</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12204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A663-DD32-3B47-827D-3828681133D6}"/>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9EFD735B-7E47-CD4C-9A6F-E351C2F5C8D7}"/>
              </a:ext>
            </a:extLst>
          </p:cNvPr>
          <p:cNvPicPr>
            <a:picLocks noGrp="1" noChangeAspect="1"/>
          </p:cNvPicPr>
          <p:nvPr>
            <p:ph idx="1"/>
          </p:nvPr>
        </p:nvPicPr>
        <p:blipFill>
          <a:blip r:embed="rId2"/>
          <a:stretch>
            <a:fillRect/>
          </a:stretch>
        </p:blipFill>
        <p:spPr>
          <a:xfrm>
            <a:off x="2703443" y="811515"/>
            <a:ext cx="3268870" cy="3268870"/>
          </a:xfrm>
          <a:prstGeom prst="rect">
            <a:avLst/>
          </a:prstGeom>
        </p:spPr>
      </p:pic>
    </p:spTree>
    <p:extLst>
      <p:ext uri="{BB962C8B-B14F-4D97-AF65-F5344CB8AC3E}">
        <p14:creationId xmlns:p14="http://schemas.microsoft.com/office/powerpoint/2010/main" val="350715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67D8C86-17E3-554A-B539-2E5323B2C73C}"/>
              </a:ext>
            </a:extLst>
          </p:cNvPr>
          <p:cNvPicPr>
            <a:picLocks noChangeAspect="1"/>
          </p:cNvPicPr>
          <p:nvPr/>
        </p:nvPicPr>
        <p:blipFill>
          <a:blip r:embed="rId2"/>
          <a:stretch>
            <a:fillRect/>
          </a:stretch>
        </p:blipFill>
        <p:spPr>
          <a:xfrm>
            <a:off x="838649" y="922056"/>
            <a:ext cx="7466701" cy="3083015"/>
          </a:xfrm>
          <a:prstGeom prst="rect">
            <a:avLst/>
          </a:prstGeom>
        </p:spPr>
      </p:pic>
    </p:spTree>
    <p:extLst>
      <p:ext uri="{BB962C8B-B14F-4D97-AF65-F5344CB8AC3E}">
        <p14:creationId xmlns:p14="http://schemas.microsoft.com/office/powerpoint/2010/main" val="347500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E23B-AD9B-E44A-969B-47AC56747EE0}"/>
              </a:ext>
            </a:extLst>
          </p:cNvPr>
          <p:cNvSpPr>
            <a:spLocks noGrp="1"/>
          </p:cNvSpPr>
          <p:nvPr>
            <p:ph type="title"/>
          </p:nvPr>
        </p:nvSpPr>
        <p:spPr/>
        <p:txBody>
          <a:bodyPr/>
          <a:lstStyle/>
          <a:p>
            <a:endParaRPr lang="en-US" dirty="0"/>
          </a:p>
        </p:txBody>
      </p:sp>
      <p:pic>
        <p:nvPicPr>
          <p:cNvPr id="3074" name="Picture 2" descr="Image result for project management pictures">
            <a:extLst>
              <a:ext uri="{FF2B5EF4-FFF2-40B4-BE49-F238E27FC236}">
                <a16:creationId xmlns:a16="http://schemas.microsoft.com/office/drawing/2014/main" id="{9669742A-B091-524B-BD5B-FC2ABC92D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824341"/>
            <a:ext cx="3192134" cy="17052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project management pictures">
            <a:extLst>
              <a:ext uri="{FF2B5EF4-FFF2-40B4-BE49-F238E27FC236}">
                <a16:creationId xmlns:a16="http://schemas.microsoft.com/office/drawing/2014/main" id="{1A961D31-9731-5D4F-9205-17D5359D9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9981" y="539496"/>
            <a:ext cx="4090070" cy="16108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lated image">
            <a:extLst>
              <a:ext uri="{FF2B5EF4-FFF2-40B4-BE49-F238E27FC236}">
                <a16:creationId xmlns:a16="http://schemas.microsoft.com/office/drawing/2014/main" id="{29BB3EF3-9038-D545-A30C-8D29E54E54F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731754" y="2403621"/>
            <a:ext cx="2418853" cy="1740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88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D7B1-9718-D84C-90E3-32511B5D1F90}"/>
              </a:ext>
            </a:extLst>
          </p:cNvPr>
          <p:cNvSpPr>
            <a:spLocks noGrp="1"/>
          </p:cNvSpPr>
          <p:nvPr>
            <p:ph type="title"/>
          </p:nvPr>
        </p:nvSpPr>
        <p:spPr>
          <a:xfrm>
            <a:off x="3054484" y="2891303"/>
            <a:ext cx="5765663" cy="994172"/>
          </a:xfrm>
        </p:spPr>
        <p:txBody>
          <a:bodyPr>
            <a:normAutofit/>
          </a:bodyPr>
          <a:lstStyle/>
          <a:p>
            <a:r>
              <a:rPr lang="en-US" sz="4000" b="1" dirty="0"/>
              <a:t>Be Professional!</a:t>
            </a:r>
          </a:p>
        </p:txBody>
      </p:sp>
      <p:sp>
        <p:nvSpPr>
          <p:cNvPr id="4" name="Title 1">
            <a:extLst>
              <a:ext uri="{FF2B5EF4-FFF2-40B4-BE49-F238E27FC236}">
                <a16:creationId xmlns:a16="http://schemas.microsoft.com/office/drawing/2014/main" id="{8C7FE63B-47E7-CF4C-BA78-E3F10B2BADBE}"/>
              </a:ext>
            </a:extLst>
          </p:cNvPr>
          <p:cNvSpPr txBox="1">
            <a:spLocks/>
          </p:cNvSpPr>
          <p:nvPr/>
        </p:nvSpPr>
        <p:spPr>
          <a:xfrm>
            <a:off x="3054485" y="1719835"/>
            <a:ext cx="5765663"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600" b="1" dirty="0"/>
              <a:t>Be Professional!</a:t>
            </a:r>
          </a:p>
        </p:txBody>
      </p:sp>
      <p:sp>
        <p:nvSpPr>
          <p:cNvPr id="5" name="Title 1">
            <a:extLst>
              <a:ext uri="{FF2B5EF4-FFF2-40B4-BE49-F238E27FC236}">
                <a16:creationId xmlns:a16="http://schemas.microsoft.com/office/drawing/2014/main" id="{49A4A327-D6D5-F94A-805D-A4E9EC7A07B9}"/>
              </a:ext>
            </a:extLst>
          </p:cNvPr>
          <p:cNvSpPr txBox="1">
            <a:spLocks/>
          </p:cNvSpPr>
          <p:nvPr/>
        </p:nvSpPr>
        <p:spPr>
          <a:xfrm>
            <a:off x="3127898" y="578644"/>
            <a:ext cx="5692251"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dirty="0"/>
              <a:t>Be Professional!</a:t>
            </a:r>
          </a:p>
        </p:txBody>
      </p:sp>
    </p:spTree>
    <p:extLst>
      <p:ext uri="{BB962C8B-B14F-4D97-AF65-F5344CB8AC3E}">
        <p14:creationId xmlns:p14="http://schemas.microsoft.com/office/powerpoint/2010/main" val="143503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EE2-98AD-3940-B047-5E1BCD347A86}"/>
              </a:ext>
            </a:extLst>
          </p:cNvPr>
          <p:cNvSpPr>
            <a:spLocks noGrp="1"/>
          </p:cNvSpPr>
          <p:nvPr>
            <p:ph type="title"/>
          </p:nvPr>
        </p:nvSpPr>
        <p:spPr>
          <a:xfrm>
            <a:off x="628650" y="409998"/>
            <a:ext cx="7886700" cy="994172"/>
          </a:xfrm>
        </p:spPr>
        <p:txBody>
          <a:bodyPr>
            <a:normAutofit fontScale="90000"/>
          </a:bodyPr>
          <a:lstStyle/>
          <a:p>
            <a:r>
              <a:rPr lang="en-US" dirty="0"/>
              <a:t>Project #1 IT security solution for small business</a:t>
            </a:r>
            <a:br>
              <a:rPr lang="en-US" sz="3100" dirty="0"/>
            </a:br>
            <a:r>
              <a:rPr lang="en-US" sz="3100" b="1" u="sng" dirty="0"/>
              <a:t>Contact: Dr. Lei Li (Director of MSIT)</a:t>
            </a:r>
            <a:endParaRPr lang="en-US" b="1" u="sng" dirty="0"/>
          </a:p>
        </p:txBody>
      </p:sp>
      <p:sp>
        <p:nvSpPr>
          <p:cNvPr id="4" name="Content Placeholder 3">
            <a:extLst>
              <a:ext uri="{FF2B5EF4-FFF2-40B4-BE49-F238E27FC236}">
                <a16:creationId xmlns:a16="http://schemas.microsoft.com/office/drawing/2014/main" id="{FE3C69B4-A9CE-4897-8DF5-8B1F329F3210}"/>
              </a:ext>
            </a:extLst>
          </p:cNvPr>
          <p:cNvSpPr>
            <a:spLocks noGrp="1"/>
          </p:cNvSpPr>
          <p:nvPr>
            <p:ph idx="1"/>
          </p:nvPr>
        </p:nvSpPr>
        <p:spPr>
          <a:xfrm>
            <a:off x="628650" y="1464586"/>
            <a:ext cx="7886700" cy="3263504"/>
          </a:xfrm>
        </p:spPr>
        <p:txBody>
          <a:bodyPr>
            <a:normAutofit fontScale="85000" lnSpcReduction="20000"/>
          </a:bodyPr>
          <a:lstStyle/>
          <a:p>
            <a:r>
              <a:rPr lang="en-US" dirty="0" err="1"/>
              <a:t>ServeIT</a:t>
            </a:r>
            <a:r>
              <a:rPr lang="en-US" dirty="0"/>
              <a:t> will be involved in the project by providing the sever infrastructure. </a:t>
            </a:r>
          </a:p>
          <a:p>
            <a:r>
              <a:rPr lang="en-US" dirty="0"/>
              <a:t>In this project, students will research and develop an IT security solution for a simulated small business. The students will experience the whole project life cycle from planning, analysis, design to implementation. Students will be perform following tasks: </a:t>
            </a:r>
          </a:p>
          <a:p>
            <a:pPr marL="0" indent="0">
              <a:buNone/>
            </a:pPr>
            <a:r>
              <a:rPr lang="en-US" dirty="0"/>
              <a:t>1)	Identify an open source e-commerce website solution and install it on a provided web server;</a:t>
            </a:r>
          </a:p>
          <a:p>
            <a:pPr marL="0" indent="0">
              <a:buNone/>
            </a:pPr>
            <a:r>
              <a:rPr lang="en-US" dirty="0"/>
              <a:t>2)	Develop a comprehensive security program to protect assigned web server such as security policy, tools can be used to monitor the network traffics and detect intrusion; </a:t>
            </a:r>
          </a:p>
          <a:p>
            <a:pPr marL="0" indent="0">
              <a:buNone/>
            </a:pPr>
            <a:r>
              <a:rPr lang="en-US" dirty="0"/>
              <a:t>3)	Conduct vulnerability analysis on the assigned web server; </a:t>
            </a:r>
          </a:p>
          <a:p>
            <a:pPr marL="0" indent="0">
              <a:buNone/>
            </a:pPr>
            <a:r>
              <a:rPr lang="en-US" dirty="0"/>
              <a:t>4)	Write a report to summarize the experience. </a:t>
            </a:r>
          </a:p>
          <a:p>
            <a:r>
              <a:rPr lang="en-US" dirty="0"/>
              <a:t>The server infrastructure will be provided by </a:t>
            </a:r>
            <a:r>
              <a:rPr lang="en-US" dirty="0" err="1"/>
              <a:t>ServeIT</a:t>
            </a:r>
            <a:r>
              <a:rPr lang="en-US" dirty="0"/>
              <a:t>. </a:t>
            </a:r>
          </a:p>
        </p:txBody>
      </p:sp>
    </p:spTree>
    <p:extLst>
      <p:ext uri="{BB962C8B-B14F-4D97-AF65-F5344CB8AC3E}">
        <p14:creationId xmlns:p14="http://schemas.microsoft.com/office/powerpoint/2010/main" val="60402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EE2-98AD-3940-B047-5E1BCD347A86}"/>
              </a:ext>
            </a:extLst>
          </p:cNvPr>
          <p:cNvSpPr>
            <a:spLocks noGrp="1"/>
          </p:cNvSpPr>
          <p:nvPr>
            <p:ph type="title"/>
          </p:nvPr>
        </p:nvSpPr>
        <p:spPr/>
        <p:txBody>
          <a:bodyPr>
            <a:normAutofit/>
          </a:bodyPr>
          <a:lstStyle/>
          <a:p>
            <a:r>
              <a:rPr lang="en-US" dirty="0"/>
              <a:t>Project #2 Address Linkage Key</a:t>
            </a:r>
          </a:p>
        </p:txBody>
      </p:sp>
      <p:sp>
        <p:nvSpPr>
          <p:cNvPr id="4" name="Content Placeholder 3">
            <a:extLst>
              <a:ext uri="{FF2B5EF4-FFF2-40B4-BE49-F238E27FC236}">
                <a16:creationId xmlns:a16="http://schemas.microsoft.com/office/drawing/2014/main" id="{FE3C69B4-A9CE-4897-8DF5-8B1F329F3210}"/>
              </a:ext>
            </a:extLst>
          </p:cNvPr>
          <p:cNvSpPr>
            <a:spLocks noGrp="1"/>
          </p:cNvSpPr>
          <p:nvPr>
            <p:ph idx="1"/>
          </p:nvPr>
        </p:nvSpPr>
        <p:spPr/>
        <p:txBody>
          <a:bodyPr>
            <a:normAutofit fontScale="77500" lnSpcReduction="20000"/>
          </a:bodyPr>
          <a:lstStyle/>
          <a:p>
            <a:pPr marL="0" indent="0">
              <a:buNone/>
            </a:pPr>
            <a:r>
              <a:rPr lang="en-US" sz="1800" i="0" u="none" strike="noStrike" baseline="0" dirty="0">
                <a:solidFill>
                  <a:srgbClr val="000000"/>
                </a:solidFill>
                <a:latin typeface="Arial" panose="020B0604020202020204" pitchFamily="34" charset="0"/>
              </a:rPr>
              <a:t>Utilizing an algorithm provided by the United States Postal Service (USPS), create an address linkage key similar to the CASS delivery point. The solution provided will be scaled to run against full United States population datasets using Big Data technology. During this project, the students will learn valuable real-world skills:</a:t>
            </a:r>
          </a:p>
          <a:p>
            <a:pPr marL="0" indent="0">
              <a:buNone/>
            </a:pPr>
            <a:endParaRPr lang="en-US" sz="1800" i="0" u="none" strike="noStrike" baseline="0" dirty="0">
              <a:solidFill>
                <a:srgbClr val="000000"/>
              </a:solidFill>
              <a:latin typeface="Arial" panose="020B0604020202020204" pitchFamily="34" charset="0"/>
            </a:endParaRPr>
          </a:p>
          <a:p>
            <a:pPr marL="0" indent="0">
              <a:buNone/>
            </a:pPr>
            <a:r>
              <a:rPr lang="en-US" sz="1800" i="0" u="none" strike="noStrike" baseline="0" dirty="0">
                <a:solidFill>
                  <a:srgbClr val="000000"/>
                </a:solidFill>
                <a:latin typeface="Arial" panose="020B0604020202020204" pitchFamily="34" charset="0"/>
              </a:rPr>
              <a:t>* Professional Software Development with Python, Git, and Spark</a:t>
            </a:r>
          </a:p>
          <a:p>
            <a:pPr marL="0" indent="0">
              <a:buNone/>
            </a:pPr>
            <a:r>
              <a:rPr lang="en-US" sz="1800" i="0" u="none" strike="noStrike" baseline="0" dirty="0">
                <a:solidFill>
                  <a:srgbClr val="000000"/>
                </a:solidFill>
                <a:latin typeface="Arial" panose="020B0604020202020204" pitchFamily="34" charset="0"/>
              </a:rPr>
              <a:t>* Software Development </a:t>
            </a:r>
            <a:r>
              <a:rPr lang="en-US" sz="1800" i="0" u="none" strike="noStrike" baseline="0" dirty="0" err="1">
                <a:solidFill>
                  <a:srgbClr val="000000"/>
                </a:solidFill>
                <a:latin typeface="Arial" panose="020B0604020202020204" pitchFamily="34" charset="0"/>
              </a:rPr>
              <a:t>LifeCycles</a:t>
            </a:r>
            <a:endParaRPr lang="en-US" sz="1800" i="0" u="none" strike="noStrike" baseline="0" dirty="0">
              <a:solidFill>
                <a:srgbClr val="000000"/>
              </a:solidFill>
              <a:latin typeface="Arial" panose="020B0604020202020204" pitchFamily="34" charset="0"/>
            </a:endParaRPr>
          </a:p>
          <a:p>
            <a:pPr marL="0" indent="0">
              <a:buNone/>
            </a:pPr>
            <a:r>
              <a:rPr lang="en-US" sz="1800" i="0" u="none" strike="noStrike" baseline="0" dirty="0">
                <a:solidFill>
                  <a:srgbClr val="000000"/>
                </a:solidFill>
                <a:latin typeface="Arial" panose="020B0604020202020204" pitchFamily="34" charset="0"/>
              </a:rPr>
              <a:t>* Data Cleansing and Hygiene</a:t>
            </a:r>
          </a:p>
          <a:p>
            <a:pPr marL="0" indent="0">
              <a:buNone/>
            </a:pPr>
            <a:r>
              <a:rPr lang="en-US" sz="1800" i="0" u="none" strike="noStrike" baseline="0" dirty="0">
                <a:solidFill>
                  <a:srgbClr val="000000"/>
                </a:solidFill>
                <a:latin typeface="Arial" panose="020B0604020202020204" pitchFamily="34" charset="0"/>
              </a:rPr>
              <a:t>* Postal Rules and Mail Routing</a:t>
            </a:r>
          </a:p>
          <a:p>
            <a:pPr marL="0" indent="0">
              <a:buNone/>
            </a:pPr>
            <a:endParaRPr lang="en-US" sz="1800" i="0" u="none" strike="noStrike" baseline="0" dirty="0">
              <a:solidFill>
                <a:srgbClr val="000000"/>
              </a:solidFill>
              <a:latin typeface="Arial" panose="020B0604020202020204" pitchFamily="34" charset="0"/>
            </a:endParaRPr>
          </a:p>
          <a:p>
            <a:pPr marL="0" indent="0">
              <a:buNone/>
            </a:pPr>
            <a:r>
              <a:rPr lang="en-US" sz="1800" i="0" u="none" strike="noStrike" baseline="0" dirty="0">
                <a:solidFill>
                  <a:srgbClr val="000000"/>
                </a:solidFill>
                <a:latin typeface="Arial" panose="020B0604020202020204" pitchFamily="34" charset="0"/>
              </a:rPr>
              <a:t>Ultimately, as time permits, we will take the solution to the next level by developing a data classification model which describes and replaces one of the underlying data sources.</a:t>
            </a:r>
          </a:p>
          <a:p>
            <a:pPr marL="0" indent="0">
              <a:buNone/>
            </a:pPr>
            <a:r>
              <a:rPr lang="en-US" dirty="0"/>
              <a:t>Sponsored by: Analytics IQ</a:t>
            </a:r>
          </a:p>
          <a:p>
            <a:pPr marL="0" indent="0">
              <a:buNone/>
            </a:pPr>
            <a:r>
              <a:rPr lang="en-US" dirty="0"/>
              <a:t>ENTERPRISE ARCHITECT Supervision</a:t>
            </a:r>
          </a:p>
        </p:txBody>
      </p:sp>
    </p:spTree>
    <p:extLst>
      <p:ext uri="{BB962C8B-B14F-4D97-AF65-F5344CB8AC3E}">
        <p14:creationId xmlns:p14="http://schemas.microsoft.com/office/powerpoint/2010/main" val="2872832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EE2-98AD-3940-B047-5E1BCD347A86}"/>
              </a:ext>
            </a:extLst>
          </p:cNvPr>
          <p:cNvSpPr>
            <a:spLocks noGrp="1"/>
          </p:cNvSpPr>
          <p:nvPr>
            <p:ph type="title"/>
          </p:nvPr>
        </p:nvSpPr>
        <p:spPr>
          <a:xfrm>
            <a:off x="628650" y="409998"/>
            <a:ext cx="7886700" cy="994172"/>
          </a:xfrm>
        </p:spPr>
        <p:txBody>
          <a:bodyPr>
            <a:normAutofit/>
          </a:bodyPr>
          <a:lstStyle/>
          <a:p>
            <a:r>
              <a:rPr lang="en-US" dirty="0"/>
              <a:t>Project #3 </a:t>
            </a:r>
            <a:r>
              <a:rPr lang="en-US" sz="3100" dirty="0"/>
              <a:t>Key Professional Dataset</a:t>
            </a:r>
            <a:br>
              <a:rPr lang="en-US" sz="3100" dirty="0"/>
            </a:br>
            <a:r>
              <a:rPr lang="en-US" altLang="zh-CN" sz="3100" b="1" i="1" dirty="0" err="1"/>
              <a:t>eV</a:t>
            </a:r>
            <a:r>
              <a:rPr lang="en-US" sz="3100" b="1" i="1" dirty="0" err="1"/>
              <a:t>estment</a:t>
            </a:r>
            <a:endParaRPr lang="en-US" b="1" i="1" dirty="0"/>
          </a:p>
        </p:txBody>
      </p:sp>
      <p:sp>
        <p:nvSpPr>
          <p:cNvPr id="4" name="Content Placeholder 3">
            <a:extLst>
              <a:ext uri="{FF2B5EF4-FFF2-40B4-BE49-F238E27FC236}">
                <a16:creationId xmlns:a16="http://schemas.microsoft.com/office/drawing/2014/main" id="{FE3C69B4-A9CE-4897-8DF5-8B1F329F3210}"/>
              </a:ext>
            </a:extLst>
          </p:cNvPr>
          <p:cNvSpPr>
            <a:spLocks noGrp="1"/>
          </p:cNvSpPr>
          <p:nvPr>
            <p:ph idx="1"/>
          </p:nvPr>
        </p:nvSpPr>
        <p:spPr>
          <a:xfrm>
            <a:off x="628650" y="1464586"/>
            <a:ext cx="7886700" cy="3263504"/>
          </a:xfrm>
        </p:spPr>
        <p:txBody>
          <a:bodyPr>
            <a:normAutofit fontScale="92500" lnSpcReduction="20000"/>
          </a:bodyPr>
          <a:lstStyle/>
          <a:p>
            <a:r>
              <a:rPr lang="en-US" sz="1800" dirty="0">
                <a:latin typeface=""/>
              </a:rPr>
              <a:t>Our goal is to establish the one stop shop for institutional asset management distribution intelligence; the one place to go for mandates, documents, and profiles of consultants, investors, and managers with key professional contact information.</a:t>
            </a:r>
          </a:p>
          <a:p>
            <a:r>
              <a:rPr lang="en-US" sz="1800" dirty="0">
                <a:latin typeface=""/>
              </a:rPr>
              <a:t>The Key Professionals dataset is aims to deliver global coverage of investor and consultant key professionals that are involved in making investment decisions, beginning with US-based firms. By end of this project, the goal is to provide coverage for the US Investors and Consultants found within </a:t>
            </a:r>
            <a:r>
              <a:rPr lang="en-US" sz="1800" dirty="0" err="1">
                <a:latin typeface=""/>
              </a:rPr>
              <a:t>eVestment</a:t>
            </a:r>
            <a:r>
              <a:rPr lang="en-US" sz="1800" dirty="0">
                <a:latin typeface=""/>
              </a:rPr>
              <a:t> platform.</a:t>
            </a:r>
          </a:p>
          <a:p>
            <a:r>
              <a:rPr lang="en-US" sz="1800" dirty="0">
                <a:latin typeface=""/>
              </a:rPr>
              <a:t>The project needs students to build a Web Crawler to extract personal information from a public website. Using MySQL or any other open source relational database to  organize the data and conduct a quantitative data analysis on it. </a:t>
            </a:r>
          </a:p>
          <a:p>
            <a:r>
              <a:rPr lang="en-US" altLang="zh-CN" sz="1800" b="1" dirty="0">
                <a:latin typeface=""/>
              </a:rPr>
              <a:t>Required Skill:</a:t>
            </a:r>
          </a:p>
          <a:p>
            <a:pPr lvl="1"/>
            <a:r>
              <a:rPr lang="en-US" sz="1500" dirty="0">
                <a:latin typeface=""/>
              </a:rPr>
              <a:t>Python, SQL, Database</a:t>
            </a:r>
          </a:p>
          <a:p>
            <a:endParaRPr lang="en-US" sz="1800" dirty="0">
              <a:latin typeface=""/>
            </a:endParaRPr>
          </a:p>
        </p:txBody>
      </p:sp>
    </p:spTree>
    <p:extLst>
      <p:ext uri="{BB962C8B-B14F-4D97-AF65-F5344CB8AC3E}">
        <p14:creationId xmlns:p14="http://schemas.microsoft.com/office/powerpoint/2010/main" val="301307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EE2-98AD-3940-B047-5E1BCD347A86}"/>
              </a:ext>
            </a:extLst>
          </p:cNvPr>
          <p:cNvSpPr>
            <a:spLocks noGrp="1"/>
          </p:cNvSpPr>
          <p:nvPr>
            <p:ph type="title"/>
          </p:nvPr>
        </p:nvSpPr>
        <p:spPr/>
        <p:txBody>
          <a:bodyPr>
            <a:normAutofit/>
          </a:bodyPr>
          <a:lstStyle/>
          <a:p>
            <a:r>
              <a:rPr lang="en-US" dirty="0"/>
              <a:t>Project #4 </a:t>
            </a:r>
            <a:r>
              <a:rPr lang="en-US" sz="3100" dirty="0"/>
              <a:t>Augmented Reality Book 1</a:t>
            </a:r>
            <a:endParaRPr lang="en-US" dirty="0"/>
          </a:p>
        </p:txBody>
      </p:sp>
      <p:sp>
        <p:nvSpPr>
          <p:cNvPr id="4" name="Content Placeholder 3">
            <a:extLst>
              <a:ext uri="{FF2B5EF4-FFF2-40B4-BE49-F238E27FC236}">
                <a16:creationId xmlns:a16="http://schemas.microsoft.com/office/drawing/2014/main" id="{FE3C69B4-A9CE-4897-8DF5-8B1F329F3210}"/>
              </a:ext>
            </a:extLst>
          </p:cNvPr>
          <p:cNvSpPr>
            <a:spLocks noGrp="1"/>
          </p:cNvSpPr>
          <p:nvPr>
            <p:ph idx="1"/>
          </p:nvPr>
        </p:nvSpPr>
        <p:spPr/>
        <p:txBody>
          <a:bodyPr>
            <a:normAutofit lnSpcReduction="10000"/>
          </a:bodyPr>
          <a:lstStyle/>
          <a:p>
            <a:pPr marL="0" indent="0">
              <a:buNone/>
            </a:pPr>
            <a:r>
              <a:rPr lang="en-US" sz="1800" i="0" u="none" strike="noStrike" baseline="0" dirty="0">
                <a:solidFill>
                  <a:srgbClr val="000000"/>
                </a:solidFill>
                <a:latin typeface="Arial" panose="020B0604020202020204" pitchFamily="34" charset="0"/>
              </a:rPr>
              <a:t>Group members in this project will develop the prototype of an Augmented Reality book using an author’s existing Intellectual Property (IP).  The AR book is exploratory in nature with a focus on ideation.  The existing (printed) book is used as a tracking mechanism to overlay additional, virtual content on the book.  Students will create a rough story board outlining interactions with the virtual content.  Once approved, technical development can begin, including the development of 3D model(s) and animations representing main characters, secondary characters, “clutter”; placeholder objects may be purchased to reduce development time.  User interactions may include controlling characters in the environment, changing their facial expressions based on context, or changing behaviors based on the proximity to the camera.  Narrative elements may also trigger behaviors and animations of characters.  The final deliverable will be deployed to a mobile device.</a:t>
            </a:r>
            <a:endParaRPr lang="en-US" dirty="0"/>
          </a:p>
        </p:txBody>
      </p:sp>
    </p:spTree>
    <p:extLst>
      <p:ext uri="{BB962C8B-B14F-4D97-AF65-F5344CB8AC3E}">
        <p14:creationId xmlns:p14="http://schemas.microsoft.com/office/powerpoint/2010/main" val="125532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EE2-98AD-3940-B047-5E1BCD347A86}"/>
              </a:ext>
            </a:extLst>
          </p:cNvPr>
          <p:cNvSpPr>
            <a:spLocks noGrp="1"/>
          </p:cNvSpPr>
          <p:nvPr>
            <p:ph type="title"/>
          </p:nvPr>
        </p:nvSpPr>
        <p:spPr/>
        <p:txBody>
          <a:bodyPr>
            <a:normAutofit/>
          </a:bodyPr>
          <a:lstStyle/>
          <a:p>
            <a:r>
              <a:rPr lang="en-US" dirty="0"/>
              <a:t>Project #5 </a:t>
            </a:r>
            <a:r>
              <a:rPr lang="en-US" sz="3100" dirty="0"/>
              <a:t>Augmented Reality Book 2</a:t>
            </a:r>
            <a:endParaRPr lang="en-US" dirty="0"/>
          </a:p>
        </p:txBody>
      </p:sp>
      <p:sp>
        <p:nvSpPr>
          <p:cNvPr id="4" name="Content Placeholder 3">
            <a:extLst>
              <a:ext uri="{FF2B5EF4-FFF2-40B4-BE49-F238E27FC236}">
                <a16:creationId xmlns:a16="http://schemas.microsoft.com/office/drawing/2014/main" id="{FE3C69B4-A9CE-4897-8DF5-8B1F329F3210}"/>
              </a:ext>
            </a:extLst>
          </p:cNvPr>
          <p:cNvSpPr>
            <a:spLocks noGrp="1"/>
          </p:cNvSpPr>
          <p:nvPr>
            <p:ph idx="1"/>
          </p:nvPr>
        </p:nvSpPr>
        <p:spPr/>
        <p:txBody>
          <a:bodyPr>
            <a:normAutofit lnSpcReduction="10000"/>
          </a:bodyPr>
          <a:lstStyle/>
          <a:p>
            <a:pPr marL="0" indent="0">
              <a:buNone/>
            </a:pPr>
            <a:r>
              <a:rPr lang="en-US" sz="1800" i="0" u="none" strike="noStrike" baseline="0" dirty="0">
                <a:solidFill>
                  <a:srgbClr val="000000"/>
                </a:solidFill>
                <a:latin typeface="Arial" panose="020B0604020202020204" pitchFamily="34" charset="0"/>
              </a:rPr>
              <a:t>Group members in this project will develop the prototype of an Augmented Reality book using an author’s existing Intellectual Property (IP).  The AR book is exploratory in nature with a focus on ideation.  The existing (printed) book is used as a tracking mechanism to overlay additional, virtual content on the book.  Students will create a rough story board outlining interactions with the virtual content.  Once approved, technical development can begin, including the development of 3D model(s) and animations representing main characters, secondary characters, “clutter”; placeholder objects may be purchased to reduce development time.  User interactions may include controlling characters in the environment, changing their facial expressions based on context, or changing behaviors based on the proximity to the camera.  Narrative elements may also trigger behaviors and animations of characters.  The final deliverable will be deployed to a mobile device.</a:t>
            </a:r>
            <a:endParaRPr lang="en-US" dirty="0"/>
          </a:p>
        </p:txBody>
      </p:sp>
    </p:spTree>
    <p:extLst>
      <p:ext uri="{BB962C8B-B14F-4D97-AF65-F5344CB8AC3E}">
        <p14:creationId xmlns:p14="http://schemas.microsoft.com/office/powerpoint/2010/main" val="27933154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1503</TotalTime>
  <Words>1378</Words>
  <Application>Microsoft Office PowerPoint</Application>
  <PresentationFormat>On-screen Show (16:9)</PresentationFormat>
  <Paragraphs>61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Be Professional!</vt:lpstr>
      <vt:lpstr>Project #1 IT security solution for small business Contact: Dr. Lei Li (Director of MSIT)</vt:lpstr>
      <vt:lpstr>Project #2 Address Linkage Key</vt:lpstr>
      <vt:lpstr>Project #3 Key Professional Dataset eVestment</vt:lpstr>
      <vt:lpstr>Project #4 Augmented Reality Book 1</vt:lpstr>
      <vt:lpstr>Project #5 Augmented Reality Book 2</vt:lpstr>
      <vt:lpstr>Project #6 Education Company Application</vt:lpstr>
      <vt:lpstr>Project #7 Analyzing Concentration Levels in Online Learning with Facial Features</vt:lpstr>
      <vt:lpstr>Project #8 Pose Extraction for Real-time  Workout Assistant</vt:lpstr>
      <vt:lpstr>Project #9 Representation Learning for Motion Sequence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Lucy Kimundi</dc:creator>
  <cp:lastModifiedBy>Meng Han</cp:lastModifiedBy>
  <cp:revision>15</cp:revision>
  <dcterms:created xsi:type="dcterms:W3CDTF">2019-02-15T21:19:03Z</dcterms:created>
  <dcterms:modified xsi:type="dcterms:W3CDTF">2021-01-19T04:23:20Z</dcterms:modified>
</cp:coreProperties>
</file>