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59" r:id="rId8"/>
    <p:sldId id="260" r:id="rId9"/>
    <p:sldId id="262" r:id="rId10"/>
    <p:sldId id="263" r:id="rId11"/>
    <p:sldId id="264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F3C64F-1AC6-4C00-AEA5-97382298DF2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FCED55-CBF4-4E4C-9E16-C4ADA08F0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STOCK  MARKET PREDICTION USING MACHINE LEARNING TECHNIQUES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29065"/>
            <a:ext cx="7772400" cy="11430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SARITHA.H</a:t>
            </a:r>
          </a:p>
          <a:p>
            <a:r>
              <a:rPr lang="en-US" dirty="0" smtClean="0"/>
              <a:t>PREETHI.P.S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The prediction error is the difference between the true value and the predicted value for an instance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  <a:p>
            <a:pPr font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ctr"/>
            <a:r>
              <a:rPr lang="en-US" dirty="0" smtClean="0"/>
              <a:t>Mean Squared Error :   3.4378881758603734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- RMSE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ARIMA </a:t>
            </a:r>
            <a:r>
              <a:rPr lang="en-US" i="1" dirty="0" smtClean="0"/>
              <a:t>stands for “Auto-regressive Integrated  </a:t>
            </a:r>
            <a:r>
              <a:rPr lang="en-US" dirty="0" smtClean="0"/>
              <a:t>Moving Average”</a:t>
            </a:r>
          </a:p>
          <a:p>
            <a:endParaRPr lang="en-US" dirty="0" smtClean="0"/>
          </a:p>
          <a:p>
            <a:r>
              <a:rPr lang="en-US" dirty="0" smtClean="0"/>
              <a:t>This model is also often called by the famous </a:t>
            </a:r>
            <a:r>
              <a:rPr lang="en-US" dirty="0" smtClean="0"/>
              <a:t>“</a:t>
            </a:r>
            <a:r>
              <a:rPr lang="en-US" dirty="0" smtClean="0"/>
              <a:t>Box-Jenkins </a:t>
            </a:r>
            <a:r>
              <a:rPr lang="en-US" dirty="0" smtClean="0"/>
              <a:t>model</a:t>
            </a:r>
            <a:r>
              <a:rPr lang="en-US" dirty="0" smtClean="0"/>
              <a:t>''.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AR </a:t>
            </a:r>
            <a:r>
              <a:rPr lang="en-US" u="sng" dirty="0" smtClean="0"/>
              <a:t>MODEL</a:t>
            </a:r>
          </a:p>
          <a:p>
            <a:r>
              <a:rPr lang="en-US" dirty="0" smtClean="0"/>
              <a:t>An  </a:t>
            </a:r>
            <a:r>
              <a:rPr lang="en-US" dirty="0" smtClean="0"/>
              <a:t>“Auto </a:t>
            </a:r>
            <a:r>
              <a:rPr lang="en-US" dirty="0" smtClean="0"/>
              <a:t>regressive (AR) model'' is used to calculate </a:t>
            </a:r>
            <a:r>
              <a:rPr lang="en-US" dirty="0" smtClean="0"/>
              <a:t>the future </a:t>
            </a:r>
            <a:r>
              <a:rPr lang="en-US" dirty="0" smtClean="0"/>
              <a:t>behavior of a variable under consideration, using a </a:t>
            </a:r>
            <a:r>
              <a:rPr lang="en-US" dirty="0" smtClean="0"/>
              <a:t>linear combination </a:t>
            </a:r>
            <a:r>
              <a:rPr lang="en-US" dirty="0" smtClean="0"/>
              <a:t>of historical values of the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2.ARIMA MODEL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MA MODEL</a:t>
            </a:r>
            <a:endParaRPr lang="en-US" dirty="0" smtClean="0"/>
          </a:p>
          <a:p>
            <a:r>
              <a:rPr lang="en-US" dirty="0" smtClean="0"/>
              <a:t>“Moving </a:t>
            </a:r>
            <a:r>
              <a:rPr lang="en-US" dirty="0" smtClean="0"/>
              <a:t>Average (</a:t>
            </a:r>
            <a:r>
              <a:rPr lang="en-US" dirty="0" smtClean="0"/>
              <a:t>MA) model</a:t>
            </a:r>
            <a:r>
              <a:rPr lang="en-US" dirty="0" smtClean="0"/>
              <a:t>'' uses earlier errors terms for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ARMA MODEL</a:t>
            </a:r>
          </a:p>
          <a:p>
            <a:r>
              <a:rPr lang="en-US" dirty="0" smtClean="0"/>
              <a:t>“Autoregressive</a:t>
            </a:r>
            <a:r>
              <a:rPr lang="en-US" dirty="0" smtClean="0"/>
              <a:t>'' (AR) along with </a:t>
            </a:r>
            <a:r>
              <a:rPr lang="en-US" dirty="0" smtClean="0"/>
              <a:t>“moving </a:t>
            </a:r>
            <a:r>
              <a:rPr lang="en-US" dirty="0" smtClean="0"/>
              <a:t>average'' (MA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models are used collectively to get a new unit of time </a:t>
            </a:r>
            <a:r>
              <a:rPr lang="en-US" dirty="0" smtClean="0"/>
              <a:t>series models </a:t>
            </a:r>
            <a:r>
              <a:rPr lang="en-US" dirty="0" smtClean="0"/>
              <a:t>referred as </a:t>
            </a:r>
            <a:r>
              <a:rPr lang="en-US" dirty="0" smtClean="0"/>
              <a:t>“ARMA </a:t>
            </a:r>
            <a:r>
              <a:rPr lang="en-US" dirty="0" smtClean="0"/>
              <a:t>models''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000" dirty="0" smtClean="0"/>
              <a:t>THANK YOU ………..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19439"/>
          </a:xfrm>
        </p:spPr>
        <p:txBody>
          <a:bodyPr/>
          <a:lstStyle/>
          <a:p>
            <a:pPr marL="624078" indent="-514350"/>
            <a:r>
              <a:rPr lang="en-US" dirty="0" smtClean="0"/>
              <a:t>Time series analysis and forecasting is of vital </a:t>
            </a:r>
            <a:r>
              <a:rPr lang="en-US" dirty="0" err="1" smtClean="0"/>
              <a:t>signicance</a:t>
            </a:r>
            <a:r>
              <a:rPr lang="en-US" dirty="0" smtClean="0"/>
              <a:t> in stock market prediction.</a:t>
            </a:r>
          </a:p>
          <a:p>
            <a:pPr marL="624078" indent="-514350"/>
            <a:r>
              <a:rPr lang="en-US" dirty="0" smtClean="0"/>
              <a:t>Stock market forecasting involves uncovering the market trends with respect to time.</a:t>
            </a:r>
          </a:p>
          <a:p>
            <a:pPr marL="624078" indent="-514350">
              <a:buNone/>
            </a:pPr>
            <a:r>
              <a:rPr lang="en-US" sz="3600" dirty="0" smtClean="0"/>
              <a:t>AIM</a:t>
            </a:r>
          </a:p>
          <a:p>
            <a:r>
              <a:rPr lang="en-US" dirty="0" smtClean="0"/>
              <a:t>Develop new innovative approaches to foresee the stocks that result in high profits.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>
                <a:latin typeface="Arial" pitchFamily="34" charset="0"/>
                <a:cs typeface="Arial" pitchFamily="34" charset="0"/>
              </a:rPr>
              <a:t>DESCRIPTION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Front end : </a:t>
            </a:r>
            <a:r>
              <a:rPr lang="en-US" dirty="0" err="1" smtClean="0"/>
              <a:t>html,css,java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Back end  : python 3</a:t>
            </a:r>
          </a:p>
          <a:p>
            <a:r>
              <a:rPr lang="en-US" dirty="0" smtClean="0"/>
              <a:t>Database  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IDE           : </a:t>
            </a:r>
            <a:r>
              <a:rPr lang="en-US" dirty="0" err="1" smtClean="0"/>
              <a:t>spyder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Yahoo finance – Historical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set contains 2417 observations having 7 attributes.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 “share market or equity market or a stock market'' is a public market that exists for issuing, buying and selling of stocks or shares</a:t>
            </a:r>
          </a:p>
          <a:p>
            <a:r>
              <a:rPr lang="en-US" dirty="0" smtClean="0"/>
              <a:t>A Stock denotes a partial ownership in a company or an industry, with rights to share in its </a:t>
            </a:r>
            <a:r>
              <a:rPr lang="en-US" dirty="0" err="1" smtClean="0"/>
              <a:t>prots</a:t>
            </a:r>
            <a:r>
              <a:rPr lang="en-US" dirty="0" smtClean="0"/>
              <a:t>. A person, who invests in a stock or buys a stock of a company, is termed as stockholder of that company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India has two main stock exchanges as:</a:t>
            </a:r>
          </a:p>
          <a:p>
            <a:pPr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National Stock Exchange (NSE)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Bombay Stock Exchange (BSE)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Indian stock market has two main indicators or indexes which are as: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Nifty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Sensex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STOCK MARKET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Multiple linear regression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Long short-term memory (</a:t>
            </a:r>
            <a:r>
              <a:rPr lang="en-US" b="1" dirty="0" smtClean="0"/>
              <a:t>LSTM</a:t>
            </a:r>
            <a:r>
              <a:rPr lang="en-US" dirty="0" smtClean="0"/>
              <a:t>) networks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Autoregressive Integrated Moving Average Model(ARIMA)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Techniques: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MULTIPLE LINEAR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REGRESSION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It allows the </a:t>
            </a:r>
            <a:r>
              <a:rPr lang="en-US" dirty="0" err="1" smtClean="0"/>
              <a:t>analyser</a:t>
            </a:r>
            <a:r>
              <a:rPr lang="en-US" dirty="0" smtClean="0"/>
              <a:t> to consider multiple variables which affect the quantity to be predicted. </a:t>
            </a:r>
          </a:p>
          <a:p>
            <a:r>
              <a:rPr lang="en-US" dirty="0" smtClean="0"/>
              <a:t>The quantity to be predicted is usually referred to as the independent variable.</a:t>
            </a:r>
          </a:p>
          <a:p>
            <a:r>
              <a:rPr lang="en-US" dirty="0" smtClean="0"/>
              <a:t> The various factors which demonstrate a strong correlation with the independent variable are referred to as the dependent variables.</a:t>
            </a:r>
          </a:p>
          <a:p>
            <a:r>
              <a:rPr lang="en-US" dirty="0" smtClean="0"/>
              <a:t> The measure by which the dependent variable changes due to a unit change in the independent variable is known as the regression coefficient of that independent variable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MLR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1287" y="1643050"/>
            <a:ext cx="4941426" cy="38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511</TotalTime>
  <Words>447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STOCK  MARKET PREDICTION USING MACHINE LEARNING TECHNIQUES</vt:lpstr>
      <vt:lpstr>DESCRIPTION</vt:lpstr>
      <vt:lpstr>PROJECT REQUIREMENTS</vt:lpstr>
      <vt:lpstr>DATA SET</vt:lpstr>
      <vt:lpstr>STOCK MARKET</vt:lpstr>
      <vt:lpstr>INDIAN STOCK MARKET</vt:lpstr>
      <vt:lpstr>Machine Learning Techniques:</vt:lpstr>
      <vt:lpstr>1. MULTIPLE LINEAR REGRESSION</vt:lpstr>
      <vt:lpstr>OUTPUT OF MLR</vt:lpstr>
      <vt:lpstr>ERROR RATE - RMSE</vt:lpstr>
      <vt:lpstr>2.ARIMA MODEL</vt:lpstr>
      <vt:lpstr>Slide 12</vt:lpstr>
      <vt:lpstr>Slide 13</vt:lpstr>
    </vt:vector>
  </TitlesOfParts>
  <Company>office2007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 MARKET PREDICTION USING MACHINE LEARNING TECHNIQUES</dc:title>
  <dc:creator>USER</dc:creator>
  <cp:lastModifiedBy>USER</cp:lastModifiedBy>
  <cp:revision>9</cp:revision>
  <dcterms:created xsi:type="dcterms:W3CDTF">2020-10-24T18:16:17Z</dcterms:created>
  <dcterms:modified xsi:type="dcterms:W3CDTF">2020-10-27T05:32:01Z</dcterms:modified>
</cp:coreProperties>
</file>