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490C-0BF1-4910-AEA8-1E4A24D4238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105178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490C-0BF1-4910-AEA8-1E4A24D4238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87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490C-0BF1-4910-AEA8-1E4A24D4238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3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490C-0BF1-4910-AEA8-1E4A24D4238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21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490C-0BF1-4910-AEA8-1E4A24D4238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90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490C-0BF1-4910-AEA8-1E4A24D4238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71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490C-0BF1-4910-AEA8-1E4A24D4238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6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490C-0BF1-4910-AEA8-1E4A24D4238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77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490C-0BF1-4910-AEA8-1E4A24D4238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28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490C-0BF1-4910-AEA8-1E4A24D4238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2627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209A490C-0BF1-4910-AEA8-1E4A24D4238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87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09A490C-0BF1-4910-AEA8-1E4A24D4238C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3A0EED8-17DC-4B52-B259-AD4CB9BE1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23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600" b="1" dirty="0">
                <a:effectLst/>
              </a:rPr>
              <a:t>Merkmalserkennung von Gebäuden und Grundstücken in Satellitenbildern mittels </a:t>
            </a:r>
            <a:r>
              <a:rPr lang="de-DE" sz="3600" b="1" dirty="0" err="1">
                <a:effectLst/>
              </a:rPr>
              <a:t>Deeplearning</a:t>
            </a:r>
            <a:r>
              <a:rPr lang="de-DE" sz="3600" dirty="0">
                <a:effectLst/>
              </a:rPr>
              <a:t> 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effectLst/>
              </a:rPr>
              <a:t>Sebastian Mischke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13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B70B6-6779-42AC-A55A-9D5ABF26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4C417-145C-4918-BF56-CAA4DAB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26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ldSchoo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ldSchool" id="{CB1EED31-7E47-49F9-A8C0-4D84477595C9}" vid="{4E21E79B-086D-42ED-9176-414138C4D6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OldSchool</Template>
  <TotalTime>0</TotalTime>
  <Words>11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Corbel</vt:lpstr>
      <vt:lpstr>Wingdings</vt:lpstr>
      <vt:lpstr>Wingdings 2</vt:lpstr>
      <vt:lpstr>Wingdings 3</vt:lpstr>
      <vt:lpstr>OldSchool</vt:lpstr>
      <vt:lpstr>Merkmalserkennung von Gebäuden und Grundstücken in Satellitenbildern mittels Deeplearning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Merkmalserkennung von Gebäuden und Grundstücken in Satellitenbildern mittels Deeplearning </dc:title>
  <dc:creator>Windows-Benutzer</dc:creator>
  <cp:lastModifiedBy>ms782036</cp:lastModifiedBy>
  <cp:revision>2</cp:revision>
  <dcterms:created xsi:type="dcterms:W3CDTF">2018-01-26T07:48:37Z</dcterms:created>
  <dcterms:modified xsi:type="dcterms:W3CDTF">2018-01-28T20:06:34Z</dcterms:modified>
</cp:coreProperties>
</file>