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 err="1"/>
              <a:t>Deeplearning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245769"/>
            <a:ext cx="10769600" cy="1499616"/>
          </a:xfrm>
        </p:spPr>
        <p:txBody>
          <a:bodyPr anchor="ctr"/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900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900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09599" y="2136583"/>
            <a:ext cx="1863379" cy="107721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630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Input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4286" y="4962192"/>
            <a:ext cx="1863379" cy="107721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630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Teach</a:t>
            </a:r>
          </a:p>
        </p:txBody>
      </p:sp>
      <p:sp>
        <p:nvSpPr>
          <p:cNvPr id="22" name="Rechteck 21"/>
          <p:cNvSpPr/>
          <p:nvPr/>
        </p:nvSpPr>
        <p:spPr>
          <a:xfrm>
            <a:off x="9719020" y="2144276"/>
            <a:ext cx="1863379" cy="106182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630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91127" y="4962192"/>
            <a:ext cx="1863379" cy="107721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630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15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900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900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762140"/>
            <a:ext cx="1863379" cy="1477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900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3187996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900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900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187996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3187996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25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Deeplearning</vt:lpstr>
      <vt:lpstr>Datatypes</vt:lpstr>
      <vt:lpstr>Training</vt:lpstr>
      <vt:lpstr>Validation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19</cp:revision>
  <dcterms:created xsi:type="dcterms:W3CDTF">2017-02-24T22:27:41Z</dcterms:created>
  <dcterms:modified xsi:type="dcterms:W3CDTF">2017-02-25T00:47:06Z</dcterms:modified>
</cp:coreProperties>
</file>