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405850" cy="30272038"/>
  <p:notesSz cx="6858000" cy="9144000"/>
  <p:defaultTextStyle>
    <a:defPPr>
      <a:defRPr lang="de-DE"/>
    </a:defPPr>
    <a:lvl1pPr marL="0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1pPr>
    <a:lvl2pPr marL="1476383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2pPr>
    <a:lvl3pPr marL="2952766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3pPr>
    <a:lvl4pPr marL="4429149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4pPr>
    <a:lvl5pPr marL="5905532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5pPr>
    <a:lvl6pPr marL="7381915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6pPr>
    <a:lvl7pPr marL="8858298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7pPr>
    <a:lvl8pPr marL="10334682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8pPr>
    <a:lvl9pPr marL="11811065" algn="l" defTabSz="1476383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4" userDrawn="1">
          <p15:clr>
            <a:srgbClr val="A4A3A4"/>
          </p15:clr>
        </p15:guide>
        <p15:guide id="2" pos="6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 showGuides="1">
      <p:cViewPr varScale="1">
        <p:scale>
          <a:sx n="28" d="100"/>
          <a:sy n="28" d="100"/>
        </p:scale>
        <p:origin x="3576" y="174"/>
      </p:cViewPr>
      <p:guideLst>
        <p:guide orient="horz" pos="9534"/>
        <p:guide pos="6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5439" y="9403955"/>
            <a:ext cx="18194972" cy="64888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10878" y="17154156"/>
            <a:ext cx="14984095" cy="7736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7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1385192" y="7568012"/>
            <a:ext cx="15942898" cy="16121261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45344" y="7568012"/>
            <a:ext cx="47483082" cy="16121261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0915" y="19452590"/>
            <a:ext cx="18194972" cy="6012363"/>
          </a:xfrm>
        </p:spPr>
        <p:txBody>
          <a:bodyPr anchor="t"/>
          <a:lstStyle>
            <a:lvl1pPr algn="l">
              <a:defRPr sz="12938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90915" y="12830583"/>
            <a:ext cx="18194972" cy="6622006"/>
          </a:xfrm>
        </p:spPr>
        <p:txBody>
          <a:bodyPr anchor="b"/>
          <a:lstStyle>
            <a:lvl1pPr marL="0" indent="0">
              <a:buNone/>
              <a:defRPr sz="6434">
                <a:solidFill>
                  <a:schemeClr val="tx1">
                    <a:tint val="75000"/>
                  </a:schemeClr>
                </a:solidFill>
              </a:defRPr>
            </a:lvl1pPr>
            <a:lvl2pPr marL="1476174" indent="0">
              <a:buNone/>
              <a:defRPr sz="5797">
                <a:solidFill>
                  <a:schemeClr val="tx1">
                    <a:tint val="75000"/>
                  </a:schemeClr>
                </a:solidFill>
              </a:defRPr>
            </a:lvl2pPr>
            <a:lvl3pPr marL="2952349" indent="0">
              <a:buNone/>
              <a:defRPr sz="5161">
                <a:solidFill>
                  <a:schemeClr val="tx1">
                    <a:tint val="75000"/>
                  </a:schemeClr>
                </a:solidFill>
              </a:defRPr>
            </a:lvl3pPr>
            <a:lvl4pPr marL="4428523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4pPr>
            <a:lvl5pPr marL="5904697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5pPr>
            <a:lvl6pPr marL="7380871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6pPr>
            <a:lvl7pPr marL="8857046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7pPr>
            <a:lvl8pPr marL="10333220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8pPr>
            <a:lvl9pPr marL="11809394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45344" y="44083658"/>
            <a:ext cx="31711133" cy="124696969"/>
          </a:xfrm>
        </p:spPr>
        <p:txBody>
          <a:bodyPr/>
          <a:lstStyle>
            <a:lvl1pPr>
              <a:defRPr sz="9050"/>
            </a:lvl1pPr>
            <a:lvl2pPr>
              <a:defRPr sz="7777"/>
            </a:lvl2pPr>
            <a:lvl3pPr>
              <a:defRPr sz="6434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613242" y="44083658"/>
            <a:ext cx="31714848" cy="124696969"/>
          </a:xfrm>
        </p:spPr>
        <p:txBody>
          <a:bodyPr/>
          <a:lstStyle>
            <a:lvl1pPr>
              <a:defRPr sz="9050"/>
            </a:lvl1pPr>
            <a:lvl2pPr>
              <a:defRPr sz="7777"/>
            </a:lvl2pPr>
            <a:lvl3pPr>
              <a:defRPr sz="6434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0293" y="1212285"/>
            <a:ext cx="19265265" cy="504534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0293" y="6776174"/>
            <a:ext cx="9457968" cy="2823986"/>
          </a:xfrm>
        </p:spPr>
        <p:txBody>
          <a:bodyPr anchor="b"/>
          <a:lstStyle>
            <a:lvl1pPr marL="0" indent="0">
              <a:buNone/>
              <a:defRPr sz="7777" b="1"/>
            </a:lvl1pPr>
            <a:lvl2pPr marL="1476174" indent="0">
              <a:buNone/>
              <a:defRPr sz="6434" b="1"/>
            </a:lvl2pPr>
            <a:lvl3pPr marL="2952349" indent="0">
              <a:buNone/>
              <a:defRPr sz="5797" b="1"/>
            </a:lvl3pPr>
            <a:lvl4pPr marL="4428523" indent="0">
              <a:buNone/>
              <a:defRPr sz="5161" b="1"/>
            </a:lvl4pPr>
            <a:lvl5pPr marL="5904697" indent="0">
              <a:buNone/>
              <a:defRPr sz="5161" b="1"/>
            </a:lvl5pPr>
            <a:lvl6pPr marL="7380871" indent="0">
              <a:buNone/>
              <a:defRPr sz="5161" b="1"/>
            </a:lvl6pPr>
            <a:lvl7pPr marL="8857046" indent="0">
              <a:buNone/>
              <a:defRPr sz="5161" b="1"/>
            </a:lvl7pPr>
            <a:lvl8pPr marL="10333220" indent="0">
              <a:buNone/>
              <a:defRPr sz="5161" b="1"/>
            </a:lvl8pPr>
            <a:lvl9pPr marL="11809394" indent="0">
              <a:buNone/>
              <a:defRPr sz="51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0293" y="9600161"/>
            <a:ext cx="9457968" cy="17441461"/>
          </a:xfrm>
        </p:spPr>
        <p:txBody>
          <a:bodyPr/>
          <a:lstStyle>
            <a:lvl1pPr>
              <a:defRPr sz="7777"/>
            </a:lvl1pPr>
            <a:lvl2pPr>
              <a:defRPr sz="6434"/>
            </a:lvl2pPr>
            <a:lvl3pPr>
              <a:defRPr sz="5797"/>
            </a:lvl3pPr>
            <a:lvl4pPr>
              <a:defRPr sz="5161"/>
            </a:lvl4pPr>
            <a:lvl5pPr>
              <a:defRPr sz="5161"/>
            </a:lvl5pPr>
            <a:lvl6pPr>
              <a:defRPr sz="5161"/>
            </a:lvl6pPr>
            <a:lvl7pPr>
              <a:defRPr sz="5161"/>
            </a:lvl7pPr>
            <a:lvl8pPr>
              <a:defRPr sz="5161"/>
            </a:lvl8pPr>
            <a:lvl9pPr>
              <a:defRPr sz="516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73876" y="6776174"/>
            <a:ext cx="9461683" cy="2823986"/>
          </a:xfrm>
        </p:spPr>
        <p:txBody>
          <a:bodyPr anchor="b"/>
          <a:lstStyle>
            <a:lvl1pPr marL="0" indent="0">
              <a:buNone/>
              <a:defRPr sz="7777" b="1"/>
            </a:lvl1pPr>
            <a:lvl2pPr marL="1476174" indent="0">
              <a:buNone/>
              <a:defRPr sz="6434" b="1"/>
            </a:lvl2pPr>
            <a:lvl3pPr marL="2952349" indent="0">
              <a:buNone/>
              <a:defRPr sz="5797" b="1"/>
            </a:lvl3pPr>
            <a:lvl4pPr marL="4428523" indent="0">
              <a:buNone/>
              <a:defRPr sz="5161" b="1"/>
            </a:lvl4pPr>
            <a:lvl5pPr marL="5904697" indent="0">
              <a:buNone/>
              <a:defRPr sz="5161" b="1"/>
            </a:lvl5pPr>
            <a:lvl6pPr marL="7380871" indent="0">
              <a:buNone/>
              <a:defRPr sz="5161" b="1"/>
            </a:lvl6pPr>
            <a:lvl7pPr marL="8857046" indent="0">
              <a:buNone/>
              <a:defRPr sz="5161" b="1"/>
            </a:lvl7pPr>
            <a:lvl8pPr marL="10333220" indent="0">
              <a:buNone/>
              <a:defRPr sz="5161" b="1"/>
            </a:lvl8pPr>
            <a:lvl9pPr marL="11809394" indent="0">
              <a:buNone/>
              <a:defRPr sz="516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73876" y="9600161"/>
            <a:ext cx="9461683" cy="17441461"/>
          </a:xfrm>
        </p:spPr>
        <p:txBody>
          <a:bodyPr/>
          <a:lstStyle>
            <a:lvl1pPr>
              <a:defRPr sz="7777"/>
            </a:lvl1pPr>
            <a:lvl2pPr>
              <a:defRPr sz="6434"/>
            </a:lvl2pPr>
            <a:lvl3pPr>
              <a:defRPr sz="5797"/>
            </a:lvl3pPr>
            <a:lvl4pPr>
              <a:defRPr sz="5161"/>
            </a:lvl4pPr>
            <a:lvl5pPr>
              <a:defRPr sz="5161"/>
            </a:lvl5pPr>
            <a:lvl6pPr>
              <a:defRPr sz="5161"/>
            </a:lvl6pPr>
            <a:lvl7pPr>
              <a:defRPr sz="5161"/>
            </a:lvl7pPr>
            <a:lvl8pPr>
              <a:defRPr sz="5161"/>
            </a:lvl8pPr>
            <a:lvl9pPr>
              <a:defRPr sz="516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0294" y="1205276"/>
            <a:ext cx="7042377" cy="5129429"/>
          </a:xfrm>
        </p:spPr>
        <p:txBody>
          <a:bodyPr anchor="b"/>
          <a:lstStyle>
            <a:lvl1pPr algn="l">
              <a:defRPr sz="6434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9093" y="1205278"/>
            <a:ext cx="11966465" cy="25836346"/>
          </a:xfrm>
        </p:spPr>
        <p:txBody>
          <a:bodyPr/>
          <a:lstStyle>
            <a:lvl1pPr>
              <a:defRPr sz="10322"/>
            </a:lvl1pPr>
            <a:lvl2pPr>
              <a:defRPr sz="9050"/>
            </a:lvl2pPr>
            <a:lvl3pPr>
              <a:defRPr sz="7777"/>
            </a:lvl3pPr>
            <a:lvl4pPr>
              <a:defRPr sz="6434"/>
            </a:lvl4pPr>
            <a:lvl5pPr>
              <a:defRPr sz="6434"/>
            </a:lvl5pPr>
            <a:lvl6pPr>
              <a:defRPr sz="6434"/>
            </a:lvl6pPr>
            <a:lvl7pPr>
              <a:defRPr sz="6434"/>
            </a:lvl7pPr>
            <a:lvl8pPr>
              <a:defRPr sz="6434"/>
            </a:lvl8pPr>
            <a:lvl9pPr>
              <a:defRPr sz="643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0294" y="6334707"/>
            <a:ext cx="7042377" cy="20706917"/>
          </a:xfrm>
        </p:spPr>
        <p:txBody>
          <a:bodyPr/>
          <a:lstStyle>
            <a:lvl1pPr marL="0" indent="0">
              <a:buNone/>
              <a:defRPr sz="4525"/>
            </a:lvl1pPr>
            <a:lvl2pPr marL="1476174" indent="0">
              <a:buNone/>
              <a:defRPr sz="3889"/>
            </a:lvl2pPr>
            <a:lvl3pPr marL="2952349" indent="0">
              <a:buNone/>
              <a:defRPr sz="3252"/>
            </a:lvl3pPr>
            <a:lvl4pPr marL="4428523" indent="0">
              <a:buNone/>
              <a:defRPr sz="2899"/>
            </a:lvl4pPr>
            <a:lvl5pPr marL="5904697" indent="0">
              <a:buNone/>
              <a:defRPr sz="2899"/>
            </a:lvl5pPr>
            <a:lvl6pPr marL="7380871" indent="0">
              <a:buNone/>
              <a:defRPr sz="2899"/>
            </a:lvl6pPr>
            <a:lvl7pPr marL="8857046" indent="0">
              <a:buNone/>
              <a:defRPr sz="2899"/>
            </a:lvl7pPr>
            <a:lvl8pPr marL="10333220" indent="0">
              <a:buNone/>
              <a:defRPr sz="2899"/>
            </a:lvl8pPr>
            <a:lvl9pPr marL="11809394" indent="0">
              <a:buNone/>
              <a:defRPr sz="289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5697" y="21190427"/>
            <a:ext cx="12843510" cy="2501650"/>
          </a:xfrm>
        </p:spPr>
        <p:txBody>
          <a:bodyPr anchor="b"/>
          <a:lstStyle>
            <a:lvl1pPr algn="l">
              <a:defRPr sz="6434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5697" y="2704862"/>
            <a:ext cx="12843510" cy="18163223"/>
          </a:xfrm>
        </p:spPr>
        <p:txBody>
          <a:bodyPr/>
          <a:lstStyle>
            <a:lvl1pPr marL="0" indent="0">
              <a:buNone/>
              <a:defRPr sz="10322"/>
            </a:lvl1pPr>
            <a:lvl2pPr marL="1476174" indent="0">
              <a:buNone/>
              <a:defRPr sz="9050"/>
            </a:lvl2pPr>
            <a:lvl3pPr marL="2952349" indent="0">
              <a:buNone/>
              <a:defRPr sz="7777"/>
            </a:lvl3pPr>
            <a:lvl4pPr marL="4428523" indent="0">
              <a:buNone/>
              <a:defRPr sz="6434"/>
            </a:lvl4pPr>
            <a:lvl5pPr marL="5904697" indent="0">
              <a:buNone/>
              <a:defRPr sz="6434"/>
            </a:lvl5pPr>
            <a:lvl6pPr marL="7380871" indent="0">
              <a:buNone/>
              <a:defRPr sz="6434"/>
            </a:lvl6pPr>
            <a:lvl7pPr marL="8857046" indent="0">
              <a:buNone/>
              <a:defRPr sz="6434"/>
            </a:lvl7pPr>
            <a:lvl8pPr marL="10333220" indent="0">
              <a:buNone/>
              <a:defRPr sz="6434"/>
            </a:lvl8pPr>
            <a:lvl9pPr marL="11809394" indent="0">
              <a:buNone/>
              <a:defRPr sz="6434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5697" y="23692077"/>
            <a:ext cx="12843510" cy="3552758"/>
          </a:xfrm>
        </p:spPr>
        <p:txBody>
          <a:bodyPr/>
          <a:lstStyle>
            <a:lvl1pPr marL="0" indent="0">
              <a:buNone/>
              <a:defRPr sz="4525"/>
            </a:lvl1pPr>
            <a:lvl2pPr marL="1476174" indent="0">
              <a:buNone/>
              <a:defRPr sz="3889"/>
            </a:lvl2pPr>
            <a:lvl3pPr marL="2952349" indent="0">
              <a:buNone/>
              <a:defRPr sz="3252"/>
            </a:lvl3pPr>
            <a:lvl4pPr marL="4428523" indent="0">
              <a:buNone/>
              <a:defRPr sz="2899"/>
            </a:lvl4pPr>
            <a:lvl5pPr marL="5904697" indent="0">
              <a:buNone/>
              <a:defRPr sz="2899"/>
            </a:lvl5pPr>
            <a:lvl6pPr marL="7380871" indent="0">
              <a:buNone/>
              <a:defRPr sz="2899"/>
            </a:lvl6pPr>
            <a:lvl7pPr marL="8857046" indent="0">
              <a:buNone/>
              <a:defRPr sz="2899"/>
            </a:lvl7pPr>
            <a:lvl8pPr marL="10333220" indent="0">
              <a:buNone/>
              <a:defRPr sz="2899"/>
            </a:lvl8pPr>
            <a:lvl9pPr marL="11809394" indent="0">
              <a:buNone/>
              <a:defRPr sz="289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0293" y="1212285"/>
            <a:ext cx="19265265" cy="5045340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0293" y="7063478"/>
            <a:ext cx="19265265" cy="19978146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0293" y="28057696"/>
            <a:ext cx="4994698" cy="1611706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3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396D-FE7A-7944-93B1-A4B3BD3979B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13666" y="28057696"/>
            <a:ext cx="6778519" cy="1611706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3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40859" y="28057696"/>
            <a:ext cx="4994698" cy="1611706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3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174" rtl="0" eaLnBrk="1" latinLnBrk="0" hangingPunct="1">
        <a:spcBef>
          <a:spcPct val="0"/>
        </a:spcBef>
        <a:buNone/>
        <a:defRPr sz="142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31" indent="-1107131" algn="l" defTabSz="1476174" rtl="0" eaLnBrk="1" latinLnBrk="0" hangingPunct="1">
        <a:spcBef>
          <a:spcPct val="20000"/>
        </a:spcBef>
        <a:buFont typeface="Arial"/>
        <a:buChar char="•"/>
        <a:defRPr sz="10322" kern="1200">
          <a:solidFill>
            <a:schemeClr val="tx1"/>
          </a:solidFill>
          <a:latin typeface="+mn-lt"/>
          <a:ea typeface="+mn-ea"/>
          <a:cs typeface="+mn-cs"/>
        </a:defRPr>
      </a:lvl1pPr>
      <a:lvl2pPr marL="2398783" indent="-922609" algn="l" defTabSz="1476174" rtl="0" eaLnBrk="1" latinLnBrk="0" hangingPunct="1">
        <a:spcBef>
          <a:spcPct val="20000"/>
        </a:spcBef>
        <a:buFont typeface="Arial"/>
        <a:buChar char="–"/>
        <a:defRPr sz="905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35" indent="-738087" algn="l" defTabSz="1476174" rtl="0" eaLnBrk="1" latinLnBrk="0" hangingPunct="1">
        <a:spcBef>
          <a:spcPct val="20000"/>
        </a:spcBef>
        <a:buFont typeface="Arial"/>
        <a:buChar char="•"/>
        <a:defRPr sz="7777" kern="1200">
          <a:solidFill>
            <a:schemeClr val="tx1"/>
          </a:solidFill>
          <a:latin typeface="+mn-lt"/>
          <a:ea typeface="+mn-ea"/>
          <a:cs typeface="+mn-cs"/>
        </a:defRPr>
      </a:lvl3pPr>
      <a:lvl4pPr marL="5166610" indent="-738087" algn="l" defTabSz="1476174" rtl="0" eaLnBrk="1" latinLnBrk="0" hangingPunct="1">
        <a:spcBef>
          <a:spcPct val="20000"/>
        </a:spcBef>
        <a:buFont typeface="Arial"/>
        <a:buChar char="–"/>
        <a:defRPr sz="6434" kern="1200">
          <a:solidFill>
            <a:schemeClr val="tx1"/>
          </a:solidFill>
          <a:latin typeface="+mn-lt"/>
          <a:ea typeface="+mn-ea"/>
          <a:cs typeface="+mn-cs"/>
        </a:defRPr>
      </a:lvl4pPr>
      <a:lvl5pPr marL="6642784" indent="-738087" algn="l" defTabSz="1476174" rtl="0" eaLnBrk="1" latinLnBrk="0" hangingPunct="1">
        <a:spcBef>
          <a:spcPct val="20000"/>
        </a:spcBef>
        <a:buFont typeface="Arial"/>
        <a:buChar char="»"/>
        <a:defRPr sz="6434" kern="1200">
          <a:solidFill>
            <a:schemeClr val="tx1"/>
          </a:solidFill>
          <a:latin typeface="+mn-lt"/>
          <a:ea typeface="+mn-ea"/>
          <a:cs typeface="+mn-cs"/>
        </a:defRPr>
      </a:lvl5pPr>
      <a:lvl6pPr marL="8118958" indent="-738087" algn="l" defTabSz="1476174" rtl="0" eaLnBrk="1" latinLnBrk="0" hangingPunct="1">
        <a:spcBef>
          <a:spcPct val="20000"/>
        </a:spcBef>
        <a:buFont typeface="Arial"/>
        <a:buChar char="•"/>
        <a:defRPr sz="6434" kern="1200">
          <a:solidFill>
            <a:schemeClr val="tx1"/>
          </a:solidFill>
          <a:latin typeface="+mn-lt"/>
          <a:ea typeface="+mn-ea"/>
          <a:cs typeface="+mn-cs"/>
        </a:defRPr>
      </a:lvl6pPr>
      <a:lvl7pPr marL="9595133" indent="-738087" algn="l" defTabSz="1476174" rtl="0" eaLnBrk="1" latinLnBrk="0" hangingPunct="1">
        <a:spcBef>
          <a:spcPct val="20000"/>
        </a:spcBef>
        <a:buFont typeface="Arial"/>
        <a:buChar char="•"/>
        <a:defRPr sz="6434" kern="1200">
          <a:solidFill>
            <a:schemeClr val="tx1"/>
          </a:solidFill>
          <a:latin typeface="+mn-lt"/>
          <a:ea typeface="+mn-ea"/>
          <a:cs typeface="+mn-cs"/>
        </a:defRPr>
      </a:lvl7pPr>
      <a:lvl8pPr marL="11071307" indent="-738087" algn="l" defTabSz="1476174" rtl="0" eaLnBrk="1" latinLnBrk="0" hangingPunct="1">
        <a:spcBef>
          <a:spcPct val="20000"/>
        </a:spcBef>
        <a:buFont typeface="Arial"/>
        <a:buChar char="•"/>
        <a:defRPr sz="6434" kern="1200">
          <a:solidFill>
            <a:schemeClr val="tx1"/>
          </a:solidFill>
          <a:latin typeface="+mn-lt"/>
          <a:ea typeface="+mn-ea"/>
          <a:cs typeface="+mn-cs"/>
        </a:defRPr>
      </a:lvl8pPr>
      <a:lvl9pPr marL="12547481" indent="-738087" algn="l" defTabSz="1476174" rtl="0" eaLnBrk="1" latinLnBrk="0" hangingPunct="1">
        <a:spcBef>
          <a:spcPct val="20000"/>
        </a:spcBef>
        <a:buFont typeface="Arial"/>
        <a:buChar char="•"/>
        <a:defRPr sz="64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1pPr>
      <a:lvl2pPr marL="1476174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2pPr>
      <a:lvl3pPr marL="2952349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3pPr>
      <a:lvl4pPr marL="4428523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4pPr>
      <a:lvl5pPr marL="5904697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5pPr>
      <a:lvl6pPr marL="7380871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6pPr>
      <a:lvl7pPr marL="8857046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7pPr>
      <a:lvl8pPr marL="10333220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8pPr>
      <a:lvl9pPr marL="11809394" algn="l" defTabSz="1476174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988"/>
            <a:ext cx="21415952" cy="4337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PowerPoint-Präsentation</vt:lpstr>
    </vt:vector>
  </TitlesOfParts>
  <Company>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dsdd</dc:creator>
  <cp:lastModifiedBy>ms782036</cp:lastModifiedBy>
  <cp:revision>14</cp:revision>
  <dcterms:created xsi:type="dcterms:W3CDTF">2012-10-29T09:38:46Z</dcterms:created>
  <dcterms:modified xsi:type="dcterms:W3CDTF">2018-01-28T22:20:26Z</dcterms:modified>
</cp:coreProperties>
</file>