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Deeplearning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75055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82747"/>
            <a:ext cx="1863379" cy="98488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800612"/>
            <a:ext cx="1863379" cy="14003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85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Subsampling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3199276" y="2675192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/>
          <p:cNvSpPr/>
          <p:nvPr/>
        </p:nvSpPr>
        <p:spPr>
          <a:xfrm>
            <a:off x="3199277" y="5140801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40801"/>
            <a:ext cx="2229677" cy="2160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75192"/>
            <a:ext cx="2229678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034" y="2451561"/>
            <a:ext cx="676369" cy="676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33" y="2451562"/>
            <a:ext cx="676369" cy="6763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032" y="2451562"/>
            <a:ext cx="676369" cy="67636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031" y="2451563"/>
            <a:ext cx="676369" cy="67636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030" y="2451563"/>
            <a:ext cx="676369" cy="6763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6029" y="2451563"/>
            <a:ext cx="676369" cy="6763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8" y="1775192"/>
            <a:ext cx="676369" cy="67636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4240800"/>
            <a:ext cx="676369" cy="67636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34" y="5009871"/>
            <a:ext cx="676369" cy="67636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33" y="5009872"/>
            <a:ext cx="676369" cy="676369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32" y="5009872"/>
            <a:ext cx="676369" cy="6763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1" y="5009873"/>
            <a:ext cx="676369" cy="676369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30" y="5009873"/>
            <a:ext cx="676369" cy="676369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29" y="5009873"/>
            <a:ext cx="676369" cy="676369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7286036" y="491716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8010033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34030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9458025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0182036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0906031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37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12748 -0.000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2748 -0.00069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Reconstruction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5192"/>
            <a:ext cx="4774823" cy="4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Output-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Bild vorhanden und erkennbar</a:t>
            </a:r>
          </a:p>
          <a:p>
            <a:pPr lvl="1"/>
            <a:r>
              <a:rPr lang="de-DE" dirty="0"/>
              <a:t>Haus, Straße</a:t>
            </a:r>
          </a:p>
          <a:p>
            <a:r>
              <a:rPr lang="de-DE" dirty="0"/>
              <a:t>Im Bild vorhanden und nicht erkennbar</a:t>
            </a:r>
          </a:p>
          <a:p>
            <a:pPr lvl="1"/>
            <a:r>
              <a:rPr lang="de-DE"/>
              <a:t>Haushöhe</a:t>
            </a:r>
            <a:endParaRPr lang="de-DE" dirty="0"/>
          </a:p>
          <a:p>
            <a:r>
              <a:rPr lang="de-DE" dirty="0"/>
              <a:t>Nicht im Bild vorhanden und klassifizierbar</a:t>
            </a:r>
          </a:p>
          <a:p>
            <a:pPr lvl="1"/>
            <a:r>
              <a:rPr lang="de-DE" dirty="0"/>
              <a:t>Anzahl Bewohner im Haus</a:t>
            </a:r>
          </a:p>
          <a:p>
            <a:r>
              <a:rPr lang="de-DE" dirty="0"/>
              <a:t>Nicht im Bild vorhanden und nicht klassifizierbar</a:t>
            </a:r>
          </a:p>
          <a:p>
            <a:pPr lvl="1"/>
            <a:r>
              <a:rPr lang="de-DE" dirty="0"/>
              <a:t>Einkommen </a:t>
            </a:r>
          </a:p>
        </p:txBody>
      </p:sp>
    </p:spTree>
    <p:extLst>
      <p:ext uri="{BB962C8B-B14F-4D97-AF65-F5344CB8AC3E}">
        <p14:creationId xmlns:p14="http://schemas.microsoft.com/office/powerpoint/2010/main" val="126869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68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  <vt:lpstr>Subsampling</vt:lpstr>
      <vt:lpstr>Reconstruction</vt:lpstr>
      <vt:lpstr>Output-Types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40</cp:revision>
  <dcterms:created xsi:type="dcterms:W3CDTF">2017-02-24T22:27:41Z</dcterms:created>
  <dcterms:modified xsi:type="dcterms:W3CDTF">2017-03-03T17:01:55Z</dcterms:modified>
</cp:coreProperties>
</file>