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276" y="7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407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4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5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994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36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9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554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7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  <a:p>
            <a:r>
              <a:rPr lang="de-DE" dirty="0"/>
              <a:t>Validation</a:t>
            </a:r>
          </a:p>
          <a:p>
            <a:r>
              <a:rPr lang="de-DE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62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5192"/>
            <a:ext cx="1858065" cy="180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4600801"/>
            <a:ext cx="1858064" cy="180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3" y="1775192"/>
            <a:ext cx="1862937" cy="1800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Neural</a:t>
            </a:r>
            <a:endParaRPr lang="de-DE" dirty="0"/>
          </a:p>
          <a:p>
            <a:pPr algn="ctr"/>
            <a:r>
              <a:rPr lang="de-DE" dirty="0" err="1"/>
              <a:t>network</a:t>
            </a:r>
            <a:endParaRPr lang="de-DE" dirty="0"/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/>
          <p:cNvSpPr/>
          <p:nvPr/>
        </p:nvSpPr>
        <p:spPr>
          <a:xfrm rot="16200000">
            <a:off x="5764162" y="3905192"/>
            <a:ext cx="6588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4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8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Corbel</vt:lpstr>
      <vt:lpstr>Wingdings</vt:lpstr>
      <vt:lpstr>Wingdings 2</vt:lpstr>
      <vt:lpstr>Wingdings 3</vt:lpstr>
      <vt:lpstr>Design1</vt:lpstr>
      <vt:lpstr>PowerPoint-Präsentation</vt:lpstr>
      <vt:lpstr>Datatypes</vt:lpstr>
      <vt:lpstr>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Mischke</dc:creator>
  <cp:lastModifiedBy>Sebastian Mischke</cp:lastModifiedBy>
  <cp:revision>7</cp:revision>
  <dcterms:created xsi:type="dcterms:W3CDTF">2017-02-24T22:27:41Z</dcterms:created>
  <dcterms:modified xsi:type="dcterms:W3CDTF">2017-02-24T23:10:33Z</dcterms:modified>
</cp:coreProperties>
</file>