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94078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64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hteck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7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55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994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00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36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19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/>
              <a:t>Formatvorlagen des Textmasters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0554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hteck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375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hteck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C7931AB-0497-43F1-8402-A51CA806FA3D}" type="datetimeFigureOut">
              <a:rPr lang="de-DE" smtClean="0"/>
              <a:t>25.02.2017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46E33B3-27FA-40D0-91A5-FEB96B8EB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8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3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Datatypes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  <a:p>
            <a:r>
              <a:rPr lang="de-DE" dirty="0"/>
              <a:t>Validation</a:t>
            </a:r>
          </a:p>
          <a:p>
            <a:r>
              <a:rPr lang="de-DE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7626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75192"/>
            <a:ext cx="1858065" cy="180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4600801"/>
            <a:ext cx="1858064" cy="180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3" y="1775192"/>
            <a:ext cx="1862937" cy="18000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5196000" y="1775192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Neural</a:t>
            </a:r>
            <a:endParaRPr lang="de-DE" dirty="0"/>
          </a:p>
          <a:p>
            <a:pPr algn="ctr"/>
            <a:r>
              <a:rPr lang="de-DE" dirty="0" err="1"/>
              <a:t>network</a:t>
            </a:r>
            <a:endParaRPr lang="de-DE" dirty="0"/>
          </a:p>
        </p:txBody>
      </p:sp>
      <p:sp>
        <p:nvSpPr>
          <p:cNvPr id="8" name="Pfeil: nach rechts 7"/>
          <p:cNvSpPr/>
          <p:nvPr/>
        </p:nvSpPr>
        <p:spPr>
          <a:xfrm>
            <a:off x="2646796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/>
          <p:cNvSpPr/>
          <p:nvPr/>
        </p:nvSpPr>
        <p:spPr>
          <a:xfrm>
            <a:off x="7175131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874" y="4600801"/>
            <a:ext cx="1863379" cy="1800000"/>
          </a:xfrm>
          <a:prstGeom prst="rect">
            <a:avLst/>
          </a:prstGeom>
        </p:spPr>
      </p:pic>
      <p:sp>
        <p:nvSpPr>
          <p:cNvPr id="17" name="Pfeil: nach rechts 16"/>
          <p:cNvSpPr/>
          <p:nvPr/>
        </p:nvSpPr>
        <p:spPr>
          <a:xfrm>
            <a:off x="2646796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/>
          <p:cNvSpPr/>
          <p:nvPr/>
        </p:nvSpPr>
        <p:spPr>
          <a:xfrm rot="10800000">
            <a:off x="7175131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: nach rechts 18"/>
          <p:cNvSpPr/>
          <p:nvPr/>
        </p:nvSpPr>
        <p:spPr>
          <a:xfrm rot="16200000">
            <a:off x="5764162" y="3905192"/>
            <a:ext cx="6588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2" y="1775192"/>
            <a:ext cx="186293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4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2.29167E-6 0.41412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Validation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/>
              <a:t> </a:t>
            </a:r>
          </a:p>
        </p:txBody>
      </p:sp>
      <p:sp>
        <p:nvSpPr>
          <p:cNvPr id="7" name="Rechteck 6"/>
          <p:cNvSpPr/>
          <p:nvPr/>
        </p:nvSpPr>
        <p:spPr>
          <a:xfrm>
            <a:off x="5196000" y="1775192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Neural</a:t>
            </a:r>
            <a:endParaRPr lang="de-DE" dirty="0"/>
          </a:p>
          <a:p>
            <a:pPr algn="ctr"/>
            <a:r>
              <a:rPr lang="de-DE" dirty="0" err="1"/>
              <a:t>network</a:t>
            </a:r>
            <a:endParaRPr lang="de-DE" dirty="0"/>
          </a:p>
        </p:txBody>
      </p:sp>
      <p:sp>
        <p:nvSpPr>
          <p:cNvPr id="8" name="Pfeil: nach rechts 7"/>
          <p:cNvSpPr/>
          <p:nvPr/>
        </p:nvSpPr>
        <p:spPr>
          <a:xfrm>
            <a:off x="2646796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/>
          <p:cNvSpPr/>
          <p:nvPr/>
        </p:nvSpPr>
        <p:spPr>
          <a:xfrm>
            <a:off x="7175131" y="2501507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/>
          <p:cNvSpPr/>
          <p:nvPr/>
        </p:nvSpPr>
        <p:spPr>
          <a:xfrm>
            <a:off x="2646796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/>
          <p:cNvSpPr/>
          <p:nvPr/>
        </p:nvSpPr>
        <p:spPr>
          <a:xfrm rot="10800000">
            <a:off x="7175131" y="5320801"/>
            <a:ext cx="23652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3" y="1775192"/>
            <a:ext cx="1858065" cy="180000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3" y="4600801"/>
            <a:ext cx="1858065" cy="180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2" y="1775192"/>
            <a:ext cx="1862937" cy="1800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61" y="1775192"/>
            <a:ext cx="1862937" cy="1800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874" y="4600801"/>
            <a:ext cx="1863379" cy="180000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5161873" y="4762140"/>
            <a:ext cx="1863379" cy="147732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de-DE" sz="9000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37%</a:t>
            </a:r>
          </a:p>
        </p:txBody>
      </p:sp>
    </p:spTree>
    <p:extLst>
      <p:ext uri="{BB962C8B-B14F-4D97-AF65-F5344CB8AC3E}">
        <p14:creationId xmlns:p14="http://schemas.microsoft.com/office/powerpoint/2010/main" val="169889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2.29167E-6 0.4127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1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F2362A2E-0170-48AB-A537-006CE4CF1E30}" vid="{810E9866-CA12-45C8-ADFB-68C288FA68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Mandelbrot</Template>
  <TotalTime>0</TotalTime>
  <Words>14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Agency FB</vt:lpstr>
      <vt:lpstr>Arial</vt:lpstr>
      <vt:lpstr>Corbel</vt:lpstr>
      <vt:lpstr>Wingdings</vt:lpstr>
      <vt:lpstr>Wingdings 2</vt:lpstr>
      <vt:lpstr>Wingdings 3</vt:lpstr>
      <vt:lpstr>Design1</vt:lpstr>
      <vt:lpstr>PowerPoint-Präsentation</vt:lpstr>
      <vt:lpstr>Datatypes</vt:lpstr>
      <vt:lpstr>Training</vt:lpstr>
      <vt:lpstr>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Mischke</dc:creator>
  <cp:lastModifiedBy>Sebastian Mischke</cp:lastModifiedBy>
  <cp:revision>10</cp:revision>
  <dcterms:created xsi:type="dcterms:W3CDTF">2017-02-24T22:27:41Z</dcterms:created>
  <dcterms:modified xsi:type="dcterms:W3CDTF">2017-02-24T23:32:53Z</dcterms:modified>
</cp:coreProperties>
</file>