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Recognition Competition (ILSVRC)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6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Bildmittelpunkt verschieben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Training mit Originaldaten</a:t>
            </a:r>
          </a:p>
          <a:p>
            <a:pPr lvl="2"/>
            <a:r>
              <a:rPr lang="de-DE" dirty="0"/>
              <a:t>Erkennung von nicht-zentralen Häusern</a:t>
            </a:r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Standardnetz angelehnt an VGG [SZ14]</a:t>
            </a:r>
          </a:p>
          <a:p>
            <a:r>
              <a:rPr lang="de-DE" dirty="0"/>
              <a:t>Automatische Anpassung an Trainingsdaten</a:t>
            </a:r>
          </a:p>
          <a:p>
            <a:pPr lvl="1"/>
            <a:r>
              <a:rPr lang="de-DE" dirty="0"/>
              <a:t>Eingabeschicht an Satellitenbilder</a:t>
            </a:r>
          </a:p>
          <a:p>
            <a:pPr lvl="1"/>
            <a:r>
              <a:rPr lang="de-DE" dirty="0"/>
              <a:t>Ausgabeschicht an Trainingsvorgabe</a:t>
            </a:r>
          </a:p>
          <a:p>
            <a:r>
              <a:rPr lang="de-DE" dirty="0"/>
              <a:t>Anpassung interner Struktur möglich</a:t>
            </a:r>
          </a:p>
          <a:p>
            <a:r>
              <a:rPr lang="de-DE" dirty="0"/>
              <a:t>Speichern und Laden von Netzarchitektur möglich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</a:t>
            </a:r>
          </a:p>
          <a:p>
            <a:r>
              <a:rPr lang="de-DE" dirty="0"/>
              <a:t>Vorbereitete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Box-Whisker-Plot</a:t>
            </a:r>
          </a:p>
          <a:p>
            <a:pPr lvl="1"/>
            <a:r>
              <a:rPr lang="de-DE" dirty="0"/>
              <a:t>Farbcodierte 2D-Karte</a:t>
            </a:r>
          </a:p>
          <a:p>
            <a:pPr lvl="1"/>
            <a:r>
              <a:rPr lang="de-DE" dirty="0"/>
              <a:t>Positionscodierte 2D-Karte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360" y="2125915"/>
            <a:ext cx="1814164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17" y="2706312"/>
            <a:ext cx="1440000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62" y="3589719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42" y="4473126"/>
            <a:ext cx="1440000" cy="18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2AFF4-7D8B-45BD-B410-9B12898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DCFF-5067-4961-805C-B27F7E0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64390 Häuser in Dresden</a:t>
            </a:r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r>
              <a:rPr lang="de-DE" sz="2800" dirty="0"/>
              <a:t>Trainingsvorgabe				      Netzprädiktion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58D68-39FD-4177-91C8-84F7F42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B54ED-26C7-40F6-939C-7D736CC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32BF-5023-4D29-9240-4A3769D1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1EA2509D-30B3-4846-B3A1-8C9EB6F3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801"/>
            <a:ext cx="5142941" cy="2520000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ABCBDDA-0F2E-40FD-B322-4EB5B3B46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9" y="3880801"/>
            <a:ext cx="514294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316215" cy="4625609"/>
          </a:xfrm>
        </p:spPr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Datenbank "Geografische Längen- und Breitengrade deutscher Städte und Gemeinden“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FF98F-EB39-4115-8726-C5D34768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15" y="1775192"/>
            <a:ext cx="3656585" cy="46256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9F5909-C287-4EB0-8941-BD5C934E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9" y="3880800"/>
            <a:ext cx="336212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Umfassendes System</a:t>
            </a:r>
          </a:p>
          <a:p>
            <a:pPr lvl="1"/>
            <a:r>
              <a:rPr lang="de-DE" dirty="0"/>
              <a:t>Anpassbare und austauschbare Module</a:t>
            </a:r>
          </a:p>
          <a:p>
            <a:pPr lvl="1"/>
            <a:r>
              <a:rPr lang="de-DE" dirty="0"/>
              <a:t>Datenakquisition</a:t>
            </a:r>
          </a:p>
          <a:p>
            <a:pPr lvl="2"/>
            <a:r>
              <a:rPr lang="de-DE" dirty="0"/>
              <a:t>Satellitenbilder durch Adressliste</a:t>
            </a:r>
          </a:p>
          <a:p>
            <a:pPr lvl="2"/>
            <a:r>
              <a:rPr lang="de-DE" dirty="0"/>
              <a:t>Merkmale durch Benutzeroberfläche</a:t>
            </a:r>
          </a:p>
          <a:p>
            <a:pPr lvl="1"/>
            <a:r>
              <a:rPr lang="de-DE" dirty="0"/>
              <a:t>Visualisierungsvorlagen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  <a:p>
            <a:pPr lvl="1"/>
            <a:r>
              <a:rPr lang="de-DE" dirty="0"/>
              <a:t>Einsatz in Praxis</a:t>
            </a:r>
          </a:p>
          <a:p>
            <a:pPr lvl="1"/>
            <a:r>
              <a:rPr lang="de-DE" dirty="0"/>
              <a:t>Anwendung zur Nutzung trainierter Netze</a:t>
            </a:r>
          </a:p>
          <a:p>
            <a:pPr lvl="1"/>
            <a:r>
              <a:rPr lang="de-DE" dirty="0"/>
              <a:t>Weitere vorgefertigte Ergebnisvisualisierungen</a:t>
            </a:r>
          </a:p>
          <a:p>
            <a:pPr lvl="1"/>
            <a:r>
              <a:rPr lang="de-DE" dirty="0"/>
              <a:t>Flugzeugaufnahmen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Probe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Ansteigende Rechenleistung fördert Deeplearning Ergebnisse</a:t>
            </a:r>
          </a:p>
          <a:p>
            <a:pPr lvl="1"/>
            <a:r>
              <a:rPr lang="de-DE" dirty="0"/>
              <a:t>Wachsende Menge und Qualität an frei verfügbaren Satellitenaufnahmen</a:t>
            </a:r>
          </a:p>
          <a:p>
            <a:pPr lvl="1"/>
            <a:r>
              <a:rPr lang="de-DE" dirty="0"/>
              <a:t>Analyse:</a:t>
            </a:r>
          </a:p>
          <a:p>
            <a:pPr lvl="2"/>
            <a:r>
              <a:rPr lang="de-DE" dirty="0"/>
              <a:t>Marketing</a:t>
            </a:r>
          </a:p>
          <a:p>
            <a:pPr lvl="2"/>
            <a:r>
              <a:rPr lang="de-DE" dirty="0"/>
              <a:t>Stadtplanung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Datenakquisition</a:t>
            </a:r>
          </a:p>
          <a:p>
            <a:pPr lvl="1"/>
            <a:r>
              <a:rPr lang="de-DE" dirty="0"/>
              <a:t>Ergebnisse visualisieren</a:t>
            </a:r>
          </a:p>
          <a:p>
            <a:pPr lvl="1"/>
            <a:r>
              <a:rPr lang="de-DE" dirty="0"/>
              <a:t>Austauschbar und anpassbar</a:t>
            </a:r>
          </a:p>
          <a:p>
            <a:pPr lvl="1"/>
            <a:r>
              <a:rPr lang="de-DE" dirty="0"/>
              <a:t>Geringer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/>
              <a:t>VGG [SZ14]</a:t>
            </a:r>
          </a:p>
          <a:p>
            <a:pPr lvl="1"/>
            <a:r>
              <a:rPr lang="de-DE" dirty="0"/>
              <a:t>ILSVRC 2014</a:t>
            </a:r>
          </a:p>
          <a:p>
            <a:pPr lvl="1"/>
            <a:r>
              <a:rPr lang="de-DE" dirty="0"/>
              <a:t>Deep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Rasterbildung auf Weltkarte</a:t>
            </a:r>
          </a:p>
          <a:p>
            <a:pPr lvl="1"/>
            <a:r>
              <a:rPr lang="de-DE" dirty="0"/>
              <a:t>Ortserkennung anhand Fotos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57996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8BD548-9BED-4D5A-B279-4464E7BA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01" y="5140801"/>
            <a:ext cx="43138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Implementiert in Python</a:t>
            </a:r>
          </a:p>
          <a:p>
            <a:pPr>
              <a:lnSpc>
                <a:spcPct val="150000"/>
              </a:lnSpc>
            </a:pPr>
            <a:r>
              <a:rPr lang="de-DE" dirty="0"/>
              <a:t>Deeplearning-Framework „Keras“</a:t>
            </a:r>
          </a:p>
          <a:p>
            <a:pPr>
              <a:lnSpc>
                <a:spcPct val="150000"/>
              </a:lnSpc>
            </a:pPr>
            <a:r>
              <a:rPr lang="de-DE" dirty="0"/>
              <a:t>Modularer Aufbau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64936"/>
            <a:ext cx="1097279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Lokale vorhandene Datenmenge</a:t>
            </a:r>
          </a:p>
          <a:p>
            <a:pPr>
              <a:lnSpc>
                <a:spcPct val="150000"/>
              </a:lnSpc>
            </a:pPr>
            <a:r>
              <a:rPr lang="de-DE" dirty="0"/>
              <a:t>Adressliste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Adresse oder geographische Koordinaten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Google Static Maps API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Lokale Speicherung zur späteren Verwendung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5F18D9-948C-4D1B-8555-E097FA2EE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>
                <a:sym typeface="Wingdings" panose="05000000000000000000" pitchFamily="2" charset="2"/>
              </a:rPr>
              <a:t>Interface für menschliche Entscheidung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Speicherung in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8E00B3-A9F6-47F7-BEB6-E8B549D25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17" y="4600801"/>
            <a:ext cx="15613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486</Words>
  <Application>Microsoft Office PowerPoint</Application>
  <PresentationFormat>Breitbild</PresentationFormat>
  <Paragraphs>161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Gliederung</vt:lpstr>
      <vt:lpstr>Einleitung</vt:lpstr>
      <vt:lpstr>Einleitung</vt:lpstr>
      <vt:lpstr>Verwandte Arbeiten</vt:lpstr>
      <vt:lpstr>System</vt:lpstr>
      <vt:lpstr>System</vt:lpstr>
      <vt:lpstr>Satellitenbilder</vt:lpstr>
      <vt:lpstr>Merkmale</vt:lpstr>
      <vt:lpstr>Merkmale</vt:lpstr>
      <vt:lpstr>Neuronales Netz</vt:lpstr>
      <vt:lpstr>Visualisierungen</vt:lpstr>
      <vt:lpstr>Probe</vt:lpstr>
      <vt:lpstr>Probe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128</cp:revision>
  <dcterms:created xsi:type="dcterms:W3CDTF">2018-01-26T07:48:37Z</dcterms:created>
  <dcterms:modified xsi:type="dcterms:W3CDTF">2018-01-30T08:57:07Z</dcterms:modified>
</cp:coreProperties>
</file>