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400" y="5862056"/>
            <a:ext cx="28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1781908" y="1398217"/>
            <a:ext cx="4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Verteidigung der Bachelorarbeit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0D343-2319-4AAA-BBCC-3DEA7FAC8CD4}"/>
              </a:ext>
            </a:extLst>
          </p:cNvPr>
          <p:cNvSpPr txBox="1"/>
          <p:nvPr/>
        </p:nvSpPr>
        <p:spPr>
          <a:xfrm>
            <a:off x="2756624" y="62313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Fakultät Informatik/Mathematik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1097—1105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(, 2016), S. 37--55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AC29C5-A9F4-47F0-8B8E-6C04AE687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007C9A-87A6-4D4D-8535-EB98A45C1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r>
              <a:rPr lang="de-DE" dirty="0"/>
              <a:t>Ziele und Anforderungen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843913-2D84-4A1A-8901-4883DA8ED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#Das Verfahren</a:t>
            </a:r>
          </a:p>
          <a:p>
            <a:r>
              <a:rPr lang="de-DE" dirty="0"/>
              <a:t>#Bildextrapolation</a:t>
            </a:r>
          </a:p>
          <a:p>
            <a:r>
              <a:rPr lang="de-DE" dirty="0"/>
              <a:t>#Bildkomposition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82A1F4-936A-4018-8B3D-95C34D5E4C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8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ImageNet</a:t>
            </a:r>
            <a:r>
              <a:rPr lang="de-DE" dirty="0"/>
              <a:t> Large-</a:t>
            </a:r>
            <a:r>
              <a:rPr lang="de-DE" dirty="0" err="1"/>
              <a:t>Scale</a:t>
            </a:r>
            <a:r>
              <a:rPr lang="de-DE" dirty="0"/>
              <a:t> Visual Recognition Challenge</a:t>
            </a:r>
          </a:p>
          <a:p>
            <a:pPr lvl="1"/>
            <a:r>
              <a:rPr lang="de-DE" dirty="0" err="1"/>
              <a:t>SuperVision</a:t>
            </a:r>
            <a:endParaRPr lang="de-DE" dirty="0"/>
          </a:p>
          <a:p>
            <a:pPr lvl="1"/>
            <a:r>
              <a:rPr lang="de-DE" dirty="0"/>
              <a:t>VGG16 und VGG19</a:t>
            </a:r>
          </a:p>
          <a:p>
            <a:r>
              <a:rPr lang="de-DE" dirty="0" err="1"/>
              <a:t>PlaNet</a:t>
            </a: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6A495F-D2F5-434C-90BF-776A2B185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DF3-0332-4EC8-94D7-B8031CAE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8BEC3-6486-4C43-89D1-9E484DF7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FFE849-C6C4-4797-981C-5302BE360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17B915-48F3-46BA-9236-1BE121D67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980984-39C8-4256-9D0A-4A9DF8241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426D8F-4256-407E-88F6-A35387EAE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196</Words>
  <Application>Microsoft Office PowerPoint</Application>
  <PresentationFormat>Breitbild</PresentationFormat>
  <Paragraphs>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INHALT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16</cp:revision>
  <dcterms:created xsi:type="dcterms:W3CDTF">2018-01-26T07:48:37Z</dcterms:created>
  <dcterms:modified xsi:type="dcterms:W3CDTF">2018-01-29T08:40:06Z</dcterms:modified>
</cp:coreProperties>
</file>