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94078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64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hteck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7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55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994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00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36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5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19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0554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EC7931AB-0497-43F1-8402-A51CA806FA3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375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hteck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C7931AB-0497-43F1-8402-A51CA806FA3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8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339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sign1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F2362A2E-0170-48AB-A537-006CE4CF1E30}" vid="{810E9866-CA12-45C8-ADFB-68C288FA68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Mandelbrot</Template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Corbel</vt:lpstr>
      <vt:lpstr>Wingdings</vt:lpstr>
      <vt:lpstr>Wingdings 2</vt:lpstr>
      <vt:lpstr>Wingdings 3</vt:lpstr>
      <vt:lpstr>Design1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Mischke</dc:creator>
  <cp:lastModifiedBy>Sebastian Mischke</cp:lastModifiedBy>
  <cp:revision>1</cp:revision>
  <dcterms:created xsi:type="dcterms:W3CDTF">2017-02-24T22:27:41Z</dcterms:created>
  <dcterms:modified xsi:type="dcterms:W3CDTF">2017-02-24T22:31:23Z</dcterms:modified>
</cp:coreProperties>
</file>