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Verwandte 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AC29C5-A9F4-47F0-8B8E-6C04AE687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07C9A-87A6-4D4D-8535-EB98A45C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43913-2D84-4A1A-8901-4883DA8ED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#Das Verfahren</a:t>
            </a:r>
          </a:p>
          <a:p>
            <a:r>
              <a:rPr lang="de-DE" dirty="0"/>
              <a:t>#Bildextrapolation</a:t>
            </a:r>
          </a:p>
          <a:p>
            <a:r>
              <a:rPr lang="de-DE" dirty="0"/>
              <a:t>#Bildkomposition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82A1F4-936A-4018-8B3D-95C34D5E4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Verwandte 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6A495F-D2F5-434C-90BF-776A2B185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DF3-0332-4EC8-94D7-B8031CA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8BEC3-6486-4C43-89D1-9E484DF7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FFE849-C6C4-4797-981C-5302BE360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17B915-48F3-46BA-9236-1BE121D67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980984-39C8-4256-9D0A-4A9DF824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426D8F-4256-407E-88F6-A35387EAE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56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INHALT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13</cp:revision>
  <dcterms:created xsi:type="dcterms:W3CDTF">2018-01-26T07:48:37Z</dcterms:created>
  <dcterms:modified xsi:type="dcterms:W3CDTF">2018-01-28T23:00:28Z</dcterms:modified>
</cp:coreProperties>
</file>