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407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4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7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55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994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0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36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9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0554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7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C7931AB-0497-43F1-8402-A51CA806FA3D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8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dirty="0"/>
              <a:t>Deeplearning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5245769"/>
            <a:ext cx="10769600" cy="1499616"/>
          </a:xfrm>
        </p:spPr>
        <p:txBody>
          <a:bodyPr anchor="ctr"/>
          <a:lstStyle/>
          <a:p>
            <a:r>
              <a:rPr lang="de-DE" dirty="0"/>
              <a:t>Sebastian Mischke</a:t>
            </a:r>
          </a:p>
        </p:txBody>
      </p:sp>
    </p:spTree>
    <p:extLst>
      <p:ext uri="{BB962C8B-B14F-4D97-AF65-F5344CB8AC3E}">
        <p14:creationId xmlns:p14="http://schemas.microsoft.com/office/powerpoint/2010/main" val="11603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Datatypes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  <a:p>
            <a:r>
              <a:rPr lang="de-DE" dirty="0"/>
              <a:t>Validation</a:t>
            </a:r>
          </a:p>
          <a:p>
            <a:r>
              <a:rPr lang="de-DE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62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5192"/>
            <a:ext cx="1858065" cy="180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4600801"/>
            <a:ext cx="1858064" cy="180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3" y="1775192"/>
            <a:ext cx="1862937" cy="1800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196000" y="1775192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4" y="4600801"/>
            <a:ext cx="1863379" cy="1800000"/>
          </a:xfrm>
          <a:prstGeom prst="rect">
            <a:avLst/>
          </a:prstGeom>
        </p:spPr>
      </p:pic>
      <p:sp>
        <p:nvSpPr>
          <p:cNvPr id="17" name="Pfeil: nach rechts 16"/>
          <p:cNvSpPr/>
          <p:nvPr/>
        </p:nvSpPr>
        <p:spPr>
          <a:xfrm>
            <a:off x="2646796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/>
          <p:cNvSpPr/>
          <p:nvPr/>
        </p:nvSpPr>
        <p:spPr>
          <a:xfrm rot="10800000">
            <a:off x="7175131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/>
          <p:cNvSpPr/>
          <p:nvPr/>
        </p:nvSpPr>
        <p:spPr>
          <a:xfrm rot="16200000">
            <a:off x="5764162" y="3905192"/>
            <a:ext cx="6588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1775192"/>
            <a:ext cx="1862937" cy="18000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09599" y="2175055"/>
            <a:ext cx="1863379" cy="100027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Input</a:t>
            </a:r>
          </a:p>
        </p:txBody>
      </p:sp>
      <p:sp>
        <p:nvSpPr>
          <p:cNvPr id="20" name="Rechteck 19"/>
          <p:cNvSpPr/>
          <p:nvPr/>
        </p:nvSpPr>
        <p:spPr>
          <a:xfrm>
            <a:off x="604286" y="5000664"/>
            <a:ext cx="1863379" cy="100027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Teach</a:t>
            </a:r>
          </a:p>
        </p:txBody>
      </p:sp>
      <p:sp>
        <p:nvSpPr>
          <p:cNvPr id="22" name="Rechteck 21"/>
          <p:cNvSpPr/>
          <p:nvPr/>
        </p:nvSpPr>
        <p:spPr>
          <a:xfrm>
            <a:off x="9719020" y="2182747"/>
            <a:ext cx="1863379" cy="98488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Output</a:t>
            </a:r>
          </a:p>
        </p:txBody>
      </p:sp>
      <p:sp>
        <p:nvSpPr>
          <p:cNvPr id="23" name="Rechteck 22"/>
          <p:cNvSpPr/>
          <p:nvPr/>
        </p:nvSpPr>
        <p:spPr>
          <a:xfrm>
            <a:off x="5191127" y="5000664"/>
            <a:ext cx="1863379" cy="100027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0017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41412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15" grpId="0"/>
      <p:bldP spid="20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Rechteck 6"/>
          <p:cNvSpPr/>
          <p:nvPr/>
        </p:nvSpPr>
        <p:spPr>
          <a:xfrm>
            <a:off x="5196000" y="1775192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/>
          <p:cNvSpPr/>
          <p:nvPr/>
        </p:nvSpPr>
        <p:spPr>
          <a:xfrm>
            <a:off x="2646796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/>
          <p:cNvSpPr/>
          <p:nvPr/>
        </p:nvSpPr>
        <p:spPr>
          <a:xfrm rot="10800000">
            <a:off x="7175131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1775192"/>
            <a:ext cx="1858065" cy="180000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4600801"/>
            <a:ext cx="1858065" cy="180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1775192"/>
            <a:ext cx="1862937" cy="1800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1" y="1775192"/>
            <a:ext cx="1862937" cy="1800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4" y="4600801"/>
            <a:ext cx="1863379" cy="18000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5161873" y="4800612"/>
            <a:ext cx="1863379" cy="140038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85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37%</a:t>
            </a:r>
          </a:p>
        </p:txBody>
      </p:sp>
    </p:spTree>
    <p:extLst>
      <p:ext uri="{BB962C8B-B14F-4D97-AF65-F5344CB8AC3E}">
        <p14:creationId xmlns:p14="http://schemas.microsoft.com/office/powerpoint/2010/main" val="169889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4127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Rechteck 6"/>
          <p:cNvSpPr/>
          <p:nvPr/>
        </p:nvSpPr>
        <p:spPr>
          <a:xfrm>
            <a:off x="5196000" y="3187996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391431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391431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3187996"/>
            <a:ext cx="1858065" cy="180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3187996"/>
            <a:ext cx="186293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Subsampling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9" name="Pfeil: nach rechts 8"/>
          <p:cNvSpPr/>
          <p:nvPr/>
        </p:nvSpPr>
        <p:spPr>
          <a:xfrm>
            <a:off x="3199276" y="2675192"/>
            <a:ext cx="3679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/>
          <p:cNvSpPr/>
          <p:nvPr/>
        </p:nvSpPr>
        <p:spPr>
          <a:xfrm>
            <a:off x="3199277" y="5140801"/>
            <a:ext cx="3679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40801"/>
            <a:ext cx="2229677" cy="2160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75192"/>
            <a:ext cx="2229678" cy="21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034" y="2451561"/>
            <a:ext cx="676369" cy="67636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033" y="2451562"/>
            <a:ext cx="676369" cy="67636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032" y="2451562"/>
            <a:ext cx="676369" cy="67636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8031" y="2451563"/>
            <a:ext cx="676369" cy="67636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2030" y="2451563"/>
            <a:ext cx="676369" cy="67636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6029" y="2451563"/>
            <a:ext cx="676369" cy="67636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8" y="1775192"/>
            <a:ext cx="676369" cy="67636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4240800"/>
            <a:ext cx="676369" cy="676369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34" y="5009871"/>
            <a:ext cx="676369" cy="676369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033" y="5009872"/>
            <a:ext cx="676369" cy="676369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32" y="5009872"/>
            <a:ext cx="676369" cy="676369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031" y="5009873"/>
            <a:ext cx="676369" cy="676369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030" y="5009873"/>
            <a:ext cx="676369" cy="676369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029" y="5009873"/>
            <a:ext cx="676369" cy="676369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7286036" y="4917169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8010033" y="4914739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latin typeface="Agency FB" panose="020B0503020202020204" pitchFamily="34" charset="0"/>
              </a:rPr>
              <a:t>2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734030" y="4914739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9458025" y="4914738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0182036" y="4914739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0906031" y="4914738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378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0.12748 -0.00069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12748 -0.00069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-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Reconstruction</a:t>
            </a:r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75192"/>
            <a:ext cx="4774823" cy="46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3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Output-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Bild vorhanden und erkennbar</a:t>
            </a:r>
          </a:p>
          <a:p>
            <a:pPr lvl="1"/>
            <a:r>
              <a:rPr lang="de-DE" dirty="0"/>
              <a:t>Haus, Straße</a:t>
            </a:r>
          </a:p>
          <a:p>
            <a:r>
              <a:rPr lang="de-DE" dirty="0"/>
              <a:t>Im Bild vorhanden und nicht erkennbar</a:t>
            </a:r>
          </a:p>
          <a:p>
            <a:pPr lvl="1"/>
            <a:r>
              <a:rPr lang="de-DE" dirty="0" err="1"/>
              <a:t>Haushöhe</a:t>
            </a:r>
            <a:endParaRPr lang="de-DE" dirty="0"/>
          </a:p>
          <a:p>
            <a:r>
              <a:rPr lang="de-DE" dirty="0"/>
              <a:t>Nicht im Bild vorhanden und klassifizierbar</a:t>
            </a:r>
          </a:p>
          <a:p>
            <a:pPr lvl="1"/>
            <a:r>
              <a:rPr lang="de-DE" dirty="0"/>
              <a:t>Anzahl Bewohner im Haus</a:t>
            </a:r>
          </a:p>
          <a:p>
            <a:r>
              <a:rPr lang="de-DE" dirty="0"/>
              <a:t>Nicht im Bild vorhanden und nicht klassifizierbar</a:t>
            </a:r>
          </a:p>
          <a:p>
            <a:pPr lvl="1"/>
            <a:r>
              <a:rPr lang="de-DE" dirty="0"/>
              <a:t>Einkommen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134" y="1775192"/>
            <a:ext cx="1905266" cy="19052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134" y="4495535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8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68</Words>
  <Application>Microsoft Office PowerPoint</Application>
  <PresentationFormat>Breitbild</PresentationFormat>
  <Paragraphs>41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Agency FB</vt:lpstr>
      <vt:lpstr>Arial</vt:lpstr>
      <vt:lpstr>Corbel</vt:lpstr>
      <vt:lpstr>Wingdings</vt:lpstr>
      <vt:lpstr>Wingdings 2</vt:lpstr>
      <vt:lpstr>Wingdings 3</vt:lpstr>
      <vt:lpstr>Design1</vt:lpstr>
      <vt:lpstr>Deeplearning</vt:lpstr>
      <vt:lpstr>Datatypes</vt:lpstr>
      <vt:lpstr>Training</vt:lpstr>
      <vt:lpstr>Validation</vt:lpstr>
      <vt:lpstr>Test</vt:lpstr>
      <vt:lpstr>Subsampling</vt:lpstr>
      <vt:lpstr>Reconstruction</vt:lpstr>
      <vt:lpstr>Output-Types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Mischke</dc:creator>
  <cp:lastModifiedBy>Sebastian Mischke</cp:lastModifiedBy>
  <cp:revision>43</cp:revision>
  <dcterms:created xsi:type="dcterms:W3CDTF">2017-02-24T22:27:41Z</dcterms:created>
  <dcterms:modified xsi:type="dcterms:W3CDTF">2017-03-03T17:40:33Z</dcterms:modified>
</cp:coreProperties>
</file>