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490C-0BF1-4910-AEA8-1E4A24D4238C}" type="datetimeFigureOut">
              <a:rPr lang="de-DE" smtClean="0"/>
              <a:t>26.01.2018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EED8-17DC-4B52-B259-AD4CB9BE1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15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490C-0BF1-4910-AEA8-1E4A24D4238C}" type="datetimeFigureOut">
              <a:rPr lang="de-DE" smtClean="0"/>
              <a:t>26.01.2018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EED8-17DC-4B52-B259-AD4CB9BE1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95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490C-0BF1-4910-AEA8-1E4A24D4238C}" type="datetimeFigureOut">
              <a:rPr lang="de-DE" smtClean="0"/>
              <a:t>26.01.2018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EED8-17DC-4B52-B259-AD4CB9BE1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42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490C-0BF1-4910-AEA8-1E4A24D4238C}" type="datetimeFigureOut">
              <a:rPr lang="de-DE" smtClean="0"/>
              <a:t>26.01.2018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EED8-17DC-4B52-B259-AD4CB9BE1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8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490C-0BF1-4910-AEA8-1E4A24D4238C}" type="datetimeFigureOut">
              <a:rPr lang="de-DE" smtClean="0"/>
              <a:t>26.01.2018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EED8-17DC-4B52-B259-AD4CB9BE1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09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490C-0BF1-4910-AEA8-1E4A24D4238C}" type="datetimeFigureOut">
              <a:rPr lang="de-DE" smtClean="0"/>
              <a:t>26.01.2018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EED8-17DC-4B52-B259-AD4CB9BE1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60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490C-0BF1-4910-AEA8-1E4A24D4238C}" type="datetimeFigureOut">
              <a:rPr lang="de-DE" smtClean="0"/>
              <a:t>26.01.2018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EED8-17DC-4B52-B259-AD4CB9BE1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034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490C-0BF1-4910-AEA8-1E4A24D4238C}" type="datetimeFigureOut">
              <a:rPr lang="de-DE" smtClean="0"/>
              <a:t>26.01.2018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EED8-17DC-4B52-B259-AD4CB9BE1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69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490C-0BF1-4910-AEA8-1E4A24D4238C}" type="datetimeFigureOut">
              <a:rPr lang="de-DE" smtClean="0"/>
              <a:t>26.01.2018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EED8-17DC-4B52-B259-AD4CB9BE1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6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490C-0BF1-4910-AEA8-1E4A24D4238C}" type="datetimeFigureOut">
              <a:rPr lang="de-DE" smtClean="0"/>
              <a:t>26.01.2018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EED8-17DC-4B52-B259-AD4CB9BE1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41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490C-0BF1-4910-AEA8-1E4A24D4238C}" type="datetimeFigureOut">
              <a:rPr lang="de-DE" smtClean="0"/>
              <a:t>26.01.2018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EED8-17DC-4B52-B259-AD4CB9BE1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34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A490C-0BF1-4910-AEA8-1E4A24D4238C}" type="datetimeFigureOut">
              <a:rPr lang="de-DE" smtClean="0"/>
              <a:t>26.01.2018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0EED8-17DC-4B52-B259-AD4CB9BE1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74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b="1" dirty="0" smtClean="0">
                <a:effectLst/>
              </a:rPr>
              <a:t>Merkmalserkennung von Gebäuden und Grundstücken in Satellitenbildern mittels </a:t>
            </a:r>
            <a:r>
              <a:rPr lang="de-DE" sz="4400" b="1" dirty="0" err="1" smtClean="0">
                <a:effectLst/>
              </a:rPr>
              <a:t>Deeplearning</a:t>
            </a:r>
            <a:r>
              <a:rPr lang="de-DE" sz="4400" dirty="0" smtClean="0">
                <a:effectLst/>
              </a:rPr>
              <a:t> 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effectLst/>
              </a:rPr>
              <a:t>Sebastian Mischke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31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Merkmalserkennung von Gebäuden und Grundstücken in Satellitenbildern mittels Deeplearning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Merkmalserkennung von Gebäuden und Grundstücken in Satellitenbildern mittels Deeplearning </dc:title>
  <dc:creator>Windows-Benutzer</dc:creator>
  <cp:lastModifiedBy>Windows-Benutzer</cp:lastModifiedBy>
  <cp:revision>1</cp:revision>
  <dcterms:created xsi:type="dcterms:W3CDTF">2018-01-26T07:48:37Z</dcterms:created>
  <dcterms:modified xsi:type="dcterms:W3CDTF">2018-01-26T07:50:05Z</dcterms:modified>
</cp:coreProperties>
</file>