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30275213" cy="42803763"/>
  <p:notesSz cx="6858000" cy="9144000"/>
  <p:defaultTextStyle>
    <a:defPPr>
      <a:defRPr lang="de-DE"/>
    </a:defPPr>
    <a:lvl1pPr marL="0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snapVertSplitter="1" vertBarState="minimized">
    <p:restoredLeft sz="15620"/>
    <p:restoredTop sz="94660"/>
  </p:normalViewPr>
  <p:slideViewPr>
    <p:cSldViewPr snapToObjects="1" showGuides="1">
      <p:cViewPr varScale="1">
        <p:scale>
          <a:sx n="27" d="100"/>
          <a:sy n="27" d="100"/>
        </p:scale>
        <p:origin x="-4824" y="-120"/>
      </p:cViewPr>
      <p:guideLst>
        <p:guide orient="horz" pos="13481"/>
        <p:guide pos="95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641" y="13296913"/>
            <a:ext cx="25733931" cy="9175066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676283" y="10700944"/>
            <a:ext cx="22548726" cy="22794985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14332" y="10700944"/>
            <a:ext cx="67157362" cy="22794985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3" y="27505384"/>
            <a:ext cx="25733931" cy="8501303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94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88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82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7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14332" y="62332983"/>
            <a:ext cx="44850417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69338" y="62332983"/>
            <a:ext cx="44855671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29.10.2012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581308"/>
            <a:ext cx="13376810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79389" y="9581308"/>
            <a:ext cx="13382065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79389" y="13574342"/>
            <a:ext cx="13382065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29.10.2012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29.10.2012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29.10.2012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6767" y="1704227"/>
            <a:ext cx="16924685" cy="36531826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6" cy="29278966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29.10.2012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4154" y="29962634"/>
            <a:ext cx="18165128" cy="353725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</p:spPr>
        <p:txBody>
          <a:bodyPr/>
          <a:lstStyle>
            <a:lvl1pPr marL="0" indent="0">
              <a:buNone/>
              <a:defRPr sz="14600"/>
            </a:lvl1pPr>
            <a:lvl2pPr marL="2087941" indent="0">
              <a:buNone/>
              <a:defRPr sz="12800"/>
            </a:lvl2pPr>
            <a:lvl3pPr marL="4175882" indent="0">
              <a:buNone/>
              <a:defRPr sz="11000"/>
            </a:lvl3pPr>
            <a:lvl4pPr marL="6263823" indent="0">
              <a:buNone/>
              <a:defRPr sz="9100"/>
            </a:lvl4pPr>
            <a:lvl5pPr marL="8351764" indent="0">
              <a:buNone/>
              <a:defRPr sz="9100"/>
            </a:lvl5pPr>
            <a:lvl6pPr marL="10439705" indent="0">
              <a:buNone/>
              <a:defRPr sz="9100"/>
            </a:lvl6pPr>
            <a:lvl7pPr marL="12527646" indent="0">
              <a:buNone/>
              <a:defRPr sz="9100"/>
            </a:lvl7pPr>
            <a:lvl8pPr marL="14615587" indent="0">
              <a:buNone/>
              <a:defRPr sz="9100"/>
            </a:lvl8pPr>
            <a:lvl9pPr marL="16703528" indent="0">
              <a:buNone/>
              <a:defRPr sz="91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29.10.2012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</p:spPr>
        <p:txBody>
          <a:bodyPr vert="horz" lIns="417588" tIns="208794" rIns="417588" bIns="208794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987548"/>
            <a:ext cx="27247692" cy="28248505"/>
          </a:xfrm>
          <a:prstGeom prst="rect">
            <a:avLst/>
          </a:prstGeom>
        </p:spPr>
        <p:txBody>
          <a:bodyPr vert="horz" lIns="417588" tIns="208794" rIns="417588" bIns="208794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D396D-FE7A-7944-93B1-A4B3BD3979BA}" type="datetimeFigureOut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208794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56" indent="-1565956" algn="l" defTabSz="2087941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904" indent="-1304963" algn="l" defTabSz="2087941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852" indent="-1043970" algn="l" defTabSz="2087941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793" indent="-1043970" algn="l" defTabSz="2087941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734" indent="-1043970" algn="l" defTabSz="2087941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3675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0"/>
            <a:ext cx="30289500" cy="613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Folie 1</vt:lpstr>
    </vt:vector>
  </TitlesOfParts>
  <Company>xy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dsdd</dc:creator>
  <cp:lastModifiedBy>dsdd</cp:lastModifiedBy>
  <cp:revision>13</cp:revision>
  <dcterms:created xsi:type="dcterms:W3CDTF">2012-10-29T09:38:46Z</dcterms:created>
  <dcterms:modified xsi:type="dcterms:W3CDTF">2012-10-29T10:20:59Z</dcterms:modified>
</cp:coreProperties>
</file>