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/>
              <a:t>Master-Untertitelformat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4048219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5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hteck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71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94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707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68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21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69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90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Rechteck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37821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66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hteck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DC69D26-2189-4A5C-AF99-9B07F8E2AF36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51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3200" b="1" dirty="0">
                <a:effectLst/>
              </a:rPr>
              <a:t>Merkmalserkennung von Gebäuden und Grundstücken in Satellitenbildern mittels Deeplearning</a:t>
            </a:r>
            <a:r>
              <a:rPr lang="de-DE" sz="3200" dirty="0">
                <a:effectLst/>
              </a:rPr>
              <a:t> </a:t>
            </a:r>
            <a:endParaRPr lang="de-DE" sz="32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effectLst/>
              </a:rPr>
              <a:t>Sebastian Mischke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EA6CC68-5F4D-498B-9264-71FC62B623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951" y="625215"/>
            <a:ext cx="3110523" cy="6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3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B589F-1C6D-475E-8FE9-0168CC3A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0FD88-4715-4720-BEBA-B6DCFAFF1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Von Verwandte Arbeiten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0AC29C5-A9F4-47F0-8B8E-6C04AE687F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7" y="469204"/>
            <a:ext cx="3110523" cy="6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1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B70B6-6779-42AC-A55A-9D5ABF26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84C417-145C-4918-BF56-CAA4DAB2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8007C9A-87A6-4D4D-8535-EB98A45C15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7" y="469204"/>
            <a:ext cx="3110523" cy="6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2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6B081-B15A-4550-8FC2-7218AE50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803973-686B-4569-BEE3-31F720706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Herausforderungen</a:t>
            </a:r>
          </a:p>
          <a:p>
            <a:r>
              <a:rPr lang="de-DE" dirty="0"/>
              <a:t>Ziele und Anforderungen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C843913-2D84-4A1A-8901-4883DA8ED1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7" y="469204"/>
            <a:ext cx="3110523" cy="6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2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25E3-A377-43EE-8118-986E2408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E452CF-4FEA-47BD-B91D-496CCF216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  <a:p>
            <a:r>
              <a:rPr lang="de-DE" dirty="0"/>
              <a:t>Verwandte Arbeiten</a:t>
            </a:r>
          </a:p>
          <a:p>
            <a:r>
              <a:rPr lang="de-DE" dirty="0"/>
              <a:t>#Das Verfahren</a:t>
            </a:r>
          </a:p>
          <a:p>
            <a:r>
              <a:rPr lang="de-DE" dirty="0"/>
              <a:t>#Bildextrapolation</a:t>
            </a:r>
          </a:p>
          <a:p>
            <a:r>
              <a:rPr lang="de-DE" dirty="0"/>
              <a:t>#Bildkomposition</a:t>
            </a:r>
          </a:p>
          <a:p>
            <a:r>
              <a:rPr lang="de-DE" dirty="0"/>
              <a:t>Evaluation</a:t>
            </a:r>
          </a:p>
          <a:p>
            <a:r>
              <a:rPr lang="de-DE" dirty="0"/>
              <a:t>Fazit</a:t>
            </a:r>
          </a:p>
          <a:p>
            <a:r>
              <a:rPr lang="de-DE" dirty="0"/>
              <a:t>Ausblick</a:t>
            </a:r>
          </a:p>
          <a:p>
            <a:r>
              <a:rPr lang="de-DE" dirty="0"/>
              <a:t>Literaturverzeichnis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182A1F4-936A-4018-8B3D-95C34D5E4C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7" y="469204"/>
            <a:ext cx="3110523" cy="6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8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F2530-87A4-414D-B01B-CF124AFB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Verwandte 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7B857E-D6C0-4153-8B44-924D9AB7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B6A495F-D2F5-434C-90BF-776A2B1859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7" y="469204"/>
            <a:ext cx="3110523" cy="6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7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1EDF3-0332-4EC8-94D7-B8031CAE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58BEC3-6486-4C43-89D1-9E484DF7A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7FFE849-C6C4-4797-981C-5302BE3605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7" y="469204"/>
            <a:ext cx="3110523" cy="6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7F681-D593-4C5A-804C-DD5ECFFC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6EE2B7-E9A7-4C56-8220-05CE400B7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717B915-48F3-46BA-9236-1BE121D679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7" y="469204"/>
            <a:ext cx="3110523" cy="6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5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21B0B-73C7-4D74-85E5-D26A3775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558C3-2B3A-483D-AF2B-430FA2163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C980984-39C8-4256-9D0A-4A9DF82415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7" y="469204"/>
            <a:ext cx="3110523" cy="6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9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00D62-C043-4C42-A8E3-56B058AD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413965-6249-42D1-85DE-46E255F51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Weiterführende Entwicklung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F426D8F-4256-407E-88F6-A35387EAEB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7" y="469204"/>
            <a:ext cx="3110523" cy="6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21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sign1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F2362A2E-0170-48AB-A537-006CE4CF1E30}" vid="{810E9866-CA12-45C8-ADFB-68C288FA68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Mandelbrot</Template>
  <TotalTime>0</TotalTime>
  <Words>46</Words>
  <Application>Microsoft Office PowerPoint</Application>
  <PresentationFormat>Breitbild</PresentationFormat>
  <Paragraphs>26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Corbel</vt:lpstr>
      <vt:lpstr>Wingdings</vt:lpstr>
      <vt:lpstr>Wingdings 2</vt:lpstr>
      <vt:lpstr>Wingdings 3</vt:lpstr>
      <vt:lpstr>Design1</vt:lpstr>
      <vt:lpstr>Merkmalserkennung von Gebäuden und Grundstücken in Satellitenbildern mittels Deeplearning </vt:lpstr>
      <vt:lpstr>Einleitung</vt:lpstr>
      <vt:lpstr>Einleitung</vt:lpstr>
      <vt:lpstr>Gliederung</vt:lpstr>
      <vt:lpstr>Verwandte Arbeiten</vt:lpstr>
      <vt:lpstr>INHALT</vt:lpstr>
      <vt:lpstr>Evaluation</vt:lpstr>
      <vt:lpstr>Fazit</vt:lpstr>
      <vt:lpstr>Ausblick</vt:lpstr>
      <vt:lpstr>Literaturverzeichnis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Merkmalserkennung von Gebäuden und Grundstücken in Satellitenbildern mittels Deeplearning </dc:title>
  <dc:creator>Windows-Benutzer</dc:creator>
  <cp:lastModifiedBy>ms782036</cp:lastModifiedBy>
  <cp:revision>10</cp:revision>
  <dcterms:created xsi:type="dcterms:W3CDTF">2018-01-26T07:48:37Z</dcterms:created>
  <dcterms:modified xsi:type="dcterms:W3CDTF">2018-01-28T22:38:23Z</dcterms:modified>
</cp:coreProperties>
</file>