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94078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64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hteck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7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55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994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00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36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5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19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0554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375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hteck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8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de-DE" dirty="0"/>
              <a:t>Deeplearning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5245769"/>
            <a:ext cx="10769600" cy="1499616"/>
          </a:xfrm>
        </p:spPr>
        <p:txBody>
          <a:bodyPr anchor="ctr"/>
          <a:lstStyle/>
          <a:p>
            <a:r>
              <a:rPr lang="de-DE" dirty="0"/>
              <a:t>Sebastian Mischke</a:t>
            </a:r>
          </a:p>
        </p:txBody>
      </p:sp>
    </p:spTree>
    <p:extLst>
      <p:ext uri="{BB962C8B-B14F-4D97-AF65-F5344CB8AC3E}">
        <p14:creationId xmlns:p14="http://schemas.microsoft.com/office/powerpoint/2010/main" val="11603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Datatypes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Training</a:t>
            </a:r>
          </a:p>
          <a:p>
            <a:r>
              <a:rPr lang="de-DE" dirty="0"/>
              <a:t>Validation</a:t>
            </a:r>
          </a:p>
          <a:p>
            <a:r>
              <a:rPr lang="de-DE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7626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/>
              <a:t>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75192"/>
            <a:ext cx="1858065" cy="180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4600801"/>
            <a:ext cx="1858064" cy="1800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3" y="1775192"/>
            <a:ext cx="1862937" cy="180000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5196000" y="1775192"/>
            <a:ext cx="180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500" b="1" dirty="0">
                <a:latin typeface="Agency FB" panose="020B0503020202020204" pitchFamily="34" charset="0"/>
              </a:rPr>
              <a:t>Neural</a:t>
            </a:r>
          </a:p>
          <a:p>
            <a:pPr algn="ctr"/>
            <a:r>
              <a:rPr lang="de-DE" sz="4500" b="1" dirty="0">
                <a:latin typeface="Agency FB" panose="020B0503020202020204" pitchFamily="34" charset="0"/>
              </a:rPr>
              <a:t>network</a:t>
            </a:r>
          </a:p>
        </p:txBody>
      </p:sp>
      <p:sp>
        <p:nvSpPr>
          <p:cNvPr id="8" name="Pfeil: nach rechts 7"/>
          <p:cNvSpPr/>
          <p:nvPr/>
        </p:nvSpPr>
        <p:spPr>
          <a:xfrm>
            <a:off x="2646796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/>
          <p:cNvSpPr/>
          <p:nvPr/>
        </p:nvSpPr>
        <p:spPr>
          <a:xfrm>
            <a:off x="7175131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874" y="4600801"/>
            <a:ext cx="1863379" cy="1800000"/>
          </a:xfrm>
          <a:prstGeom prst="rect">
            <a:avLst/>
          </a:prstGeom>
        </p:spPr>
      </p:pic>
      <p:sp>
        <p:nvSpPr>
          <p:cNvPr id="17" name="Pfeil: nach rechts 16"/>
          <p:cNvSpPr/>
          <p:nvPr/>
        </p:nvSpPr>
        <p:spPr>
          <a:xfrm>
            <a:off x="2646796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/>
          <p:cNvSpPr/>
          <p:nvPr/>
        </p:nvSpPr>
        <p:spPr>
          <a:xfrm rot="10800000">
            <a:off x="7175131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/>
          <p:cNvSpPr/>
          <p:nvPr/>
        </p:nvSpPr>
        <p:spPr>
          <a:xfrm rot="16200000">
            <a:off x="5764162" y="3905192"/>
            <a:ext cx="6588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2" y="1775192"/>
            <a:ext cx="1862937" cy="1800000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609599" y="2175055"/>
            <a:ext cx="1863379" cy="1000274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de-DE" sz="5800" b="1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gency FB" panose="020B0503020202020204" pitchFamily="34" charset="0"/>
              </a:rPr>
              <a:t>Input</a:t>
            </a:r>
          </a:p>
        </p:txBody>
      </p:sp>
      <p:sp>
        <p:nvSpPr>
          <p:cNvPr id="20" name="Rechteck 19"/>
          <p:cNvSpPr/>
          <p:nvPr/>
        </p:nvSpPr>
        <p:spPr>
          <a:xfrm>
            <a:off x="604286" y="5000664"/>
            <a:ext cx="1863379" cy="1000274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de-DE" sz="5800" b="1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gency FB" panose="020B0503020202020204" pitchFamily="34" charset="0"/>
              </a:rPr>
              <a:t>Teach</a:t>
            </a:r>
          </a:p>
        </p:txBody>
      </p:sp>
      <p:sp>
        <p:nvSpPr>
          <p:cNvPr id="22" name="Rechteck 21"/>
          <p:cNvSpPr/>
          <p:nvPr/>
        </p:nvSpPr>
        <p:spPr>
          <a:xfrm>
            <a:off x="9719020" y="2182747"/>
            <a:ext cx="1863379" cy="98488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de-DE" sz="5800" b="1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gency FB" panose="020B0503020202020204" pitchFamily="34" charset="0"/>
              </a:rPr>
              <a:t>Output</a:t>
            </a:r>
          </a:p>
        </p:txBody>
      </p:sp>
      <p:sp>
        <p:nvSpPr>
          <p:cNvPr id="23" name="Rechteck 22"/>
          <p:cNvSpPr/>
          <p:nvPr/>
        </p:nvSpPr>
        <p:spPr>
          <a:xfrm>
            <a:off x="5191127" y="5000664"/>
            <a:ext cx="1863379" cy="1000274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de-DE" sz="5800" b="1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gency FB" panose="020B0503020202020204" pitchFamily="34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00174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2.29167E-6 0.41412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8" grpId="0" animBg="1"/>
      <p:bldP spid="19" grpId="0" animBg="1"/>
      <p:bldP spid="15" grpId="0"/>
      <p:bldP spid="20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Validation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/>
              <a:t> </a:t>
            </a:r>
          </a:p>
        </p:txBody>
      </p:sp>
      <p:sp>
        <p:nvSpPr>
          <p:cNvPr id="7" name="Rechteck 6"/>
          <p:cNvSpPr/>
          <p:nvPr/>
        </p:nvSpPr>
        <p:spPr>
          <a:xfrm>
            <a:off x="5196000" y="1775192"/>
            <a:ext cx="180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500" b="1" dirty="0">
                <a:latin typeface="Agency FB" panose="020B0503020202020204" pitchFamily="34" charset="0"/>
              </a:rPr>
              <a:t>Neural</a:t>
            </a:r>
          </a:p>
          <a:p>
            <a:pPr algn="ctr"/>
            <a:r>
              <a:rPr lang="de-DE" sz="4500" b="1" dirty="0">
                <a:latin typeface="Agency FB" panose="020B0503020202020204" pitchFamily="34" charset="0"/>
              </a:rPr>
              <a:t>network</a:t>
            </a:r>
          </a:p>
        </p:txBody>
      </p:sp>
      <p:sp>
        <p:nvSpPr>
          <p:cNvPr id="8" name="Pfeil: nach rechts 7"/>
          <p:cNvSpPr/>
          <p:nvPr/>
        </p:nvSpPr>
        <p:spPr>
          <a:xfrm>
            <a:off x="2646796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/>
          <p:cNvSpPr/>
          <p:nvPr/>
        </p:nvSpPr>
        <p:spPr>
          <a:xfrm>
            <a:off x="7175131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/>
          <p:cNvSpPr/>
          <p:nvPr/>
        </p:nvSpPr>
        <p:spPr>
          <a:xfrm>
            <a:off x="2646796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/>
          <p:cNvSpPr/>
          <p:nvPr/>
        </p:nvSpPr>
        <p:spPr>
          <a:xfrm rot="10800000">
            <a:off x="7175131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3" y="1775192"/>
            <a:ext cx="1858065" cy="1800000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3" y="4600801"/>
            <a:ext cx="1858065" cy="180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2" y="1775192"/>
            <a:ext cx="1862937" cy="1800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1" y="1775192"/>
            <a:ext cx="1862937" cy="1800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874" y="4600801"/>
            <a:ext cx="1863379" cy="1800000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5161873" y="4800612"/>
            <a:ext cx="1863379" cy="1400383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de-DE" sz="8500" b="1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gency FB" panose="020B0503020202020204" pitchFamily="34" charset="0"/>
              </a:rPr>
              <a:t>37%</a:t>
            </a:r>
          </a:p>
        </p:txBody>
      </p:sp>
    </p:spTree>
    <p:extLst>
      <p:ext uri="{BB962C8B-B14F-4D97-AF65-F5344CB8AC3E}">
        <p14:creationId xmlns:p14="http://schemas.microsoft.com/office/powerpoint/2010/main" val="169889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2.29167E-6 0.4127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8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/>
              <a:t> </a:t>
            </a:r>
          </a:p>
        </p:txBody>
      </p:sp>
      <p:sp>
        <p:nvSpPr>
          <p:cNvPr id="7" name="Rechteck 6"/>
          <p:cNvSpPr/>
          <p:nvPr/>
        </p:nvSpPr>
        <p:spPr>
          <a:xfrm>
            <a:off x="5196000" y="3187996"/>
            <a:ext cx="180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500" b="1" dirty="0">
                <a:latin typeface="Agency FB" panose="020B0503020202020204" pitchFamily="34" charset="0"/>
              </a:rPr>
              <a:t>Neural</a:t>
            </a:r>
          </a:p>
          <a:p>
            <a:pPr algn="ctr"/>
            <a:r>
              <a:rPr lang="de-DE" sz="4500" b="1" dirty="0">
                <a:latin typeface="Agency FB" panose="020B0503020202020204" pitchFamily="34" charset="0"/>
              </a:rPr>
              <a:t>network</a:t>
            </a:r>
          </a:p>
        </p:txBody>
      </p:sp>
      <p:sp>
        <p:nvSpPr>
          <p:cNvPr id="8" name="Pfeil: nach rechts 7"/>
          <p:cNvSpPr/>
          <p:nvPr/>
        </p:nvSpPr>
        <p:spPr>
          <a:xfrm>
            <a:off x="2646796" y="391431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/>
          <p:cNvSpPr/>
          <p:nvPr/>
        </p:nvSpPr>
        <p:spPr>
          <a:xfrm>
            <a:off x="7175131" y="391431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3" y="3187996"/>
            <a:ext cx="1858065" cy="180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2" y="3187996"/>
            <a:ext cx="186293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5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sign1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F2362A2E-0170-48AB-A537-006CE4CF1E30}" vid="{810E9866-CA12-45C8-ADFB-68C288FA68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Mandelbrot</Template>
  <TotalTime>0</TotalTime>
  <Words>25</Words>
  <Application>Microsoft Office PowerPoint</Application>
  <PresentationFormat>Breitbild</PresentationFormat>
  <Paragraphs>23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Agency FB</vt:lpstr>
      <vt:lpstr>Arial</vt:lpstr>
      <vt:lpstr>Corbel</vt:lpstr>
      <vt:lpstr>Wingdings</vt:lpstr>
      <vt:lpstr>Wingdings 2</vt:lpstr>
      <vt:lpstr>Wingdings 3</vt:lpstr>
      <vt:lpstr>Design1</vt:lpstr>
      <vt:lpstr>Deeplearning</vt:lpstr>
      <vt:lpstr>Datatypes</vt:lpstr>
      <vt:lpstr>Training</vt:lpstr>
      <vt:lpstr>Validation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Mischke</dc:creator>
  <cp:lastModifiedBy>Sebastian Mischke</cp:lastModifiedBy>
  <cp:revision>23</cp:revision>
  <dcterms:created xsi:type="dcterms:W3CDTF">2017-02-24T22:27:41Z</dcterms:created>
  <dcterms:modified xsi:type="dcterms:W3CDTF">2017-02-25T01:12:41Z</dcterms:modified>
</cp:coreProperties>
</file>