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4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Deeplearning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75055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82747"/>
            <a:ext cx="1863379" cy="98488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800612"/>
            <a:ext cx="1863379" cy="14003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85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Subsampling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3199277" y="2675192"/>
            <a:ext cx="144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/>
          <p:cNvSpPr/>
          <p:nvPr/>
        </p:nvSpPr>
        <p:spPr>
          <a:xfrm>
            <a:off x="3199277" y="5140801"/>
            <a:ext cx="144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40801"/>
            <a:ext cx="2229677" cy="2160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75192"/>
            <a:ext cx="222967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25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73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27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  <vt:lpstr>Subsampling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28</cp:revision>
  <dcterms:created xsi:type="dcterms:W3CDTF">2017-02-24T22:27:41Z</dcterms:created>
  <dcterms:modified xsi:type="dcterms:W3CDTF">2017-02-28T17:51:15Z</dcterms:modified>
</cp:coreProperties>
</file>