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0" r:id="rId6"/>
    <p:sldId id="267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400" y="5862056"/>
            <a:ext cx="28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1781908" y="1398217"/>
            <a:ext cx="4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Verteidigung der Bachelorarbeit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0D343-2319-4AAA-BBCC-3DEA7FAC8CD4}"/>
              </a:ext>
            </a:extLst>
          </p:cNvPr>
          <p:cNvSpPr txBox="1"/>
          <p:nvPr/>
        </p:nvSpPr>
        <p:spPr>
          <a:xfrm>
            <a:off x="2756624" y="62313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Fakultät Informatik/Mathematik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Tabelle/CSV zusammen mit Eingabeadresse</a:t>
            </a:r>
          </a:p>
          <a:p>
            <a:r>
              <a:rPr lang="de-DE" dirty="0"/>
              <a:t>Auswahl an vorbereiteten Ergebnisvisualisierungen</a:t>
            </a:r>
          </a:p>
          <a:p>
            <a:pPr lvl="1"/>
            <a:r>
              <a:rPr lang="de-DE" dirty="0"/>
              <a:t>Kastengrafik</a:t>
            </a:r>
          </a:p>
          <a:p>
            <a:pPr lvl="1"/>
            <a:r>
              <a:rPr lang="de-DE" dirty="0"/>
              <a:t>2D-Karte mit Farbe als Ergebnis</a:t>
            </a:r>
          </a:p>
          <a:p>
            <a:pPr lvl="1"/>
            <a:r>
              <a:rPr lang="de-DE" dirty="0"/>
              <a:t>2D-Karte mit Position der Punkte als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1097—1105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r>
              <a:rPr lang="de-DE" dirty="0"/>
              <a:t>Ziele und Anforderungen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Gesamtsystem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marL="118872" indent="0">
              <a:buNone/>
            </a:pPr>
            <a:endParaRPr lang="de-DE" dirty="0"/>
          </a:p>
          <a:p>
            <a:endParaRPr lang="de-DE" dirty="0"/>
          </a:p>
          <a:p>
            <a:pPr marL="118872" indent="0">
              <a:buNone/>
            </a:pPr>
            <a:r>
              <a:rPr lang="de-DE" dirty="0"/>
              <a:t>VGG16 und VGG19 [SZ14]</a:t>
            </a:r>
          </a:p>
          <a:p>
            <a:endParaRPr lang="de-DE" dirty="0"/>
          </a:p>
          <a:p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29000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fik 1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800E0569-9019-48B6-B679-92512E7AB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50" y="3007996"/>
            <a:ext cx="6113899" cy="2160000"/>
          </a:xfrm>
          <a:prstGeom prst="rect">
            <a:avLst/>
          </a:prstGeom>
        </p:spPr>
      </p:pic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r>
              <a:rPr lang="de-DE" dirty="0"/>
              <a:t>Adressliste </a:t>
            </a:r>
            <a:r>
              <a:rPr lang="de-DE" dirty="0">
                <a:sym typeface="Wingdings" panose="05000000000000000000" pitchFamily="2" charset="2"/>
              </a:rPr>
              <a:t> Google Maps API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Trainingsvorgaben /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/>
              <a:t>(Adresse) </a:t>
            </a:r>
            <a:r>
              <a:rPr lang="de-DE" dirty="0">
                <a:sym typeface="Wingdings" panose="05000000000000000000" pitchFamily="2" charset="2"/>
              </a:rPr>
              <a:t> Satellitenbild  Interface für menschliche Entscheidung 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Angelehnt an VGG16</a:t>
            </a:r>
          </a:p>
          <a:p>
            <a:r>
              <a:rPr lang="de-DE" dirty="0"/>
              <a:t>Standardnetz verfügbar, Anpassung interner Struktur möglich</a:t>
            </a:r>
          </a:p>
          <a:p>
            <a:r>
              <a:rPr lang="de-DE" dirty="0"/>
              <a:t>Automatische Anpassung an Eingabe- und Ausgabedaten</a:t>
            </a:r>
          </a:p>
          <a:p>
            <a:pPr lvl="1"/>
            <a:r>
              <a:rPr lang="de-DE" dirty="0"/>
              <a:t>Bis zu gewissen Punkt (Ausgabefunktion wie </a:t>
            </a:r>
            <a:r>
              <a:rPr lang="de-DE" dirty="0" err="1"/>
              <a:t>Softmax</a:t>
            </a:r>
            <a:r>
              <a:rPr lang="de-DE" dirty="0"/>
              <a:t> oder Linear)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352</Words>
  <Application>Microsoft Office PowerPoint</Application>
  <PresentationFormat>Breitbild</PresentationFormat>
  <Paragraphs>101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Gesamtsystem</vt:lpstr>
      <vt:lpstr>Satellitenbilder</vt:lpstr>
      <vt:lpstr>Trainingsvorgaben / Merkmale</vt:lpstr>
      <vt:lpstr>Neuronales Netz</vt:lpstr>
      <vt:lpstr>Visualisierungen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41</cp:revision>
  <dcterms:created xsi:type="dcterms:W3CDTF">2018-01-26T07:48:37Z</dcterms:created>
  <dcterms:modified xsi:type="dcterms:W3CDTF">2018-01-29T10:17:55Z</dcterms:modified>
</cp:coreProperties>
</file>