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400" y="5862056"/>
            <a:ext cx="28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1781908" y="1398217"/>
            <a:ext cx="4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Verteidigung der Bachelorarbeit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2756624" y="62313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 vergrößern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Ort leicht verschieben</a:t>
            </a:r>
          </a:p>
          <a:p>
            <a:pPr lvl="1"/>
            <a:r>
              <a:rPr lang="de-DE" dirty="0"/>
              <a:t>Vorteil: Training mit Originaldaten, Erkennung von nicht-zentralen Häusern</a:t>
            </a:r>
          </a:p>
          <a:p>
            <a:pPr lvl="1"/>
            <a:r>
              <a:rPr lang="de-DE" dirty="0"/>
              <a:t>Nachteil: 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VGG16</a:t>
            </a:r>
          </a:p>
          <a:p>
            <a:r>
              <a:rPr lang="de-DE" dirty="0"/>
              <a:t>Standardnetz verfügbar, Anpassung interner Struktur möglich</a:t>
            </a:r>
          </a:p>
          <a:p>
            <a:r>
              <a:rPr lang="de-DE" dirty="0"/>
              <a:t>Automatische Anpassung an Eingabe- und Ausgabedaten</a:t>
            </a:r>
          </a:p>
          <a:p>
            <a:pPr lvl="1"/>
            <a:r>
              <a:rPr lang="de-DE" dirty="0"/>
              <a:t>Bis zu gewissen Punkt (Ausgabefunktion wie </a:t>
            </a:r>
            <a:r>
              <a:rPr lang="de-DE" dirty="0" err="1"/>
              <a:t>Softmax</a:t>
            </a:r>
            <a:r>
              <a:rPr lang="de-DE" dirty="0"/>
              <a:t> oder Linear)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36" y="2889000"/>
            <a:ext cx="1814164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78" y="3784014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47" y="4507522"/>
            <a:ext cx="853750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95" y="5231030"/>
            <a:ext cx="144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(Bild) Karte Deutschland</a:t>
            </a:r>
          </a:p>
          <a:p>
            <a:pPr lvl="1"/>
            <a:r>
              <a:rPr lang="de-DE" dirty="0"/>
              <a:t>(Bild) Boxplot</a:t>
            </a:r>
          </a:p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(Bild) Karte Dresden Vorgabe</a:t>
            </a:r>
          </a:p>
          <a:p>
            <a:pPr lvl="1"/>
            <a:r>
              <a:rPr lang="de-DE" dirty="0"/>
              <a:t>(Bild) Karte Dresden Ergebnis</a:t>
            </a:r>
          </a:p>
          <a:p>
            <a:r>
              <a:rPr lang="de-DE" dirty="0"/>
              <a:t>~Schule oder Wohnhaus</a:t>
            </a:r>
          </a:p>
          <a:p>
            <a:r>
              <a:rPr lang="de-DE" dirty="0"/>
              <a:t>~Schulart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pPr lvl="1"/>
            <a:r>
              <a:rPr lang="de-DE" dirty="0"/>
              <a:t>Satellitendaten bekommen</a:t>
            </a:r>
          </a:p>
          <a:p>
            <a:pPr lvl="1"/>
            <a:r>
              <a:rPr lang="de-DE" dirty="0"/>
              <a:t>Trainingsvorgaben bekommen</a:t>
            </a:r>
          </a:p>
          <a:p>
            <a:pPr lvl="1"/>
            <a:r>
              <a:rPr lang="de-DE" dirty="0"/>
              <a:t>Ergebnisse visualisieren</a:t>
            </a:r>
          </a:p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Austauschbar bzw. Anpassbar</a:t>
            </a:r>
          </a:p>
          <a:p>
            <a:pPr lvl="1"/>
            <a:r>
              <a:rPr lang="de-DE" dirty="0"/>
              <a:t>Minimaler Aufwand bei Anpassung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Gesamtsystem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endParaRPr lang="de-DE" dirty="0"/>
          </a:p>
          <a:p>
            <a:pPr marL="118872" indent="0">
              <a:buNone/>
            </a:pPr>
            <a:r>
              <a:rPr lang="de-DE" dirty="0"/>
              <a:t>VGG16 und VGG19 [SZ14]</a:t>
            </a:r>
          </a:p>
          <a:p>
            <a:pPr lvl="1"/>
            <a:r>
              <a:rPr lang="de-DE" dirty="0"/>
              <a:t>ILSVRC 2014</a:t>
            </a:r>
          </a:p>
          <a:p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Ortung von Bildaufnahmen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29000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Implementiert in Python</a:t>
            </a:r>
          </a:p>
          <a:p>
            <a:r>
              <a:rPr lang="de-DE" dirty="0" err="1"/>
              <a:t>Deeplearning</a:t>
            </a:r>
            <a:r>
              <a:rPr lang="de-DE" dirty="0"/>
              <a:t>-Framework „Keras“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Modularer Aufbau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6" y="4240801"/>
            <a:ext cx="73014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r>
              <a:rPr lang="de-DE" dirty="0"/>
              <a:t>Adressliste </a:t>
            </a:r>
            <a:r>
              <a:rPr lang="de-DE" dirty="0">
                <a:sym typeface="Wingdings" panose="05000000000000000000" pitchFamily="2" charset="2"/>
              </a:rPr>
              <a:t> Google Maps API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Trainingsvorgaben /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/>
              <a:t>(Adresse) </a:t>
            </a:r>
            <a:r>
              <a:rPr lang="de-DE" dirty="0">
                <a:sym typeface="Wingdings" panose="05000000000000000000" pitchFamily="2" charset="2"/>
              </a:rPr>
              <a:t> Satellitenbild  Interface für menschliche Entscheidung 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457</Words>
  <Application>Microsoft Office PowerPoint</Application>
  <PresentationFormat>Breitbild</PresentationFormat>
  <Paragraphs>133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Gesamtsystem</vt:lpstr>
      <vt:lpstr>Gesamtsystem</vt:lpstr>
      <vt:lpstr>Satellitenbilder</vt:lpstr>
      <vt:lpstr>Trainingsvorgaben / Merkmale</vt:lpstr>
      <vt:lpstr>Trainingsdaten vergrößern</vt:lpstr>
      <vt:lpstr>Neuronales Netz</vt:lpstr>
      <vt:lpstr>Visualisierungen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68</cp:revision>
  <dcterms:created xsi:type="dcterms:W3CDTF">2018-01-26T07:48:37Z</dcterms:created>
  <dcterms:modified xsi:type="dcterms:W3CDTF">2018-01-29T16:43:05Z</dcterms:modified>
</cp:coreProperties>
</file>