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96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Deeplearning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5245769"/>
            <a:ext cx="10769600" cy="1499616"/>
          </a:xfrm>
        </p:spPr>
        <p:txBody>
          <a:bodyPr anchor="ctr"/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Datatypes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09599" y="2175055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Input</a:t>
            </a:r>
          </a:p>
        </p:txBody>
      </p:sp>
      <p:sp>
        <p:nvSpPr>
          <p:cNvPr id="20" name="Rechteck 19"/>
          <p:cNvSpPr/>
          <p:nvPr/>
        </p:nvSpPr>
        <p:spPr>
          <a:xfrm>
            <a:off x="604286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Teach</a:t>
            </a:r>
          </a:p>
        </p:txBody>
      </p:sp>
      <p:sp>
        <p:nvSpPr>
          <p:cNvPr id="22" name="Rechteck 21"/>
          <p:cNvSpPr/>
          <p:nvPr/>
        </p:nvSpPr>
        <p:spPr>
          <a:xfrm>
            <a:off x="9719020" y="2182747"/>
            <a:ext cx="1863379" cy="98488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23" name="Rechteck 22"/>
          <p:cNvSpPr/>
          <p:nvPr/>
        </p:nvSpPr>
        <p:spPr>
          <a:xfrm>
            <a:off x="5191127" y="5000664"/>
            <a:ext cx="1863379" cy="100027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58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412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15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1775192"/>
            <a:ext cx="1858065" cy="180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4600801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1" y="1775192"/>
            <a:ext cx="1862937" cy="180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161873" y="4800612"/>
            <a:ext cx="1863379" cy="140038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8500" b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gency FB" panose="020B0503020202020204" pitchFamily="34" charset="0"/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988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27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3187996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Neural</a:t>
            </a:r>
          </a:p>
          <a:p>
            <a:pPr algn="ctr"/>
            <a:r>
              <a:rPr lang="de-DE" sz="4500" b="1" dirty="0">
                <a:latin typeface="Agency FB" panose="020B0503020202020204" pitchFamily="34" charset="0"/>
              </a:rPr>
              <a:t>network</a:t>
            </a:r>
          </a:p>
        </p:txBody>
      </p:sp>
      <p:sp>
        <p:nvSpPr>
          <p:cNvPr id="8" name="Pfeil: nach rechts 7"/>
          <p:cNvSpPr/>
          <p:nvPr/>
        </p:nvSpPr>
        <p:spPr>
          <a:xfrm>
            <a:off x="2646796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391431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3187996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3187996"/>
            <a:ext cx="18629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Subsampling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Pfeil: nach rechts 8"/>
          <p:cNvSpPr/>
          <p:nvPr/>
        </p:nvSpPr>
        <p:spPr>
          <a:xfrm>
            <a:off x="3199276" y="2675192"/>
            <a:ext cx="3679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/>
          <p:cNvSpPr/>
          <p:nvPr/>
        </p:nvSpPr>
        <p:spPr>
          <a:xfrm>
            <a:off x="3199277" y="5140801"/>
            <a:ext cx="3679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40801"/>
            <a:ext cx="2229677" cy="2160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75192"/>
            <a:ext cx="2229678" cy="21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034" y="2451561"/>
            <a:ext cx="676369" cy="6763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033" y="2451562"/>
            <a:ext cx="676369" cy="6763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032" y="2451562"/>
            <a:ext cx="676369" cy="67636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031" y="2451563"/>
            <a:ext cx="676369" cy="67636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2030" y="2451563"/>
            <a:ext cx="676369" cy="67636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6029" y="2451563"/>
            <a:ext cx="676369" cy="6763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8" y="1775192"/>
            <a:ext cx="676369" cy="67636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4240800"/>
            <a:ext cx="676369" cy="67636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34" y="5009871"/>
            <a:ext cx="676369" cy="67636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33" y="5009872"/>
            <a:ext cx="676369" cy="676369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32" y="5009872"/>
            <a:ext cx="676369" cy="67636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31" y="5009873"/>
            <a:ext cx="676369" cy="676369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30" y="5009873"/>
            <a:ext cx="676369" cy="676369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29" y="5009873"/>
            <a:ext cx="676369" cy="676369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7286036" y="491716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8010033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34030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9458025" y="4914738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0182036" y="4914739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0906031" y="4914738"/>
            <a:ext cx="67636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5000" b="1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37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0.12748 -0.00069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12748 -0.00069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Reconstruction</a:t>
            </a:r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75192"/>
            <a:ext cx="4774823" cy="4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3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34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Agency FB</vt:lpstr>
      <vt:lpstr>Arial</vt:lpstr>
      <vt:lpstr>Corbel</vt:lpstr>
      <vt:lpstr>Wingdings</vt:lpstr>
      <vt:lpstr>Wingdings 2</vt:lpstr>
      <vt:lpstr>Wingdings 3</vt:lpstr>
      <vt:lpstr>Design1</vt:lpstr>
      <vt:lpstr>Deeplearning</vt:lpstr>
      <vt:lpstr>Datatypes</vt:lpstr>
      <vt:lpstr>Training</vt:lpstr>
      <vt:lpstr>Validation</vt:lpstr>
      <vt:lpstr>Test</vt:lpstr>
      <vt:lpstr>Subsampling</vt:lpstr>
      <vt:lpstr>Reconstruction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36</cp:revision>
  <dcterms:created xsi:type="dcterms:W3CDTF">2017-02-24T22:27:41Z</dcterms:created>
  <dcterms:modified xsi:type="dcterms:W3CDTF">2017-02-28T19:42:00Z</dcterms:modified>
</cp:coreProperties>
</file>