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6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4881-F4B6-4D5E-BC51-C1FA8A5F249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B5CB-E66F-4CC4-830A-A05B7E50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7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4881-F4B6-4D5E-BC51-C1FA8A5F249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B5CB-E66F-4CC4-830A-A05B7E50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4881-F4B6-4D5E-BC51-C1FA8A5F249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B5CB-E66F-4CC4-830A-A05B7E50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9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4881-F4B6-4D5E-BC51-C1FA8A5F249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B5CB-E66F-4CC4-830A-A05B7E50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4881-F4B6-4D5E-BC51-C1FA8A5F249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B5CB-E66F-4CC4-830A-A05B7E50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4881-F4B6-4D5E-BC51-C1FA8A5F249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B5CB-E66F-4CC4-830A-A05B7E50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6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4881-F4B6-4D5E-BC51-C1FA8A5F249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B5CB-E66F-4CC4-830A-A05B7E50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6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4881-F4B6-4D5E-BC51-C1FA8A5F249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B5CB-E66F-4CC4-830A-A05B7E50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3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4881-F4B6-4D5E-BC51-C1FA8A5F249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B5CB-E66F-4CC4-830A-A05B7E50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2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4881-F4B6-4D5E-BC51-C1FA8A5F249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B5CB-E66F-4CC4-830A-A05B7E50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4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4881-F4B6-4D5E-BC51-C1FA8A5F249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B5CB-E66F-4CC4-830A-A05B7E50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34881-F4B6-4D5E-BC51-C1FA8A5F249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B5CB-E66F-4CC4-830A-A05B7E50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 Black" panose="020B0A04020102020204" pitchFamily="34" charset="0"/>
              </a:rPr>
              <a:t>THE BATTLE OF NEIGHBORHOODS: SETTING UP YOGA STUDIOS IN DOWNTOWN TORONTO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DOVLATOVA SARIYYA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IBM APPLIED DATA SCIENCE</a:t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14.05.2021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7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Background: health lifestyle trend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healthy lifestyle is one of the most important trends for a modern person. It involves a balanced diet and physical exercise aimed at strengthening </a:t>
            </a:r>
            <a:r>
              <a:rPr lang="en-US" dirty="0" smtClean="0"/>
              <a:t>health.</a:t>
            </a:r>
          </a:p>
          <a:p>
            <a:r>
              <a:rPr lang="en-US" dirty="0" smtClean="0"/>
              <a:t>Sport </a:t>
            </a:r>
            <a:r>
              <a:rPr lang="en-US" dirty="0"/>
              <a:t>venues industry is one of the most developing and popular. </a:t>
            </a:r>
          </a:p>
          <a:p>
            <a:r>
              <a:rPr lang="en-US" dirty="0"/>
              <a:t>One of the perspective directions is yoga studios. Multiple health benefits related to yoga, celebrity endorsement &amp; promotion of yogic </a:t>
            </a:r>
            <a:r>
              <a:rPr lang="en-US" dirty="0" smtClean="0"/>
              <a:t>practices </a:t>
            </a:r>
            <a:r>
              <a:rPr lang="en-US" dirty="0"/>
              <a:t>drive the growth of the global yoga </a:t>
            </a:r>
            <a:r>
              <a:rPr lang="en-US" dirty="0" smtClean="0"/>
              <a:t>market.</a:t>
            </a:r>
          </a:p>
          <a:p>
            <a:r>
              <a:rPr lang="en-US" dirty="0"/>
              <a:t>As it is known, a majority of people practicing yoga are vegetarian, as this is one of the principles of yoga (Principle of ethical attitude to the world and of avoiding violence)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451" y="119052"/>
            <a:ext cx="2609869" cy="15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DOWNTOWN TORONTO 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Downtown Toronto is a dynamically developing area with a huge potential, due to the fact that a large number of people who monitor their health and wish to live a healthy lifestyle live, work, and study there. </a:t>
            </a:r>
          </a:p>
          <a:p>
            <a:r>
              <a:rPr lang="en-US" dirty="0"/>
              <a:t>Downtown Toronto is the main </a:t>
            </a:r>
            <a:r>
              <a:rPr lang="en-US" dirty="0" smtClean="0"/>
              <a:t>central business district of</a:t>
            </a:r>
            <a:r>
              <a:rPr lang="en-US" dirty="0"/>
              <a:t> </a:t>
            </a:r>
            <a:r>
              <a:rPr lang="en-US" dirty="0" smtClean="0"/>
              <a:t>Toronto, </a:t>
            </a:r>
            <a:r>
              <a:rPr lang="en-US" dirty="0"/>
              <a:t>Ontario, Canada. Located entirely within the district of </a:t>
            </a:r>
            <a:r>
              <a:rPr lang="en-US" dirty="0" smtClean="0"/>
              <a:t>Old Toronto, </a:t>
            </a:r>
            <a:r>
              <a:rPr lang="en-US" dirty="0"/>
              <a:t>it is </a:t>
            </a:r>
            <a:r>
              <a:rPr lang="en-US" dirty="0" smtClean="0"/>
              <a:t>approximately </a:t>
            </a:r>
            <a:r>
              <a:rPr lang="en-US" dirty="0"/>
              <a:t>17 square </a:t>
            </a:r>
            <a:r>
              <a:rPr lang="en-US" dirty="0" err="1"/>
              <a:t>kilometres</a:t>
            </a:r>
            <a:r>
              <a:rPr lang="en-US" dirty="0"/>
              <a:t> in </a:t>
            </a:r>
            <a:r>
              <a:rPr lang="en-US" dirty="0" smtClean="0"/>
              <a:t>area.</a:t>
            </a:r>
          </a:p>
          <a:p>
            <a:r>
              <a:rPr lang="en-US" dirty="0"/>
              <a:t>Historical sites and landmarks include the Arts &amp; Letter Club, the Church of the Holy Trinity, Mackenzie House, Maple Leaf Gardens, Old City Hall, and the Toronto Police Museum and Discovery Centre.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515" y="111112"/>
            <a:ext cx="2571769" cy="17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92" y="31823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Business problem description</a:t>
            </a:r>
            <a:b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pPr algn="ctr"/>
            <a:r>
              <a:rPr lang="en-US" b="1" dirty="0" smtClean="0"/>
              <a:t>1</a:t>
            </a:r>
            <a:r>
              <a:rPr lang="en-US" b="1" dirty="0"/>
              <a:t>.  Which neighborhoods of Downtown Toronto are the best for opening yoga studios? </a:t>
            </a:r>
            <a:endParaRPr lang="en-US" b="1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2</a:t>
            </a:r>
            <a:r>
              <a:rPr lang="en-US" b="1" dirty="0"/>
              <a:t>.  Which neighborhoods venues can affect decision making?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3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smtClean="0"/>
              <a:t>List </a:t>
            </a:r>
            <a:r>
              <a:rPr lang="en-US" b="1" dirty="0"/>
              <a:t>of neighborhoods of Downtown Toronto </a:t>
            </a:r>
            <a:endParaRPr lang="en-US" b="1" dirty="0" smtClean="0"/>
          </a:p>
          <a:p>
            <a:pPr marL="0" indent="0">
              <a:buNone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retrieve the URL from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wikipedia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://en.wikipedia.org/wiki/List_of_postal_codes_of_Canada:_</a:t>
            </a:r>
            <a:r>
              <a:rPr lang="en-US" u="sng" dirty="0" smtClean="0">
                <a:hlinkClick r:id="rId2"/>
              </a:rPr>
              <a:t>M</a:t>
            </a:r>
            <a:endParaRPr lang="en-US" u="sng" dirty="0" smtClean="0"/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b="1" dirty="0" smtClean="0"/>
              <a:t>Geographical </a:t>
            </a:r>
            <a:r>
              <a:rPr lang="en-US" b="1" dirty="0"/>
              <a:t>coordinates of neighborhoods </a:t>
            </a:r>
            <a:r>
              <a:rPr lang="en-US" b="1" dirty="0" smtClean="0"/>
              <a:t>locations</a:t>
            </a:r>
          </a:p>
          <a:p>
            <a:pPr marL="0" lvl="0" indent="0">
              <a:buNone/>
            </a:pP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geopy.geocoders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from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GeoPy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library in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</a:t>
            </a:r>
          </a:p>
          <a:p>
            <a:pPr marL="0" lvl="0" indent="0">
              <a:buNone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/>
            <a:r>
              <a:rPr lang="en-US" b="1" dirty="0"/>
              <a:t>List of all venues located in above neighborhoods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Foursquare API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data provider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60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Methodology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Explore </a:t>
            </a:r>
            <a:r>
              <a:rPr lang="en-US" b="1" dirty="0"/>
              <a:t>neighborhoods of Downtown Toronto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One Hot </a:t>
            </a:r>
            <a:r>
              <a:rPr lang="en-US" dirty="0" smtClean="0"/>
              <a:t>encoding, k-mean clustering using </a:t>
            </a:r>
            <a:r>
              <a:rPr lang="en-US" dirty="0" err="1" smtClean="0"/>
              <a:t>sklearn</a:t>
            </a:r>
            <a:r>
              <a:rPr lang="en-US" dirty="0" smtClean="0"/>
              <a:t> library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Analyzing </a:t>
            </a:r>
            <a:r>
              <a:rPr lang="en-US" b="1" dirty="0"/>
              <a:t>already existed sporting </a:t>
            </a:r>
            <a:r>
              <a:rPr lang="en-US" b="1" dirty="0" smtClean="0"/>
              <a:t>venues and vegan restaurants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Visualizing them using folium library.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62354" y="2917801"/>
            <a:ext cx="5943600" cy="155384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85908" y="285415"/>
            <a:ext cx="3626337" cy="200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Resuts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</a:t>
            </a:r>
            <a:r>
              <a:rPr lang="en-US" dirty="0"/>
              <a:t>still lacks yoga studios in comparison to other sporting venues in neighborhoods of Downtown Toronto and opening them is seen as profitable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 location of new yoga studios near the vegetarian restaurants will allow us to attract their visitors as potential clients of yoga studios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 err="1"/>
              <a:t>after</a:t>
            </a:r>
            <a:r>
              <a:rPr lang="en-US" dirty="0"/>
              <a:t> analyzing neighborhoods </a:t>
            </a:r>
            <a:r>
              <a:rPr lang="en-US" dirty="0" smtClean="0"/>
              <a:t>we define </a:t>
            </a:r>
            <a:r>
              <a:rPr lang="en-US" dirty="0"/>
              <a:t>2 appropriate locations such as Richmond and First Canadian Place as first candidates for opening yoga studios.</a:t>
            </a:r>
          </a:p>
        </p:txBody>
      </p:sp>
    </p:spTree>
    <p:extLst>
      <p:ext uri="{BB962C8B-B14F-4D97-AF65-F5344CB8AC3E}">
        <p14:creationId xmlns:p14="http://schemas.microsoft.com/office/powerpoint/2010/main" val="8191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Discussions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</a:t>
            </a:r>
            <a:r>
              <a:rPr lang="en-US" dirty="0"/>
              <a:t>other factors </a:t>
            </a:r>
            <a:r>
              <a:rPr lang="en-US" dirty="0" smtClean="0"/>
              <a:t>such as </a:t>
            </a:r>
          </a:p>
          <a:p>
            <a:r>
              <a:rPr lang="en-US" dirty="0" smtClean="0"/>
              <a:t>size </a:t>
            </a:r>
            <a:r>
              <a:rPr lang="en-US" dirty="0"/>
              <a:t>of community in each neighborhood, </a:t>
            </a:r>
            <a:endParaRPr lang="en-US" dirty="0" smtClean="0"/>
          </a:p>
          <a:p>
            <a:r>
              <a:rPr lang="en-US" dirty="0" smtClean="0"/>
              <a:t>land </a:t>
            </a:r>
            <a:r>
              <a:rPr lang="en-US" dirty="0"/>
              <a:t>price, </a:t>
            </a:r>
            <a:endParaRPr lang="en-US" dirty="0" smtClean="0"/>
          </a:p>
          <a:p>
            <a:r>
              <a:rPr lang="en-US" dirty="0" smtClean="0"/>
              <a:t>transport </a:t>
            </a:r>
            <a:r>
              <a:rPr lang="en-US" dirty="0"/>
              <a:t>availability, </a:t>
            </a:r>
            <a:endParaRPr lang="en-US" dirty="0" smtClean="0"/>
          </a:p>
          <a:p>
            <a:r>
              <a:rPr lang="en-US" dirty="0" smtClean="0"/>
              <a:t>legislation </a:t>
            </a:r>
            <a:r>
              <a:rPr lang="en-US" dirty="0"/>
              <a:t>requirement and etc.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hould be analyzed for decision making process.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Machine learning techniques and algorithms </a:t>
            </a:r>
            <a:r>
              <a:rPr lang="en-US" dirty="0"/>
              <a:t>help us process big data sets comprehensively and allow to make correct business decisions in a short time. 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libraries such as </a:t>
            </a:r>
            <a:r>
              <a:rPr lang="en-US" b="1" dirty="0" err="1"/>
              <a:t>sklearn</a:t>
            </a:r>
            <a:r>
              <a:rPr lang="en-US" dirty="0"/>
              <a:t> for clustering and modeling process, </a:t>
            </a:r>
            <a:r>
              <a:rPr lang="en-US" b="1" dirty="0" err="1"/>
              <a:t>geospy</a:t>
            </a:r>
            <a:r>
              <a:rPr lang="en-US" b="1" dirty="0"/>
              <a:t> </a:t>
            </a:r>
            <a:r>
              <a:rPr lang="en-US" dirty="0"/>
              <a:t>for finding geographical </a:t>
            </a:r>
            <a:r>
              <a:rPr lang="en-US" dirty="0" smtClean="0"/>
              <a:t>coordinates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b="1" dirty="0"/>
              <a:t>F</a:t>
            </a:r>
            <a:r>
              <a:rPr lang="en-US" b="1" dirty="0" smtClean="0"/>
              <a:t>olium </a:t>
            </a:r>
            <a:r>
              <a:rPr lang="en-US" b="1" dirty="0"/>
              <a:t>library </a:t>
            </a:r>
            <a:r>
              <a:rPr lang="en-US" dirty="0"/>
              <a:t>for visualization data location and applying </a:t>
            </a:r>
            <a:r>
              <a:rPr lang="en-US" b="1" dirty="0" err="1"/>
              <a:t>Foursqare</a:t>
            </a:r>
            <a:r>
              <a:rPr lang="en-US" dirty="0"/>
              <a:t> </a:t>
            </a:r>
            <a:r>
              <a:rPr lang="en-US" b="1" dirty="0"/>
              <a:t>API</a:t>
            </a:r>
            <a:r>
              <a:rPr lang="en-US" dirty="0" smtClean="0">
                <a:effectLst/>
              </a:rPr>
              <a:t> make process easy and effective for analyzing and decision making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522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THE BATTLE OF NEIGHBORHOODS: SETTING UP YOGA STUDIOS IN DOWNTOWN TORONTO </vt:lpstr>
      <vt:lpstr>Background: health lifestyle trend </vt:lpstr>
      <vt:lpstr>DOWNTOWN TORONTO </vt:lpstr>
      <vt:lpstr>Business problem description </vt:lpstr>
      <vt:lpstr>DATA</vt:lpstr>
      <vt:lpstr>Methodology </vt:lpstr>
      <vt:lpstr>Resuts</vt:lpstr>
      <vt:lpstr>Discussions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NEIGHBORHOODS: SETTING UP YOGA STUDIOS IN DOWNTOWN TORONTO </dc:title>
  <dc:creator>Sarina Dovlatova</dc:creator>
  <cp:lastModifiedBy>Sarina Dovlatova</cp:lastModifiedBy>
  <cp:revision>9</cp:revision>
  <dcterms:created xsi:type="dcterms:W3CDTF">2021-05-14T18:07:29Z</dcterms:created>
  <dcterms:modified xsi:type="dcterms:W3CDTF">2021-05-14T22:23:35Z</dcterms:modified>
</cp:coreProperties>
</file>