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2" r:id="rId6"/>
    <p:sldId id="268" r:id="rId7"/>
    <p:sldId id="263" r:id="rId8"/>
    <p:sldId id="270" r:id="rId9"/>
    <p:sldId id="259" r:id="rId10"/>
    <p:sldId id="265" r:id="rId11"/>
    <p:sldId id="266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08DCB-E161-61CF-AA33-383AFB13E997}" v="127" dt="2024-01-11T14:53:32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330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5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50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600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247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225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646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88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047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E1847A-B11E-4241-A17C-0F15031C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AA75B4-F504-40E6-8C3A-045D2530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3D1F2-7344-4728-B28A-5C141F1B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AFE146-83FF-45DF-B8E9-D3C4E5B2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B4701A-33AF-45B2-BD76-6B454A65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35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70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82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28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4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65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3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07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6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514DB-60E7-4F6A-9084-2C1511D88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Játék projekt:</a:t>
            </a:r>
            <a:br>
              <a:rPr lang="hu-HU" dirty="0"/>
            </a:br>
            <a:r>
              <a:rPr lang="hu-HU" dirty="0" err="1"/>
              <a:t>Target</a:t>
            </a:r>
            <a:r>
              <a:rPr lang="hu-HU" dirty="0"/>
              <a:t> hunt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D5529E-9C63-486B-BFDF-FC44211BC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Magyar BEMUTATÓT készítette: Rózsahegyi Ákos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ABA16FC-C78E-4A52-8E64-B5EA7004A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4340">
            <a:off x="428410" y="807825"/>
            <a:ext cx="2476190" cy="247619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D2C477-1D99-46E7-B900-D4E3FDAF9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951">
            <a:off x="2376670" y="2333330"/>
            <a:ext cx="1265176" cy="1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7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47ADD5-7FE5-4F3B-A07C-D69B5C5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9540"/>
            <a:ext cx="10396882" cy="1151965"/>
          </a:xfrm>
        </p:spPr>
        <p:txBody>
          <a:bodyPr/>
          <a:lstStyle/>
          <a:p>
            <a:pPr algn="ctr"/>
            <a:r>
              <a:rPr lang="hu-HU" dirty="0"/>
              <a:t>A </a:t>
            </a:r>
            <a:r>
              <a:rPr lang="hu-HU" dirty="0" err="1"/>
              <a:t>validálás</a:t>
            </a:r>
            <a:r>
              <a:rPr lang="hu-HU" dirty="0"/>
              <a:t> is sikeres volt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C53835-27B9-464A-BD9F-84B6A8D8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04" y="1330011"/>
            <a:ext cx="8360971" cy="41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B9D7A98-6C0F-452F-9974-46B91463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55" y="0"/>
            <a:ext cx="6629400" cy="12001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EC763FB-119E-4A0E-8469-C6C6B5AD6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147" y="1200150"/>
            <a:ext cx="6846217" cy="51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033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721D78-15D8-4E08-AB19-EBB981C0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Végszavak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E24ABB-0F45-48D2-AE0C-8365187B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3396"/>
            <a:ext cx="5964382" cy="3311189"/>
          </a:xfrm>
        </p:spPr>
        <p:txBody>
          <a:bodyPr>
            <a:normAutofit fontScale="92500" lnSpcReduction="10000"/>
          </a:bodyPr>
          <a:lstStyle/>
          <a:p>
            <a:r>
              <a:rPr lang="hu-HU" sz="3200" dirty="0"/>
              <a:t>A játékot a jól ismert </a:t>
            </a:r>
            <a:r>
              <a:rPr lang="hu-HU" sz="3200" b="1" i="1" dirty="0" err="1"/>
              <a:t>Duck</a:t>
            </a:r>
            <a:r>
              <a:rPr lang="hu-HU" sz="3200" b="1" i="1" dirty="0"/>
              <a:t> hunt</a:t>
            </a:r>
            <a:r>
              <a:rPr lang="hu-HU" sz="3200" dirty="0"/>
              <a:t> nevezetű játék inspirálta. </a:t>
            </a:r>
          </a:p>
          <a:p>
            <a:r>
              <a:rPr lang="hu-HU" sz="3200" dirty="0"/>
              <a:t>A mi játékunkban nem több céltábla tűnik fel amit el kell találnunk, hanem csak egy ami folyamatosan mozog.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9FB07DC-7216-4760-B2B4-CDEF169AA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3" y="489250"/>
            <a:ext cx="4676258" cy="29226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EA2F0EE-A12A-4383-B0E0-7AFF311F6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87" y="3835108"/>
            <a:ext cx="1765108" cy="1765108"/>
          </a:xfrm>
          <a:prstGeom prst="rect">
            <a:avLst/>
          </a:prstGeo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612F5647-BA50-47B7-A773-EF4D3E827F8E}"/>
              </a:ext>
            </a:extLst>
          </p:cNvPr>
          <p:cNvCxnSpPr>
            <a:cxnSpLocks/>
          </p:cNvCxnSpPr>
          <p:nvPr/>
        </p:nvCxnSpPr>
        <p:spPr>
          <a:xfrm flipV="1">
            <a:off x="8110042" y="4027579"/>
            <a:ext cx="878270" cy="342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>
            <a:extLst>
              <a:ext uri="{FF2B5EF4-FFF2-40B4-BE49-F238E27FC236}">
                <a16:creationId xmlns:a16="http://schemas.microsoft.com/office/drawing/2014/main" id="{A5991EDC-B3B5-4921-B362-2CE924685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600" y="3212104"/>
            <a:ext cx="1765108" cy="1765108"/>
          </a:xfrm>
          <a:prstGeom prst="rect">
            <a:avLst/>
          </a:prstGeom>
        </p:spPr>
      </p:pic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860B9736-320D-4418-A944-DFBD32B9CEF1}"/>
              </a:ext>
            </a:extLst>
          </p:cNvPr>
          <p:cNvCxnSpPr>
            <a:cxnSpLocks/>
          </p:cNvCxnSpPr>
          <p:nvPr/>
        </p:nvCxnSpPr>
        <p:spPr>
          <a:xfrm>
            <a:off x="10421712" y="4370389"/>
            <a:ext cx="741017" cy="606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6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26C4B4-7929-4B29-84D9-EE0CC880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277035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hu-HU" sz="7200" dirty="0"/>
              <a:t>Köszönjük a figyelmet!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DC6499B7-238F-4B93-AA52-1819A631D401}"/>
              </a:ext>
            </a:extLst>
          </p:cNvPr>
          <p:cNvSpPr txBox="1">
            <a:spLocks/>
          </p:cNvSpPr>
          <p:nvPr/>
        </p:nvSpPr>
        <p:spPr>
          <a:xfrm>
            <a:off x="897559" y="317758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800" dirty="0"/>
              <a:t>Link a játékhoz: </a:t>
            </a:r>
            <a:r>
              <a:rPr lang="hu-HU" sz="2900" dirty="0"/>
              <a:t>https://sarkadikristof.github.io/jatek-project-munka/</a:t>
            </a:r>
          </a:p>
        </p:txBody>
      </p:sp>
    </p:spTree>
    <p:extLst>
      <p:ext uri="{BB962C8B-B14F-4D97-AF65-F5344CB8AC3E}">
        <p14:creationId xmlns:p14="http://schemas.microsoft.com/office/powerpoint/2010/main" val="15150063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F3275B-52CE-4A6B-B630-985FADED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145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hu-HU" sz="6600" u="sng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3316C2-1394-40C4-B063-31A85255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6" y="1580909"/>
            <a:ext cx="11605732" cy="369618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hu-HU" sz="3900" dirty="0"/>
              <a:t>Mit kért a megbízó?</a:t>
            </a:r>
          </a:p>
          <a:p>
            <a:pPr algn="ctr"/>
            <a:r>
              <a:rPr lang="hu-HU" sz="3900" dirty="0"/>
              <a:t>Tervezés</a:t>
            </a:r>
          </a:p>
          <a:p>
            <a:pPr algn="ctr"/>
            <a:r>
              <a:rPr lang="hu-HU" sz="3900" dirty="0"/>
              <a:t>Feladatok kiadása</a:t>
            </a:r>
          </a:p>
          <a:p>
            <a:pPr algn="ctr"/>
            <a:r>
              <a:rPr lang="hu-HU" sz="3900" dirty="0"/>
              <a:t>Felépítés</a:t>
            </a:r>
          </a:p>
          <a:p>
            <a:pPr algn="ctr"/>
            <a:r>
              <a:rPr lang="hu-HU" sz="3900" dirty="0"/>
              <a:t>Tesztelés</a:t>
            </a:r>
          </a:p>
          <a:p>
            <a:pPr algn="ctr"/>
            <a:r>
              <a:rPr lang="hu-HU" sz="3900" dirty="0"/>
              <a:t>Végszavak</a:t>
            </a:r>
          </a:p>
          <a:p>
            <a:endParaRPr lang="hu-HU" dirty="0"/>
          </a:p>
        </p:txBody>
      </p:sp>
      <p:pic>
        <p:nvPicPr>
          <p:cNvPr id="1028" name="Picture 4" descr="Book PNG Images, Download Books Icon - Free Transparent PNG Logos">
            <a:extLst>
              <a:ext uri="{FF2B5EF4-FFF2-40B4-BE49-F238E27FC236}">
                <a16:creationId xmlns:a16="http://schemas.microsoft.com/office/drawing/2014/main" id="{58F526B9-9F7C-41A2-8400-8F623A05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74" y="331450"/>
            <a:ext cx="3623725" cy="19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CB48468-6193-4109-AE39-7DD58279D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2" y="1746163"/>
            <a:ext cx="2450967" cy="25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4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E696D2-1054-4B90-B3F8-BF576DAD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hu-HU" dirty="0"/>
              <a:t>Mit kért a megbízó?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01232B-C21F-4B94-9A75-459E8126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79" y="1709047"/>
            <a:ext cx="6264922" cy="3311189"/>
          </a:xfrm>
        </p:spPr>
        <p:txBody>
          <a:bodyPr>
            <a:normAutofit fontScale="92500" lnSpcReduction="20000"/>
          </a:bodyPr>
          <a:lstStyle/>
          <a:p>
            <a:r>
              <a:rPr lang="hu-HU" sz="3200" dirty="0"/>
              <a:t>A megbízó, egy egyszerű játékot kért, aminek egy működő weboldalon kellett lennie.</a:t>
            </a:r>
          </a:p>
          <a:p>
            <a:r>
              <a:rPr lang="hu-HU" sz="3200" dirty="0"/>
              <a:t>A feladatot 2023. 12. közepe fele kezdtük el.</a:t>
            </a:r>
          </a:p>
          <a:p>
            <a:r>
              <a:rPr lang="hu-HU" sz="3200" dirty="0"/>
              <a:t>A határ idő 2024. 01. 04.-e volt.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A8B1EB4-D2E8-4ABF-9CCD-91352BD98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01" y="153353"/>
            <a:ext cx="3331276" cy="20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92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06F605-4AFD-4ED9-957E-D91D689E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426968"/>
            <a:ext cx="10396882" cy="1151965"/>
          </a:xfrm>
        </p:spPr>
        <p:txBody>
          <a:bodyPr/>
          <a:lstStyle/>
          <a:p>
            <a:r>
              <a:rPr lang="hu-HU" dirty="0"/>
              <a:t>Tervezés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850FCD-793A-4A93-A0D6-CA7A82AF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57878"/>
            <a:ext cx="10396883" cy="3311189"/>
          </a:xfrm>
        </p:spPr>
        <p:txBody>
          <a:bodyPr>
            <a:normAutofit/>
          </a:bodyPr>
          <a:lstStyle/>
          <a:p>
            <a:r>
              <a:rPr lang="hu-HU" sz="3200" dirty="0"/>
              <a:t>Először, egy rpg (</a:t>
            </a:r>
            <a:r>
              <a:rPr lang="hu-HU" sz="3200" dirty="0" err="1"/>
              <a:t>roleplay</a:t>
            </a:r>
            <a:r>
              <a:rPr lang="hu-HU" sz="3200" dirty="0"/>
              <a:t> game) játékon gondolkodtunk, de végül egy </a:t>
            </a:r>
            <a:r>
              <a:rPr lang="hu-HU" sz="3200" dirty="0" err="1"/>
              <a:t>point</a:t>
            </a:r>
            <a:r>
              <a:rPr lang="hu-HU" sz="3200" dirty="0"/>
              <a:t> and </a:t>
            </a:r>
            <a:r>
              <a:rPr lang="hu-HU" sz="3200" dirty="0" err="1"/>
              <a:t>click</a:t>
            </a:r>
            <a:r>
              <a:rPr lang="hu-HU" sz="3200" dirty="0"/>
              <a:t> féle </a:t>
            </a:r>
            <a:r>
              <a:rPr lang="hu-HU" sz="3200" dirty="0" err="1"/>
              <a:t>célzós</a:t>
            </a:r>
            <a:r>
              <a:rPr lang="hu-HU" sz="3200" dirty="0"/>
              <a:t> játék lett a végeredmény.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78B287-E28B-4289-B4E7-59EB9C9F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07" y="3308916"/>
            <a:ext cx="3311299" cy="220753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56D7A99-C3C0-4041-B9A4-90D277E1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60" y="3308916"/>
            <a:ext cx="3532053" cy="2207533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A71093CE-645C-4F79-B203-35A9AF394B0E}"/>
              </a:ext>
            </a:extLst>
          </p:cNvPr>
          <p:cNvCxnSpPr>
            <a:cxnSpLocks/>
          </p:cNvCxnSpPr>
          <p:nvPr/>
        </p:nvCxnSpPr>
        <p:spPr>
          <a:xfrm flipH="1">
            <a:off x="1341912" y="3208336"/>
            <a:ext cx="3611057" cy="2396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AF871716-EE00-4891-9DD0-66D050993CD5}"/>
              </a:ext>
            </a:extLst>
          </p:cNvPr>
          <p:cNvCxnSpPr>
            <a:cxnSpLocks/>
          </p:cNvCxnSpPr>
          <p:nvPr/>
        </p:nvCxnSpPr>
        <p:spPr>
          <a:xfrm>
            <a:off x="1341912" y="3208336"/>
            <a:ext cx="3611057" cy="2396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DBA9159-CE65-400B-4975-F4D141FB4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691" y="3494314"/>
            <a:ext cx="1818904" cy="18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57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1A48C1-50D8-4EB6-99AF-97EE1285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kiosztás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E0876F-D879-4489-AEAC-5DF56151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1782"/>
            <a:ext cx="5940631" cy="1493293"/>
          </a:xfrm>
        </p:spPr>
        <p:txBody>
          <a:bodyPr/>
          <a:lstStyle/>
          <a:p>
            <a:r>
              <a:rPr lang="hu-HU" sz="3600" dirty="0"/>
              <a:t>Csapatunk 3 személyből áll</a:t>
            </a: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D2B2CD9C-1964-448B-955F-D18AC6AF8DF5}"/>
              </a:ext>
            </a:extLst>
          </p:cNvPr>
          <p:cNvSpPr txBox="1">
            <a:spLocks/>
          </p:cNvSpPr>
          <p:nvPr/>
        </p:nvSpPr>
        <p:spPr>
          <a:xfrm>
            <a:off x="460376" y="2233845"/>
            <a:ext cx="3425041" cy="149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/>
              <a:t>Rózsahegyi </a:t>
            </a:r>
            <a:r>
              <a:rPr lang="hu-HU" sz="3200" dirty="0" err="1"/>
              <a:t>ákos</a:t>
            </a:r>
            <a:endParaRPr lang="hu-HU" sz="320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7489AE8B-DAA8-4BCD-AD30-9000E7BD66EA}"/>
              </a:ext>
            </a:extLst>
          </p:cNvPr>
          <p:cNvSpPr txBox="1">
            <a:spLocks/>
          </p:cNvSpPr>
          <p:nvPr/>
        </p:nvSpPr>
        <p:spPr>
          <a:xfrm>
            <a:off x="7657642" y="2245451"/>
            <a:ext cx="3425041" cy="149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 err="1"/>
              <a:t>Dubecz</a:t>
            </a:r>
            <a:r>
              <a:rPr lang="hu-HU" sz="3200" dirty="0"/>
              <a:t> </a:t>
            </a:r>
            <a:r>
              <a:rPr lang="hu-HU" sz="3200" dirty="0" err="1"/>
              <a:t>david</a:t>
            </a:r>
            <a:endParaRPr lang="hu-HU" sz="320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7C56FD75-30D4-4FC7-B8AD-67A6114178D1}"/>
              </a:ext>
            </a:extLst>
          </p:cNvPr>
          <p:cNvSpPr txBox="1">
            <a:spLocks/>
          </p:cNvSpPr>
          <p:nvPr/>
        </p:nvSpPr>
        <p:spPr>
          <a:xfrm>
            <a:off x="4383479" y="2245451"/>
            <a:ext cx="3425041" cy="149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/>
              <a:t>Sarkadi </a:t>
            </a:r>
            <a:r>
              <a:rPr lang="hu-HU" sz="3200" dirty="0" err="1"/>
              <a:t>kristóf</a:t>
            </a:r>
            <a:endParaRPr lang="hu-HU" sz="32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FB10334-3266-4303-B269-430A08E3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96" y="3207793"/>
            <a:ext cx="2388425" cy="23884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80F076E-F493-4783-92C9-BBAC29F70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5" y="3205907"/>
            <a:ext cx="2388425" cy="238842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68954BA0-5490-431F-9C53-722FF5A29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51" y="3205906"/>
            <a:ext cx="2388425" cy="2388425"/>
          </a:xfrm>
          <a:prstGeom prst="rect">
            <a:avLst/>
          </a:prstGeom>
        </p:spPr>
      </p:pic>
      <p:sp>
        <p:nvSpPr>
          <p:cNvPr id="15" name="Tartalom helye 2">
            <a:extLst>
              <a:ext uri="{FF2B5EF4-FFF2-40B4-BE49-F238E27FC236}">
                <a16:creationId xmlns:a16="http://schemas.microsoft.com/office/drawing/2014/main" id="{1F056CA7-6E34-4DA3-902D-32239EA9DDAA}"/>
              </a:ext>
            </a:extLst>
          </p:cNvPr>
          <p:cNvSpPr txBox="1">
            <a:spLocks/>
          </p:cNvSpPr>
          <p:nvPr/>
        </p:nvSpPr>
        <p:spPr>
          <a:xfrm>
            <a:off x="460376" y="1999190"/>
            <a:ext cx="342504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 err="1"/>
              <a:t>Javascript</a:t>
            </a:r>
            <a:r>
              <a:rPr lang="hu-HU" sz="2400" dirty="0"/>
              <a:t> készítő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1012CCA2-2825-4B46-8AFA-D636E04650F6}"/>
              </a:ext>
            </a:extLst>
          </p:cNvPr>
          <p:cNvSpPr txBox="1">
            <a:spLocks/>
          </p:cNvSpPr>
          <p:nvPr/>
        </p:nvSpPr>
        <p:spPr>
          <a:xfrm>
            <a:off x="7664093" y="1998051"/>
            <a:ext cx="342504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 err="1"/>
              <a:t>css</a:t>
            </a:r>
            <a:r>
              <a:rPr lang="hu-HU" sz="2400" dirty="0"/>
              <a:t> készítő</a:t>
            </a:r>
          </a:p>
        </p:txBody>
      </p:sp>
      <p:sp>
        <p:nvSpPr>
          <p:cNvPr id="17" name="Tartalom helye 2">
            <a:extLst>
              <a:ext uri="{FF2B5EF4-FFF2-40B4-BE49-F238E27FC236}">
                <a16:creationId xmlns:a16="http://schemas.microsoft.com/office/drawing/2014/main" id="{5FD36D25-742B-4DD7-90CE-EE358EEDD294}"/>
              </a:ext>
            </a:extLst>
          </p:cNvPr>
          <p:cNvSpPr txBox="1">
            <a:spLocks/>
          </p:cNvSpPr>
          <p:nvPr/>
        </p:nvSpPr>
        <p:spPr>
          <a:xfrm>
            <a:off x="4171721" y="1999189"/>
            <a:ext cx="342504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 err="1"/>
              <a:t>Html</a:t>
            </a:r>
            <a:r>
              <a:rPr lang="hu-HU" sz="2400" dirty="0"/>
              <a:t> készítő</a:t>
            </a:r>
          </a:p>
        </p:txBody>
      </p:sp>
    </p:spTree>
    <p:extLst>
      <p:ext uri="{BB962C8B-B14F-4D97-AF65-F5344CB8AC3E}">
        <p14:creationId xmlns:p14="http://schemas.microsoft.com/office/powerpoint/2010/main" val="4170368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7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5897E-E7EA-D04B-17AD-CCE1FE777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3D262D-D8CB-BC43-B8A0-0F246BA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kiosztás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4B8CD2-5612-336A-C88D-89CD9AB30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9496"/>
            <a:ext cx="10364189" cy="1493293"/>
          </a:xfrm>
        </p:spPr>
        <p:txBody>
          <a:bodyPr/>
          <a:lstStyle/>
          <a:p>
            <a:r>
              <a:rPr lang="hu-HU" sz="3600" dirty="0"/>
              <a:t>A FELADAT KIOSZTÁSÁHOZ/FELTÖLTÉSÉHEZ HASZNÁLT ESZKÖZÖK:</a:t>
            </a:r>
          </a:p>
        </p:txBody>
      </p:sp>
      <p:pic>
        <p:nvPicPr>
          <p:cNvPr id="9" name="Picture 8" descr="File:Trello logo.svg - Wikipedia">
            <a:extLst>
              <a:ext uri="{FF2B5EF4-FFF2-40B4-BE49-F238E27FC236}">
                <a16:creationId xmlns:a16="http://schemas.microsoft.com/office/drawing/2014/main" id="{B13A0687-5B30-3934-3AA7-A36EF570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97" y="3462341"/>
            <a:ext cx="4029690" cy="1160434"/>
          </a:xfrm>
          <a:prstGeom prst="rect">
            <a:avLst/>
          </a:prstGeom>
        </p:spPr>
      </p:pic>
      <p:pic>
        <p:nvPicPr>
          <p:cNvPr id="11" name="Picture 10" descr="GitHub Logo and symbol, meaning, history, PNG, brand">
            <a:extLst>
              <a:ext uri="{FF2B5EF4-FFF2-40B4-BE49-F238E27FC236}">
                <a16:creationId xmlns:a16="http://schemas.microsoft.com/office/drawing/2014/main" id="{32BD93EF-06BB-598F-9C1E-8AF20F6E1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58" y="2815812"/>
            <a:ext cx="4089070" cy="22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779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5F7776-0A05-48AA-ABCF-0F7789C9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Felépítés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6CB29D-1ED1-4102-93D7-3FAEFF9B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6504"/>
            <a:ext cx="10396883" cy="1273570"/>
          </a:xfrm>
        </p:spPr>
        <p:txBody>
          <a:bodyPr>
            <a:noAutofit/>
          </a:bodyPr>
          <a:lstStyle/>
          <a:p>
            <a:r>
              <a:rPr lang="hu-HU" sz="3200" dirty="0"/>
              <a:t>A játék elkészítéséhez az alábbiakat használtuk: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B66285C7-A7B6-4527-BE76-53DF80F9210B}"/>
              </a:ext>
            </a:extLst>
          </p:cNvPr>
          <p:cNvSpPr txBox="1">
            <a:spLocks/>
          </p:cNvSpPr>
          <p:nvPr/>
        </p:nvSpPr>
        <p:spPr>
          <a:xfrm>
            <a:off x="1243940" y="2327565"/>
            <a:ext cx="1891145" cy="138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5400" dirty="0"/>
              <a:t>HTML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DC18A028-3500-4244-9918-708D4C9C7F4E}"/>
              </a:ext>
            </a:extLst>
          </p:cNvPr>
          <p:cNvSpPr txBox="1">
            <a:spLocks/>
          </p:cNvSpPr>
          <p:nvPr/>
        </p:nvSpPr>
        <p:spPr>
          <a:xfrm>
            <a:off x="4477493" y="2339442"/>
            <a:ext cx="1891145" cy="138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5400" dirty="0" err="1"/>
              <a:t>css</a:t>
            </a:r>
            <a:endParaRPr lang="hu-HU" sz="540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9D16EE18-27EF-4412-970B-A78594DB1367}"/>
              </a:ext>
            </a:extLst>
          </p:cNvPr>
          <p:cNvSpPr txBox="1">
            <a:spLocks/>
          </p:cNvSpPr>
          <p:nvPr/>
        </p:nvSpPr>
        <p:spPr>
          <a:xfrm>
            <a:off x="6768935" y="2327565"/>
            <a:ext cx="4871888" cy="138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5400" dirty="0" err="1"/>
              <a:t>javascript</a:t>
            </a:r>
            <a:endParaRPr lang="hu-HU" sz="54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32C52B4-AFBF-4712-9BFA-178494CC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50" y="3360778"/>
            <a:ext cx="2100924" cy="2203979"/>
          </a:xfrm>
          <a:prstGeom prst="rect">
            <a:avLst/>
          </a:prstGeom>
        </p:spPr>
      </p:pic>
      <p:pic>
        <p:nvPicPr>
          <p:cNvPr id="5124" name="Picture 4" descr="CSS3-outline Vector Icons free download in SVG, PNG Format">
            <a:extLst>
              <a:ext uri="{FF2B5EF4-FFF2-40B4-BE49-F238E27FC236}">
                <a16:creationId xmlns:a16="http://schemas.microsoft.com/office/drawing/2014/main" id="{DADE9FA3-3FCB-498E-A51E-B2C58EB6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65" y="32435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JavaScript – Logos Download">
            <a:extLst>
              <a:ext uri="{FF2B5EF4-FFF2-40B4-BE49-F238E27FC236}">
                <a16:creationId xmlns:a16="http://schemas.microsoft.com/office/drawing/2014/main" id="{BCBA143F-3CD5-4EA1-8B9A-E6AE87B9E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191" y="3370572"/>
            <a:ext cx="2215718" cy="221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288F6-7E2D-1B5A-FEBA-7CD829905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74DD07-7B8A-F97D-2FC8-228F72D0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6423"/>
            <a:ext cx="10396882" cy="1151965"/>
          </a:xfrm>
        </p:spPr>
        <p:txBody>
          <a:bodyPr/>
          <a:lstStyle/>
          <a:p>
            <a:r>
              <a:rPr lang="hu-HU" dirty="0"/>
              <a:t>Felépítés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F0F69F-D6C7-1F30-CD94-73E0A352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49" y="485898"/>
            <a:ext cx="7053138" cy="5015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41BAA7-66B1-30B4-1C4A-AD0A616A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951" y="485899"/>
            <a:ext cx="7053139" cy="5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6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D09051-5B7D-4C12-AE21-3EB1CCD3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18A0B5-F36A-4370-8A66-81979B9FD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0877"/>
            <a:ext cx="10396883" cy="3311189"/>
          </a:xfrm>
        </p:spPr>
        <p:txBody>
          <a:bodyPr>
            <a:noAutofit/>
          </a:bodyPr>
          <a:lstStyle/>
          <a:p>
            <a:r>
              <a:rPr lang="hu-HU" sz="3200" dirty="0"/>
              <a:t>Az utolsó fázisokban már csak a tesztelések mentek, és 2024. 01. 03. körül pedig már elküldtük a megbízónak.</a:t>
            </a:r>
          </a:p>
          <a:p>
            <a:r>
              <a:rPr lang="hu-HU" sz="3200" dirty="0"/>
              <a:t>A játék javítása közben találtunk egy </a:t>
            </a:r>
            <a:r>
              <a:rPr lang="hu-HU" sz="3200" dirty="0" err="1"/>
              <a:t>bugot</a:t>
            </a:r>
            <a:r>
              <a:rPr lang="hu-HU" sz="3200" dirty="0"/>
              <a:t> amit meghagytunk, mert érdekesebbé tette a játékot.</a:t>
            </a:r>
          </a:p>
        </p:txBody>
      </p:sp>
      <p:pic>
        <p:nvPicPr>
          <p:cNvPr id="6146" name="Picture 2" descr="Comparison, computer, experiment, technology, test, testing, website ...">
            <a:extLst>
              <a:ext uri="{FF2B5EF4-FFF2-40B4-BE49-F238E27FC236}">
                <a16:creationId xmlns:a16="http://schemas.microsoft.com/office/drawing/2014/main" id="{AF6D516F-8B41-4214-B231-DEA5A2C9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03" y="92151"/>
            <a:ext cx="1707078" cy="17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133</TotalTime>
  <Words>216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Fő esemény</vt:lpstr>
      <vt:lpstr>Játék projekt: Target hunt</vt:lpstr>
      <vt:lpstr>Bevezető</vt:lpstr>
      <vt:lpstr>Mit kért a megbízó?</vt:lpstr>
      <vt:lpstr>Tervezés</vt:lpstr>
      <vt:lpstr>Feladat kiosztás</vt:lpstr>
      <vt:lpstr>Feladat kiosztás</vt:lpstr>
      <vt:lpstr>Felépítés</vt:lpstr>
      <vt:lpstr>Felépítés</vt:lpstr>
      <vt:lpstr>Tesztelés</vt:lpstr>
      <vt:lpstr>A validálás is sikeres volt</vt:lpstr>
      <vt:lpstr>PowerPoint Presentation</vt:lpstr>
      <vt:lpstr>Végszavak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 projekt</dc:title>
  <dc:creator>Sarkadi Kristof Stefan</dc:creator>
  <cp:lastModifiedBy>Rozsahegyi Akos</cp:lastModifiedBy>
  <cp:revision>71</cp:revision>
  <dcterms:created xsi:type="dcterms:W3CDTF">2024-01-11T10:55:56Z</dcterms:created>
  <dcterms:modified xsi:type="dcterms:W3CDTF">2024-01-11T14:55:07Z</dcterms:modified>
</cp:coreProperties>
</file>