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6"/>
  </p:notesMasterIdLst>
  <p:sldIdLst>
    <p:sldId id="304" r:id="rId2"/>
    <p:sldId id="315" r:id="rId3"/>
    <p:sldId id="314" r:id="rId4"/>
    <p:sldId id="269" r:id="rId5"/>
    <p:sldId id="291" r:id="rId6"/>
    <p:sldId id="317" r:id="rId7"/>
    <p:sldId id="311" r:id="rId8"/>
    <p:sldId id="276" r:id="rId9"/>
    <p:sldId id="308" r:id="rId10"/>
    <p:sldId id="265" r:id="rId11"/>
    <p:sldId id="266" r:id="rId12"/>
    <p:sldId id="262" r:id="rId13"/>
    <p:sldId id="31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892134"/>
    <a:srgbClr val="000000"/>
    <a:srgbClr val="A73C0F"/>
    <a:srgbClr val="F0AA24"/>
    <a:srgbClr val="A59996"/>
    <a:srgbClr val="704265"/>
    <a:srgbClr val="508E98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" y="144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114313C6-C005-4255-A692-07024938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2750E5-FAB7-415A-B4A5-45FE3A3CF3B6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1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15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Start with Sahil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673A0-010B-4534-84A3-A74AA5BBDEE4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11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charset="0"/>
              </a:rPr>
              <a:t>Loquen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00B5D-1CA8-477D-92D1-EB9AE14EFD22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charset="0"/>
              </a:rPr>
              <a:t>Loquen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Loquen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859EE7-5091-4C17-89BA-573258D55F99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5DE160-052D-4967-BDF9-9AA85F65D803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First slide is us talking about the problem, and what’s currently out there to combat said problem. </a:t>
            </a:r>
            <a:r>
              <a:rPr lang="en-US" b="1" smtClean="0">
                <a:latin typeface="Times New Roman" charset="0"/>
              </a:rPr>
              <a:t>Sahil</a:t>
            </a:r>
            <a:endParaRPr lang="en-US" smtClean="0">
              <a:latin typeface="Times New Roman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39C36E-2C3D-44DC-B2C2-4E6CA0D2C80D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E3EEB3-9DE7-48D1-B8EF-BAC95EEE3A34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Ok, here’s the overview of our solution. </a:t>
            </a:r>
            <a:r>
              <a:rPr lang="en-US" b="1" smtClean="0">
                <a:latin typeface="Times New Roman" charset="0"/>
              </a:rPr>
              <a:t>Loquen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4EE41-ED78-4332-85DF-E71F382F7A38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More big picture of our stuff, including why it’s better. </a:t>
            </a:r>
            <a:r>
              <a:rPr lang="en-US" b="1" smtClean="0">
                <a:latin typeface="Times New Roman" charset="0"/>
              </a:rPr>
              <a:t>Loquen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76FBA-9BD9-4A57-BF13-0B8BFDBBD716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5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2355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241300"/>
            <a:ext cx="5235575" cy="39258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9637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 smtClean="0">
                <a:latin typeface="Times New Roman" charset="0"/>
              </a:rPr>
              <a:t>Let’s drill down to the actual app and set up use cases. (we’ll add concept pics from eclipse!) </a:t>
            </a:r>
            <a:r>
              <a:rPr lang="en-US" b="1" smtClean="0">
                <a:latin typeface="Times New Roman" charset="0"/>
              </a:rPr>
              <a:t>Loquen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7CE8B-6319-43A0-A6D7-B52A8595C0E4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Now that you’ve seen what it looks like, here’s what it’ll do! </a:t>
            </a:r>
            <a:r>
              <a:rPr lang="en-US" b="1" smtClean="0">
                <a:latin typeface="Times New Roman" charset="0"/>
              </a:rPr>
              <a:t>Sahil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13366-1275-4E18-866A-1D3CD38E6621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Once we’ve described the functionality (use cases), and how it flows, we’ll go over what tools will be used to build it. </a:t>
            </a:r>
            <a:r>
              <a:rPr lang="en-US" b="1" smtClean="0">
                <a:latin typeface="Times New Roman" charset="0"/>
              </a:rPr>
              <a:t>Loquen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723961-F7B6-4185-AE2C-FB1BF9117267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9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30722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241300"/>
            <a:ext cx="5235575" cy="39258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9637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 smtClean="0">
                <a:latin typeface="Times New Roman" charset="0"/>
              </a:rPr>
              <a:t>Adding logos of technologies </a:t>
            </a:r>
            <a:r>
              <a:rPr lang="en-US" b="1" smtClean="0">
                <a:latin typeface="Times New Roman" charset="0"/>
              </a:rPr>
              <a:t>Sahil</a:t>
            </a: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42646D-10C5-4A22-8005-0D681C8E526A}" type="slidenum">
              <a:rPr lang="en-US" smtClean="0">
                <a:latin typeface="Times New Roman" charset="0"/>
                <a:ea typeface="MS PGothic" pitchFamily="34" charset="-128"/>
              </a:rPr>
              <a:pPr>
                <a:defRPr/>
              </a:pPr>
              <a:t>10</a:t>
            </a:fld>
            <a:endParaRPr lang="en-US" smtClean="0">
              <a:latin typeface="Times New Roman" charset="0"/>
              <a:ea typeface="MS PGothic" pitchFamily="34" charset="-128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charset="0"/>
              </a:rPr>
              <a:t>Sahil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1787525" y="1714500"/>
            <a:ext cx="7191375" cy="1143000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90700" y="3429000"/>
            <a:ext cx="7105650" cy="1554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>
                <a:solidFill>
                  <a:srgbClr val="892134"/>
                </a:solidFill>
                <a:latin typeface="Arial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8313" y="1143000"/>
            <a:ext cx="1692275" cy="4889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8313" y="1143000"/>
            <a:ext cx="4927600" cy="4889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8313" y="2633663"/>
            <a:ext cx="3290887" cy="3398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633663"/>
            <a:ext cx="3292475" cy="3398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0" y="1143000"/>
            <a:ext cx="67325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38313" y="2633663"/>
            <a:ext cx="6735762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MS PGothic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5000"/>
        </a:spcBef>
        <a:spcAft>
          <a:spcPct val="0"/>
        </a:spcAft>
        <a:buClr>
          <a:schemeClr val="accent2"/>
        </a:buClr>
        <a:buSzPct val="85000"/>
        <a:buFont typeface="Webdings" charset="2"/>
        <a:buChar char="="/>
        <a:defRPr sz="2400" b="1">
          <a:solidFill>
            <a:srgbClr val="4D4D4D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Char char="–"/>
        <a:defRPr sz="2000">
          <a:solidFill>
            <a:srgbClr val="4D4D4D"/>
          </a:solidFill>
          <a:latin typeface="+mn-lt"/>
          <a:ea typeface="MS PGothic" pitchFamily="34" charset="-128"/>
        </a:defRPr>
      </a:lvl2pPr>
      <a:lvl3pPr marL="1204913" indent="-290513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0000"/>
        <a:buFont typeface="Webdings" charset="2"/>
        <a:buChar char="="/>
        <a:defRPr>
          <a:solidFill>
            <a:srgbClr val="4D4D4D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Webdings" charset="2"/>
        <a:defRPr>
          <a:solidFill>
            <a:srgbClr val="4D4D4D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Wingdings 2" charset="2"/>
        <a:buChar char=""/>
        <a:defRPr>
          <a:solidFill>
            <a:srgbClr val="4D4D4D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Wingdings 2" pitchFamily="-109" charset="2"/>
        <a:buChar char=""/>
        <a:defRPr>
          <a:solidFill>
            <a:srgbClr val="4D4D4D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Wingdings 2" pitchFamily="-109" charset="2"/>
        <a:buChar char=""/>
        <a:defRPr>
          <a:solidFill>
            <a:srgbClr val="4D4D4D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Wingdings 2" pitchFamily="-109" charset="2"/>
        <a:buChar char=""/>
        <a:defRPr>
          <a:solidFill>
            <a:srgbClr val="4D4D4D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Wingdings 2" pitchFamily="-109" charset="2"/>
        <a:buChar char=""/>
        <a:defRPr>
          <a:solidFill>
            <a:srgbClr val="4D4D4D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892134"/>
                </a:solidFill>
                <a:ea typeface="ＭＳ Ｐゴシック" pitchFamily="-109" charset="-128"/>
              </a:rPr>
              <a:t>The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ＭＳ Ｐゴシック" pitchFamily="-109" charset="-128"/>
              </a:rPr>
              <a:t> Blue </a:t>
            </a:r>
            <a:r>
              <a:rPr lang="en-US" dirty="0" smtClean="0">
                <a:solidFill>
                  <a:srgbClr val="892134"/>
                </a:solidFill>
                <a:ea typeface="ＭＳ Ｐゴシック" pitchFamily="-109" charset="-128"/>
              </a:rPr>
              <a:t>Plug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b="0" smtClean="0">
                <a:latin typeface="Arial" charset="0"/>
              </a:rPr>
              <a:t>Loquen Jones, Sahil Verma 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-190500" y="6515100"/>
            <a:ext cx="2362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Arial" charset="0"/>
              </a:rPr>
              <a:t>www.scu.edu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Technologies and Design Rationale (contd.)</a:t>
            </a:r>
          </a:p>
        </p:txBody>
      </p:sp>
      <p:sp>
        <p:nvSpPr>
          <p:cNvPr id="31746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738313" y="2965450"/>
            <a:ext cx="3687762" cy="3067050"/>
          </a:xfrm>
        </p:spPr>
        <p:txBody>
          <a:bodyPr/>
          <a:lstStyle/>
          <a:p>
            <a:pPr lvl="2" eaLnBrk="1" hangingPunct="1"/>
            <a:r>
              <a:rPr lang="en-US" smtClean="0"/>
              <a:t>Android for ubiquity</a:t>
            </a:r>
          </a:p>
          <a:p>
            <a:pPr lvl="2" eaLnBrk="1" hangingPunct="1"/>
            <a:r>
              <a:rPr lang="en-US" smtClean="0"/>
              <a:t>Arduino is open source</a:t>
            </a:r>
          </a:p>
          <a:p>
            <a:pPr lvl="2" eaLnBrk="1" hangingPunct="1"/>
            <a:r>
              <a:rPr lang="en-US" smtClean="0"/>
              <a:t>Python for simple web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type="title"/>
          </p:nvPr>
        </p:nvSpPr>
        <p:spPr>
          <a:xfrm>
            <a:off x="1711325" y="628650"/>
            <a:ext cx="6732588" cy="708025"/>
          </a:xfrm>
        </p:spPr>
        <p:txBody>
          <a:bodyPr/>
          <a:lstStyle/>
          <a:p>
            <a:pPr eaLnBrk="1" hangingPunct="1"/>
            <a:r>
              <a:rPr lang="en-US" smtClean="0"/>
              <a:t>Project Risks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975" y="1438275"/>
          <a:ext cx="8820150" cy="49498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0025"/>
                <a:gridCol w="1470025"/>
                <a:gridCol w="1470025"/>
                <a:gridCol w="1470025"/>
                <a:gridCol w="1470025"/>
                <a:gridCol w="1470025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Mitigation Strategy</a:t>
                      </a:r>
                      <a:endParaRPr lang="en-US" dirty="0"/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Unfamiliar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Time Learning Than Building. </a:t>
                      </a:r>
                    </a:p>
                    <a:p>
                      <a:pPr algn="ctr"/>
                      <a:r>
                        <a:rPr lang="en-US" baseline="0" dirty="0" smtClean="0"/>
                        <a:t>Novice Mistakes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Ask advisors, online resources,</a:t>
                      </a:r>
                      <a:r>
                        <a:rPr lang="en-US" baseline="0" dirty="0" smtClean="0"/>
                        <a:t> teach ourselves.</a:t>
                      </a:r>
                      <a:endParaRPr lang="en-US" dirty="0"/>
                    </a:p>
                  </a:txBody>
                  <a:tcPr/>
                </a:tc>
              </a:tr>
              <a:tr h="1146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isn’t polished, not</a:t>
                      </a:r>
                      <a:r>
                        <a:rPr lang="en-US" baseline="0" dirty="0" smtClean="0"/>
                        <a:t> all features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Follow Gantt Chart, weekly meetings.</a:t>
                      </a:r>
                      <a:endParaRPr lang="en-US" dirty="0"/>
                    </a:p>
                  </a:txBody>
                  <a:tcPr/>
                </a:tc>
              </a:tr>
              <a:tr h="629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on project decreased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Stay</a:t>
                      </a:r>
                      <a:r>
                        <a:rPr lang="en-US" baseline="0" dirty="0" smtClean="0"/>
                        <a:t> Healthy, don’t over work</a:t>
                      </a:r>
                      <a:endParaRPr lang="en-US" dirty="0"/>
                    </a:p>
                  </a:txBody>
                  <a:tcPr/>
                </a:tc>
              </a:tr>
              <a:tr h="629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</a:t>
                      </a:r>
                      <a:r>
                        <a:rPr lang="en-US" baseline="0" dirty="0" smtClean="0"/>
                        <a:t> Lost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Timeline</a:t>
            </a:r>
          </a:p>
        </p:txBody>
      </p:sp>
      <p:pic>
        <p:nvPicPr>
          <p:cNvPr id="3584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1924050"/>
            <a:ext cx="69627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778000" y="1038225"/>
            <a:ext cx="6732588" cy="708025"/>
          </a:xfrm>
        </p:spPr>
        <p:txBody>
          <a:bodyPr/>
          <a:lstStyle/>
          <a:p>
            <a:r>
              <a:rPr lang="en-US" smtClean="0"/>
              <a:t>Development Timeline (cont.)</a:t>
            </a:r>
          </a:p>
        </p:txBody>
      </p:sp>
      <p:pic>
        <p:nvPicPr>
          <p:cNvPr id="37890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5250" y="2190750"/>
            <a:ext cx="8720138" cy="3543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 </a:t>
            </a: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69975" y="3332163"/>
            <a:ext cx="699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  <a:spcBef>
                <a:spcPct val="65000"/>
              </a:spcBef>
              <a:buClr>
                <a:schemeClr val="tx2"/>
              </a:buClr>
              <a:buSzPct val="75000"/>
              <a:buFont typeface="Wingdings 3" pitchFamily="18" charset="2"/>
              <a:buNone/>
            </a:pPr>
            <a:endParaRPr lang="en-US" sz="2000" b="1">
              <a:latin typeface="Arial Narrow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 &amp; the Current Methods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Grid usage is inefficient.</a:t>
            </a:r>
          </a:p>
          <a:p>
            <a:pPr lvl="1"/>
            <a:r>
              <a:rPr lang="en-US" smtClean="0"/>
              <a:t>Goes over peak usage daily, up to 160%</a:t>
            </a:r>
          </a:p>
          <a:p>
            <a:pPr lvl="1"/>
            <a:r>
              <a:rPr lang="en-US" smtClean="0"/>
              <a:t>Not cost effective for both customer and supplier</a:t>
            </a:r>
          </a:p>
          <a:p>
            <a:r>
              <a:rPr lang="en-US" smtClean="0"/>
              <a:t>The Current Solution</a:t>
            </a:r>
          </a:p>
          <a:p>
            <a:pPr lvl="1"/>
            <a:r>
              <a:rPr lang="en-US" smtClean="0"/>
              <a:t>Use of extra generators during peak harms environment</a:t>
            </a:r>
          </a:p>
          <a:p>
            <a:pPr lvl="1"/>
            <a:r>
              <a:rPr lang="en-US" smtClean="0"/>
              <a:t>Single grid managing load for everyone; single point for power loss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ChangeArrowheads="1"/>
          </p:cNvSpPr>
          <p:nvPr/>
        </p:nvSpPr>
        <p:spPr bwMode="black">
          <a:xfrm>
            <a:off x="582613" y="2682875"/>
            <a:ext cx="6280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85000"/>
              </a:lnSpc>
            </a:pPr>
            <a:endParaRPr lang="en-US" sz="3400" b="1">
              <a:solidFill>
                <a:schemeClr val="bg1"/>
              </a:solidFill>
            </a:endParaRP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684213"/>
            <a:ext cx="676275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700213" y="2936875"/>
            <a:ext cx="6723062" cy="3095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150" y="1266825"/>
            <a:ext cx="6858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Conceptual Model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ebdings" charset="2"/>
              <a:buNone/>
            </a:pPr>
            <a:endParaRPr 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1985963"/>
            <a:ext cx="2524125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688" y="1897063"/>
            <a:ext cx="2443162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Conceptual Model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2462213"/>
            <a:ext cx="2043112" cy="348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2462213"/>
            <a:ext cx="2476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1793875" y="2466975"/>
            <a:ext cx="5588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/>
              <a:t>Authenticating Users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Adding An Appliance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Setting Deadlines For Appliances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Removing Appliances From Scheduling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Scheduling Tasks (Automatically)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Viewing Schedules 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Turning Appliances On Immediately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Setting Up Ad-Hoc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25" y="666750"/>
            <a:ext cx="6732588" cy="708025"/>
          </a:xfrm>
        </p:spPr>
        <p:txBody>
          <a:bodyPr/>
          <a:lstStyle/>
          <a:p>
            <a:pPr eaLnBrk="1" hangingPunct="1"/>
            <a:r>
              <a:rPr lang="en-US" smtClean="0"/>
              <a:t>What A Typical User Will Do</a:t>
            </a:r>
          </a:p>
        </p:txBody>
      </p:sp>
      <p:pic>
        <p:nvPicPr>
          <p:cNvPr id="2765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495425"/>
            <a:ext cx="71501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Technologies and Design Rationale</a:t>
            </a:r>
          </a:p>
        </p:txBody>
      </p:sp>
      <p:pic>
        <p:nvPicPr>
          <p:cNvPr id="29698" name="Picture 2" descr="C:\Users\Administrator\Desktop\172098319517878837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9563" y="4264025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C:\Users\Administrator\Desktop\jav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5863" y="2373313"/>
            <a:ext cx="11207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C:\Users\Administrator\Desktop\logo_norma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2125" y="25320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C:\Users\Administrator\Desktop\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46638" y="427355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C:\Users\Administrator\Desktop\python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91225" y="2522538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pt_v2a">
  <a:themeElements>
    <a:clrScheme name="blueppt_v2a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blueppt_v2a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blueppt_v2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pt_v2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pt_v2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pt_v2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pt_v2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pt_v2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pt_v2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pt_v2a 8">
        <a:dk1>
          <a:srgbClr val="414141"/>
        </a:dk1>
        <a:lt1>
          <a:srgbClr val="FFFFFF"/>
        </a:lt1>
        <a:dk2>
          <a:srgbClr val="892134"/>
        </a:dk2>
        <a:lt2>
          <a:srgbClr val="F0AA24"/>
        </a:lt2>
        <a:accent1>
          <a:srgbClr val="002F5D"/>
        </a:accent1>
        <a:accent2>
          <a:srgbClr val="508E98"/>
        </a:accent2>
        <a:accent3>
          <a:srgbClr val="FFFFFF"/>
        </a:accent3>
        <a:accent4>
          <a:srgbClr val="363636"/>
        </a:accent4>
        <a:accent5>
          <a:srgbClr val="AAADB6"/>
        </a:accent5>
        <a:accent6>
          <a:srgbClr val="488089"/>
        </a:accent6>
        <a:hlink>
          <a:srgbClr val="704265"/>
        </a:hlink>
        <a:folHlink>
          <a:srgbClr val="A9AB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blueppt_v2a</Template>
  <TotalTime>681</TotalTime>
  <Words>302</Words>
  <Application>Microsoft Office PowerPoint</Application>
  <PresentationFormat>On-screen Show (4:3)</PresentationFormat>
  <Paragraphs>87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MS PGothic</vt:lpstr>
      <vt:lpstr>Arial</vt:lpstr>
      <vt:lpstr>Arial Narrow</vt:lpstr>
      <vt:lpstr>Webdings</vt:lpstr>
      <vt:lpstr>Wingdings 2</vt:lpstr>
      <vt:lpstr>Wingdings 3</vt:lpstr>
      <vt:lpstr>blueppt_v2a</vt:lpstr>
      <vt:lpstr>The Blue Plug</vt:lpstr>
      <vt:lpstr>The Problem &amp; the Current Methods</vt:lpstr>
      <vt:lpstr>Slide 3</vt:lpstr>
      <vt:lpstr>Slide 4</vt:lpstr>
      <vt:lpstr>Conceptual Model</vt:lpstr>
      <vt:lpstr>Conceptual Model (cont.)</vt:lpstr>
      <vt:lpstr>Use Cases</vt:lpstr>
      <vt:lpstr>What A Typical User Will Do</vt:lpstr>
      <vt:lpstr>Technologies and Design Rationale</vt:lpstr>
      <vt:lpstr>Technologies and Design Rationale (contd.)</vt:lpstr>
      <vt:lpstr>Project Risks</vt:lpstr>
      <vt:lpstr>Development Timeline</vt:lpstr>
      <vt:lpstr>Development Timeline (cont.)</vt:lpstr>
      <vt:lpstr>Questions? </vt:lpstr>
    </vt:vector>
  </TitlesOfParts>
  <Company>Santa Clara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Update Older  Presentations to This New Template</dc:title>
  <dc:creator>Roopa Gottimukkala</dc:creator>
  <cp:lastModifiedBy>Loquen Jones</cp:lastModifiedBy>
  <cp:revision>66</cp:revision>
  <dcterms:created xsi:type="dcterms:W3CDTF">2005-02-01T20:02:16Z</dcterms:created>
  <dcterms:modified xsi:type="dcterms:W3CDTF">2013-04-11T00:40:37Z</dcterms:modified>
</cp:coreProperties>
</file>